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Lst>
  <p:notesMasterIdLst>
    <p:notesMasterId r:id="rId76"/>
  </p:notesMasterIdLst>
  <p:sldIdLst>
    <p:sldId id="328" r:id="rId6"/>
    <p:sldId id="277" r:id="rId7"/>
    <p:sldId id="276"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8" r:id="rId27"/>
    <p:sldId id="279" r:id="rId28"/>
    <p:sldId id="280" r:id="rId29"/>
    <p:sldId id="281" r:id="rId30"/>
    <p:sldId id="418" r:id="rId31"/>
    <p:sldId id="419" r:id="rId32"/>
    <p:sldId id="420" r:id="rId33"/>
    <p:sldId id="421" r:id="rId34"/>
    <p:sldId id="422" r:id="rId35"/>
    <p:sldId id="423" r:id="rId36"/>
    <p:sldId id="424" r:id="rId37"/>
    <p:sldId id="425" r:id="rId38"/>
    <p:sldId id="426" r:id="rId39"/>
    <p:sldId id="441" r:id="rId40"/>
    <p:sldId id="310" r:id="rId41"/>
    <p:sldId id="442" r:id="rId42"/>
    <p:sldId id="282" r:id="rId43"/>
    <p:sldId id="445" r:id="rId44"/>
    <p:sldId id="446" r:id="rId45"/>
    <p:sldId id="447" r:id="rId46"/>
    <p:sldId id="448" r:id="rId47"/>
    <p:sldId id="449" r:id="rId48"/>
    <p:sldId id="450" r:id="rId49"/>
    <p:sldId id="451" r:id="rId50"/>
    <p:sldId id="452" r:id="rId51"/>
    <p:sldId id="291" r:id="rId52"/>
    <p:sldId id="444" r:id="rId53"/>
    <p:sldId id="296" r:id="rId54"/>
    <p:sldId id="453" r:id="rId55"/>
    <p:sldId id="295" r:id="rId56"/>
    <p:sldId id="297" r:id="rId57"/>
    <p:sldId id="298" r:id="rId58"/>
    <p:sldId id="309" r:id="rId59"/>
    <p:sldId id="299" r:id="rId60"/>
    <p:sldId id="300" r:id="rId61"/>
    <p:sldId id="301" r:id="rId62"/>
    <p:sldId id="302" r:id="rId63"/>
    <p:sldId id="303" r:id="rId64"/>
    <p:sldId id="304" r:id="rId65"/>
    <p:sldId id="305" r:id="rId66"/>
    <p:sldId id="306" r:id="rId67"/>
    <p:sldId id="307" r:id="rId68"/>
    <p:sldId id="308" r:id="rId69"/>
    <p:sldId id="312" r:id="rId70"/>
    <p:sldId id="360" r:id="rId71"/>
    <p:sldId id="361" r:id="rId72"/>
    <p:sldId id="313" r:id="rId73"/>
    <p:sldId id="454" r:id="rId74"/>
    <p:sldId id="315"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FBF0D5"/>
    <a:srgbClr val="F66400"/>
    <a:srgbClr val="EE6000"/>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83" autoAdjust="0"/>
    <p:restoredTop sz="75702" autoAdjust="0"/>
  </p:normalViewPr>
  <p:slideViewPr>
    <p:cSldViewPr snapToGrid="0">
      <p:cViewPr varScale="1">
        <p:scale>
          <a:sx n="55" d="100"/>
          <a:sy n="55" d="100"/>
        </p:scale>
        <p:origin x="1122"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29/03/2021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unsplash.co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unsplash.co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unsplash.co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freeworldmaps.net/europe/spain/political.html"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unsplash.com/@fikrirasyid?utm_source=unsplash&amp;utm_medium=referral&amp;utm_content=creditCopyText"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s://unsplash.com/s/photos/girona?utm_source=unsplash&amp;utm_medium=referral&amp;utm_content=creditCopyText"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unsplash.com/@fikrirasyid?utm_source=unsplash&amp;utm_medium=referral&amp;utm_content=creditCopyText"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unsplash.com/s/photos/girona?utm_source=unsplash&amp;utm_medium=referral&amp;utm_content=creditCopyText"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1</a:t>
            </a:fld>
            <a:endParaRPr lang="en-GB">
              <a:solidFill>
                <a:prstClr val="black"/>
              </a:solidFill>
              <a:latin typeface="Calibri"/>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6628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08743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40749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 (slides</a:t>
            </a:r>
            <a:r>
              <a:rPr lang="en-US" b="0" baseline="0" dirty="0"/>
              <a:t> 23-30)</a:t>
            </a:r>
            <a:endParaRPr lang="en-US" b="0" dirty="0"/>
          </a:p>
          <a:p>
            <a:endParaRPr lang="en-US" b="1" dirty="0"/>
          </a:p>
          <a:p>
            <a:r>
              <a:rPr lang="en-US" b="1" dirty="0"/>
              <a:t>Aim: </a:t>
            </a:r>
            <a:r>
              <a:rPr lang="en-US" b="0" dirty="0"/>
              <a:t>for</a:t>
            </a:r>
            <a:r>
              <a:rPr lang="en-US" b="0" baseline="0" dirty="0"/>
              <a:t> students to produce sentences with ‘está’ (with the meaning ‘it is’) and to develop further confidence and accuracy in producing [a]</a:t>
            </a:r>
            <a:endParaRPr lang="en-US" b="1" dirty="0"/>
          </a:p>
          <a:p>
            <a:endParaRPr lang="en-US" b="1" dirty="0"/>
          </a:p>
          <a:p>
            <a:r>
              <a:rPr lang="en-US" b="1" dirty="0"/>
              <a:t>Procedure:</a:t>
            </a:r>
          </a:p>
          <a:p>
            <a:r>
              <a:rPr lang="en-US" b="0" dirty="0"/>
              <a:t>1. Teacher</a:t>
            </a:r>
            <a:r>
              <a:rPr lang="en-US" b="0" baseline="0" dirty="0"/>
              <a:t> reads aloud the question (which appears on click)</a:t>
            </a:r>
            <a:endParaRPr lang="en-US" b="0" dirty="0"/>
          </a:p>
          <a:p>
            <a:r>
              <a:rPr lang="en-US" b="0" dirty="0"/>
              <a:t>2.</a:t>
            </a:r>
            <a:r>
              <a:rPr lang="en-GB" baseline="0" dirty="0"/>
              <a:t> Students then have to identify the city and try to pronounce it, focusing on the ‘a’ sound. </a:t>
            </a:r>
            <a:br>
              <a:rPr lang="en-GB" baseline="0" dirty="0"/>
            </a:br>
            <a:r>
              <a:rPr lang="en-US" b="0" dirty="0"/>
              <a:t>3. </a:t>
            </a:r>
            <a:r>
              <a:rPr lang="en-GB" baseline="0" dirty="0"/>
              <a:t>Elicit choral responses (all students speaking at the same time) to give them more confidence</a:t>
            </a:r>
            <a:endParaRPr lang="en-US" b="0" dirty="0"/>
          </a:p>
          <a:p>
            <a:r>
              <a:rPr lang="en-US" b="0" dirty="0"/>
              <a:t>4.</a:t>
            </a:r>
            <a:r>
              <a:rPr lang="en-GB" baseline="0" dirty="0"/>
              <a:t> Reinforce the phonic awareness by re-stating the answer yourself when it appears.</a:t>
            </a:r>
            <a:endParaRPr lang="en-US" b="0" dirty="0"/>
          </a:p>
          <a:p>
            <a:endParaRPr lang="en-US" b="0" dirty="0"/>
          </a:p>
          <a:p>
            <a:r>
              <a:rPr lang="en-US" b="1" dirty="0"/>
              <a:t>Notes:</a:t>
            </a:r>
          </a:p>
          <a:p>
            <a:r>
              <a:rPr lang="en-US" b="0" dirty="0"/>
              <a:t>1. </a:t>
            </a:r>
            <a:r>
              <a:rPr lang="en-GB" baseline="0" dirty="0"/>
              <a:t>This activity also familiarises students with the landmarks which are referred to in the later listening and reading activities which follow.</a:t>
            </a:r>
          </a:p>
          <a:p>
            <a:r>
              <a:rPr lang="en-GB" baseline="0" dirty="0"/>
              <a:t>2. Students may also want to tell you if they have visited these places and this task offers an independent learning opportunity for students to find out more about these (and other) famous places in Spain after the lesson.</a:t>
            </a:r>
            <a:endParaRPr lang="en-GB"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10094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60956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48189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02124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61383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51385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0812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short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Note: this is unlikely to cause students any difficulty and is like to be confidence-building for them to translate the meaning so easily. Of course, should learners</a:t>
            </a:r>
            <a:r>
              <a:rPr lang="en-GB" baseline="0" dirty="0"/>
              <a:t> find it difficult, simply provide the English.  The aim here is to provide concrete examples of ESTAR forms in use.</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71228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 practise</a:t>
            </a:r>
            <a:r>
              <a:rPr lang="en-US" b="0" baseline="0" dirty="0"/>
              <a:t> attending to the meanings of the verbs ‘estoy’ and ‘está’ in reading comprehension</a:t>
            </a:r>
            <a:endParaRPr lang="en-US" b="0" dirty="0"/>
          </a:p>
          <a:p>
            <a:endParaRPr lang="en-US" b="1" dirty="0"/>
          </a:p>
          <a:p>
            <a:r>
              <a:rPr lang="en-US" b="1" dirty="0"/>
              <a:t>Procedure:</a:t>
            </a:r>
          </a:p>
          <a:p>
            <a:r>
              <a:rPr lang="en-US" b="0" dirty="0"/>
              <a:t>1. Ask students to write 1-6 in exercise books.</a:t>
            </a:r>
          </a:p>
          <a:p>
            <a:r>
              <a:rPr lang="en-US" b="0" dirty="0"/>
              <a:t>2. Ask</a:t>
            </a:r>
            <a:r>
              <a:rPr lang="en-US" b="0" baseline="0" dirty="0"/>
              <a:t> them to read the sentence on each postcard and decide which person it must refer to. In their books they should write ‘I am’ or ‘s/he is’</a:t>
            </a:r>
            <a:endParaRPr lang="en-US" b="0" dirty="0"/>
          </a:p>
          <a:p>
            <a:r>
              <a:rPr lang="en-US" b="0" dirty="0"/>
              <a:t>3. </a:t>
            </a:r>
            <a:r>
              <a:rPr lang="en-US" b="0" baseline="0" dirty="0"/>
              <a:t>Check answers item by item.</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practise</a:t>
            </a:r>
            <a:r>
              <a:rPr lang="en-US" b="0" baseline="0" dirty="0"/>
              <a:t> attending to the meanings of the verbs ‘estoy’ and ‘está’ in listening comprehension and to practise transcribing city/place names with SSC [a]</a:t>
            </a:r>
            <a:endParaRPr lang="en-US" b="1" dirty="0"/>
          </a:p>
          <a:p>
            <a:endParaRPr lang="en-US" b="1" dirty="0"/>
          </a:p>
          <a:p>
            <a:r>
              <a:rPr lang="en-US" b="1" dirty="0"/>
              <a:t>Procedure:</a:t>
            </a:r>
          </a:p>
          <a:p>
            <a:r>
              <a:rPr lang="en-US" b="0" dirty="0"/>
              <a:t>1. Ask</a:t>
            </a:r>
            <a:r>
              <a:rPr lang="en-US" b="0" baseline="0" dirty="0"/>
              <a:t> students to write 1-8 in their books.</a:t>
            </a:r>
            <a:endParaRPr lang="en-US" b="0" dirty="0"/>
          </a:p>
          <a:p>
            <a:r>
              <a:rPr lang="en-US" b="0" dirty="0"/>
              <a:t>2. Tell them that</a:t>
            </a:r>
            <a:r>
              <a:rPr lang="en-US" b="0" baseline="0" dirty="0"/>
              <a:t> they will sentences using the verbs ‘estoy’ and ‘está’.</a:t>
            </a:r>
            <a:endParaRPr lang="en-US" b="0" dirty="0"/>
          </a:p>
          <a:p>
            <a:r>
              <a:rPr lang="en-US" b="0" dirty="0"/>
              <a:t>3. The first time they listen, they should write ‘I</a:t>
            </a:r>
            <a:r>
              <a:rPr lang="en-US" b="0" baseline="0" dirty="0"/>
              <a:t> am’ or ‘he is’, depending on the verb.</a:t>
            </a:r>
            <a:endParaRPr lang="en-US" b="0" dirty="0"/>
          </a:p>
          <a:p>
            <a:r>
              <a:rPr lang="en-US" b="0" dirty="0"/>
              <a:t>4.  The second time they listen, they should write the city</a:t>
            </a:r>
            <a:r>
              <a:rPr lang="en-US" b="0" baseline="0" dirty="0"/>
              <a:t>.</a:t>
            </a:r>
            <a:endParaRPr lang="en-US" b="0" dirty="0"/>
          </a:p>
          <a:p>
            <a:endParaRPr lang="en-US" b="0" dirty="0"/>
          </a:p>
          <a:p>
            <a:r>
              <a:rPr lang="en-US" b="1" dirty="0"/>
              <a:t>Transcript:</a:t>
            </a:r>
          </a:p>
          <a:p>
            <a:pPr marL="228600" indent="-228600">
              <a:buAutoNum type="arabicParenR"/>
            </a:pPr>
            <a:r>
              <a:rPr lang="en-GB" dirty="0"/>
              <a:t>Está en la Alhambra</a:t>
            </a:r>
          </a:p>
          <a:p>
            <a:pPr marL="228600" indent="-228600">
              <a:buAutoNum type="arabicParenR"/>
            </a:pPr>
            <a:r>
              <a:rPr lang="en-GB" dirty="0"/>
              <a:t>Estoy en el </a:t>
            </a:r>
            <a:r>
              <a:rPr lang="en-GB" dirty="0" err="1"/>
              <a:t>museo</a:t>
            </a:r>
            <a:r>
              <a:rPr lang="en-GB" dirty="0"/>
              <a:t> del Prado</a:t>
            </a:r>
          </a:p>
          <a:p>
            <a:pPr marL="228600" indent="-228600">
              <a:buAutoNum type="arabicParenR"/>
            </a:pPr>
            <a:r>
              <a:rPr lang="en-GB" dirty="0"/>
              <a:t>Estoy en el campo </a:t>
            </a:r>
            <a:r>
              <a:rPr lang="en-GB" dirty="0" err="1"/>
              <a:t>Nou</a:t>
            </a:r>
            <a:endParaRPr lang="en-GB" dirty="0"/>
          </a:p>
          <a:p>
            <a:pPr marL="228600" indent="-228600">
              <a:buAutoNum type="arabicParenR"/>
            </a:pPr>
            <a:r>
              <a:rPr lang="en-GB" dirty="0"/>
              <a:t>Está</a:t>
            </a:r>
            <a:r>
              <a:rPr lang="en-GB" baseline="0" dirty="0"/>
              <a:t> en el </a:t>
            </a:r>
            <a:r>
              <a:rPr lang="en-GB" baseline="0" dirty="0" err="1"/>
              <a:t>palacio</a:t>
            </a:r>
            <a:r>
              <a:rPr lang="en-GB" baseline="0" dirty="0"/>
              <a:t> Miramar</a:t>
            </a:r>
          </a:p>
          <a:p>
            <a:pPr marL="228600" indent="-228600">
              <a:buAutoNum type="arabicParenR"/>
            </a:pPr>
            <a:r>
              <a:rPr lang="en-GB" baseline="0" dirty="0"/>
              <a:t>Estoy en el </a:t>
            </a:r>
            <a:r>
              <a:rPr lang="en-GB" baseline="0" dirty="0" err="1"/>
              <a:t>museo</a:t>
            </a:r>
            <a:r>
              <a:rPr lang="en-GB" baseline="0" dirty="0"/>
              <a:t> Guggenheim</a:t>
            </a:r>
          </a:p>
          <a:p>
            <a:pPr marL="228600" indent="-228600">
              <a:buAutoNum type="arabicParenR"/>
            </a:pPr>
            <a:r>
              <a:rPr lang="en-GB" baseline="0" dirty="0"/>
              <a:t>Está en la </a:t>
            </a:r>
            <a:r>
              <a:rPr lang="en-GB" baseline="0" dirty="0" err="1"/>
              <a:t>Mesquita-Catedral</a:t>
            </a:r>
            <a:endParaRPr lang="en-GB" baseline="0" dirty="0"/>
          </a:p>
          <a:p>
            <a:pPr marL="228600" indent="-228600">
              <a:buAutoNum type="arabicParenR"/>
            </a:pPr>
            <a:r>
              <a:rPr lang="en-GB" baseline="0" dirty="0"/>
              <a:t>Está en el </a:t>
            </a:r>
            <a:r>
              <a:rPr lang="en-GB" baseline="0" dirty="0" err="1"/>
              <a:t>Bernabeu</a:t>
            </a:r>
            <a:endParaRPr lang="en-GB" baseline="0" dirty="0"/>
          </a:p>
          <a:p>
            <a:pPr marL="228600" indent="-228600">
              <a:buAutoNum type="arabicParenR"/>
            </a:pPr>
            <a:r>
              <a:rPr lang="en-GB" baseline="0" dirty="0"/>
              <a:t>Estoy en la </a:t>
            </a:r>
            <a:r>
              <a:rPr lang="en-GB" baseline="0" dirty="0" err="1"/>
              <a:t>Sagrada</a:t>
            </a:r>
            <a:r>
              <a:rPr lang="en-GB" baseline="0" dirty="0"/>
              <a:t> </a:t>
            </a:r>
            <a:r>
              <a:rPr lang="en-GB" baseline="0" dirty="0" err="1"/>
              <a:t>Familia</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Speaking activity</a:t>
            </a:r>
          </a:p>
          <a:p>
            <a:endParaRPr lang="en-US" b="1" dirty="0"/>
          </a:p>
          <a:p>
            <a:r>
              <a:rPr lang="en-US" b="1" dirty="0"/>
              <a:t>Timing: </a:t>
            </a:r>
            <a:r>
              <a:rPr lang="en-US" b="0" dirty="0"/>
              <a:t>10 minutes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0" baseline="0" dirty="0"/>
              <a:t> use sentences with ‘estoy’ and ‘está’ in oral production</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See separate set of cards (word doc)</a:t>
            </a:r>
            <a:br>
              <a:rPr lang="en-GB" baseline="0" dirty="0"/>
            </a:br>
            <a:br>
              <a:rPr lang="en-GB" baseline="0" dirty="0"/>
            </a:br>
            <a:r>
              <a:rPr lang="en-GB" baseline="0" dirty="0"/>
              <a:t>Students play the game as described below:</a:t>
            </a:r>
          </a:p>
          <a:p>
            <a:pPr marL="0" indent="0">
              <a:buNone/>
            </a:pPr>
            <a:r>
              <a:rPr lang="en-GB" baseline="0" dirty="0"/>
              <a:t>1 Separate the cards into two piles – verbs and cities.</a:t>
            </a:r>
          </a:p>
          <a:p>
            <a:pPr marL="0" indent="0">
              <a:buNone/>
            </a:pPr>
            <a:r>
              <a:rPr lang="en-GB" baseline="0" dirty="0"/>
              <a:t>2 Partner A picks a verb and then a city, says the Spanish sentence.</a:t>
            </a:r>
            <a:br>
              <a:rPr lang="en-GB" baseline="0" dirty="0"/>
            </a:br>
            <a:r>
              <a:rPr lang="en-GB" baseline="0" dirty="0"/>
              <a:t>3 Partner B translates into English.  </a:t>
            </a:r>
            <a:br>
              <a:rPr lang="en-GB" baseline="0" dirty="0"/>
            </a:br>
            <a:r>
              <a:rPr lang="en-GB" baseline="0" dirty="0"/>
              <a:t>4 Players then swap roles.  </a:t>
            </a:r>
            <a:br>
              <a:rPr lang="en-GB" baseline="0" dirty="0"/>
            </a:br>
            <a:r>
              <a:rPr lang="en-GB" baseline="0" dirty="0"/>
              <a:t>If pairs time themselves, they can then repeat the activity to see how quickly they can complete all the sentences and translations.  With each new game, different sentences will be generated.</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Students could make these cards themselves i.e. fold A4 paper so it makes 12 rectangles - write 'I' x 3, he/she x 3, </a:t>
            </a:r>
            <a:r>
              <a:rPr lang="en-GB" sz="1200" kern="1200" dirty="0">
                <a:solidFill>
                  <a:schemeClr val="tx1"/>
                </a:solidFill>
                <a:effectLst/>
                <a:latin typeface="+mn-lt"/>
                <a:ea typeface="+mn-ea"/>
                <a:cs typeface="+mn-cs"/>
              </a:rPr>
              <a:t>(this will be a cue/prompt to recall the correct verb in Spanish), </a:t>
            </a:r>
            <a:r>
              <a:rPr lang="en-GB" baseline="0" dirty="0"/>
              <a:t>then 6 cities that they remember.  </a:t>
            </a:r>
            <a:br>
              <a:rPr lang="en-GB" baseline="0" dirty="0"/>
            </a:br>
            <a:r>
              <a:rPr lang="en-GB" baseline="0" dirty="0"/>
              <a:t>They could all do this so that they have 24 playing cards in total, when put together. This is good practice for spelling / memory / sounding out city names as they write them.</a:t>
            </a:r>
            <a:br>
              <a:rPr lang="en-GB" baseline="0" dirty="0"/>
            </a:br>
            <a:endParaRPr lang="en-GB" baseline="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OPTIONAL - alternative speaking</a:t>
            </a:r>
            <a:r>
              <a:rPr lang="en-US" b="1" baseline="0" dirty="0"/>
              <a:t> activity</a:t>
            </a:r>
            <a:endParaRPr lang="en-US" b="1" dirty="0"/>
          </a:p>
          <a:p>
            <a:endParaRPr lang="en-US" b="1" dirty="0"/>
          </a:p>
          <a:p>
            <a:r>
              <a:rPr lang="en-US" b="1" dirty="0"/>
              <a:t>Timing: </a:t>
            </a:r>
            <a:r>
              <a:rPr lang="en-US" b="0" dirty="0"/>
              <a:t>5</a:t>
            </a:r>
            <a:r>
              <a:rPr lang="en-US" b="0" baseline="0" dirty="0"/>
              <a:t> minutes</a:t>
            </a:r>
            <a:endParaRPr lang="en-US" b="0" dirty="0"/>
          </a:p>
          <a:p>
            <a:endParaRPr lang="en-US" b="1" dirty="0"/>
          </a:p>
          <a:p>
            <a:r>
              <a:rPr lang="en-US" b="1" dirty="0"/>
              <a:t>Aim: </a:t>
            </a:r>
            <a:r>
              <a:rPr lang="en-US" b="0" dirty="0"/>
              <a:t>to</a:t>
            </a:r>
            <a:r>
              <a:rPr lang="en-US" b="0" baseline="0" dirty="0"/>
              <a:t> correctly use the verbs ‘estoy’ and ‘está’ in oral production and further practise SSC [a]</a:t>
            </a:r>
            <a:endParaRPr lang="en-US" b="1" dirty="0"/>
          </a:p>
          <a:p>
            <a:endParaRPr lang="en-US" b="1" dirty="0"/>
          </a:p>
          <a:p>
            <a:r>
              <a:rPr lang="en-US" b="1" dirty="0"/>
              <a:t>Procedure:</a:t>
            </a:r>
          </a:p>
          <a:p>
            <a:pPr marL="228600" indent="-228600">
              <a:buAutoNum type="arabicPeriod"/>
            </a:pPr>
            <a:r>
              <a:rPr lang="en-US" b="0" dirty="0"/>
              <a:t>Each click brings up a combination of prompts (one for the verb, one for the city)</a:t>
            </a:r>
          </a:p>
          <a:p>
            <a:pPr marL="228600" indent="-228600">
              <a:buAutoNum type="arabicPeriod"/>
            </a:pPr>
            <a:r>
              <a:rPr lang="en-US" b="0" dirty="0"/>
              <a:t>Elicit</a:t>
            </a:r>
            <a:r>
              <a:rPr lang="en-US" b="0" baseline="0" dirty="0"/>
              <a:t> the correct sentence from students.</a:t>
            </a:r>
          </a:p>
          <a:p>
            <a:pPr marL="228600" indent="-228600">
              <a:buAutoNum type="arabicPeriod"/>
            </a:pPr>
            <a:r>
              <a:rPr lang="en-US" b="0" baseline="0" dirty="0"/>
              <a:t>In total, there are six sentences to produce.</a:t>
            </a:r>
          </a:p>
          <a:p>
            <a:pPr marL="228600" indent="-228600">
              <a:buAutoNum type="arabicPeriod"/>
            </a:pPr>
            <a:endParaRPr lang="en-US" b="0" baseline="0" dirty="0"/>
          </a:p>
          <a:p>
            <a:pPr marL="0" indent="0">
              <a:buNone/>
            </a:pPr>
            <a:r>
              <a:rPr lang="en-US" b="1" baseline="0" dirty="0"/>
              <a:t>Notes: </a:t>
            </a:r>
          </a:p>
          <a:p>
            <a:pPr marL="0" indent="0">
              <a:buNone/>
            </a:pPr>
            <a:r>
              <a:rPr lang="en-US" b="0" baseline="0" dirty="0"/>
              <a:t>1. This may be more suitable for more remote learning than the previous activity as it does not require printing or a partner.</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428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Grammar</a:t>
            </a:r>
            <a:r>
              <a:rPr lang="en-GB" b="1" baseline="0" dirty="0"/>
              <a:t> speaking activity (speaking)</a:t>
            </a:r>
            <a:endParaRPr lang="en-GB" b="1" dirty="0"/>
          </a:p>
          <a:p>
            <a:endParaRPr lang="en-US" b="1" dirty="0"/>
          </a:p>
          <a:p>
            <a:r>
              <a:rPr lang="en-US" b="1" dirty="0"/>
              <a:t>Timing: </a:t>
            </a:r>
            <a:r>
              <a:rPr lang="en-US" b="0" dirty="0"/>
              <a:t>10-12 </a:t>
            </a:r>
            <a:r>
              <a:rPr lang="en-US" b="0" dirty="0" err="1"/>
              <a:t>mins</a:t>
            </a:r>
            <a:r>
              <a:rPr lang="en-US" b="0" dirty="0"/>
              <a:t> (slides 29-31)</a:t>
            </a:r>
          </a:p>
          <a:p>
            <a:endParaRPr lang="en-US" b="1" dirty="0"/>
          </a:p>
          <a:p>
            <a:r>
              <a:rPr lang="en-US" b="1" dirty="0"/>
              <a:t>Aim: </a:t>
            </a:r>
            <a:r>
              <a:rPr lang="en-US" b="0" dirty="0"/>
              <a:t>to</a:t>
            </a:r>
            <a:r>
              <a:rPr lang="en-US" b="0" baseline="0" dirty="0"/>
              <a:t> practise, the use of ‘</a:t>
            </a:r>
            <a:r>
              <a:rPr lang="en-US" b="0" baseline="0" dirty="0" err="1"/>
              <a:t>estar</a:t>
            </a:r>
            <a:r>
              <a:rPr lang="en-US" b="0" baseline="0" dirty="0"/>
              <a:t>’ for temporary states and adjective gender agreement in speaking and listening</a:t>
            </a:r>
            <a:endParaRPr lang="en-US" b="1" dirty="0"/>
          </a:p>
          <a:p>
            <a:endParaRPr lang="en-US" b="1" dirty="0"/>
          </a:p>
          <a:p>
            <a:r>
              <a:rPr lang="en-US" b="1" dirty="0"/>
              <a:t>Procedure:</a:t>
            </a:r>
          </a:p>
          <a:p>
            <a:pPr marL="228600" indent="-228600">
              <a:buAutoNum type="arabicPeriod"/>
            </a:pPr>
            <a:r>
              <a:rPr lang="en-GB" dirty="0"/>
              <a:t>Display slide 31 for the whole class</a:t>
            </a:r>
          </a:p>
          <a:p>
            <a:pPr marL="228600" indent="-228600">
              <a:buAutoNum type="arabicPeriod"/>
            </a:pPr>
            <a:r>
              <a:rPr lang="en-GB" dirty="0"/>
              <a:t>Give</a:t>
            </a:r>
            <a:r>
              <a:rPr lang="en-GB" baseline="0" dirty="0"/>
              <a:t> students time to individually choose and write down 8 names. These are the characters that they will then describe.</a:t>
            </a:r>
            <a:endParaRPr lang="en-GB" dirty="0"/>
          </a:p>
          <a:p>
            <a:pPr marL="228600" indent="-228600">
              <a:buAutoNum type="arabicPeriod"/>
            </a:pPr>
            <a:r>
              <a:rPr lang="en-GB" dirty="0"/>
              <a:t>Players</a:t>
            </a:r>
            <a:r>
              <a:rPr lang="en-GB" baseline="0" dirty="0"/>
              <a:t> </a:t>
            </a:r>
            <a:r>
              <a:rPr lang="en-GB" dirty="0"/>
              <a:t>take it in turns</a:t>
            </a:r>
            <a:r>
              <a:rPr lang="en-GB" baseline="0" dirty="0"/>
              <a:t> describe a person using adjectives, whilst the other player has to identify who is being described from the adjective (-o, -a used)</a:t>
            </a:r>
          </a:p>
          <a:p>
            <a:pPr marL="0" indent="0">
              <a:buNone/>
            </a:pPr>
            <a:endParaRPr lang="en-GB" baseline="0" dirty="0"/>
          </a:p>
          <a:p>
            <a:pPr marL="0" indent="0">
              <a:buNone/>
            </a:pPr>
            <a:r>
              <a:rPr lang="en-GB" b="1" baseline="0" dirty="0"/>
              <a:t>Note:</a:t>
            </a:r>
          </a:p>
          <a:p>
            <a:pPr marL="0" indent="0">
              <a:buNone/>
            </a:pPr>
            <a:r>
              <a:rPr lang="en-GB" baseline="0" dirty="0"/>
              <a:t>1. The person describing who they are must not say the name of the person as this gives away the answer! The idea here is to make the gender agreement on the adjective essential to completion of the task.</a:t>
            </a:r>
          </a:p>
          <a:p>
            <a:pPr marL="0" indent="0">
              <a:buNone/>
            </a:pPr>
            <a:endParaRPr lang="en-GB" baseline="0" dirty="0"/>
          </a:p>
          <a:p>
            <a:pPr marL="228600" indent="-228600">
              <a:buAutoNum type="arabicPeriod"/>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PROMPT CARDS – DISPLAY FOR WHOLE CLASS</a:t>
            </a:r>
            <a:r>
              <a:rPr lang="en-GB" b="1" baseline="0" dirty="0"/>
              <a:t> DURING ACTIVITY</a:t>
            </a:r>
          </a:p>
          <a:p>
            <a:endParaRPr lang="en-GB" b="1" baseline="0" dirty="0"/>
          </a:p>
          <a:p>
            <a:r>
              <a:rPr lang="en-GB" b="1" baseline="0" dirty="0"/>
              <a:t>An alternative model for carrying out the activity is provided on the next slide.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b="1" baseline="0" dirty="0"/>
              <a:t>The activity can either be done using the previous slide only (displayed for the whole class) OR you can print this and the next slide (32-33) and follow the instructions below:</a:t>
            </a:r>
          </a:p>
          <a:p>
            <a:pPr marL="0" indent="0">
              <a:buNone/>
            </a:pPr>
            <a:endParaRPr lang="en-GB" b="1" baseline="0" dirty="0"/>
          </a:p>
          <a:p>
            <a:pPr marL="0" indent="0">
              <a:buNone/>
            </a:pPr>
            <a:r>
              <a:rPr lang="en-GB" b="1" baseline="0" dirty="0"/>
              <a:t>Partner A prompt cards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r>
              <a:rPr lang="en-GB" dirty="0"/>
              <a:t>1. Bring up the main master</a:t>
            </a:r>
            <a:r>
              <a:rPr lang="en-GB" baseline="0" dirty="0"/>
              <a:t> slide (31)</a:t>
            </a:r>
            <a:endParaRPr lang="en-GB" dirty="0"/>
          </a:p>
          <a:p>
            <a:r>
              <a:rPr lang="en-GB" dirty="0"/>
              <a:t>2. Cut up these cards into 8 separate cards and put them into a small envelope/bag.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Partner A picks out a card and gives</a:t>
            </a:r>
            <a:r>
              <a:rPr lang="en-GB" baseline="0" dirty="0"/>
              <a:t> a sentence to describe it (WITHOUT using the name!)</a:t>
            </a:r>
          </a:p>
          <a:p>
            <a:r>
              <a:rPr lang="en-GB" baseline="0" dirty="0"/>
              <a:t>e.g. ‘Está rara’</a:t>
            </a:r>
          </a:p>
          <a:p>
            <a:r>
              <a:rPr lang="en-GB" baseline="0" dirty="0"/>
              <a:t>4. Partner B would then look at the board and give the correct name, in this case ’</a:t>
            </a:r>
            <a:r>
              <a:rPr lang="en-GB" baseline="0" dirty="0" err="1"/>
              <a:t>Ema</a:t>
            </a:r>
            <a:r>
              <a:rPr lang="en-GB" baseline="0" dirty="0"/>
              <a:t>’</a:t>
            </a:r>
          </a:p>
          <a:p>
            <a:r>
              <a:rPr lang="en-GB" baseline="0" dirty="0"/>
              <a:t>Partner A would reply ‘</a:t>
            </a:r>
            <a:r>
              <a:rPr lang="en-GB" baseline="0" dirty="0" err="1"/>
              <a:t>Sí</a:t>
            </a:r>
            <a:r>
              <a:rPr lang="en-GB" baseline="0" dirty="0"/>
              <a:t> ‘ if correct or ‘No’ if incorrect.  For each correct identification players could tally their scores.  </a:t>
            </a:r>
          </a:p>
          <a:p>
            <a:endParaRPr lang="en-GB" baseline="0" dirty="0"/>
          </a:p>
          <a:p>
            <a:r>
              <a:rPr lang="en-GB" baseline="0" dirty="0"/>
              <a:t>The same procedure will apply for the speaking cards on the next slide. These will be the cards for Partner B to pick out.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Partner B prompt cards</a:t>
            </a:r>
          </a:p>
          <a:p>
            <a:r>
              <a:rPr lang="en-GB" dirty="0"/>
              <a:t>Cut up these cards into 8 separate cards and put them into a small envelope/plastic bag.</a:t>
            </a:r>
          </a:p>
          <a:p>
            <a:r>
              <a:rPr lang="en-GB" dirty="0"/>
              <a:t>Partner B picks out a card and gives</a:t>
            </a:r>
            <a:r>
              <a:rPr lang="en-GB" baseline="0" dirty="0"/>
              <a:t> a sentence to describe the card (WITHOUT using the name!)</a:t>
            </a:r>
          </a:p>
          <a:p>
            <a:r>
              <a:rPr lang="en-GB" baseline="0" dirty="0"/>
              <a:t>e.g. ‘Está raro’</a:t>
            </a:r>
          </a:p>
          <a:p>
            <a:r>
              <a:rPr lang="en-GB" baseline="0" dirty="0"/>
              <a:t>Partner A would then look at the master and give the correct name, in this case ‘Emilio’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Partner B would reply ‘</a:t>
            </a:r>
            <a:r>
              <a:rPr lang="en-GB" baseline="0" dirty="0" err="1"/>
              <a:t>Sí</a:t>
            </a:r>
            <a:r>
              <a:rPr lang="en-GB" baseline="0" dirty="0"/>
              <a:t> ‘ if correct or ‘No’ if incorrect.  For each correct identification players could tally their scores.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Speaking/listening activity</a:t>
            </a:r>
          </a:p>
          <a:p>
            <a:endParaRPr lang="en-GB" dirty="0"/>
          </a:p>
          <a:p>
            <a:r>
              <a:rPr lang="en-GB" b="1" baseline="0" dirty="0"/>
              <a:t>Aim: </a:t>
            </a:r>
            <a:r>
              <a:rPr lang="en-GB" b="0" baseline="0" dirty="0"/>
              <a:t>to work with a partner to identify the characters as quickly as possible; to practise use of adjective agreement and question intonation</a:t>
            </a:r>
          </a:p>
          <a:p>
            <a:endParaRPr lang="en-GB" b="1" baseline="0" dirty="0"/>
          </a:p>
          <a:p>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t>
            </a:r>
            <a:r>
              <a:rPr lang="en-GB" dirty="0"/>
              <a:t>Explain the title of the slide – who am I? Explain the two component parts of the phrase. </a:t>
            </a:r>
            <a:endParaRPr lang="en-GB" baseline="0" dirty="0"/>
          </a:p>
          <a:p>
            <a:r>
              <a:rPr lang="en-GB" baseline="0" dirty="0"/>
              <a:t>2. Use this slide to model the instructions for the pair work before displaying the </a:t>
            </a:r>
            <a:r>
              <a:rPr lang="en-GB" b="1" u="sng" baseline="0" dirty="0"/>
              <a:t>master</a:t>
            </a:r>
            <a:r>
              <a:rPr lang="en-GB" baseline="0" dirty="0"/>
              <a:t> (next slide).</a:t>
            </a:r>
          </a:p>
          <a:p>
            <a:r>
              <a:rPr lang="en-GB" baseline="0" dirty="0"/>
              <a:t>3. Give students 30 seconds to write down 8 names (mixture of boys/girls). Alternatively, use the final slide in this PPT to allocate 8 names to each student.</a:t>
            </a:r>
          </a:p>
          <a:p>
            <a:r>
              <a:rPr lang="en-GB" baseline="0" dirty="0"/>
              <a:t>3. Work in pairs. Partners </a:t>
            </a:r>
            <a:r>
              <a:rPr lang="en-GB" dirty="0"/>
              <a:t>take it in turns</a:t>
            </a:r>
            <a:r>
              <a:rPr lang="en-GB" baseline="0" dirty="0"/>
              <a:t> to select a name from their own list. They give a sentence to describe themselves (Soy…). </a:t>
            </a:r>
          </a:p>
          <a:p>
            <a:r>
              <a:rPr lang="en-GB" baseline="0" dirty="0"/>
              <a:t>4. The other player has to identify who is being described, using </a:t>
            </a:r>
            <a:r>
              <a:rPr lang="en-GB" b="1" baseline="0" dirty="0"/>
              <a:t>raised question intonation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Explain to the pupils that they have to pronounce the adjective correctly, with the correct ending, otherwise their partner cannot know who they might be.</a:t>
            </a:r>
          </a:p>
          <a:p>
            <a:pPr marL="228600" indent="-228600">
              <a:buAutoNum type="arabicPeriod" startAt="5"/>
            </a:pPr>
            <a:r>
              <a:rPr lang="en-GB" baseline="0" dirty="0"/>
              <a:t>Students put their hands up when they have finished.</a:t>
            </a:r>
          </a:p>
          <a:p>
            <a:pPr marL="228600" marR="0" lvl="0" indent="-228600" algn="l" defTabSz="914400" rtl="0" eaLnBrk="1" fontAlgn="auto" latinLnBrk="0" hangingPunct="1">
              <a:lnSpc>
                <a:spcPct val="100000"/>
              </a:lnSpc>
              <a:spcBef>
                <a:spcPts val="0"/>
              </a:spcBef>
              <a:spcAft>
                <a:spcPts val="0"/>
              </a:spcAft>
              <a:buClrTx/>
              <a:buSzTx/>
              <a:buFontTx/>
              <a:buAutoNum type="arabicPeriod" startAt="5"/>
              <a:tabLst/>
              <a:defRPr/>
            </a:pPr>
            <a:r>
              <a:rPr lang="en-GB" baseline="0" dirty="0"/>
              <a:t>At the end of the game, point out to them that grammar features (in this case </a:t>
            </a:r>
            <a:r>
              <a:rPr lang="en-GB" baseline="0" dirty="0" err="1"/>
              <a:t>masc</a:t>
            </a:r>
            <a:r>
              <a:rPr lang="en-GB" baseline="0" dirty="0"/>
              <a:t>/fem adjective endings) often help us to pinpoint the correct meaning more quickly, but not always!</a:t>
            </a:r>
          </a:p>
          <a:p>
            <a:pPr marL="228600" indent="-228600">
              <a:buAutoNum type="arabicPeriod" startAt="5"/>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1.  </a:t>
            </a:r>
            <a:r>
              <a:rPr lang="en-GB" baseline="0" dirty="0"/>
              <a:t>Students have been using flat intonation of statements in their speaking tasks so far, for I am, you are and s/he is.  Here they use the same word order but raised intonation to turn the statement into a question.  Model this with the class a few times, contrasting flat/raised intonation. In subsequent weeks, yes/no questions using intonation will continue to be used.</a:t>
            </a:r>
          </a:p>
          <a:p>
            <a:pPr marL="0" indent="0">
              <a:buNone/>
            </a:pPr>
            <a:r>
              <a:rPr lang="en-GB" b="1" baseline="0" dirty="0"/>
              <a:t>2. </a:t>
            </a:r>
            <a:r>
              <a:rPr lang="en-GB" baseline="0" dirty="0"/>
              <a:t>alegre and interesante have been included deliberately here.  Students may have to guess twice to get this identity.</a:t>
            </a:r>
          </a:p>
          <a:p>
            <a:pPr marL="0" indent="0">
              <a:buNone/>
            </a:pPr>
            <a:r>
              <a:rPr lang="en-GB" b="1" baseline="0" dirty="0"/>
              <a:t>3. </a:t>
            </a:r>
            <a:r>
              <a:rPr lang="en-GB" baseline="0" dirty="0"/>
              <a:t>the pronunciation of names gives an opportunity for phonological decoding.  Names have been chosen for revising vowels and a few consonants that students have met in passing, J, R.</a:t>
            </a:r>
            <a:endParaRPr lang="en-US" b="1" dirty="0"/>
          </a:p>
          <a:p>
            <a:endParaRPr lang="en-US" b="1" dirty="0"/>
          </a:p>
          <a:p>
            <a:r>
              <a:rPr lang="en-GB" b="1" baseline="0" dirty="0"/>
              <a:t>Word frequency (1 is the most frequent word in Spanish): </a:t>
            </a:r>
            <a:br>
              <a:rPr lang="en-GB" baseline="0" dirty="0"/>
            </a:br>
            <a:r>
              <a:rPr lang="en-GB" baseline="0" dirty="0"/>
              <a:t>simpatico [3350], alegre [2082], guapo [4193], alto [232], bajo [237], tranquilo [1073], </a:t>
            </a:r>
            <a:r>
              <a:rPr lang="en-GB" b="0" dirty="0"/>
              <a:t>famoso</a:t>
            </a:r>
            <a:r>
              <a:rPr lang="en-GB" dirty="0"/>
              <a:t> [997], </a:t>
            </a:r>
            <a:r>
              <a:rPr lang="en-GB" b="0" baseline="0" dirty="0">
                <a:sym typeface="Wingdings" panose="05000000000000000000" pitchFamily="2" charset="2"/>
              </a:rPr>
              <a:t>interesante</a:t>
            </a:r>
            <a:r>
              <a:rPr lang="en-GB" baseline="0" dirty="0">
                <a:sym typeface="Wingdings" panose="05000000000000000000" pitchFamily="2" charset="2"/>
              </a:rPr>
              <a:t> [617]</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a:t>
            </a:r>
            <a:r>
              <a:rPr lang="en-US" b="1" baseline="0" dirty="0"/>
              <a:t> </a:t>
            </a:r>
            <a:r>
              <a:rPr lang="en-US" b="0" baseline="0" dirty="0"/>
              <a:t>1) To extend practice of SSC [a] to names of cities; 2) to introduce the meaning of ‘</a:t>
            </a:r>
            <a:r>
              <a:rPr lang="en-US" b="0" baseline="0" dirty="0" err="1"/>
              <a:t>está</a:t>
            </a:r>
            <a:r>
              <a:rPr lang="en-US" b="0" baseline="0" dirty="0"/>
              <a:t>’ as used for ‘it is’ (see note below); 3) to introduce the two new vocabulary items ‘</a:t>
            </a:r>
            <a:r>
              <a:rPr lang="en-US" b="0" baseline="0" dirty="0" err="1"/>
              <a:t>Inglaterra</a:t>
            </a:r>
            <a:r>
              <a:rPr lang="en-US" b="0" baseline="0" dirty="0"/>
              <a:t>’ and ‘</a:t>
            </a:r>
            <a:r>
              <a:rPr lang="en-US" b="0" baseline="0" dirty="0" err="1"/>
              <a:t>España</a:t>
            </a:r>
            <a:r>
              <a:rPr lang="en-US" b="0" baseline="0" dirty="0"/>
              <a:t>’</a:t>
            </a:r>
            <a:endParaRPr lang="en-US" b="1" dirty="0"/>
          </a:p>
          <a:p>
            <a:endParaRPr lang="en-US" b="1" dirty="0"/>
          </a:p>
          <a:p>
            <a:r>
              <a:rPr lang="en-US" b="1" dirty="0"/>
              <a:t>Procedure:</a:t>
            </a:r>
          </a:p>
          <a:p>
            <a:pPr marL="228600" indent="-228600">
              <a:buAutoNum type="arabicPeriod"/>
            </a:pPr>
            <a:r>
              <a:rPr lang="en-US" b="0" dirty="0"/>
              <a:t>This is a teacher-fronted activity. Teachers can respond chorally.</a:t>
            </a:r>
          </a:p>
          <a:p>
            <a:pPr marL="228600" indent="-228600">
              <a:buAutoNum type="arabicPeriod"/>
            </a:pPr>
            <a:r>
              <a:rPr lang="en-US" b="0" dirty="0"/>
              <a:t> Ask the group</a:t>
            </a:r>
            <a:r>
              <a:rPr lang="en-US" b="0" baseline="0" dirty="0"/>
              <a:t> ‘</a:t>
            </a:r>
            <a:r>
              <a:rPr kumimoji="0" lang="en-GB" sz="1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¿Dónde está…?’, with the name of the city. Answer will either be </a:t>
            </a:r>
            <a:r>
              <a:rPr kumimoji="0" lang="en-GB" sz="12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Inglaterra</a:t>
            </a:r>
            <a:r>
              <a:rPr kumimoji="0" lang="en-GB" sz="1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or </a:t>
            </a:r>
            <a:r>
              <a:rPr lang="en-GB" dirty="0" err="1"/>
              <a:t>España</a:t>
            </a:r>
            <a:r>
              <a:rPr lang="en-GB" dirty="0"/>
              <a:t>.</a:t>
            </a:r>
            <a:endParaRPr lang="en-US" b="0" dirty="0"/>
          </a:p>
          <a:p>
            <a:endParaRPr lang="en-US" b="0" dirty="0"/>
          </a:p>
          <a:p>
            <a:r>
              <a:rPr lang="en-US" b="1" dirty="0"/>
              <a:t>Note:</a:t>
            </a:r>
            <a:r>
              <a:rPr lang="en-US" b="1"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You could ask </a:t>
            </a:r>
            <a:r>
              <a:rPr lang="en-GB" b="0" dirty="0"/>
              <a:t>students to pronounce </a:t>
            </a:r>
            <a:r>
              <a:rPr lang="en-GB" dirty="0"/>
              <a:t>the English towns in a Spanish way - see what they come up with (a good way to assess some prior knowledge of phonics/Spanish).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 couple of the places aren't obvious, so there is genuinely new/surprising info added in here.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We need to deal explicitly with the fact that 'está' stands for </a:t>
            </a:r>
            <a:r>
              <a:rPr lang="en-GB" b="1" dirty="0"/>
              <a:t>two</a:t>
            </a:r>
            <a:r>
              <a:rPr lang="en-GB" b="0" dirty="0"/>
              <a:t> words in English, here - it and is. In the verb slides, we translate 'está' as 'is' and then show it with subjects Madrid and Pablo.  Here we see it for the first time meaning 'it is‘.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Note that ‘</a:t>
            </a:r>
            <a:r>
              <a:rPr lang="en-GB" dirty="0" err="1"/>
              <a:t>rr</a:t>
            </a:r>
            <a:r>
              <a:rPr lang="en-GB" dirty="0"/>
              <a:t>’ and ‘ñ’ are new SSC. Some brief attention will need to be given to RR in </a:t>
            </a:r>
            <a:r>
              <a:rPr lang="en-GB" dirty="0" err="1"/>
              <a:t>Inglaterra</a:t>
            </a:r>
            <a:r>
              <a:rPr lang="en-GB" dirty="0"/>
              <a:t> and Ñ in </a:t>
            </a:r>
            <a:r>
              <a:rPr lang="en-GB" dirty="0" err="1"/>
              <a:t>España</a:t>
            </a:r>
            <a:r>
              <a:rPr lang="en-GB" dirty="0"/>
              <a:t>, before they are more formally introduced and practised. It can be quite fun for students to practise rolling the RR! And if</a:t>
            </a:r>
            <a:r>
              <a:rPr lang="en-GB" baseline="0" dirty="0"/>
              <a:t> students can say ‘lasagne’ they can say ‘</a:t>
            </a:r>
            <a:r>
              <a:rPr lang="en-GB" baseline="0" dirty="0" err="1"/>
              <a:t>España</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Quién soy?</a:t>
            </a:r>
            <a:r>
              <a:rPr lang="en-GB" b="1" baseline="0" dirty="0"/>
              <a:t>  - Who am I?</a:t>
            </a:r>
            <a:endParaRPr lang="en-GB" b="1" dirty="0"/>
          </a:p>
          <a:p>
            <a:r>
              <a:rPr lang="en-GB" dirty="0"/>
              <a:t>Display this on the board</a:t>
            </a:r>
            <a:r>
              <a:rPr lang="en-GB" baseline="0" dirty="0"/>
              <a:t> whilst the speaking activity is taking place.</a:t>
            </a:r>
            <a:br>
              <a:rPr lang="en-GB" baseline="0"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271892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Writing</a:t>
            </a:r>
            <a:r>
              <a:rPr lang="en-US" b="1" baseline="0" dirty="0"/>
              <a:t> activity</a:t>
            </a:r>
            <a:endParaRPr lang="en-US" b="1" dirty="0"/>
          </a:p>
          <a:p>
            <a:endParaRPr lang="en-US" b="1" dirty="0"/>
          </a:p>
          <a:p>
            <a:r>
              <a:rPr lang="en-US" b="1" dirty="0"/>
              <a:t>Timing: </a:t>
            </a:r>
            <a:r>
              <a:rPr lang="en-US" b="0" dirty="0"/>
              <a:t>7</a:t>
            </a:r>
            <a:r>
              <a:rPr lang="en-US" b="0" baseline="0" dirty="0"/>
              <a:t> minutes</a:t>
            </a:r>
            <a:endParaRPr lang="en-US" b="0" dirty="0"/>
          </a:p>
          <a:p>
            <a:endParaRPr lang="en-US" b="1" dirty="0"/>
          </a:p>
          <a:p>
            <a:r>
              <a:rPr lang="en-US" b="1" dirty="0"/>
              <a:t>Aim: </a:t>
            </a:r>
            <a:r>
              <a:rPr lang="en-US" b="0" dirty="0"/>
              <a:t>to</a:t>
            </a:r>
            <a:r>
              <a:rPr lang="en-US" b="0" baseline="0" dirty="0"/>
              <a:t> write more freely using adjective agreement</a:t>
            </a:r>
            <a:endParaRPr lang="en-US" b="0" dirty="0"/>
          </a:p>
          <a:p>
            <a:endParaRPr lang="en-US" b="1" dirty="0"/>
          </a:p>
          <a:p>
            <a:r>
              <a:rPr lang="en-US" b="1" dirty="0"/>
              <a:t>Procedure:</a:t>
            </a:r>
          </a:p>
          <a:p>
            <a:r>
              <a:rPr lang="en-US" b="0" dirty="0"/>
              <a:t>1. Students write</a:t>
            </a:r>
            <a:r>
              <a:rPr lang="en-US" b="0" baseline="0" dirty="0"/>
              <a:t> a sentence for each character.</a:t>
            </a:r>
            <a:endParaRPr lang="en-US" b="0" dirty="0"/>
          </a:p>
          <a:p>
            <a:r>
              <a:rPr lang="en-US" b="0" dirty="0"/>
              <a:t>2. They</a:t>
            </a:r>
            <a:r>
              <a:rPr lang="en-US" b="0" baseline="0" dirty="0"/>
              <a:t> will need to write using the correct form of the adjective, depending on the person (male/female)</a:t>
            </a:r>
            <a:endParaRPr lang="en-US" b="0" dirty="0"/>
          </a:p>
          <a:p>
            <a:r>
              <a:rPr lang="en-US" b="0" dirty="0"/>
              <a:t>3.</a:t>
            </a:r>
            <a:r>
              <a:rPr lang="en-US" b="0" baseline="0" dirty="0"/>
              <a:t> Ask students to volunteer example sentences for each person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Slide</a:t>
            </a:r>
            <a:r>
              <a:rPr lang="en-GB" baseline="0" dirty="0"/>
              <a:t> that can optionally be used as part of the ‘who am I’ activity to allocate names to students. This would be printed and cut up.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These cards are split into two sets (divided by the orange line). A card from each set would be given to each pair of students.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759018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Image</a:t>
            </a:r>
            <a:r>
              <a:rPr lang="es-ES" dirty="0"/>
              <a:t> </a:t>
            </a:r>
            <a:r>
              <a:rPr lang="es-ES" dirty="0" err="1"/>
              <a:t>retrieved</a:t>
            </a:r>
            <a:r>
              <a:rPr lang="es-ES" dirty="0"/>
              <a:t> </a:t>
            </a:r>
            <a:r>
              <a:rPr lang="es-ES" dirty="0" err="1"/>
              <a:t>from</a:t>
            </a:r>
            <a:r>
              <a:rPr lang="es-ES" dirty="0"/>
              <a:t> </a:t>
            </a:r>
            <a:r>
              <a:rPr lang="en-GB" dirty="0">
                <a:hlinkClick r:id="rId3"/>
              </a:rPr>
              <a:t>https://unsplash.com/</a:t>
            </a:r>
            <a:r>
              <a:rPr lang="en-GB" dirty="0"/>
              <a:t> (freely</a:t>
            </a:r>
            <a:r>
              <a:rPr lang="en-GB" baseline="0" dirty="0"/>
              <a:t> usable images)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31827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Pictures from </a:t>
            </a:r>
            <a:r>
              <a:rPr lang="en-GB" dirty="0">
                <a:hlinkClick r:id="rId3"/>
              </a:rPr>
              <a:t>https://unsplash.com/</a:t>
            </a:r>
            <a:r>
              <a:rPr lang="en-GB" dirty="0"/>
              <a:t> (freely usable images)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mini-quiz activates world knowledge before the main narration activity.</a:t>
            </a:r>
          </a:p>
          <a:p>
            <a:r>
              <a:rPr lang="en-GB" dirty="0"/>
              <a:t>Encourage students to answer in</a:t>
            </a:r>
            <a:r>
              <a:rPr lang="en-GB" baseline="0" dirty="0"/>
              <a:t> full sentences here – ‘Bangkok </a:t>
            </a:r>
            <a:r>
              <a:rPr lang="en-GB" baseline="0" dirty="0" err="1"/>
              <a:t>está</a:t>
            </a:r>
            <a:r>
              <a:rPr lang="en-GB" baseline="0" dirty="0"/>
              <a:t> </a:t>
            </a:r>
            <a:r>
              <a:rPr lang="en-GB" baseline="0" dirty="0" err="1"/>
              <a:t>en</a:t>
            </a:r>
            <a:r>
              <a:rPr lang="en-GB" baseline="0" dirty="0"/>
              <a:t> </a:t>
            </a:r>
            <a:r>
              <a:rPr lang="en-GB" baseline="0" dirty="0" err="1"/>
              <a:t>Tailandía</a:t>
            </a:r>
            <a:r>
              <a:rPr lang="en-GB" baseline="0" dirty="0"/>
              <a:t>’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these three destinations have either previously-taught</a:t>
            </a:r>
            <a:r>
              <a:rPr lang="en-GB" baseline="0" dirty="0"/>
              <a:t> SSC OR SSC which are similar to English, therefore we can simply ask the question here and students apply their SSC knowledge when reading their answer aloud.</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45604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these three destinations have either previously-taught</a:t>
            </a:r>
            <a:r>
              <a:rPr lang="en-GB" baseline="0" dirty="0"/>
              <a:t> SSC OR SSC which are similar to English, therefore we can simply ask the question here and students apply their SSC knowledge when reading their answer aloud.</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26691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these three destinations have either previously-taught</a:t>
            </a:r>
            <a:r>
              <a:rPr lang="en-GB" baseline="0" dirty="0"/>
              <a:t> SSC OR SSC which are similar to English, therefore we can simply ask the question here and students apply their SSC knowledge when reading their answer aloud.</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00021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Note: There</a:t>
            </a:r>
            <a:r>
              <a:rPr lang="en-GB" baseline="0" dirty="0"/>
              <a:t> are some new SSC included in the destinations, so we will want to give options to students, so that they can hear a strong model in the input, before selecting and repeating the word in their answer.</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E.g. </a:t>
            </a:r>
            <a:r>
              <a:rPr lang="en-GB" sz="1200" b="1" dirty="0">
                <a:solidFill>
                  <a:srgbClr val="002060"/>
                </a:solidFill>
                <a:latin typeface="Century Gothic" panose="020B0502020202020204" pitchFamily="34" charset="0"/>
              </a:rPr>
              <a:t>¿</a:t>
            </a:r>
            <a:r>
              <a:rPr lang="en-GB" sz="1200" dirty="0" err="1">
                <a:solidFill>
                  <a:srgbClr val="002060"/>
                </a:solidFill>
                <a:latin typeface="Century Gothic" panose="020B0502020202020204" pitchFamily="34" charset="0"/>
              </a:rPr>
              <a:t>Dónde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está</a:t>
            </a:r>
            <a:r>
              <a:rPr lang="en-GB" sz="1200" dirty="0">
                <a:solidFill>
                  <a:srgbClr val="002060"/>
                </a:solidFill>
                <a:latin typeface="Century Gothic" panose="020B0502020202020204" pitchFamily="34" charset="0"/>
              </a:rPr>
              <a:t> Caracas…</a:t>
            </a:r>
            <a:r>
              <a:rPr lang="en-GB" sz="1200" b="1" dirty="0">
                <a:solidFill>
                  <a:srgbClr val="002060"/>
                </a:solidFill>
                <a:latin typeface="Century Gothic" panose="020B0502020202020204" pitchFamily="34" charset="0"/>
              </a:rPr>
              <a:t>?  Brasil, Venezuela o Chile?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63312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Note: There</a:t>
            </a:r>
            <a:r>
              <a:rPr lang="en-GB" baseline="0" dirty="0"/>
              <a:t> are some new SSC included in the destinations, so we will want to give options to students, so that they can hear a strong model in the input, before selecting and repeating the word in their answer.</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E.g. </a:t>
            </a:r>
            <a:r>
              <a:rPr lang="en-GB" sz="1200" b="1" dirty="0">
                <a:solidFill>
                  <a:srgbClr val="002060"/>
                </a:solidFill>
                <a:latin typeface="Century Gothic" panose="020B0502020202020204" pitchFamily="34" charset="0"/>
              </a:rPr>
              <a:t>¿</a:t>
            </a:r>
            <a:r>
              <a:rPr lang="en-GB" sz="1200" dirty="0" err="1">
                <a:solidFill>
                  <a:srgbClr val="002060"/>
                </a:solidFill>
                <a:latin typeface="Century Gothic" panose="020B0502020202020204" pitchFamily="34" charset="0"/>
              </a:rPr>
              <a:t>Dónde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está</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Estocolmo</a:t>
            </a:r>
            <a:r>
              <a:rPr lang="en-GB" sz="1200" dirty="0">
                <a:solidFill>
                  <a:srgbClr val="002060"/>
                </a:solidFill>
                <a:latin typeface="Century Gothic" panose="020B0502020202020204" pitchFamily="34" charset="0"/>
              </a:rPr>
              <a:t>…</a:t>
            </a:r>
            <a:r>
              <a:rPr lang="en-GB" sz="1200" b="1" dirty="0">
                <a:solidFill>
                  <a:srgbClr val="002060"/>
                </a:solidFill>
                <a:latin typeface="Century Gothic" panose="020B0502020202020204" pitchFamily="34" charset="0"/>
              </a:rPr>
              <a:t>?  Finlandia, </a:t>
            </a:r>
            <a:r>
              <a:rPr lang="en-GB" sz="1200" b="1" dirty="0" err="1">
                <a:solidFill>
                  <a:srgbClr val="002060"/>
                </a:solidFill>
                <a:latin typeface="Century Gothic" panose="020B0502020202020204" pitchFamily="34" charset="0"/>
              </a:rPr>
              <a:t>Suecia</a:t>
            </a:r>
            <a:r>
              <a:rPr lang="en-GB" sz="1200" b="1" dirty="0">
                <a:solidFill>
                  <a:srgbClr val="002060"/>
                </a:solidFill>
                <a:latin typeface="Century Gothic" panose="020B0502020202020204" pitchFamily="34" charset="0"/>
              </a:rPr>
              <a:t> or Francia?</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75832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05377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Note: There</a:t>
            </a:r>
            <a:r>
              <a:rPr lang="en-GB" baseline="0" dirty="0"/>
              <a:t> are some new SSC included in the destinations, so we will want to give options to students, so that they can hear a strong model in the input, before selecting and repeating the word in their answer.</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E.g. </a:t>
            </a:r>
            <a:r>
              <a:rPr lang="en-GB" sz="1200" b="1" dirty="0">
                <a:solidFill>
                  <a:srgbClr val="002060"/>
                </a:solidFill>
                <a:latin typeface="Century Gothic" panose="020B0502020202020204" pitchFamily="34" charset="0"/>
              </a:rPr>
              <a:t>¿</a:t>
            </a:r>
            <a:r>
              <a:rPr lang="en-GB" sz="1200" dirty="0" err="1">
                <a:solidFill>
                  <a:srgbClr val="002060"/>
                </a:solidFill>
                <a:latin typeface="Century Gothic" panose="020B0502020202020204" pitchFamily="34" charset="0"/>
              </a:rPr>
              <a:t>Dónde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está</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Tokio</a:t>
            </a:r>
            <a:r>
              <a:rPr lang="en-GB" sz="1200" dirty="0">
                <a:solidFill>
                  <a:srgbClr val="002060"/>
                </a:solidFill>
                <a:latin typeface="Century Gothic" panose="020B0502020202020204" pitchFamily="34" charset="0"/>
              </a:rPr>
              <a:t>…</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Inglaterra</a:t>
            </a:r>
            <a:r>
              <a:rPr lang="en-GB" sz="1200" b="1" dirty="0">
                <a:solidFill>
                  <a:srgbClr val="002060"/>
                </a:solidFill>
                <a:latin typeface="Century Gothic" panose="020B0502020202020204" pitchFamily="34" charset="0"/>
              </a:rPr>
              <a:t>, Francia o </a:t>
            </a:r>
            <a:r>
              <a:rPr lang="en-GB" sz="1200" b="1" dirty="0" err="1">
                <a:solidFill>
                  <a:srgbClr val="002060"/>
                </a:solidFill>
                <a:latin typeface="Century Gothic" panose="020B0502020202020204" pitchFamily="34" charset="0"/>
              </a:rPr>
              <a:t>Japón</a:t>
            </a:r>
            <a:r>
              <a:rPr lang="en-GB" sz="1200" b="1" dirty="0">
                <a:solidFill>
                  <a:srgbClr val="002060"/>
                </a:solidFill>
                <a:latin typeface="Century Gothic" panose="020B0502020202020204" pitchFamily="34" charset="0"/>
              </a:rPr>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487540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aseline="0" dirty="0"/>
              <a:t>Ask students to guess if it’s picture A, B, or C. </a:t>
            </a:r>
            <a:r>
              <a:rPr lang="en-GB" dirty="0"/>
              <a:t>Pictures from </a:t>
            </a:r>
            <a:r>
              <a:rPr lang="en-GB" dirty="0">
                <a:hlinkClick r:id="rId3"/>
              </a:rPr>
              <a:t>https://unsplash.com/</a:t>
            </a:r>
            <a:r>
              <a:rPr lang="en-GB" dirty="0"/>
              <a:t> (freely usable images)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223107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Listening</a:t>
            </a:r>
            <a:r>
              <a:rPr lang="en-US" b="1" baseline="0" dirty="0"/>
              <a:t> activity (pre-narration)</a:t>
            </a:r>
            <a:endParaRPr lang="en-US" b="1" dirty="0"/>
          </a:p>
          <a:p>
            <a:endParaRPr lang="en-US" b="1" dirty="0"/>
          </a:p>
          <a:p>
            <a:r>
              <a:rPr lang="en-US" b="1" dirty="0"/>
              <a:t>Timing: </a:t>
            </a:r>
            <a:r>
              <a:rPr lang="en-US" b="0" dirty="0"/>
              <a:t>6 minutes</a:t>
            </a:r>
          </a:p>
          <a:p>
            <a:endParaRPr lang="en-US" b="1" dirty="0"/>
          </a:p>
          <a:p>
            <a:r>
              <a:rPr lang="en-US" b="1" dirty="0"/>
              <a:t>Aim: </a:t>
            </a:r>
            <a:r>
              <a:rPr lang="en-US" b="0" dirty="0"/>
              <a:t>to</a:t>
            </a:r>
            <a:r>
              <a:rPr lang="en-US" b="0" baseline="0" dirty="0"/>
              <a:t> recognise the meanings of previously taught vocabulary items</a:t>
            </a:r>
            <a:endParaRPr lang="en-US" b="0" dirty="0"/>
          </a:p>
          <a:p>
            <a:endParaRPr lang="en-US" b="1" dirty="0"/>
          </a:p>
          <a:p>
            <a:r>
              <a:rPr lang="en-US" b="1" dirty="0"/>
              <a:t>Procedure:</a:t>
            </a:r>
          </a:p>
          <a:p>
            <a:r>
              <a:rPr lang="en-US" b="0" dirty="0"/>
              <a:t>1. Click</a:t>
            </a:r>
            <a:r>
              <a:rPr lang="en-US" b="0" baseline="0" dirty="0"/>
              <a:t> on each orange button to play audio</a:t>
            </a:r>
            <a:endParaRPr lang="en-US" b="0" dirty="0"/>
          </a:p>
          <a:p>
            <a:r>
              <a:rPr lang="en-US" b="0" dirty="0"/>
              <a:t>2. Complete the sentence in English</a:t>
            </a:r>
          </a:p>
          <a:p>
            <a:r>
              <a:rPr lang="en-US" b="0" dirty="0"/>
              <a:t>3. Multiple repetitions may</a:t>
            </a:r>
            <a:r>
              <a:rPr lang="en-US" b="0" baseline="0" dirty="0"/>
              <a:t> be needed</a:t>
            </a:r>
            <a:endParaRPr lang="en-US" b="0" dirty="0"/>
          </a:p>
          <a:p>
            <a:endParaRPr lang="en-US" b="0" dirty="0"/>
          </a:p>
          <a:p>
            <a:r>
              <a:rPr lang="en-US" b="1" dirty="0"/>
              <a:t>Note: </a:t>
            </a:r>
          </a:p>
          <a:p>
            <a:r>
              <a:rPr lang="en-GB" baseline="0" dirty="0"/>
              <a:t>1. Make sure that students are aware that, when referring to a destination, Spanish uses ‘llegar A’ (‘</a:t>
            </a:r>
            <a:r>
              <a:rPr lang="en-GB" baseline="0" dirty="0" err="1"/>
              <a:t>en</a:t>
            </a:r>
            <a:r>
              <a:rPr lang="en-GB" baseline="0" dirty="0"/>
              <a:t>’ would refer to the means of arriving).</a:t>
            </a:r>
            <a:endParaRPr lang="en-US" b="1"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Habla</a:t>
            </a:r>
            <a:r>
              <a:rPr lang="en-GB" sz="1200" dirty="0">
                <a:latin typeface="Century Gothic" panose="020B0502020202020204" pitchFamily="34" charset="0"/>
              </a:rPr>
              <a:t> con una amiga </a:t>
            </a:r>
            <a:r>
              <a:rPr lang="en-GB" sz="1200" dirty="0" err="1">
                <a:latin typeface="Century Gothic" panose="020B0502020202020204" pitchFamily="34" charset="0"/>
              </a:rPr>
              <a:t>en</a:t>
            </a:r>
            <a:r>
              <a:rPr lang="en-GB" sz="1200" dirty="0">
                <a:latin typeface="Century Gothic" panose="020B0502020202020204" pitchFamily="34" charset="0"/>
              </a:rPr>
              <a:t> La Habana.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Baila</a:t>
            </a:r>
            <a:r>
              <a:rPr lang="en-GB" sz="1200" dirty="0">
                <a:latin typeface="Century Gothic" panose="020B0502020202020204" pitchFamily="34" charset="0"/>
              </a:rPr>
              <a:t> con un amigo </a:t>
            </a:r>
            <a:r>
              <a:rPr lang="en-GB" sz="1200" dirty="0" err="1">
                <a:latin typeface="Century Gothic" panose="020B0502020202020204" pitchFamily="34" charset="0"/>
              </a:rPr>
              <a:t>en</a:t>
            </a:r>
            <a:r>
              <a:rPr lang="en-GB" sz="1200" dirty="0">
                <a:latin typeface="Century Gothic" panose="020B0502020202020204" pitchFamily="34" charset="0"/>
              </a:rPr>
              <a:t> Bangkok.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Compra</a:t>
            </a:r>
            <a:r>
              <a:rPr lang="en-GB" sz="1200" dirty="0">
                <a:latin typeface="Century Gothic" panose="020B0502020202020204" pitchFamily="34" charset="0"/>
              </a:rPr>
              <a:t> una casa </a:t>
            </a:r>
            <a:r>
              <a:rPr lang="en-GB" sz="1200" dirty="0" err="1">
                <a:latin typeface="Century Gothic" panose="020B0502020202020204" pitchFamily="34" charset="0"/>
              </a:rPr>
              <a:t>en</a:t>
            </a:r>
            <a:r>
              <a:rPr lang="en-GB" sz="1200" dirty="0">
                <a:latin typeface="Century Gothic" panose="020B0502020202020204" pitchFamily="34" charset="0"/>
              </a:rPr>
              <a:t> Caracas.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Escucha</a:t>
            </a:r>
            <a:r>
              <a:rPr lang="en-GB" sz="1200" dirty="0">
                <a:latin typeface="Century Gothic" panose="020B0502020202020204" pitchFamily="34" charset="0"/>
              </a:rPr>
              <a:t> </a:t>
            </a:r>
            <a:r>
              <a:rPr lang="en-GB" sz="1200" dirty="0" err="1">
                <a:latin typeface="Century Gothic" panose="020B0502020202020204" pitchFamily="34" charset="0"/>
              </a:rPr>
              <a:t>música</a:t>
            </a:r>
            <a:r>
              <a:rPr lang="en-GB" sz="1200" dirty="0">
                <a:latin typeface="Century Gothic" panose="020B0502020202020204" pitchFamily="34" charset="0"/>
              </a:rPr>
              <a:t> </a:t>
            </a:r>
            <a:r>
              <a:rPr lang="en-GB" sz="1200" dirty="0" err="1">
                <a:latin typeface="Century Gothic" panose="020B0502020202020204" pitchFamily="34" charset="0"/>
              </a:rPr>
              <a:t>en</a:t>
            </a:r>
            <a:r>
              <a:rPr lang="en-GB" sz="1200" dirty="0">
                <a:latin typeface="Century Gothic" panose="020B0502020202020204" pitchFamily="34" charset="0"/>
              </a:rPr>
              <a:t> </a:t>
            </a:r>
            <a:r>
              <a:rPr lang="en-GB" sz="1200" dirty="0" err="1">
                <a:latin typeface="Century Gothic" panose="020B0502020202020204" pitchFamily="34" charset="0"/>
              </a:rPr>
              <a:t>Estocolmo</a:t>
            </a:r>
            <a:r>
              <a:rPr lang="en-GB" sz="1200" dirty="0">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Llega</a:t>
            </a:r>
            <a:r>
              <a:rPr lang="en-GB" sz="1200" dirty="0">
                <a:latin typeface="Century Gothic" panose="020B0502020202020204" pitchFamily="34" charset="0"/>
              </a:rPr>
              <a:t> </a:t>
            </a:r>
            <a:r>
              <a:rPr lang="en-GB" sz="1200" dirty="0" err="1">
                <a:latin typeface="Century Gothic" panose="020B0502020202020204" pitchFamily="34" charset="0"/>
              </a:rPr>
              <a:t>tarde</a:t>
            </a:r>
            <a:r>
              <a:rPr lang="en-GB" sz="1200" dirty="0">
                <a:latin typeface="Century Gothic" panose="020B0502020202020204" pitchFamily="34" charset="0"/>
              </a:rPr>
              <a:t> a Los Llanos.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latin typeface="Century Gothic" panose="020B0502020202020204" pitchFamily="34" charset="0"/>
              </a:rPr>
              <a:t>Tiene una fiesta </a:t>
            </a:r>
            <a:r>
              <a:rPr lang="en-GB" sz="1200" dirty="0" err="1">
                <a:latin typeface="Century Gothic" panose="020B0502020202020204" pitchFamily="34" charset="0"/>
              </a:rPr>
              <a:t>en</a:t>
            </a:r>
            <a:r>
              <a:rPr lang="en-GB" sz="1200" dirty="0">
                <a:latin typeface="Century Gothic" panose="020B0502020202020204" pitchFamily="34" charset="0"/>
              </a:rPr>
              <a:t> Toledo.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Olvida</a:t>
            </a:r>
            <a:r>
              <a:rPr lang="en-GB" sz="1200" dirty="0">
                <a:latin typeface="Century Gothic" panose="020B0502020202020204" pitchFamily="34" charset="0"/>
              </a:rPr>
              <a:t> un </a:t>
            </a:r>
            <a:r>
              <a:rPr lang="en-GB" sz="1200" dirty="0" err="1">
                <a:latin typeface="Century Gothic" panose="020B0502020202020204" pitchFamily="34" charset="0"/>
              </a:rPr>
              <a:t>libro</a:t>
            </a:r>
            <a:r>
              <a:rPr lang="en-GB" sz="1200" dirty="0">
                <a:latin typeface="Century Gothic" panose="020B0502020202020204" pitchFamily="34" charset="0"/>
              </a:rPr>
              <a:t> </a:t>
            </a:r>
            <a:r>
              <a:rPr lang="en-GB" sz="1200" dirty="0" err="1">
                <a:latin typeface="Century Gothic" panose="020B0502020202020204" pitchFamily="34" charset="0"/>
              </a:rPr>
              <a:t>en</a:t>
            </a:r>
            <a:r>
              <a:rPr lang="en-GB" sz="1200" dirty="0">
                <a:latin typeface="Century Gothic" panose="020B0502020202020204" pitchFamily="34" charset="0"/>
              </a:rPr>
              <a:t> Oslo.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Compra</a:t>
            </a:r>
            <a:r>
              <a:rPr lang="en-GB" sz="1200" dirty="0">
                <a:latin typeface="Century Gothic" panose="020B0502020202020204" pitchFamily="34" charset="0"/>
              </a:rPr>
              <a:t> un </a:t>
            </a:r>
            <a:r>
              <a:rPr lang="en-GB" sz="1200" dirty="0" err="1">
                <a:latin typeface="Century Gothic" panose="020B0502020202020204" pitchFamily="34" charset="0"/>
              </a:rPr>
              <a:t>barco</a:t>
            </a:r>
            <a:r>
              <a:rPr lang="en-GB" sz="1200" dirty="0">
                <a:latin typeface="Century Gothic" panose="020B0502020202020204" pitchFamily="34" charset="0"/>
              </a:rPr>
              <a:t> </a:t>
            </a:r>
            <a:r>
              <a:rPr lang="en-GB" sz="1200" dirty="0" err="1">
                <a:latin typeface="Century Gothic" panose="020B0502020202020204" pitchFamily="34" charset="0"/>
              </a:rPr>
              <a:t>en</a:t>
            </a:r>
            <a:r>
              <a:rPr lang="en-GB" sz="1200" dirty="0">
                <a:latin typeface="Century Gothic" panose="020B0502020202020204" pitchFamily="34" charset="0"/>
              </a:rPr>
              <a:t> California.</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escuchar</a:t>
            </a:r>
            <a:r>
              <a:rPr lang="en-GB" baseline="0" dirty="0"/>
              <a:t> [281], </a:t>
            </a:r>
            <a:r>
              <a:rPr lang="en-GB" baseline="0" dirty="0" err="1"/>
              <a:t>comprar</a:t>
            </a:r>
            <a:r>
              <a:rPr lang="en-GB" baseline="0" dirty="0"/>
              <a:t> [361], llegar [75], hablar [90], </a:t>
            </a:r>
            <a:r>
              <a:rPr lang="en-GB" baseline="0" dirty="0" err="1"/>
              <a:t>bailar</a:t>
            </a:r>
            <a:r>
              <a:rPr lang="en-GB" baseline="0" dirty="0"/>
              <a:t> [1323], </a:t>
            </a:r>
            <a:r>
              <a:rPr lang="en-GB" baseline="0" dirty="0" err="1"/>
              <a:t>tener</a:t>
            </a:r>
            <a:r>
              <a:rPr lang="en-GB" baseline="0" dirty="0"/>
              <a:t> [19], </a:t>
            </a:r>
            <a:r>
              <a:rPr lang="en-GB" baseline="0" dirty="0" err="1"/>
              <a:t>olvidar</a:t>
            </a:r>
            <a:r>
              <a:rPr lang="en-GB" baseline="0" dirty="0"/>
              <a:t> [415]</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 HOMEWORK</a:t>
            </a:r>
            <a:r>
              <a:rPr lang="en-GB" b="1" baseline="0" dirty="0"/>
              <a:t> TASK</a:t>
            </a: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00985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Phonics introduction slide</a:t>
            </a:r>
          </a:p>
          <a:p>
            <a:endParaRPr lang="en-GB" b="1" baseline="0" dirty="0"/>
          </a:p>
          <a:p>
            <a:r>
              <a:rPr lang="en-GB" b="1" baseline="0" dirty="0"/>
              <a:t>Timing: </a:t>
            </a:r>
            <a:r>
              <a:rPr lang="en-GB" b="0" baseline="0" dirty="0"/>
              <a:t>2 minutes</a:t>
            </a:r>
          </a:p>
          <a:p>
            <a:endParaRPr lang="en-GB" b="0" baseline="0" dirty="0"/>
          </a:p>
          <a:p>
            <a:r>
              <a:rPr lang="en-GB" b="1" baseline="0" dirty="0"/>
              <a:t>Aim: </a:t>
            </a:r>
            <a:r>
              <a:rPr lang="en-GB" b="0" baseline="0" dirty="0"/>
              <a:t>to raise awareness of variation in sound-spelling correspondences within the Spanish-speaking world</a:t>
            </a:r>
          </a:p>
          <a:p>
            <a:endParaRPr lang="en-GB" b="0" baseline="0" dirty="0"/>
          </a:p>
          <a:p>
            <a:r>
              <a:rPr lang="en-GB" b="1" baseline="0" dirty="0"/>
              <a:t>Procedure:</a:t>
            </a:r>
          </a:p>
          <a:p>
            <a:pPr marL="228600" indent="-228600">
              <a:buAutoNum type="arabicPeriod"/>
            </a:pPr>
            <a:r>
              <a:rPr lang="en-GB" b="0" baseline="0" dirty="0"/>
              <a:t>Click to bring up each new part of the explanation</a:t>
            </a:r>
          </a:p>
          <a:p>
            <a:pPr marL="228600" indent="-228600">
              <a:buAutoNum type="arabicPeriod"/>
            </a:pPr>
            <a:r>
              <a:rPr lang="en-GB" b="0" baseline="0" dirty="0"/>
              <a:t>Click on the orange action buttons to hear the difference in pronunciation modelled by a native speaker.</a:t>
            </a:r>
          </a:p>
          <a:p>
            <a:endParaRPr lang="en-GB" b="0" baseline="0" dirty="0"/>
          </a:p>
          <a:p>
            <a:r>
              <a:rPr lang="en-GB" b="1" baseline="0" dirty="0"/>
              <a:t>Notes:</a:t>
            </a:r>
          </a:p>
          <a:p>
            <a:r>
              <a:rPr lang="en-GB" b="0" baseline="0" dirty="0"/>
              <a:t>1. </a:t>
            </a:r>
            <a:r>
              <a:rPr lang="en-GB" baseline="0" dirty="0"/>
              <a:t>Teachers may find it useful to consider the information from exam board specifications below:</a:t>
            </a:r>
          </a:p>
          <a:p>
            <a:pPr marL="228600" indent="-228600">
              <a:buAutoNum type="arabicParenBoth"/>
            </a:pPr>
            <a:r>
              <a:rPr lang="en-GB" baseline="0" dirty="0"/>
              <a:t>AQA:</a:t>
            </a:r>
            <a:r>
              <a:rPr lang="en-GB" dirty="0"/>
              <a:t> “</a:t>
            </a:r>
            <a:r>
              <a:rPr lang="en-GB" sz="1200" b="0" i="1" kern="1200" dirty="0">
                <a:solidFill>
                  <a:schemeClr val="tx1"/>
                </a:solidFill>
                <a:effectLst/>
                <a:latin typeface="+mn-lt"/>
                <a:ea typeface="+mn-ea"/>
                <a:cs typeface="+mn-cs"/>
              </a:rPr>
              <a:t>The [listening] test will be studio recorded using native speakers speaking </a:t>
            </a:r>
            <a:r>
              <a:rPr lang="en-GB" sz="1200" b="1" i="1" kern="1200" dirty="0">
                <a:solidFill>
                  <a:schemeClr val="tx1"/>
                </a:solidFill>
                <a:effectLst/>
                <a:latin typeface="+mn-lt"/>
                <a:ea typeface="+mn-ea"/>
                <a:cs typeface="+mn-cs"/>
              </a:rPr>
              <a:t>Castilian</a:t>
            </a:r>
            <a:r>
              <a:rPr lang="en-GB" sz="1200" b="0" i="1" kern="1200" dirty="0">
                <a:solidFill>
                  <a:schemeClr val="tx1"/>
                </a:solidFill>
                <a:effectLst/>
                <a:latin typeface="+mn-lt"/>
                <a:ea typeface="+mn-ea"/>
                <a:cs typeface="+mn-cs"/>
              </a:rPr>
              <a:t> in clearly articulated, standard speech at near normal speed.</a:t>
            </a:r>
            <a:r>
              <a:rPr lang="en-GB" sz="1200" b="0" i="1" kern="1200" baseline="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Different types of spoken language will be used, using familiar language across a range of contemporary and cultural themes.  </a:t>
            </a:r>
            <a:r>
              <a:rPr lang="en-GB" sz="1200" b="0" i="0" kern="1200" dirty="0">
                <a:solidFill>
                  <a:schemeClr val="tx1"/>
                </a:solidFill>
                <a:effectLst/>
                <a:latin typeface="+mn-lt"/>
                <a:ea typeface="+mn-ea"/>
                <a:cs typeface="+mn-cs"/>
              </a:rPr>
              <a:t>(p. 82)</a:t>
            </a:r>
          </a:p>
          <a:p>
            <a:pPr marL="228600" indent="-228600">
              <a:buAutoNum type="arabicParenBoth"/>
            </a:pPr>
            <a:r>
              <a:rPr lang="en-GB" sz="1200" b="0" i="0" kern="1200" dirty="0" err="1">
                <a:solidFill>
                  <a:schemeClr val="tx1"/>
                </a:solidFill>
                <a:effectLst/>
                <a:latin typeface="+mn-lt"/>
                <a:ea typeface="+mn-ea"/>
                <a:cs typeface="+mn-cs"/>
              </a:rPr>
              <a:t>EdExcel</a:t>
            </a:r>
            <a:r>
              <a:rPr lang="en-GB" sz="1200" b="0" i="0" kern="1200" dirty="0">
                <a:solidFill>
                  <a:schemeClr val="tx1"/>
                </a:solidFill>
                <a:effectLst/>
                <a:latin typeface="+mn-lt"/>
                <a:ea typeface="+mn-ea"/>
                <a:cs typeface="+mn-cs"/>
              </a:rPr>
              <a:t>/Pearson : “</a:t>
            </a:r>
            <a:r>
              <a:rPr lang="en-GB" sz="1200" b="0" i="1" kern="1200" dirty="0">
                <a:solidFill>
                  <a:schemeClr val="tx1"/>
                </a:solidFill>
                <a:effectLst/>
                <a:latin typeface="+mn-lt"/>
                <a:ea typeface="+mn-ea"/>
                <a:cs typeface="+mn-cs"/>
              </a:rPr>
              <a:t>For listening and reading assessments, the majority of contexts are based on the culture and </a:t>
            </a:r>
            <a:r>
              <a:rPr lang="en-GB" sz="1200" b="1" i="1" kern="1200" dirty="0">
                <a:solidFill>
                  <a:schemeClr val="tx1"/>
                </a:solidFill>
                <a:effectLst/>
                <a:latin typeface="+mn-lt"/>
                <a:ea typeface="+mn-ea"/>
                <a:cs typeface="+mn-cs"/>
              </a:rPr>
              <a:t>countries</a:t>
            </a:r>
            <a:r>
              <a:rPr lang="en-GB" sz="1200" b="0" i="1" kern="1200" dirty="0">
                <a:solidFill>
                  <a:schemeClr val="tx1"/>
                </a:solidFill>
                <a:effectLst/>
                <a:latin typeface="+mn-lt"/>
                <a:ea typeface="+mn-ea"/>
                <a:cs typeface="+mn-cs"/>
              </a:rPr>
              <a:t> where the assessed language is spoken. […] It is, therefore, </a:t>
            </a:r>
            <a:r>
              <a:rPr lang="en-GB" sz="1200" b="1" i="1" kern="1200" dirty="0">
                <a:solidFill>
                  <a:schemeClr val="tx1"/>
                </a:solidFill>
                <a:effectLst/>
                <a:latin typeface="+mn-lt"/>
                <a:ea typeface="+mn-ea"/>
                <a:cs typeface="+mn-cs"/>
              </a:rPr>
              <a:t>important that students are exposed to materials relating to Spanish-speaking countries</a:t>
            </a:r>
            <a:r>
              <a:rPr lang="en-GB" sz="1200" b="0" i="1" kern="1200" dirty="0">
                <a:solidFill>
                  <a:schemeClr val="tx1"/>
                </a:solidFill>
                <a:effectLst/>
                <a:latin typeface="+mn-lt"/>
                <a:ea typeface="+mn-ea"/>
                <a:cs typeface="+mn-cs"/>
              </a:rPr>
              <a:t> throughout the cours</a:t>
            </a:r>
            <a:r>
              <a:rPr lang="en-GB" sz="1200" b="0" i="0" kern="1200" dirty="0">
                <a:solidFill>
                  <a:schemeClr val="tx1"/>
                </a:solidFill>
                <a:effectLst/>
                <a:latin typeface="+mn-lt"/>
                <a:ea typeface="+mn-ea"/>
                <a:cs typeface="+mn-cs"/>
              </a:rPr>
              <a:t>e.” (p. 7)</a:t>
            </a:r>
          </a:p>
          <a:p>
            <a:pPr marL="228600" indent="-228600">
              <a:buAutoNum type="arabicParenBoth"/>
            </a:pPr>
            <a:r>
              <a:rPr lang="en-GB" sz="1200" b="0" i="0" kern="1200" dirty="0">
                <a:solidFill>
                  <a:schemeClr val="tx1"/>
                </a:solidFill>
                <a:effectLst/>
                <a:latin typeface="+mn-lt"/>
                <a:ea typeface="+mn-ea"/>
                <a:cs typeface="+mn-cs"/>
              </a:rPr>
              <a:t>WJEC : “</a:t>
            </a:r>
            <a:r>
              <a:rPr lang="en-GB" sz="1200" b="0" i="1" kern="1200" dirty="0">
                <a:solidFill>
                  <a:schemeClr val="tx1"/>
                </a:solidFill>
                <a:effectLst/>
                <a:latin typeface="+mn-lt"/>
                <a:ea typeface="+mn-ea"/>
                <a:cs typeface="+mn-cs"/>
              </a:rPr>
              <a:t>This GCSE specification in Spanish for use in Wales is based on a conviction that learners studying a modern foreign language will develop their desire and ability to communicate with and </a:t>
            </a:r>
            <a:r>
              <a:rPr lang="en-GB" sz="1200" b="1" i="1" kern="1200" dirty="0">
                <a:solidFill>
                  <a:schemeClr val="tx1"/>
                </a:solidFill>
                <a:effectLst/>
                <a:latin typeface="+mn-lt"/>
                <a:ea typeface="+mn-ea"/>
                <a:cs typeface="+mn-cs"/>
              </a:rPr>
              <a:t>understand speakers of Spanish in a variety of contexts </a:t>
            </a:r>
            <a:r>
              <a:rPr lang="en-GB" sz="1200" b="0" i="1" kern="1200" dirty="0">
                <a:solidFill>
                  <a:schemeClr val="tx1"/>
                </a:solidFill>
                <a:effectLst/>
                <a:latin typeface="+mn-lt"/>
                <a:ea typeface="+mn-ea"/>
                <a:cs typeface="+mn-cs"/>
              </a:rPr>
              <a:t>and for a variety of purposes.” (p. 3)</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Listening activity - phonics</a:t>
            </a:r>
          </a:p>
          <a:p>
            <a:endParaRPr lang="en-GB" dirty="0"/>
          </a:p>
          <a:p>
            <a:r>
              <a:rPr lang="en-US" b="1" dirty="0"/>
              <a:t>Timing: </a:t>
            </a:r>
            <a:r>
              <a:rPr lang="en-US" b="0" dirty="0"/>
              <a:t>6 minutes</a:t>
            </a:r>
          </a:p>
          <a:p>
            <a:endParaRPr lang="en-US" b="1" dirty="0"/>
          </a:p>
          <a:p>
            <a:r>
              <a:rPr lang="en-US" b="1" dirty="0"/>
              <a:t>Aim: </a:t>
            </a:r>
            <a:r>
              <a:rPr lang="en-US" b="0" dirty="0"/>
              <a:t>to</a:t>
            </a:r>
            <a:r>
              <a:rPr lang="en-US" b="0" baseline="0" dirty="0"/>
              <a:t> help students to recognize pronunciation of [</a:t>
            </a:r>
            <a:r>
              <a:rPr lang="en-US" b="0" baseline="0" dirty="0" err="1"/>
              <a:t>ce</a:t>
            </a:r>
            <a:r>
              <a:rPr lang="en-US" b="0" baseline="0" dirty="0"/>
              <a:t>] and [ci] in different parts of the Spanish-speaking world</a:t>
            </a:r>
            <a:endParaRPr lang="en-US" b="1" dirty="0"/>
          </a:p>
          <a:p>
            <a:endParaRPr lang="en-US" b="1" dirty="0"/>
          </a:p>
          <a:p>
            <a:r>
              <a:rPr lang="en-US" b="1" dirty="0"/>
              <a:t>Procedure:</a:t>
            </a:r>
          </a:p>
          <a:p>
            <a:pPr marL="228600" indent="-228600">
              <a:buAutoNum type="arabicPeriod"/>
            </a:pPr>
            <a:r>
              <a:rPr lang="en-US" b="0" dirty="0"/>
              <a:t>Click on each</a:t>
            </a:r>
            <a:r>
              <a:rPr lang="en-US" b="0" baseline="0" dirty="0"/>
              <a:t> action button to hear the audio.</a:t>
            </a:r>
          </a:p>
          <a:p>
            <a:pPr marL="0" indent="0">
              <a:buNone/>
            </a:pPr>
            <a:endParaRPr lang="en-US" b="0" baseline="0" dirty="0"/>
          </a:p>
          <a:p>
            <a:pPr marL="0" indent="0">
              <a:buNone/>
            </a:pPr>
            <a:r>
              <a:rPr lang="en-US" b="1" baseline="0" dirty="0"/>
              <a:t>Note: </a:t>
            </a:r>
            <a:r>
              <a:rPr lang="en-US" b="0" baseline="0" dirty="0"/>
              <a:t>you could additionally ask students to listen again and write the word</a:t>
            </a:r>
            <a:endParaRPr lang="en-US" b="1"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Doce</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Ciencias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Decir</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Necesario</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Cine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Diciembre</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Necesitar</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Centro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Ciudad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Cierto</a:t>
            </a:r>
            <a:endParaRPr lang="en-US" b="1" dirty="0"/>
          </a:p>
          <a:p>
            <a:endParaRPr lang="en-US" b="1" dirty="0"/>
          </a:p>
          <a:p>
            <a:r>
              <a:rPr lang="en-GB" dirty="0"/>
              <a:t>Image with creative</a:t>
            </a:r>
            <a:r>
              <a:rPr lang="en-GB" baseline="0" dirty="0"/>
              <a:t> commons public domain licence</a:t>
            </a:r>
          </a:p>
          <a:p>
            <a:r>
              <a:rPr lang="en-GB" dirty="0"/>
              <a:t>https://mycsres.com/freesheet/spanish-speaking-world-map-18.html.html </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doce</a:t>
            </a:r>
            <a:r>
              <a:rPr lang="en-GB" baseline="0" dirty="0"/>
              <a:t> [1138], </a:t>
            </a:r>
            <a:r>
              <a:rPr lang="en-GB" baseline="0" dirty="0" err="1"/>
              <a:t>centro</a:t>
            </a:r>
            <a:r>
              <a:rPr lang="en-GB" baseline="0" dirty="0"/>
              <a:t> [ 316], </a:t>
            </a:r>
            <a:r>
              <a:rPr lang="en-GB" baseline="0" dirty="0" err="1"/>
              <a:t>necesitar</a:t>
            </a:r>
            <a:r>
              <a:rPr lang="en-GB" baseline="0" dirty="0"/>
              <a:t> [276], </a:t>
            </a:r>
            <a:r>
              <a:rPr lang="en-GB" baseline="0" dirty="0" err="1"/>
              <a:t>cierto</a:t>
            </a:r>
            <a:r>
              <a:rPr lang="en-GB" baseline="0" dirty="0"/>
              <a:t> [159], ciudad [178], </a:t>
            </a:r>
            <a:r>
              <a:rPr lang="en-GB" baseline="0" dirty="0" err="1"/>
              <a:t>decir</a:t>
            </a:r>
            <a:r>
              <a:rPr lang="en-GB" baseline="0" dirty="0"/>
              <a:t> [31], </a:t>
            </a:r>
            <a:r>
              <a:rPr lang="en-GB" baseline="0" dirty="0" err="1"/>
              <a:t>ciencia</a:t>
            </a:r>
            <a:r>
              <a:rPr lang="en-GB" baseline="0" dirty="0"/>
              <a:t> [738], </a:t>
            </a:r>
            <a:r>
              <a:rPr lang="en-GB" baseline="0" dirty="0" err="1"/>
              <a:t>necesario</a:t>
            </a:r>
            <a:r>
              <a:rPr lang="en-GB" baseline="0" dirty="0"/>
              <a:t> [362], cine [952], </a:t>
            </a:r>
            <a:r>
              <a:rPr lang="en-GB" baseline="0" dirty="0" err="1"/>
              <a:t>diciembre</a:t>
            </a:r>
            <a:r>
              <a:rPr lang="en-GB" baseline="0" dirty="0"/>
              <a:t> [1165]</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Phonics practice activity</a:t>
            </a:r>
          </a:p>
          <a:p>
            <a:endParaRPr lang="en-US" b="1" dirty="0"/>
          </a:p>
          <a:p>
            <a:r>
              <a:rPr lang="en-US" b="1" dirty="0"/>
              <a:t>Timing: </a:t>
            </a:r>
            <a:r>
              <a:rPr lang="en-US" b="0" dirty="0"/>
              <a:t>5 minutes</a:t>
            </a:r>
          </a:p>
          <a:p>
            <a:r>
              <a:rPr lang="en-US" b="1" dirty="0"/>
              <a:t> </a:t>
            </a:r>
          </a:p>
          <a:p>
            <a:r>
              <a:rPr lang="en-US" b="1" dirty="0"/>
              <a:t>Aim: </a:t>
            </a:r>
            <a:r>
              <a:rPr lang="en-US" b="0" dirty="0"/>
              <a:t>to practise mapping sound to spelling</a:t>
            </a:r>
          </a:p>
          <a:p>
            <a:endParaRPr lang="en-US" b="1" dirty="0"/>
          </a:p>
          <a:p>
            <a:r>
              <a:rPr lang="en-US" b="1" dirty="0"/>
              <a:t>Procedure:</a:t>
            </a:r>
          </a:p>
          <a:p>
            <a:r>
              <a:rPr lang="en-US" b="0" dirty="0"/>
              <a:t>1. Play</a:t>
            </a:r>
            <a:r>
              <a:rPr lang="en-US" b="0" baseline="0" dirty="0"/>
              <a:t> the word.</a:t>
            </a:r>
            <a:endParaRPr lang="en-US" b="0" dirty="0"/>
          </a:p>
          <a:p>
            <a:r>
              <a:rPr lang="en-US" b="0" dirty="0"/>
              <a:t>2. Complete the missing</a:t>
            </a:r>
            <a:r>
              <a:rPr lang="en-US" b="0" baseline="0" dirty="0"/>
              <a:t> letters.</a:t>
            </a:r>
            <a:endParaRPr lang="en-US" b="0" dirty="0"/>
          </a:p>
          <a:p>
            <a:r>
              <a:rPr lang="en-US" b="0" dirty="0"/>
              <a:t>3.</a:t>
            </a:r>
            <a:r>
              <a:rPr lang="en-US" b="0" baseline="0" dirty="0"/>
              <a:t> Check answers.</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GB" dirty="0"/>
              <a:t>To challenge students further, </a:t>
            </a:r>
            <a:r>
              <a:rPr lang="en-GB" baseline="0" dirty="0"/>
              <a:t>ask them to turn away from the board to complete the task and write the whole word independently. This allows for differentiation through more/less support. If the whole class is high attaining, then the prompts can be removed from the slide, of course, as per the following slide.</a:t>
            </a:r>
            <a:endParaRPr lang="en-US" b="1" dirty="0"/>
          </a:p>
          <a:p>
            <a:endParaRPr lang="en-US" b="0" dirty="0"/>
          </a:p>
          <a:p>
            <a:r>
              <a:rPr lang="en-US" b="1" dirty="0"/>
              <a:t>Transcript:</a:t>
            </a:r>
          </a:p>
          <a:p>
            <a:pPr marL="228600" indent="-228600">
              <a:buAutoNum type="arabicPeriod"/>
            </a:pPr>
            <a:r>
              <a:rPr lang="en-US" b="0" dirty="0"/>
              <a:t>Ciudad</a:t>
            </a:r>
          </a:p>
          <a:p>
            <a:pPr marL="228600" indent="-228600">
              <a:buAutoNum type="arabicPeriod"/>
            </a:pPr>
            <a:r>
              <a:rPr lang="en-US" b="0" dirty="0"/>
              <a:t>Centro</a:t>
            </a:r>
          </a:p>
          <a:p>
            <a:pPr marL="228600" indent="-228600">
              <a:buAutoNum type="arabicPeriod"/>
            </a:pPr>
            <a:r>
              <a:rPr lang="en-US" b="0" dirty="0" err="1"/>
              <a:t>Decir</a:t>
            </a:r>
            <a:endParaRPr lang="en-US" b="0" dirty="0"/>
          </a:p>
          <a:p>
            <a:pPr marL="228600" indent="-228600">
              <a:buAutoNum type="arabicPeriod"/>
            </a:pPr>
            <a:r>
              <a:rPr lang="en-US" b="0" dirty="0" err="1"/>
              <a:t>Necesitar</a:t>
            </a:r>
            <a:endParaRPr lang="en-US" b="0" dirty="0"/>
          </a:p>
          <a:p>
            <a:pPr marL="228600" indent="-228600">
              <a:buAutoNum type="arabicPeriod"/>
            </a:pPr>
            <a:r>
              <a:rPr lang="en-US" b="0" dirty="0" err="1"/>
              <a:t>Ciencias</a:t>
            </a:r>
            <a:endParaRPr lang="en-US" b="0" dirty="0"/>
          </a:p>
          <a:p>
            <a:pPr marL="228600" indent="-228600">
              <a:buAutoNum type="arabicPeriod"/>
            </a:pPr>
            <a:r>
              <a:rPr lang="en-US" b="0" dirty="0" err="1"/>
              <a:t>Doce</a:t>
            </a:r>
            <a:endParaRPr lang="en-US" b="0" dirty="0"/>
          </a:p>
          <a:p>
            <a:pPr marL="228600" indent="-228600">
              <a:buAutoNum type="arabicPeriod"/>
            </a:pPr>
            <a:r>
              <a:rPr lang="en-US" b="0" dirty="0" err="1"/>
              <a:t>Necesario</a:t>
            </a:r>
            <a:endParaRPr lang="en-US" b="0" dirty="0"/>
          </a:p>
          <a:p>
            <a:pPr marL="228600" indent="-228600">
              <a:buAutoNum type="arabicPeriod"/>
            </a:pPr>
            <a:r>
              <a:rPr lang="en-US" b="0" dirty="0" err="1"/>
              <a:t>Diciembre</a:t>
            </a:r>
            <a:endParaRPr lang="en-US" b="0" dirty="0"/>
          </a:p>
          <a:p>
            <a:endParaRPr lang="en-US" b="1" dirty="0"/>
          </a:p>
          <a:p>
            <a:r>
              <a:rPr lang="en-GB" b="1" baseline="0" dirty="0"/>
              <a:t>Word frequency (1 is the most frequent word in Spanish): </a:t>
            </a:r>
            <a:br>
              <a:rPr lang="en-GB" baseline="0" dirty="0"/>
            </a:br>
            <a:r>
              <a:rPr lang="en-GB" baseline="0" dirty="0" err="1"/>
              <a:t>doce</a:t>
            </a:r>
            <a:r>
              <a:rPr lang="en-GB" baseline="0" dirty="0"/>
              <a:t> [1138], </a:t>
            </a:r>
            <a:r>
              <a:rPr lang="en-GB" baseline="0" dirty="0" err="1"/>
              <a:t>centro</a:t>
            </a:r>
            <a:r>
              <a:rPr lang="en-GB" baseline="0" dirty="0"/>
              <a:t> [ 316], </a:t>
            </a:r>
            <a:r>
              <a:rPr lang="en-GB" baseline="0" dirty="0" err="1"/>
              <a:t>necesitar</a:t>
            </a:r>
            <a:r>
              <a:rPr lang="en-GB" baseline="0" dirty="0"/>
              <a:t> [276], ciudad [178], </a:t>
            </a:r>
            <a:r>
              <a:rPr lang="en-GB" baseline="0" dirty="0" err="1"/>
              <a:t>decir</a:t>
            </a:r>
            <a:r>
              <a:rPr lang="en-GB" baseline="0" dirty="0"/>
              <a:t> [31], </a:t>
            </a:r>
            <a:r>
              <a:rPr lang="en-GB" baseline="0" dirty="0" err="1"/>
              <a:t>ciencia</a:t>
            </a:r>
            <a:r>
              <a:rPr lang="en-GB" baseline="0" dirty="0"/>
              <a:t> [738], </a:t>
            </a:r>
            <a:r>
              <a:rPr lang="en-GB" baseline="0" dirty="0" err="1"/>
              <a:t>necesario</a:t>
            </a:r>
            <a:r>
              <a:rPr lang="en-GB" baseline="0" dirty="0"/>
              <a:t> [362], </a:t>
            </a:r>
            <a:r>
              <a:rPr lang="en-GB" baseline="0" dirty="0" err="1"/>
              <a:t>diciembre</a:t>
            </a:r>
            <a:r>
              <a:rPr lang="en-GB" baseline="0" dirty="0"/>
              <a:t> [1165]</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Same</a:t>
            </a:r>
            <a:r>
              <a:rPr lang="en-GB" baseline="0" dirty="0"/>
              <a:t> task, but answers appear as a whole word, rather than just the target graphemes.</a:t>
            </a:r>
            <a:endParaRPr lang="en-US" b="1" dirty="0"/>
          </a:p>
          <a:p>
            <a:endParaRPr lang="en-US" b="0" dirty="0"/>
          </a:p>
          <a:p>
            <a:r>
              <a:rPr lang="en-US" b="1" dirty="0"/>
              <a:t>Transcript:</a:t>
            </a:r>
          </a:p>
          <a:p>
            <a:endParaRPr lang="en-US" b="1" dirty="0"/>
          </a:p>
          <a:p>
            <a:pPr marL="228600" indent="-228600">
              <a:buAutoNum type="arabicPeriod"/>
            </a:pPr>
            <a:r>
              <a:rPr lang="en-US" b="0" dirty="0"/>
              <a:t>Ciudad</a:t>
            </a:r>
          </a:p>
          <a:p>
            <a:pPr marL="228600" indent="-228600">
              <a:buAutoNum type="arabicPeriod"/>
            </a:pPr>
            <a:r>
              <a:rPr lang="en-US" b="0" dirty="0"/>
              <a:t>Centro</a:t>
            </a:r>
          </a:p>
          <a:p>
            <a:pPr marL="228600" indent="-228600">
              <a:buAutoNum type="arabicPeriod"/>
            </a:pPr>
            <a:r>
              <a:rPr lang="en-US" b="0" dirty="0" err="1"/>
              <a:t>Decir</a:t>
            </a:r>
            <a:endParaRPr lang="en-US" b="0" dirty="0"/>
          </a:p>
          <a:p>
            <a:pPr marL="228600" indent="-228600">
              <a:buAutoNum type="arabicPeriod"/>
            </a:pPr>
            <a:r>
              <a:rPr lang="en-US" b="0" dirty="0" err="1"/>
              <a:t>Necesitar</a:t>
            </a:r>
            <a:endParaRPr lang="en-US" b="0" dirty="0"/>
          </a:p>
          <a:p>
            <a:pPr marL="228600" indent="-228600">
              <a:buAutoNum type="arabicPeriod"/>
            </a:pPr>
            <a:r>
              <a:rPr lang="en-US" b="0" dirty="0" err="1"/>
              <a:t>Ciencias</a:t>
            </a:r>
            <a:endParaRPr lang="en-US" b="0" dirty="0"/>
          </a:p>
          <a:p>
            <a:pPr marL="228600" indent="-228600">
              <a:buAutoNum type="arabicPeriod"/>
            </a:pPr>
            <a:r>
              <a:rPr lang="en-US" b="0" dirty="0" err="1"/>
              <a:t>Doce</a:t>
            </a:r>
            <a:endParaRPr lang="en-US" b="0" dirty="0"/>
          </a:p>
          <a:p>
            <a:pPr marL="228600" indent="-228600">
              <a:buAutoNum type="arabicPeriod"/>
            </a:pPr>
            <a:r>
              <a:rPr lang="en-US" b="0" dirty="0" err="1"/>
              <a:t>Necesario</a:t>
            </a:r>
            <a:endParaRPr lang="en-US" b="0" dirty="0"/>
          </a:p>
          <a:p>
            <a:pPr marL="228600" indent="-228600">
              <a:buAutoNum type="arabicPeriod"/>
            </a:pPr>
            <a:r>
              <a:rPr lang="en-US" b="0" dirty="0" err="1"/>
              <a:t>Diciembre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doce</a:t>
            </a:r>
            <a:r>
              <a:rPr lang="en-GB" baseline="0" dirty="0"/>
              <a:t> [1138], </a:t>
            </a:r>
            <a:r>
              <a:rPr lang="en-GB" baseline="0" dirty="0" err="1"/>
              <a:t>centro</a:t>
            </a:r>
            <a:r>
              <a:rPr lang="en-GB" baseline="0" dirty="0"/>
              <a:t> [ 316], </a:t>
            </a:r>
            <a:r>
              <a:rPr lang="en-GB" baseline="0" dirty="0" err="1"/>
              <a:t>necesitar</a:t>
            </a:r>
            <a:r>
              <a:rPr lang="en-GB" baseline="0" dirty="0"/>
              <a:t> [276], ciudad [178], </a:t>
            </a:r>
            <a:r>
              <a:rPr lang="en-GB" baseline="0" dirty="0" err="1"/>
              <a:t>decir</a:t>
            </a:r>
            <a:r>
              <a:rPr lang="en-GB" baseline="0" dirty="0"/>
              <a:t> [31], </a:t>
            </a:r>
            <a:r>
              <a:rPr lang="en-GB" baseline="0" dirty="0" err="1"/>
              <a:t>ciencia</a:t>
            </a:r>
            <a:r>
              <a:rPr lang="en-GB" baseline="0" dirty="0"/>
              <a:t> [738], </a:t>
            </a:r>
            <a:r>
              <a:rPr lang="en-GB" baseline="0" dirty="0" err="1"/>
              <a:t>necesario</a:t>
            </a:r>
            <a:r>
              <a:rPr lang="en-GB" baseline="0" dirty="0"/>
              <a:t> [362], </a:t>
            </a:r>
            <a:r>
              <a:rPr lang="en-GB" baseline="0" dirty="0" err="1"/>
              <a:t>diciembre</a:t>
            </a:r>
            <a:r>
              <a:rPr lang="en-GB" baseline="0" dirty="0"/>
              <a:t> [1165]</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Grammar practice</a:t>
            </a:r>
            <a:r>
              <a:rPr lang="en-US" b="1" baseline="0" dirty="0"/>
              <a:t> activity (reading)</a:t>
            </a:r>
            <a:endParaRPr lang="en-US" b="1" dirty="0"/>
          </a:p>
          <a:p>
            <a:endParaRPr lang="en-US" b="1" dirty="0"/>
          </a:p>
          <a:p>
            <a:r>
              <a:rPr lang="en-US" b="1" dirty="0"/>
              <a:t>Timing: </a:t>
            </a:r>
            <a:r>
              <a:rPr lang="en-US" b="0" dirty="0"/>
              <a:t>5 minutes</a:t>
            </a:r>
          </a:p>
          <a:p>
            <a:endParaRPr lang="en-US" b="1" dirty="0"/>
          </a:p>
          <a:p>
            <a:r>
              <a:rPr lang="en-US" b="1" dirty="0"/>
              <a:t>Aim: </a:t>
            </a:r>
            <a:r>
              <a:rPr lang="en-US" b="0" dirty="0"/>
              <a:t>to practise attending to the meanings of present tense –ar verbs in 2</a:t>
            </a:r>
            <a:r>
              <a:rPr lang="en-US" b="0" baseline="30000" dirty="0"/>
              <a:t>nd</a:t>
            </a:r>
            <a:r>
              <a:rPr lang="en-US" b="0" baseline="0" dirty="0"/>
              <a:t> and 3</a:t>
            </a:r>
            <a:r>
              <a:rPr lang="en-US" b="0" baseline="30000" dirty="0"/>
              <a:t>rd</a:t>
            </a:r>
            <a:r>
              <a:rPr lang="en-US" b="0" baseline="0" dirty="0"/>
              <a:t> person singular</a:t>
            </a:r>
            <a:endParaRPr lang="en-US" b="0" dirty="0"/>
          </a:p>
          <a:p>
            <a:endParaRPr lang="en-US" b="1" dirty="0"/>
          </a:p>
          <a:p>
            <a:r>
              <a:rPr lang="en-US" b="1" dirty="0"/>
              <a:t>Procedure:</a:t>
            </a:r>
          </a:p>
          <a:p>
            <a:r>
              <a:rPr lang="en-US" b="0" dirty="0"/>
              <a:t>1. Write</a:t>
            </a:r>
            <a:r>
              <a:rPr lang="en-US" b="0" baseline="0" dirty="0"/>
              <a:t> 1-5.</a:t>
            </a:r>
            <a:endParaRPr lang="en-US" b="0" dirty="0"/>
          </a:p>
          <a:p>
            <a:r>
              <a:rPr lang="en-US" b="0" dirty="0"/>
              <a:t>2.</a:t>
            </a:r>
            <a:r>
              <a:rPr lang="en-US" b="0" baseline="0" dirty="0"/>
              <a:t> Read the sentence.</a:t>
            </a:r>
            <a:endParaRPr lang="en-US" b="0" dirty="0"/>
          </a:p>
          <a:p>
            <a:r>
              <a:rPr lang="en-US" b="0" dirty="0"/>
              <a:t>3. For</a:t>
            </a:r>
            <a:r>
              <a:rPr lang="en-US" b="0" baseline="0" dirty="0"/>
              <a:t> each sentence, write ‘you’ or ‘she’.</a:t>
            </a:r>
            <a:endParaRPr lang="en-US" b="0" dirty="0"/>
          </a:p>
          <a:p>
            <a:endParaRPr lang="en-US" b="0" dirty="0"/>
          </a:p>
          <a:p>
            <a:r>
              <a:rPr lang="en-US" b="1" dirty="0"/>
              <a:t>Notes:</a:t>
            </a:r>
          </a:p>
          <a:p>
            <a:r>
              <a:rPr lang="en-US" b="0" dirty="0"/>
              <a:t>A callout</a:t>
            </a:r>
            <a:r>
              <a:rPr lang="en-US" b="0" baseline="0" dirty="0"/>
              <a:t> about Lorca appears after the first line of the slide and then disappears on the next click.</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necesitar [276]; usar [317]; llevar¹ [75]; comprar [361]; escuchar [281]; vaso [1609]; bolsa [1581]; </a:t>
            </a:r>
            <a:r>
              <a:rPr kumimoji="0" lang="en-GB" sz="1200" b="0" i="0" u="none" strike="noStrike" kern="0" cap="none" spc="0" normalizeH="0" baseline="0" noProof="0" dirty="0" err="1">
                <a:ln>
                  <a:noFill/>
                </a:ln>
                <a:solidFill>
                  <a:srgbClr val="002060"/>
                </a:solidFill>
                <a:effectLst/>
                <a:uLnTx/>
                <a:uFillTx/>
              </a:rPr>
              <a:t>conversación</a:t>
            </a:r>
            <a:r>
              <a:rPr kumimoji="0" lang="en-GB" sz="1200" b="0" i="0" u="none" strike="noStrike" kern="0" cap="none" spc="0" normalizeH="0" baseline="0" noProof="0" dirty="0">
                <a:ln>
                  <a:noFill/>
                </a:ln>
                <a:solidFill>
                  <a:srgbClr val="002060"/>
                </a:solidFill>
                <a:effectLst/>
                <a:uLnTx/>
                <a:uFillTx/>
              </a:rPr>
              <a:t> [989]; </a:t>
            </a:r>
            <a:r>
              <a:rPr kumimoji="0" lang="en-GB" sz="1200" b="0" i="0" u="none" strike="noStrike" kern="0" cap="none" spc="0" normalizeH="0" baseline="0" noProof="0" dirty="0" err="1">
                <a:ln>
                  <a:noFill/>
                </a:ln>
                <a:solidFill>
                  <a:srgbClr val="002060"/>
                </a:solidFill>
                <a:effectLst/>
                <a:uLnTx/>
                <a:uFillTx/>
              </a:rPr>
              <a:t>bolígrafo</a:t>
            </a:r>
            <a:r>
              <a:rPr kumimoji="0" lang="en-GB" sz="1200" b="0" i="0" u="none" strike="noStrike" kern="0" cap="none" spc="0" normalizeH="0" baseline="0" noProof="0" dirty="0">
                <a:ln>
                  <a:noFill/>
                </a:ln>
                <a:solidFill>
                  <a:srgbClr val="002060"/>
                </a:solidFill>
                <a:effectLst/>
                <a:uLnTx/>
                <a:uFillTx/>
              </a:rPr>
              <a:t> [&gt;5000]; </a:t>
            </a:r>
            <a:r>
              <a:rPr kumimoji="0" lang="en-GB" sz="1200" b="0" i="0" u="none" strike="noStrike" kern="0" cap="none" spc="0" normalizeH="0" baseline="0" noProof="0" dirty="0" err="1">
                <a:ln>
                  <a:noFill/>
                </a:ln>
                <a:solidFill>
                  <a:srgbClr val="002060"/>
                </a:solidFill>
                <a:effectLst/>
                <a:uLnTx/>
                <a:uFillTx/>
              </a:rPr>
              <a:t>blanco</a:t>
            </a:r>
            <a:r>
              <a:rPr kumimoji="0" lang="en-GB" sz="1200" b="0" i="0" u="none" strike="noStrike" kern="0" cap="none" spc="0" normalizeH="0" baseline="0" noProof="0" dirty="0">
                <a:ln>
                  <a:noFill/>
                </a:ln>
                <a:solidFill>
                  <a:srgbClr val="002060"/>
                </a:solidFill>
                <a:effectLst/>
                <a:uLnTx/>
                <a:uFillTx/>
              </a:rPr>
              <a:t> [372]; </a:t>
            </a:r>
            <a:r>
              <a:rPr kumimoji="0" lang="en-GB" sz="1200" b="0" i="0" u="none" strike="noStrike" kern="0" cap="none" spc="0" normalizeH="0" baseline="0" noProof="0" dirty="0" err="1">
                <a:ln>
                  <a:noFill/>
                </a:ln>
                <a:solidFill>
                  <a:srgbClr val="002060"/>
                </a:solidFill>
                <a:effectLst/>
                <a:uLnTx/>
                <a:uFillTx/>
              </a:rPr>
              <a:t>botella</a:t>
            </a:r>
            <a:r>
              <a:rPr kumimoji="0" lang="en-GB" sz="1200" b="0" i="0" u="none" strike="noStrike" kern="0" cap="none" spc="0" normalizeH="0" baseline="0" noProof="0" dirty="0">
                <a:ln>
                  <a:noFill/>
                </a:ln>
                <a:solidFill>
                  <a:srgbClr val="002060"/>
                </a:solidFill>
                <a:effectLst/>
                <a:uLnTx/>
                <a:uFillTx/>
              </a:rPr>
              <a:t> [1878]; </a:t>
            </a:r>
            <a:r>
              <a:rPr kumimoji="0" lang="en-GB" sz="1200" b="0" i="0" u="none" strike="noStrike" kern="0" cap="none" spc="0" normalizeH="0" baseline="0" noProof="0" dirty="0" err="1">
                <a:ln>
                  <a:noFill/>
                </a:ln>
                <a:solidFill>
                  <a:srgbClr val="002060"/>
                </a:solidFill>
                <a:effectLst/>
                <a:uLnTx/>
                <a:uFillTx/>
              </a:rPr>
              <a:t>periódico</a:t>
            </a:r>
            <a:r>
              <a:rPr kumimoji="0" lang="en-GB" sz="1200" b="0" i="0" u="none" strike="noStrike" kern="0" cap="none" spc="0" normalizeH="0" baseline="0" noProof="0" dirty="0">
                <a:ln>
                  <a:noFill/>
                </a:ln>
                <a:solidFill>
                  <a:srgbClr val="002060"/>
                </a:solidFill>
                <a:effectLst/>
                <a:uLnTx/>
                <a:uFillTx/>
              </a:rPr>
              <a:t> [1026]</a:t>
            </a:r>
            <a:endParaRPr lang="es-E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baseline="0" dirty="0"/>
              <a:t>Lorca </a:t>
            </a:r>
            <a:r>
              <a:rPr lang="es-ES" sz="1200" b="0" baseline="0" dirty="0" err="1"/>
              <a:t>statue</a:t>
            </a:r>
            <a:r>
              <a:rPr lang="es-ES" sz="1200" b="0" baseline="0"/>
              <a:t> picture</a:t>
            </a:r>
            <a:r>
              <a:rPr lang="es-ES" sz="1200" b="0" baseline="0" dirty="0"/>
              <a:t> </a:t>
            </a:r>
            <a:r>
              <a:rPr lang="es-ES" sz="1200" b="0" baseline="0" dirty="0" err="1"/>
              <a:t>from</a:t>
            </a:r>
            <a:r>
              <a:rPr lang="es-ES" sz="1200" b="0" baseline="0" dirty="0"/>
              <a:t>: </a:t>
            </a:r>
            <a:r>
              <a:rPr lang="es-ES" sz="1200" b="0" baseline="0" dirty="0" err="1"/>
              <a:t>https</a:t>
            </a:r>
            <a:r>
              <a:rPr lang="es-ES" sz="1200" b="0" baseline="0" dirty="0"/>
              <a:t>://</a:t>
            </a:r>
            <a:r>
              <a:rPr lang="es-ES" sz="1200" b="0" baseline="0" dirty="0" err="1"/>
              <a:t>commons.wikimedia.org</a:t>
            </a:r>
            <a:r>
              <a:rPr lang="es-ES" sz="1200" b="0" baseline="0" dirty="0"/>
              <a:t>/wiki/</a:t>
            </a:r>
            <a:r>
              <a:rPr lang="es-ES" sz="1200" b="0" baseline="0" dirty="0" err="1"/>
              <a:t>File:Monumento_A_Federico_Garcia_Lorca</a:t>
            </a:r>
            <a:r>
              <a:rPr lang="es-ES" sz="1200" b="0" baseline="0" dirty="0"/>
              <a:t>_(1)_(11982757065)_(2).</a:t>
            </a:r>
            <a:r>
              <a:rPr lang="es-ES" sz="1200" b="0" baseline="0" dirty="0" err="1"/>
              <a:t>jpg</a:t>
            </a:r>
            <a:r>
              <a:rPr lang="es-ES" sz="1200" b="0" baseline="0" dirty="0"/>
              <a:t> </a:t>
            </a:r>
            <a:r>
              <a:rPr lang="es-ES" sz="1200" b="0" baseline="0" dirty="0" err="1"/>
              <a:t>from</a:t>
            </a:r>
            <a:r>
              <a:rPr lang="es-ES" sz="1200" b="0" baseline="0" dirty="0"/>
              <a:t> someone10x. </a:t>
            </a:r>
            <a:r>
              <a:rPr lang="es-ES" sz="1200" b="0" baseline="0" dirty="0" err="1"/>
              <a:t>This</a:t>
            </a:r>
            <a:r>
              <a:rPr lang="es-ES" sz="1200" b="0" baseline="0" dirty="0"/>
              <a:t> </a:t>
            </a:r>
            <a:r>
              <a:rPr lang="es-ES" sz="1200" b="0" baseline="0" dirty="0" err="1"/>
              <a:t>image</a:t>
            </a:r>
            <a:r>
              <a:rPr lang="es-ES" sz="1200" b="0" baseline="0" dirty="0"/>
              <a:t> </a:t>
            </a:r>
            <a:r>
              <a:rPr lang="es-ES" sz="1200" b="0" baseline="0" dirty="0" err="1"/>
              <a:t>is</a:t>
            </a:r>
            <a:r>
              <a:rPr lang="es-ES" sz="1200" b="0" baseline="0" dirty="0"/>
              <a:t> </a:t>
            </a:r>
            <a:r>
              <a:rPr lang="es-ES" sz="1200" b="0" baseline="0" dirty="0" err="1"/>
              <a:t>licensed</a:t>
            </a:r>
            <a:r>
              <a:rPr lang="es-ES" sz="1200" b="0" baseline="0" dirty="0"/>
              <a:t> </a:t>
            </a:r>
            <a:r>
              <a:rPr lang="es-ES" sz="1200" b="0" baseline="0" dirty="0" err="1"/>
              <a:t>under</a:t>
            </a:r>
            <a:r>
              <a:rPr lang="es-ES" sz="1200" b="0" baseline="0" dirty="0"/>
              <a:t> </a:t>
            </a:r>
            <a:r>
              <a:rPr lang="es-ES" sz="1200" b="0" baseline="0" dirty="0" err="1"/>
              <a:t>the</a:t>
            </a:r>
            <a:r>
              <a:rPr lang="es-ES" sz="1200" b="0" baseline="0" dirty="0"/>
              <a:t> </a:t>
            </a:r>
            <a:r>
              <a:rPr lang="es-ES" sz="1200" b="0" baseline="0" dirty="0" err="1"/>
              <a:t>Creative</a:t>
            </a:r>
            <a:r>
              <a:rPr lang="es-ES" sz="1200" b="0" baseline="0" dirty="0"/>
              <a:t> </a:t>
            </a:r>
            <a:r>
              <a:rPr lang="es-ES" sz="1200" b="0" baseline="0" dirty="0" err="1"/>
              <a:t>Commons</a:t>
            </a:r>
            <a:r>
              <a:rPr lang="es-ES" sz="1200" b="0" baseline="0" dirty="0"/>
              <a:t> </a:t>
            </a:r>
            <a:r>
              <a:rPr lang="es-ES" sz="1200" b="0" baseline="0" dirty="0" err="1"/>
              <a:t>Attribution</a:t>
            </a:r>
            <a:r>
              <a:rPr lang="es-ES" sz="1200" b="0" baseline="0" dirty="0"/>
              <a:t> 2.0 </a:t>
            </a:r>
            <a:r>
              <a:rPr lang="es-ES" sz="1200" b="0" baseline="0" dirty="0" err="1"/>
              <a:t>Generic</a:t>
            </a:r>
            <a:r>
              <a:rPr lang="es-ES" sz="1200" b="0" baseline="0" dirty="0"/>
              <a:t> </a:t>
            </a:r>
            <a:r>
              <a:rPr lang="es-ES" sz="1200" b="0" baseline="0" dirty="0" err="1"/>
              <a:t>license</a:t>
            </a:r>
            <a:endParaRPr lang="en-GB" sz="1200"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Phonics introduction</a:t>
            </a:r>
            <a:r>
              <a:rPr lang="en-GB" b="1" baseline="0" dirty="0"/>
              <a:t> slide</a:t>
            </a:r>
          </a:p>
          <a:p>
            <a:endParaRPr lang="en-GB" b="1" baseline="0" dirty="0"/>
          </a:p>
          <a:p>
            <a:r>
              <a:rPr lang="en-GB" b="1" baseline="0" dirty="0"/>
              <a:t>Timing: </a:t>
            </a:r>
            <a:r>
              <a:rPr lang="en-GB" b="0" baseline="0" dirty="0"/>
              <a:t>2 minutes</a:t>
            </a:r>
          </a:p>
          <a:p>
            <a:endParaRPr lang="en-GB" b="1" baseline="0" dirty="0"/>
          </a:p>
          <a:p>
            <a:r>
              <a:rPr lang="en-GB" b="1" baseline="0" dirty="0"/>
              <a:t>Aim: </a:t>
            </a:r>
            <a:r>
              <a:rPr lang="en-GB" b="0" baseline="0" dirty="0"/>
              <a:t>to introduce two ways in which [z] may be pronounced</a:t>
            </a:r>
            <a:endParaRPr lang="en-GB" b="0" dirty="0"/>
          </a:p>
          <a:p>
            <a:endParaRPr lang="en-GB" dirty="0"/>
          </a:p>
          <a:p>
            <a:r>
              <a:rPr lang="en-GB" b="1" dirty="0"/>
              <a:t>Procedure: </a:t>
            </a:r>
            <a:r>
              <a:rPr lang="en-GB" b="0" dirty="0"/>
              <a:t>Click</a:t>
            </a:r>
            <a:r>
              <a:rPr lang="en-GB" b="0" baseline="0" dirty="0"/>
              <a:t> on the orange number to hear the word.</a:t>
            </a:r>
            <a:endParaRPr lang="en-GB" b="0" dirty="0"/>
          </a:p>
          <a:p>
            <a:endParaRPr lang="en-GB" dirty="0"/>
          </a:p>
          <a:p>
            <a:r>
              <a:rPr lang="en-GB" b="1" dirty="0"/>
              <a:t>Notes:</a:t>
            </a:r>
          </a:p>
          <a:p>
            <a:r>
              <a:rPr lang="en-GB" baseline="0" dirty="0"/>
              <a:t>1. Teachers may also find it useful to consider the information from exam board specifications below:</a:t>
            </a:r>
          </a:p>
          <a:p>
            <a:pPr marL="228600" indent="-228600">
              <a:buAutoNum type="arabicParenBoth"/>
            </a:pPr>
            <a:r>
              <a:rPr lang="en-GB" baseline="0" dirty="0"/>
              <a:t>AQA :</a:t>
            </a:r>
            <a:r>
              <a:rPr lang="en-GB" dirty="0"/>
              <a:t> “</a:t>
            </a:r>
            <a:r>
              <a:rPr lang="en-GB" sz="1200" b="0" i="1" kern="1200" dirty="0">
                <a:solidFill>
                  <a:schemeClr val="tx1"/>
                </a:solidFill>
                <a:effectLst/>
                <a:latin typeface="+mn-lt"/>
                <a:ea typeface="+mn-ea"/>
                <a:cs typeface="+mn-cs"/>
              </a:rPr>
              <a:t>The [listening] test will be studio recorded using native speakers speaking </a:t>
            </a:r>
            <a:r>
              <a:rPr lang="en-GB" sz="1200" b="1" i="1" kern="1200" dirty="0">
                <a:solidFill>
                  <a:schemeClr val="tx1"/>
                </a:solidFill>
                <a:effectLst/>
                <a:latin typeface="+mn-lt"/>
                <a:ea typeface="+mn-ea"/>
                <a:cs typeface="+mn-cs"/>
              </a:rPr>
              <a:t>Castilian</a:t>
            </a:r>
            <a:r>
              <a:rPr lang="en-GB" sz="1200" b="0" i="1" kern="1200" dirty="0">
                <a:solidFill>
                  <a:schemeClr val="tx1"/>
                </a:solidFill>
                <a:effectLst/>
                <a:latin typeface="+mn-lt"/>
                <a:ea typeface="+mn-ea"/>
                <a:cs typeface="+mn-cs"/>
              </a:rPr>
              <a:t> in clearly articulated, standard speech at near normal speed.</a:t>
            </a:r>
            <a:r>
              <a:rPr lang="en-GB" sz="1200" b="0" i="1" kern="1200" baseline="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Different types of spoken language will be used, using familiar language across a range of contemporary and cultural themes.  </a:t>
            </a:r>
            <a:r>
              <a:rPr lang="en-GB" sz="1200" b="0" i="0" kern="1200" dirty="0">
                <a:solidFill>
                  <a:schemeClr val="tx1"/>
                </a:solidFill>
                <a:effectLst/>
                <a:latin typeface="+mn-lt"/>
                <a:ea typeface="+mn-ea"/>
                <a:cs typeface="+mn-cs"/>
              </a:rPr>
              <a:t>(p. 82)</a:t>
            </a:r>
          </a:p>
          <a:p>
            <a:pPr marL="228600" indent="-228600">
              <a:buAutoNum type="arabicParenBoth"/>
            </a:pPr>
            <a:r>
              <a:rPr lang="en-GB" sz="1200" b="0" i="0" kern="1200" dirty="0" err="1">
                <a:solidFill>
                  <a:schemeClr val="tx1"/>
                </a:solidFill>
                <a:effectLst/>
                <a:latin typeface="+mn-lt"/>
                <a:ea typeface="+mn-ea"/>
                <a:cs typeface="+mn-cs"/>
              </a:rPr>
              <a:t>EdExcel</a:t>
            </a:r>
            <a:r>
              <a:rPr lang="en-GB" sz="1200" b="0" i="0" kern="1200" dirty="0">
                <a:solidFill>
                  <a:schemeClr val="tx1"/>
                </a:solidFill>
                <a:effectLst/>
                <a:latin typeface="+mn-lt"/>
                <a:ea typeface="+mn-ea"/>
                <a:cs typeface="+mn-cs"/>
              </a:rPr>
              <a:t> : “</a:t>
            </a:r>
            <a:r>
              <a:rPr lang="en-GB" sz="1200" b="0" i="1" kern="1200" dirty="0">
                <a:solidFill>
                  <a:schemeClr val="tx1"/>
                </a:solidFill>
                <a:effectLst/>
                <a:latin typeface="+mn-lt"/>
                <a:ea typeface="+mn-ea"/>
                <a:cs typeface="+mn-cs"/>
              </a:rPr>
              <a:t>For listening and reading assessments, the majority of contexts are based on the culture and </a:t>
            </a:r>
            <a:r>
              <a:rPr lang="en-GB" sz="1200" b="1" i="1" kern="1200" dirty="0">
                <a:solidFill>
                  <a:schemeClr val="tx1"/>
                </a:solidFill>
                <a:effectLst/>
                <a:latin typeface="+mn-lt"/>
                <a:ea typeface="+mn-ea"/>
                <a:cs typeface="+mn-cs"/>
              </a:rPr>
              <a:t>countries</a:t>
            </a:r>
            <a:r>
              <a:rPr lang="en-GB" sz="1200" b="0" i="1" kern="1200" dirty="0">
                <a:solidFill>
                  <a:schemeClr val="tx1"/>
                </a:solidFill>
                <a:effectLst/>
                <a:latin typeface="+mn-lt"/>
                <a:ea typeface="+mn-ea"/>
                <a:cs typeface="+mn-cs"/>
              </a:rPr>
              <a:t> where the assessed language is spoken. […] It is, therefore, </a:t>
            </a:r>
            <a:r>
              <a:rPr lang="en-GB" sz="1200" b="1" i="1" kern="1200" dirty="0">
                <a:solidFill>
                  <a:schemeClr val="tx1"/>
                </a:solidFill>
                <a:effectLst/>
                <a:latin typeface="+mn-lt"/>
                <a:ea typeface="+mn-ea"/>
                <a:cs typeface="+mn-cs"/>
              </a:rPr>
              <a:t>important that students are exposed to materials relating to Spanish-speaking countries</a:t>
            </a:r>
            <a:r>
              <a:rPr lang="en-GB" sz="1200" b="0" i="1" kern="1200" dirty="0">
                <a:solidFill>
                  <a:schemeClr val="tx1"/>
                </a:solidFill>
                <a:effectLst/>
                <a:latin typeface="+mn-lt"/>
                <a:ea typeface="+mn-ea"/>
                <a:cs typeface="+mn-cs"/>
              </a:rPr>
              <a:t> throughout the cours</a:t>
            </a:r>
            <a:r>
              <a:rPr lang="en-GB" sz="1200" b="0" i="0" kern="1200" dirty="0">
                <a:solidFill>
                  <a:schemeClr val="tx1"/>
                </a:solidFill>
                <a:effectLst/>
                <a:latin typeface="+mn-lt"/>
                <a:ea typeface="+mn-ea"/>
                <a:cs typeface="+mn-cs"/>
              </a:rPr>
              <a:t>e.” (p. 7)</a:t>
            </a:r>
          </a:p>
          <a:p>
            <a:pPr marL="228600" indent="-228600">
              <a:buAutoNum type="arabicParenBoth"/>
            </a:pPr>
            <a:r>
              <a:rPr lang="en-GB" sz="1200" b="0" i="0" kern="1200" dirty="0">
                <a:solidFill>
                  <a:schemeClr val="tx1"/>
                </a:solidFill>
                <a:effectLst/>
                <a:latin typeface="+mn-lt"/>
                <a:ea typeface="+mn-ea"/>
                <a:cs typeface="+mn-cs"/>
              </a:rPr>
              <a:t>WJEC : “</a:t>
            </a:r>
            <a:r>
              <a:rPr lang="en-GB" sz="1200" b="0" i="1" kern="1200" dirty="0">
                <a:solidFill>
                  <a:schemeClr val="tx1"/>
                </a:solidFill>
                <a:effectLst/>
                <a:latin typeface="+mn-lt"/>
                <a:ea typeface="+mn-ea"/>
                <a:cs typeface="+mn-cs"/>
              </a:rPr>
              <a:t>This GCSE specification in Spanish for use in Wales is based on a conviction that learners studying a modern foreign language will develop their desire and ability to communicate with and </a:t>
            </a:r>
            <a:r>
              <a:rPr lang="en-GB" sz="1200" b="1" i="1" kern="1200" dirty="0">
                <a:solidFill>
                  <a:schemeClr val="tx1"/>
                </a:solidFill>
                <a:effectLst/>
                <a:latin typeface="+mn-lt"/>
                <a:ea typeface="+mn-ea"/>
                <a:cs typeface="+mn-cs"/>
              </a:rPr>
              <a:t>understand speakers of Spanish in a variety of contexts </a:t>
            </a:r>
            <a:r>
              <a:rPr lang="en-GB" sz="1200" b="0" i="1" kern="1200" dirty="0">
                <a:solidFill>
                  <a:schemeClr val="tx1"/>
                </a:solidFill>
                <a:effectLst/>
                <a:latin typeface="+mn-lt"/>
                <a:ea typeface="+mn-ea"/>
                <a:cs typeface="+mn-cs"/>
              </a:rPr>
              <a:t>and for a variety of purposes.” (p. 3)</a:t>
            </a:r>
            <a:endParaRPr lang="en-GB"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After</a:t>
            </a:r>
            <a:r>
              <a:rPr lang="en-GB" baseline="0" dirty="0"/>
              <a:t> revealing the answer, a</a:t>
            </a:r>
            <a:r>
              <a:rPr lang="en-GB" dirty="0"/>
              <a:t>sk students to pronounce Camborne</a:t>
            </a:r>
            <a:r>
              <a:rPr lang="en-GB" baseline="0" dirty="0"/>
              <a:t> </a:t>
            </a:r>
            <a:r>
              <a:rPr lang="en-GB" dirty="0"/>
              <a:t>in a Spanish way - see what they come up with (a good way to assess some prior knowledge of phonics/Spanish).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561424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Phonics practice activity</a:t>
            </a:r>
          </a:p>
          <a:p>
            <a:endParaRPr lang="en-GB" baseline="0" dirty="0"/>
          </a:p>
          <a:p>
            <a:r>
              <a:rPr lang="en-US" b="1" dirty="0"/>
              <a:t>Timing: </a:t>
            </a:r>
            <a:r>
              <a:rPr lang="en-US" b="0" dirty="0"/>
              <a:t>7</a:t>
            </a:r>
            <a:r>
              <a:rPr lang="en-US" b="0" baseline="0" dirty="0"/>
              <a:t> minutes</a:t>
            </a:r>
            <a:endParaRPr lang="en-US" b="0" dirty="0"/>
          </a:p>
          <a:p>
            <a:endParaRPr lang="en-US" b="1" dirty="0"/>
          </a:p>
          <a:p>
            <a:r>
              <a:rPr lang="en-US" b="1" dirty="0"/>
              <a:t>Aim: </a:t>
            </a:r>
            <a:r>
              <a:rPr lang="en-US" b="0" dirty="0"/>
              <a:t>to practise recognising pronunciation</a:t>
            </a:r>
            <a:r>
              <a:rPr lang="en-US" b="0" baseline="0" dirty="0"/>
              <a:t> of [z] and the geographical area in which it is typically used</a:t>
            </a:r>
            <a:endParaRPr lang="en-US" b="0" dirty="0"/>
          </a:p>
          <a:p>
            <a:endParaRPr lang="en-US" b="1" dirty="0"/>
          </a:p>
          <a:p>
            <a:r>
              <a:rPr lang="en-US" b="1" dirty="0"/>
              <a:t>Procedure:</a:t>
            </a:r>
          </a:p>
          <a:p>
            <a:r>
              <a:rPr lang="en-US" b="0" dirty="0"/>
              <a:t>1. Students write 1-8.</a:t>
            </a:r>
          </a:p>
          <a:p>
            <a:r>
              <a:rPr lang="en-US" b="0" dirty="0"/>
              <a:t>2. Click</a:t>
            </a:r>
            <a:r>
              <a:rPr lang="en-US" b="0" baseline="0" dirty="0"/>
              <a:t> on the orange box to play the audio.</a:t>
            </a:r>
            <a:endParaRPr lang="en-US" b="0" dirty="0"/>
          </a:p>
          <a:p>
            <a:r>
              <a:rPr lang="en-US" b="0" dirty="0"/>
              <a:t>3. Students listen</a:t>
            </a:r>
            <a:r>
              <a:rPr lang="en-US" b="0" baseline="0" dirty="0"/>
              <a:t> and write down where they think it is more likely to be Spain or Latin America / Canaries.</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We include two additional high-frequency words (plaza, </a:t>
            </a:r>
            <a:r>
              <a:rPr lang="en-GB" baseline="0" dirty="0" err="1"/>
              <a:t>azul</a:t>
            </a:r>
            <a:r>
              <a:rPr lang="en-GB" baseline="0" dirty="0"/>
              <a:t>) in the activity for further practice. Both will be taught during Year 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Transcript:</a:t>
            </a:r>
          </a:p>
          <a:p>
            <a:pPr marL="228600" indent="-228600">
              <a:buAutoNum type="arabicPeriod"/>
            </a:pPr>
            <a:r>
              <a:rPr lang="en-GB" dirty="0"/>
              <a:t>Zona</a:t>
            </a:r>
            <a:endParaRPr lang="en-GB" baseline="0" dirty="0"/>
          </a:p>
          <a:p>
            <a:pPr marL="228600" indent="-228600">
              <a:buAutoNum type="arabicPeriod"/>
            </a:pPr>
            <a:r>
              <a:rPr lang="en-GB" baseline="0" dirty="0" err="1"/>
              <a:t>Voz</a:t>
            </a:r>
            <a:endParaRPr lang="en-GB" baseline="0" dirty="0"/>
          </a:p>
          <a:p>
            <a:pPr marL="228600" indent="-228600">
              <a:buAutoNum type="arabicPeriod"/>
            </a:pPr>
            <a:r>
              <a:rPr lang="en-GB" baseline="0" dirty="0"/>
              <a:t>Cabeza</a:t>
            </a:r>
          </a:p>
          <a:p>
            <a:pPr marL="228600" indent="-228600">
              <a:buAutoNum type="arabicPeriod"/>
            </a:pPr>
            <a:r>
              <a:rPr lang="en-GB" baseline="0" dirty="0"/>
              <a:t>Diez</a:t>
            </a:r>
          </a:p>
          <a:p>
            <a:pPr marL="228600" indent="-228600">
              <a:buAutoNum type="arabicPeriod"/>
            </a:pPr>
            <a:r>
              <a:rPr lang="en-GB" baseline="0" dirty="0" err="1"/>
              <a:t>Empezar</a:t>
            </a:r>
            <a:endParaRPr lang="en-GB" baseline="0" dirty="0"/>
          </a:p>
          <a:p>
            <a:pPr marL="228600" indent="-228600">
              <a:buAutoNum type="arabicPeriod"/>
            </a:pPr>
            <a:r>
              <a:rPr lang="en-GB" baseline="0" dirty="0" err="1"/>
              <a:t>Zapato</a:t>
            </a:r>
            <a:endParaRPr lang="en-GB" baseline="0" dirty="0"/>
          </a:p>
          <a:p>
            <a:pPr marL="228600" indent="-228600">
              <a:buAutoNum type="arabicPeriod"/>
            </a:pPr>
            <a:r>
              <a:rPr lang="en-GB" baseline="0" dirty="0"/>
              <a:t>Plaza</a:t>
            </a:r>
          </a:p>
          <a:p>
            <a:pPr marL="228600" indent="-228600">
              <a:buAutoNum type="arabicPeriod"/>
            </a:pPr>
            <a:r>
              <a:rPr lang="en-GB" baseline="0" dirty="0"/>
              <a:t>Azul</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zona [359]; cabeza [265]; </a:t>
            </a:r>
            <a:r>
              <a:rPr lang="en-GB" baseline="0" dirty="0" err="1"/>
              <a:t>voz</a:t>
            </a:r>
            <a:r>
              <a:rPr lang="en-GB" baseline="0" dirty="0"/>
              <a:t> [252]; </a:t>
            </a:r>
            <a:r>
              <a:rPr lang="en-GB" baseline="0" dirty="0" err="1"/>
              <a:t>diez</a:t>
            </a:r>
            <a:r>
              <a:rPr lang="en-GB" baseline="0" dirty="0"/>
              <a:t> [449]; </a:t>
            </a:r>
            <a:r>
              <a:rPr lang="en-GB" baseline="0" dirty="0" err="1"/>
              <a:t>zapato</a:t>
            </a:r>
            <a:r>
              <a:rPr lang="en-GB" baseline="0" dirty="0"/>
              <a:t> [1477]; </a:t>
            </a:r>
            <a:r>
              <a:rPr lang="en-GB" baseline="0" dirty="0" err="1"/>
              <a:t>empezar</a:t>
            </a:r>
            <a:r>
              <a:rPr lang="en-GB" baseline="0" dirty="0"/>
              <a:t> [175]; plaza [806]; </a:t>
            </a:r>
            <a:r>
              <a:rPr lang="en-GB" baseline="0" dirty="0" err="1"/>
              <a:t>azul</a:t>
            </a:r>
            <a:r>
              <a:rPr lang="en-GB" baseline="0" dirty="0"/>
              <a:t> [811]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dirty="0"/>
              <a:t>Image with creative</a:t>
            </a:r>
            <a:r>
              <a:rPr lang="en-GB" baseline="0" dirty="0"/>
              <a:t> commons public domain licence</a:t>
            </a:r>
          </a:p>
          <a:p>
            <a:r>
              <a:rPr lang="en-GB" dirty="0"/>
              <a:t>https://mycsres.com/freesheet/spanish-speaking-world-map-18.html.html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b="1" dirty="0">
                <a:latin typeface="Century Gothic" panose="020B0502020202020204" pitchFamily="34" charset="0"/>
              </a:rPr>
              <a:t>Phonics</a:t>
            </a:r>
            <a:r>
              <a:rPr lang="en-GB" sz="1200" b="1" baseline="0" dirty="0">
                <a:latin typeface="Century Gothic" panose="020B0502020202020204" pitchFamily="34" charset="0"/>
              </a:rPr>
              <a:t> practice task</a:t>
            </a:r>
            <a:endParaRPr lang="en-GB" sz="1200" b="1" dirty="0">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1200" dirty="0">
              <a:latin typeface="Century Gothic" panose="020B0502020202020204" pitchFamily="34" charset="0"/>
            </a:endParaRPr>
          </a:p>
          <a:p>
            <a:r>
              <a:rPr lang="en-US" b="1" dirty="0"/>
              <a:t>Timing: </a:t>
            </a:r>
            <a:r>
              <a:rPr lang="en-US" b="0" dirty="0"/>
              <a:t>6 minutes</a:t>
            </a:r>
          </a:p>
          <a:p>
            <a:endParaRPr lang="en-US" b="1" dirty="0"/>
          </a:p>
          <a:p>
            <a:r>
              <a:rPr lang="en-US" b="1" dirty="0"/>
              <a:t>Aim: </a:t>
            </a:r>
            <a:r>
              <a:rPr lang="en-US" b="0" dirty="0"/>
              <a:t>to correctly transcribe the missing letters from the words</a:t>
            </a:r>
          </a:p>
          <a:p>
            <a:endParaRPr lang="en-US" b="1" dirty="0"/>
          </a:p>
          <a:p>
            <a:r>
              <a:rPr lang="en-US" b="1" dirty="0"/>
              <a:t>Procedure:</a:t>
            </a:r>
          </a:p>
          <a:p>
            <a:r>
              <a:rPr lang="en-US" b="0" dirty="0"/>
              <a:t>1. Students write 1-10.</a:t>
            </a:r>
          </a:p>
          <a:p>
            <a:r>
              <a:rPr lang="en-US" b="0" dirty="0"/>
              <a:t>2. Students listen and write the missing letters in</a:t>
            </a:r>
            <a:r>
              <a:rPr lang="en-US" b="0" baseline="0" dirty="0"/>
              <a:t> each case.</a:t>
            </a:r>
            <a:endParaRPr lang="en-US" b="0" dirty="0"/>
          </a:p>
          <a:p>
            <a:r>
              <a:rPr lang="en-US" b="0" dirty="0"/>
              <a:t>3. Teacher</a:t>
            </a:r>
            <a:r>
              <a:rPr lang="en-US" b="0" baseline="0" dirty="0"/>
              <a:t> asks students, based on pronunciation, whether they think the person is from mainland Spain or Latin America / Canaries.</a:t>
            </a:r>
            <a:endParaRPr lang="en-US" b="0" dirty="0"/>
          </a:p>
          <a:p>
            <a:endParaRPr lang="en-US" b="0" dirty="0"/>
          </a:p>
          <a:p>
            <a:r>
              <a:rPr lang="en-US" b="1" dirty="0"/>
              <a:t>Notes:</a:t>
            </a:r>
          </a:p>
          <a:p>
            <a:pPr marL="228600" indent="-228600">
              <a:buAutoNum type="arabicPeriod"/>
            </a:pPr>
            <a:r>
              <a:rPr lang="en-US" b="0" baseline="0" dirty="0"/>
              <a:t>See next slide for variation of the activity where students write the whole of the missing word.</a:t>
            </a:r>
          </a:p>
          <a:p>
            <a:pPr marL="228600" indent="-228600">
              <a:buAutoNum type="arabicPeriod"/>
            </a:pPr>
            <a:r>
              <a:rPr lang="en-US" b="0" baseline="0" dirty="0"/>
              <a:t>All words are pronounced with Castilian ‘</a:t>
            </a:r>
            <a:r>
              <a:rPr lang="en-US" b="0" baseline="0" dirty="0" err="1"/>
              <a:t>distinción</a:t>
            </a:r>
            <a:r>
              <a:rPr lang="en-US" b="0" baseline="0" dirty="0"/>
              <a:t>’ (with </a:t>
            </a:r>
            <a:r>
              <a:rPr lang="el-GR" sz="1200" b="0" i="0" kern="1200" dirty="0">
                <a:solidFill>
                  <a:schemeClr val="tx1"/>
                </a:solidFill>
                <a:effectLst/>
                <a:latin typeface="+mn-lt"/>
                <a:ea typeface="+mn-ea"/>
                <a:cs typeface="+mn-cs"/>
              </a:rPr>
              <a:t>/θ/</a:t>
            </a:r>
            <a:r>
              <a:rPr lang="en-GB" sz="1200" b="0" i="0" kern="1200" dirty="0">
                <a:solidFill>
                  <a:schemeClr val="tx1"/>
                </a:solidFill>
                <a:effectLst/>
                <a:latin typeface="+mn-lt"/>
                <a:ea typeface="+mn-ea"/>
                <a:cs typeface="+mn-cs"/>
              </a:rPr>
              <a:t> phoneme). [CE] and [CI]</a:t>
            </a:r>
            <a:r>
              <a:rPr lang="en-GB" sz="1200" b="0" i="0" kern="1200" baseline="0" dirty="0">
                <a:solidFill>
                  <a:schemeClr val="tx1"/>
                </a:solidFill>
                <a:effectLst/>
                <a:latin typeface="+mn-lt"/>
                <a:ea typeface="+mn-ea"/>
                <a:cs typeface="+mn-cs"/>
              </a:rPr>
              <a:t> are revisited in this activity.</a:t>
            </a:r>
            <a:endParaRPr lang="en-US" b="0" baseline="0" dirty="0"/>
          </a:p>
          <a:p>
            <a:pPr marL="0" indent="0">
              <a:buNone/>
            </a:pPr>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Zapato</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latin typeface="Century Gothic" panose="020B0502020202020204" pitchFamily="34" charset="0"/>
              </a:rPr>
              <a:t>Ciudad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Doce</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Necesitar</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Cierto</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latin typeface="Century Gothic" panose="020B0502020202020204" pitchFamily="34" charset="0"/>
              </a:rPr>
              <a:t>Cabeza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Empezar</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Ciencias</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Decir</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aseline="0" dirty="0" err="1">
                <a:latin typeface="Century Gothic" panose="020B0502020202020204" pitchFamily="34" charset="0"/>
              </a:rPr>
              <a:t>Cerca</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cabeza [265]; </a:t>
            </a:r>
            <a:r>
              <a:rPr lang="en-GB" baseline="0" dirty="0" err="1"/>
              <a:t>zapato</a:t>
            </a:r>
            <a:r>
              <a:rPr lang="en-GB" baseline="0" dirty="0"/>
              <a:t> [1477]; </a:t>
            </a:r>
            <a:r>
              <a:rPr lang="en-GB" baseline="0" dirty="0" err="1"/>
              <a:t>empezar</a:t>
            </a:r>
            <a:r>
              <a:rPr lang="en-GB" baseline="0" dirty="0"/>
              <a:t> [175]; ciudad [178]; </a:t>
            </a:r>
            <a:r>
              <a:rPr lang="en-GB" baseline="0" dirty="0" err="1"/>
              <a:t>doce</a:t>
            </a:r>
            <a:r>
              <a:rPr lang="en-GB" baseline="0" dirty="0"/>
              <a:t> [1138]; </a:t>
            </a:r>
            <a:r>
              <a:rPr lang="en-GB" baseline="0" dirty="0" err="1"/>
              <a:t>necesitar</a:t>
            </a:r>
            <a:r>
              <a:rPr lang="en-GB" baseline="0" dirty="0"/>
              <a:t> [276]; </a:t>
            </a:r>
            <a:r>
              <a:rPr lang="en-GB" baseline="0" dirty="0" err="1"/>
              <a:t>cierto</a:t>
            </a:r>
            <a:r>
              <a:rPr lang="en-GB" baseline="0" dirty="0"/>
              <a:t> [159]; </a:t>
            </a:r>
            <a:r>
              <a:rPr lang="en-GB" baseline="0" dirty="0" err="1"/>
              <a:t>ciencia</a:t>
            </a:r>
            <a:r>
              <a:rPr lang="en-GB" baseline="0" dirty="0"/>
              <a:t> [738]; </a:t>
            </a:r>
            <a:r>
              <a:rPr lang="en-GB" baseline="0" dirty="0" err="1"/>
              <a:t>decir</a:t>
            </a:r>
            <a:r>
              <a:rPr lang="en-GB" baseline="0" dirty="0"/>
              <a:t> [31]; </a:t>
            </a:r>
            <a:r>
              <a:rPr lang="en-GB" baseline="0" dirty="0" err="1"/>
              <a:t>cerca</a:t>
            </a:r>
            <a:r>
              <a:rPr lang="en-GB" baseline="0" dirty="0"/>
              <a:t> [1042]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50000"/>
              </a:lnSpc>
            </a:pPr>
            <a:r>
              <a:rPr lang="en-GB" sz="1200" b="1" dirty="0">
                <a:latin typeface="Century Gothic" panose="020B0502020202020204" pitchFamily="34" charset="0"/>
              </a:rPr>
              <a:t>Variation of previous slide</a:t>
            </a:r>
            <a:r>
              <a:rPr lang="en-GB" sz="1200" dirty="0">
                <a:latin typeface="Century Gothic" panose="020B0502020202020204" pitchFamily="34" charset="0"/>
              </a:rPr>
              <a:t>: students have to write the whole word</a:t>
            </a:r>
          </a:p>
          <a:p>
            <a:pPr>
              <a:lnSpc>
                <a:spcPct val="150000"/>
              </a:lnSpc>
            </a:pPr>
            <a:endParaRPr lang="en-GB" sz="1200" dirty="0">
              <a:latin typeface="Century Gothic" panose="020B0502020202020204" pitchFamily="34" charset="0"/>
            </a:endParaRPr>
          </a:p>
          <a:p>
            <a:r>
              <a:rPr lang="en-US" b="1" dirty="0"/>
              <a:t>Transcript:</a:t>
            </a:r>
          </a:p>
          <a:p>
            <a:endParaRPr lang="en-US"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Zapato</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latin typeface="Century Gothic" panose="020B0502020202020204" pitchFamily="34" charset="0"/>
              </a:rPr>
              <a:t>Ciudad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Doce</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Necesitar</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Cierto</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latin typeface="Century Gothic" panose="020B0502020202020204" pitchFamily="34" charset="0"/>
              </a:rPr>
              <a:t>Cabeza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Empezar</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Ciencias</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Decir</a:t>
            </a:r>
            <a:endParaRPr lang="en-GB"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aseline="0" dirty="0" err="1">
                <a:latin typeface="Century Gothic" panose="020B0502020202020204" pitchFamily="34" charset="0"/>
              </a:rPr>
              <a:t>Cerca</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cabeza [265]; </a:t>
            </a:r>
            <a:r>
              <a:rPr lang="en-GB" baseline="0" dirty="0" err="1"/>
              <a:t>zapato</a:t>
            </a:r>
            <a:r>
              <a:rPr lang="en-GB" baseline="0" dirty="0"/>
              <a:t> [1477]; </a:t>
            </a:r>
            <a:r>
              <a:rPr lang="en-GB" baseline="0" dirty="0" err="1"/>
              <a:t>empezar</a:t>
            </a:r>
            <a:r>
              <a:rPr lang="en-GB" baseline="0" dirty="0"/>
              <a:t> [175]; ciudad [178]; </a:t>
            </a:r>
            <a:r>
              <a:rPr lang="en-GB" baseline="0" dirty="0" err="1"/>
              <a:t>doce</a:t>
            </a:r>
            <a:r>
              <a:rPr lang="en-GB" baseline="0" dirty="0"/>
              <a:t> [1138]; </a:t>
            </a:r>
            <a:r>
              <a:rPr lang="en-GB" baseline="0" dirty="0" err="1"/>
              <a:t>necesitar</a:t>
            </a:r>
            <a:r>
              <a:rPr lang="en-GB" baseline="0" dirty="0"/>
              <a:t> [276]; </a:t>
            </a:r>
            <a:r>
              <a:rPr lang="en-GB" baseline="0" dirty="0" err="1"/>
              <a:t>cierto</a:t>
            </a:r>
            <a:r>
              <a:rPr lang="en-GB" baseline="0" dirty="0"/>
              <a:t> [159]; </a:t>
            </a:r>
            <a:r>
              <a:rPr lang="en-GB" baseline="0" dirty="0" err="1"/>
              <a:t>ciencia</a:t>
            </a:r>
            <a:r>
              <a:rPr lang="en-GB" baseline="0" dirty="0"/>
              <a:t> [738]; </a:t>
            </a:r>
            <a:r>
              <a:rPr lang="en-GB" baseline="0" dirty="0" err="1"/>
              <a:t>decir</a:t>
            </a:r>
            <a:r>
              <a:rPr lang="en-GB" baseline="0" dirty="0"/>
              <a:t> [31]; </a:t>
            </a:r>
            <a:r>
              <a:rPr lang="en-GB" baseline="0" dirty="0" err="1"/>
              <a:t>cerca</a:t>
            </a:r>
            <a:r>
              <a:rPr lang="en-GB" baseline="0" dirty="0"/>
              <a:t> [1042]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Listening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US" b="1" dirty="0"/>
              <a:t>Timing: </a:t>
            </a:r>
            <a:r>
              <a:rPr lang="en-US" b="0" dirty="0"/>
              <a:t>7 minutes</a:t>
            </a:r>
          </a:p>
          <a:p>
            <a:endParaRPr lang="en-US" b="1" dirty="0"/>
          </a:p>
          <a:p>
            <a:r>
              <a:rPr lang="en-US" b="1" dirty="0"/>
              <a:t>Aim: </a:t>
            </a:r>
            <a:r>
              <a:rPr lang="en-US" b="0" dirty="0"/>
              <a:t>to practise</a:t>
            </a:r>
            <a:r>
              <a:rPr lang="en-US" b="0" baseline="0" dirty="0"/>
              <a:t> distinguishing between ‘es’ and ‘son’; to consolidate understanding of the new adjectives</a:t>
            </a:r>
            <a:endParaRPr lang="en-US" b="0" dirty="0"/>
          </a:p>
          <a:p>
            <a:endParaRPr lang="en-US" b="1" dirty="0"/>
          </a:p>
          <a:p>
            <a:r>
              <a:rPr lang="en-US" b="1" dirty="0"/>
              <a:t>Procedure:</a:t>
            </a:r>
          </a:p>
          <a:p>
            <a:r>
              <a:rPr lang="en-US" b="0" dirty="0"/>
              <a:t>1. Students</a:t>
            </a:r>
            <a:r>
              <a:rPr lang="en-US" b="0" baseline="0" dirty="0"/>
              <a:t> write 1-10.</a:t>
            </a:r>
            <a:endParaRPr lang="en-US" b="0" dirty="0"/>
          </a:p>
          <a:p>
            <a:r>
              <a:rPr lang="en-US" b="0" dirty="0"/>
              <a:t>2. They listen to each item and write ‘it is’ or ‘they are’.</a:t>
            </a:r>
          </a:p>
          <a:p>
            <a:r>
              <a:rPr lang="en-US" b="0" dirty="0"/>
              <a:t>3. They listen again. This time,</a:t>
            </a:r>
            <a:r>
              <a:rPr lang="en-US" b="0" baseline="0" dirty="0"/>
              <a:t> they write the adjective in English.</a:t>
            </a:r>
            <a:endParaRPr lang="en-US" b="0" dirty="0"/>
          </a:p>
          <a:p>
            <a:r>
              <a:rPr lang="en-US" b="0" dirty="0"/>
              <a:t>4. Teacher checks</a:t>
            </a:r>
            <a:r>
              <a:rPr lang="en-US" b="0" baseline="0" dirty="0"/>
              <a:t> answers.</a:t>
            </a:r>
            <a:endParaRPr lang="en-US" b="0" dirty="0"/>
          </a:p>
          <a:p>
            <a:endParaRPr lang="en-US" b="0" dirty="0"/>
          </a:p>
          <a:p>
            <a:r>
              <a:rPr lang="en-US"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Ciudad’ has been practised as a phonics word (T1.1, Week 7). </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Es bonito.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Es </a:t>
            </a:r>
            <a:r>
              <a:rPr lang="en-GB" baseline="0" dirty="0" err="1"/>
              <a:t>pequeño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Son </a:t>
            </a:r>
            <a:r>
              <a:rPr lang="en-GB" baseline="0" dirty="0" err="1"/>
              <a:t>caros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Son </a:t>
            </a:r>
            <a:r>
              <a:rPr lang="en-GB" baseline="0" dirty="0" err="1"/>
              <a:t>feos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Es </a:t>
            </a:r>
            <a:r>
              <a:rPr lang="en-GB" baseline="0" dirty="0" err="1"/>
              <a:t>antiguo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Son </a:t>
            </a:r>
            <a:r>
              <a:rPr lang="en-GB" baseline="0" dirty="0" err="1"/>
              <a:t>baratos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Es </a:t>
            </a:r>
            <a:r>
              <a:rPr lang="en-GB" baseline="0" dirty="0" err="1"/>
              <a:t>famoso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Son </a:t>
            </a:r>
            <a:r>
              <a:rPr lang="en-GB" baseline="0" dirty="0" err="1"/>
              <a:t>buenos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Es </a:t>
            </a:r>
            <a:r>
              <a:rPr lang="en-GB" baseline="0" dirty="0" err="1"/>
              <a:t>raro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Son </a:t>
            </a:r>
            <a:r>
              <a:rPr lang="en-GB" baseline="0" dirty="0" err="1"/>
              <a:t>tranquilos</a:t>
            </a:r>
            <a:r>
              <a:rPr lang="en-GB" baseline="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Image free to use. Retrieved from </a:t>
            </a:r>
            <a:r>
              <a:rPr lang="en-GB" dirty="0">
                <a:hlinkClick r:id="rId3"/>
              </a:rPr>
              <a:t>https://www.freeworldmaps.net/europe/spain/political.html</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bonito [891]; </a:t>
            </a:r>
            <a:r>
              <a:rPr lang="en-GB" baseline="0" dirty="0" err="1"/>
              <a:t>pequeño</a:t>
            </a:r>
            <a:r>
              <a:rPr lang="en-GB" baseline="0" dirty="0"/>
              <a:t> [202]; </a:t>
            </a:r>
            <a:r>
              <a:rPr lang="en-GB" baseline="0" dirty="0" err="1"/>
              <a:t>caro</a:t>
            </a:r>
            <a:r>
              <a:rPr lang="en-GB" baseline="0" dirty="0"/>
              <a:t> [2179]; </a:t>
            </a:r>
            <a:r>
              <a:rPr lang="en-GB" baseline="0" dirty="0" err="1"/>
              <a:t>feo</a:t>
            </a:r>
            <a:r>
              <a:rPr lang="en-GB" baseline="0" dirty="0"/>
              <a:t> [2373]; </a:t>
            </a:r>
            <a:r>
              <a:rPr lang="en-GB" baseline="0" dirty="0" err="1"/>
              <a:t>antiguo</a:t>
            </a:r>
            <a:r>
              <a:rPr lang="en-GB" baseline="0" dirty="0"/>
              <a:t> [446]; </a:t>
            </a:r>
            <a:r>
              <a:rPr lang="en-GB" baseline="0" dirty="0" err="1"/>
              <a:t>barato</a:t>
            </a:r>
            <a:r>
              <a:rPr lang="en-GB" baseline="0" dirty="0"/>
              <a:t> [2164]; </a:t>
            </a:r>
            <a:r>
              <a:rPr lang="en-GB" baseline="0" dirty="0" err="1"/>
              <a:t>famoso</a:t>
            </a:r>
            <a:r>
              <a:rPr lang="en-GB" baseline="0" dirty="0"/>
              <a:t> [997]; </a:t>
            </a:r>
            <a:r>
              <a:rPr lang="en-GB" baseline="0" dirty="0" err="1"/>
              <a:t>bueno</a:t>
            </a:r>
            <a:r>
              <a:rPr lang="en-GB" baseline="0" dirty="0"/>
              <a:t> [98]; </a:t>
            </a:r>
            <a:r>
              <a:rPr lang="en-GB" baseline="0" dirty="0" err="1"/>
              <a:t>raro</a:t>
            </a:r>
            <a:r>
              <a:rPr lang="en-GB" baseline="0" dirty="0"/>
              <a:t> [1005]; </a:t>
            </a:r>
            <a:r>
              <a:rPr lang="en-GB" baseline="0" dirty="0" err="1"/>
              <a:t>tranquilo</a:t>
            </a:r>
            <a:r>
              <a:rPr lang="en-GB" baseline="0" dirty="0"/>
              <a:t> [1073]</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Reading activity [1/2]</a:t>
            </a:r>
          </a:p>
          <a:p>
            <a:endParaRPr lang="en-US" b="1" dirty="0"/>
          </a:p>
          <a:p>
            <a:r>
              <a:rPr lang="en-US" b="1" dirty="0"/>
              <a:t>Timing: </a:t>
            </a:r>
            <a:r>
              <a:rPr lang="en-US" b="0" dirty="0"/>
              <a:t>8 minutes</a:t>
            </a:r>
          </a:p>
          <a:p>
            <a:endParaRPr lang="en-US" b="1" dirty="0"/>
          </a:p>
          <a:p>
            <a:r>
              <a:rPr lang="en-US" b="1" dirty="0"/>
              <a:t>Aim: </a:t>
            </a:r>
            <a:r>
              <a:rPr lang="en-US" b="0" dirty="0"/>
              <a:t>to consolidate</a:t>
            </a:r>
            <a:r>
              <a:rPr lang="en-US" b="0" baseline="0" dirty="0"/>
              <a:t> understanding of the difference between ‘hay’ and ‘tiene’; to continue distinguishing between the meanings of ‘es’ and ‘son’.</a:t>
            </a:r>
            <a:endParaRPr lang="en-US" b="0" dirty="0"/>
          </a:p>
          <a:p>
            <a:endParaRPr lang="en-US" b="1" dirty="0"/>
          </a:p>
          <a:p>
            <a:r>
              <a:rPr lang="en-US" b="1" dirty="0"/>
              <a:t>Procedure:</a:t>
            </a:r>
          </a:p>
          <a:p>
            <a:r>
              <a:rPr lang="en-US" b="0" dirty="0"/>
              <a:t>1.</a:t>
            </a:r>
            <a:r>
              <a:rPr lang="en-GB" dirty="0"/>
              <a:t> Students first decide</a:t>
            </a:r>
            <a:r>
              <a:rPr lang="en-GB" baseline="0" dirty="0"/>
              <a:t> which sentence starter is correct, based on whether the ending includes ‘hay’ or ‘tiene’. </a:t>
            </a:r>
            <a:endParaRPr lang="en-US" b="0" dirty="0"/>
          </a:p>
          <a:p>
            <a:r>
              <a:rPr lang="en-US" b="0" dirty="0"/>
              <a:t>2.</a:t>
            </a:r>
            <a:r>
              <a:rPr lang="en-GB" baseline="0" dirty="0"/>
              <a:t> They then decide if the following sentence uses ‘es’ or ‘son’, based on the noun in the preceding sentence. </a:t>
            </a:r>
            <a:endParaRPr lang="en-US" b="0" dirty="0"/>
          </a:p>
          <a:p>
            <a:r>
              <a:rPr lang="en-US" b="0" dirty="0"/>
              <a:t>3. Once items 1-5</a:t>
            </a:r>
            <a:r>
              <a:rPr lang="en-US" b="0" baseline="0" dirty="0"/>
              <a:t> are done, go to next slide for 6-10.</a:t>
            </a:r>
            <a:endParaRPr lang="en-US" b="0" dirty="0"/>
          </a:p>
          <a:p>
            <a:endParaRPr lang="en-US" b="0" dirty="0"/>
          </a:p>
          <a:p>
            <a:r>
              <a:rPr lang="en-US" b="1" dirty="0"/>
              <a:t>Notes:</a:t>
            </a:r>
          </a:p>
          <a:p>
            <a:r>
              <a:rPr lang="en-GB" baseline="0" dirty="0"/>
              <a:t>1. Check that ‘</a:t>
            </a:r>
            <a:r>
              <a:rPr lang="en-GB" baseline="0" dirty="0" err="1"/>
              <a:t>segunda</a:t>
            </a:r>
            <a:r>
              <a:rPr lang="en-GB" baseline="0" dirty="0"/>
              <a:t>’ is clear – this was introduced as a phonics practice word earlier in the lesson.</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Differentiation: higher-achieving groups may be able to complete both parts of the task as they read each item.</a:t>
            </a:r>
            <a:endParaRPr lang="en-US" b="1" dirty="0"/>
          </a:p>
          <a:p>
            <a:endParaRPr lang="en-US" b="1" dirty="0"/>
          </a:p>
          <a:p>
            <a:r>
              <a:rPr lang="en-GB" b="1" baseline="0" dirty="0"/>
              <a:t>Word frequency (1 is the most frequent word in Spanish): </a:t>
            </a:r>
            <a:br>
              <a:rPr lang="en-GB" baseline="0" dirty="0"/>
            </a:br>
            <a:r>
              <a:rPr lang="en-GB" baseline="0" dirty="0" err="1"/>
              <a:t>monumento</a:t>
            </a:r>
            <a:r>
              <a:rPr lang="en-GB" baseline="0" dirty="0"/>
              <a:t> [3149]; </a:t>
            </a:r>
            <a:r>
              <a:rPr lang="en-GB" baseline="0" dirty="0" err="1"/>
              <a:t>parque</a:t>
            </a:r>
            <a:r>
              <a:rPr lang="en-GB" baseline="0" dirty="0"/>
              <a:t> [1354]; </a:t>
            </a:r>
            <a:r>
              <a:rPr lang="en-GB" baseline="0" dirty="0" err="1"/>
              <a:t>escuela</a:t>
            </a:r>
            <a:r>
              <a:rPr lang="en-GB" baseline="0" dirty="0"/>
              <a:t> [424]; </a:t>
            </a:r>
            <a:r>
              <a:rPr lang="en-GB" baseline="0" dirty="0" err="1"/>
              <a:t>coche</a:t>
            </a:r>
            <a:r>
              <a:rPr lang="en-GB" baseline="0" dirty="0"/>
              <a:t> [1190]; casa [106]; bonito [891]; </a:t>
            </a:r>
            <a:r>
              <a:rPr lang="en-GB" baseline="0" dirty="0" err="1"/>
              <a:t>pequeño</a:t>
            </a:r>
            <a:r>
              <a:rPr lang="en-GB" baseline="0" dirty="0"/>
              <a:t> [202]; </a:t>
            </a:r>
            <a:r>
              <a:rPr lang="en-GB" baseline="0" dirty="0" err="1"/>
              <a:t>caro</a:t>
            </a:r>
            <a:r>
              <a:rPr lang="en-GB" baseline="0" dirty="0"/>
              <a:t> [2179]; </a:t>
            </a:r>
            <a:r>
              <a:rPr lang="en-GB" baseline="0" dirty="0" err="1"/>
              <a:t>antiguo</a:t>
            </a:r>
            <a:r>
              <a:rPr lang="en-GB" baseline="0" dirty="0"/>
              <a:t> [446]; </a:t>
            </a:r>
            <a:r>
              <a:rPr lang="en-GB" baseline="0" dirty="0" err="1"/>
              <a:t>bueno</a:t>
            </a:r>
            <a:r>
              <a:rPr lang="en-GB" baseline="0" dirty="0"/>
              <a:t> [98]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Reading activity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a:t>
            </a:r>
            <a:r>
              <a:rPr lang="en-GB" dirty="0"/>
              <a:t>‘Teatro’,</a:t>
            </a:r>
            <a:r>
              <a:rPr lang="en-GB" baseline="0" dirty="0"/>
              <a:t> ‘bar’ and ‘</a:t>
            </a:r>
            <a:r>
              <a:rPr lang="en-GB" baseline="0" dirty="0" err="1"/>
              <a:t>catedral</a:t>
            </a:r>
            <a:r>
              <a:rPr lang="en-GB" baseline="0" dirty="0"/>
              <a:t>’ are cognates/near-cognates that were included as they fit the context of the activity. ‘Teatro’ will also be formally introduced next week. </a:t>
            </a:r>
            <a:endParaRPr lang="en-US" b="1" dirty="0"/>
          </a:p>
          <a:p>
            <a:endParaRPr lang="en-US" b="1" dirty="0"/>
          </a:p>
          <a:p>
            <a:r>
              <a:rPr lang="en-GB" b="1" baseline="0" dirty="0"/>
              <a:t>Word frequency (1 is the most frequent word in Spanish): </a:t>
            </a:r>
            <a:br>
              <a:rPr lang="en-GB" baseline="0" dirty="0"/>
            </a:br>
            <a:r>
              <a:rPr lang="en-GB" baseline="0" dirty="0"/>
              <a:t>bar [1938]; persona [108]; </a:t>
            </a:r>
            <a:r>
              <a:rPr lang="en-GB" baseline="0" dirty="0" err="1"/>
              <a:t>catedral</a:t>
            </a:r>
            <a:r>
              <a:rPr lang="en-GB" baseline="0" dirty="0"/>
              <a:t> [2679]; </a:t>
            </a:r>
            <a:r>
              <a:rPr lang="en-GB" baseline="0" dirty="0" err="1"/>
              <a:t>barco</a:t>
            </a:r>
            <a:r>
              <a:rPr lang="en-GB" baseline="0" dirty="0"/>
              <a:t> [1384]; </a:t>
            </a:r>
            <a:r>
              <a:rPr lang="en-GB" baseline="0" dirty="0" err="1"/>
              <a:t>teatro</a:t>
            </a:r>
            <a:r>
              <a:rPr lang="en-GB" baseline="0" dirty="0"/>
              <a:t> [605]; </a:t>
            </a:r>
            <a:r>
              <a:rPr lang="en-GB" baseline="0" dirty="0" err="1"/>
              <a:t>feo</a:t>
            </a:r>
            <a:r>
              <a:rPr lang="en-GB" baseline="0" dirty="0"/>
              <a:t> [2373]; </a:t>
            </a:r>
            <a:r>
              <a:rPr lang="en-GB" baseline="0" dirty="0" err="1"/>
              <a:t>barato</a:t>
            </a:r>
            <a:r>
              <a:rPr lang="en-GB" baseline="0" dirty="0"/>
              <a:t> [2164]; </a:t>
            </a:r>
            <a:r>
              <a:rPr lang="en-GB" baseline="0" dirty="0" err="1"/>
              <a:t>famoso</a:t>
            </a:r>
            <a:r>
              <a:rPr lang="en-GB" baseline="0" dirty="0"/>
              <a:t> [997]; </a:t>
            </a:r>
            <a:r>
              <a:rPr lang="es-ES" b="0" dirty="0"/>
              <a:t>rico¹ [398]; malo [368]; </a:t>
            </a:r>
            <a:endParaRPr lang="en-GB" b="0" baseline="0" dirty="0"/>
          </a:p>
          <a:p>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Writing activity</a:t>
            </a:r>
          </a:p>
          <a:p>
            <a:endParaRPr lang="en-GB" dirty="0"/>
          </a:p>
          <a:p>
            <a:r>
              <a:rPr lang="en-US" b="1" dirty="0"/>
              <a:t>Timing: </a:t>
            </a:r>
            <a:r>
              <a:rPr lang="en-US" b="0" dirty="0"/>
              <a:t>5 minutes</a:t>
            </a:r>
          </a:p>
          <a:p>
            <a:endParaRPr lang="en-US" b="1" dirty="0"/>
          </a:p>
          <a:p>
            <a:r>
              <a:rPr lang="en-US" b="1" dirty="0"/>
              <a:t>Aim: </a:t>
            </a:r>
            <a:r>
              <a:rPr lang="en-US" b="0" dirty="0"/>
              <a:t>to practise identifying the meanings of adjectives and using ‘es’ and ‘son’ in written production</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Teacher asks </a:t>
            </a:r>
            <a:r>
              <a:rPr lang="en-GB" baseline="0" dirty="0"/>
              <a:t>students to translate the title as it contains core vocabulary introduced this week (¿Cómo es?)</a:t>
            </a:r>
            <a:endParaRPr lang="en-GB" dirty="0"/>
          </a:p>
          <a:p>
            <a:r>
              <a:rPr lang="en-US" b="0" dirty="0"/>
              <a:t>2. Students</a:t>
            </a:r>
            <a:r>
              <a:rPr lang="en-US" b="0" baseline="0" dirty="0"/>
              <a:t> look at the pictures and decide which city to write and whether to use ‘es’ or ‘son’.</a:t>
            </a:r>
            <a:endParaRPr lang="en-US" b="0" dirty="0"/>
          </a:p>
          <a:p>
            <a:endParaRPr lang="en-US" b="0" dirty="0"/>
          </a:p>
          <a:p>
            <a:r>
              <a:rPr lang="en-US" b="1" dirty="0"/>
              <a:t>Notes:</a:t>
            </a:r>
          </a:p>
          <a:p>
            <a:r>
              <a:rPr lang="en-US" b="0" dirty="0"/>
              <a:t>1.</a:t>
            </a:r>
            <a:r>
              <a:rPr lang="en-US" b="0" baseline="0" dirty="0"/>
              <a:t> </a:t>
            </a:r>
            <a:r>
              <a:rPr lang="en-GB" dirty="0"/>
              <a:t>Notice that the Spanish adjectives are already provided. In</a:t>
            </a:r>
            <a:r>
              <a:rPr lang="en-GB" baseline="0" dirty="0"/>
              <a:t> lesson 1 we want students to focus on the correct use of es/son and the meaning of the new adjectives. In lesson 2, students will focus on manipulating their endings to reflect number (and gender) agreement.</a:t>
            </a:r>
          </a:p>
          <a:p>
            <a:endParaRPr lang="en-GB" baseline="0" dirty="0"/>
          </a:p>
          <a:p>
            <a:r>
              <a:rPr lang="en-GB" baseline="0" dirty="0"/>
              <a:t>Image courtesy www.pinterest.com (no author found).</a:t>
            </a:r>
            <a:endParaRPr lang="en-US" b="1"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bonito [891]; </a:t>
            </a:r>
            <a:r>
              <a:rPr lang="en-GB" baseline="0" dirty="0" err="1"/>
              <a:t>pequeño</a:t>
            </a:r>
            <a:r>
              <a:rPr lang="en-GB" baseline="0" dirty="0"/>
              <a:t> [202]; </a:t>
            </a:r>
            <a:r>
              <a:rPr lang="en-GB" baseline="0" dirty="0" err="1"/>
              <a:t>antiguo</a:t>
            </a:r>
            <a:r>
              <a:rPr lang="en-GB" baseline="0" dirty="0"/>
              <a:t> [446]; </a:t>
            </a:r>
            <a:r>
              <a:rPr lang="en-GB" baseline="0" dirty="0" err="1"/>
              <a:t>barato</a:t>
            </a:r>
            <a:r>
              <a:rPr lang="en-GB" baseline="0" dirty="0"/>
              <a:t> [2164]; </a:t>
            </a:r>
            <a:r>
              <a:rPr lang="en-GB" baseline="0" dirty="0" err="1"/>
              <a:t>raro</a:t>
            </a:r>
            <a:r>
              <a:rPr lang="en-GB" baseline="0" dirty="0"/>
              <a:t> [1005]; </a:t>
            </a:r>
            <a:r>
              <a:rPr lang="en-GB" baseline="0" dirty="0" err="1"/>
              <a:t>tranquilo</a:t>
            </a:r>
            <a:r>
              <a:rPr lang="en-GB" baseline="0" dirty="0"/>
              <a:t> [1073]</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ffectLst/>
              </a:rPr>
              <a:t>Vocabulary introduction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ffectLst/>
              </a:rPr>
              <a:t>Aim: </a:t>
            </a:r>
            <a:r>
              <a:rPr lang="en-GB" b="0" dirty="0">
                <a:effectLst/>
              </a:rPr>
              <a:t>to introduce new nouns and their gender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ffectLst/>
              </a:rPr>
              <a:t>Timing: </a:t>
            </a:r>
            <a:r>
              <a:rPr lang="en-GB" b="0" dirty="0">
                <a:effectLst/>
              </a:rPr>
              <a:t>4 minutes</a:t>
            </a:r>
            <a:r>
              <a:rPr lang="en-GB" b="0" baseline="0" dirty="0">
                <a:effectLst/>
              </a:rPr>
              <a:t> (slides 12-20)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ffectLst/>
              </a:rPr>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effectLst/>
              </a:rPr>
              <a:t>Bring</a:t>
            </a:r>
            <a:r>
              <a:rPr lang="en-GB" b="0" baseline="0" dirty="0">
                <a:effectLst/>
              </a:rPr>
              <a:t> up noun and picture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effectLst/>
              </a:rPr>
              <a:t>Elicit the gender from students (all nouns have regular gender marking)</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Photo made</a:t>
            </a:r>
            <a:r>
              <a:rPr lang="en-GB" baseline="0" dirty="0">
                <a:effectLst/>
              </a:rPr>
              <a:t> freely </a:t>
            </a:r>
            <a:r>
              <a:rPr lang="en-GB" baseline="0" dirty="0" err="1">
                <a:effectLst/>
              </a:rPr>
              <a:t>availble</a:t>
            </a:r>
            <a:r>
              <a:rPr lang="en-GB" baseline="0" dirty="0">
                <a:effectLst/>
              </a:rPr>
              <a:t> </a:t>
            </a:r>
            <a:r>
              <a:rPr lang="en-GB" dirty="0">
                <a:effectLst/>
              </a:rPr>
              <a:t>by</a:t>
            </a:r>
            <a:r>
              <a:rPr lang="en-GB" baseline="0" dirty="0">
                <a:effectLst/>
              </a:rPr>
              <a:t> Hiram </a:t>
            </a:r>
            <a:r>
              <a:rPr lang="en-GB" baseline="0" dirty="0" err="1">
                <a:effectLst/>
              </a:rPr>
              <a:t>Abiff</a:t>
            </a:r>
            <a:r>
              <a:rPr lang="en-GB" baseline="0" dirty="0">
                <a:effectLst/>
              </a:rPr>
              <a:t> downloaded from </a:t>
            </a:r>
            <a:r>
              <a:rPr lang="en-GB" baseline="0" dirty="0" err="1">
                <a:effectLst/>
              </a:rPr>
              <a:t>Pixabay.com</a:t>
            </a:r>
            <a:r>
              <a:rPr lang="en-GB" baseline="0" dirty="0">
                <a:effectLst/>
              </a:rPr>
              <a:t> (https://</a:t>
            </a:r>
            <a:r>
              <a:rPr lang="en-GB" baseline="0" dirty="0" err="1">
                <a:effectLst/>
              </a:rPr>
              <a:t>pixabay.com</a:t>
            </a:r>
            <a:r>
              <a:rPr lang="en-GB" baseline="0" dirty="0">
                <a:effectLst/>
              </a:rPr>
              <a:t>/</a:t>
            </a:r>
            <a:r>
              <a:rPr lang="en-GB" baseline="0" dirty="0" err="1">
                <a:effectLst/>
              </a:rPr>
              <a:t>es</a:t>
            </a:r>
            <a:r>
              <a:rPr lang="en-GB" baseline="0" dirty="0">
                <a:effectLst/>
              </a:rPr>
              <a:t>/photos/espa%C3%B1a-plaza-madrid-arquitectura-5314946/)</a:t>
            </a:r>
            <a:endParaRPr lang="en-GB" dirty="0">
              <a:effectLst/>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470437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err="1">
                <a:solidFill>
                  <a:schemeClr val="tx1"/>
                </a:solidFill>
                <a:effectLst/>
                <a:latin typeface="+mn-lt"/>
                <a:ea typeface="+mn-ea"/>
                <a:cs typeface="+mn-cs"/>
              </a:rPr>
              <a:t>losmininos</a:t>
            </a:r>
            <a:r>
              <a:rPr lang="en-GB" sz="1200" b="0" i="0" kern="1200" dirty="0">
                <a:solidFill>
                  <a:schemeClr val="tx1"/>
                </a:solidFill>
                <a:effectLst/>
                <a:latin typeface="+mn-lt"/>
                <a:ea typeface="+mn-ea"/>
                <a:cs typeface="+mn-cs"/>
              </a:rPr>
              <a:t> from https://</a:t>
            </a:r>
            <a:r>
              <a:rPr lang="en-GB" sz="1200" b="0" i="0" kern="1200" dirty="0" err="1">
                <a:solidFill>
                  <a:schemeClr val="tx1"/>
                </a:solidFill>
                <a:effectLst/>
                <a:latin typeface="+mn-lt"/>
                <a:ea typeface="+mn-ea"/>
                <a:cs typeface="+mn-cs"/>
              </a:rPr>
              <a:t>commons.wikimedia.org</a:t>
            </a:r>
            <a:r>
              <a:rPr lang="en-GB" sz="1200" b="0" i="0" kern="1200" dirty="0">
                <a:solidFill>
                  <a:schemeClr val="tx1"/>
                </a:solidFill>
                <a:effectLst/>
                <a:latin typeface="+mn-lt"/>
                <a:ea typeface="+mn-ea"/>
                <a:cs typeface="+mn-cs"/>
              </a:rPr>
              <a:t>/wiki/</a:t>
            </a:r>
            <a:r>
              <a:rPr lang="en-GB" sz="1200" b="0" i="0" kern="1200" dirty="0" err="1">
                <a:solidFill>
                  <a:schemeClr val="tx1"/>
                </a:solidFill>
                <a:effectLst/>
                <a:latin typeface="+mn-lt"/>
                <a:ea typeface="+mn-ea"/>
                <a:cs typeface="+mn-cs"/>
              </a:rPr>
              <a:t>File:Museo_del_Prado</a:t>
            </a:r>
            <a:r>
              <a:rPr lang="en-GB" sz="1200" b="0" i="0" kern="1200" dirty="0">
                <a:solidFill>
                  <a:schemeClr val="tx1"/>
                </a:solidFill>
                <a:effectLst/>
                <a:latin typeface="+mn-lt"/>
                <a:ea typeface="+mn-ea"/>
                <a:cs typeface="+mn-cs"/>
              </a:rPr>
              <a:t>_(Madrid)_15.jpg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file is made freely available and licensed</a:t>
            </a:r>
            <a:r>
              <a:rPr lang="en-GB" sz="1200" b="0" i="0" kern="1200" baseline="0" dirty="0">
                <a:solidFill>
                  <a:schemeClr val="tx1"/>
                </a:solidFill>
                <a:effectLst/>
                <a:latin typeface="+mn-lt"/>
                <a:ea typeface="+mn-ea"/>
                <a:cs typeface="+mn-cs"/>
              </a:rPr>
              <a:t> under the Creative Commons Attribution-Share Alike 2.0 Generic License</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490598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Phonics</a:t>
            </a:r>
            <a:r>
              <a:rPr lang="en-US" b="1" baseline="0" dirty="0"/>
              <a:t> activity</a:t>
            </a:r>
          </a:p>
          <a:p>
            <a:endParaRPr lang="en-US" b="1" dirty="0"/>
          </a:p>
          <a:p>
            <a:r>
              <a:rPr lang="en-US" b="1" dirty="0"/>
              <a:t>Timing: </a:t>
            </a:r>
            <a:r>
              <a:rPr lang="en-US" b="0" dirty="0"/>
              <a:t>6</a:t>
            </a:r>
            <a:r>
              <a:rPr lang="en-US" b="0" baseline="0" dirty="0"/>
              <a:t> minutes</a:t>
            </a:r>
            <a:endParaRPr lang="en-US" b="0" dirty="0"/>
          </a:p>
          <a:p>
            <a:endParaRPr lang="en-US" b="1" dirty="0"/>
          </a:p>
          <a:p>
            <a:r>
              <a:rPr lang="en-US" b="1" dirty="0"/>
              <a:t>Aim: </a:t>
            </a:r>
            <a:r>
              <a:rPr lang="en-US" b="0" dirty="0"/>
              <a:t>to practise mapping sound to spelling in a longer text; to revisit previously</a:t>
            </a:r>
            <a:r>
              <a:rPr lang="en-US" b="0" baseline="0" dirty="0"/>
              <a:t> taught vocabulary</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mn-lt"/>
                <a:ea typeface="+mn-ea"/>
                <a:cs typeface="+mn-cs"/>
              </a:rPr>
              <a:t>Students listen and complete the dialogue</a:t>
            </a:r>
            <a:r>
              <a:rPr lang="en-GB" sz="1200" b="0" i="0" kern="1200" baseline="0" dirty="0">
                <a:solidFill>
                  <a:schemeClr val="tx1"/>
                </a:solidFill>
                <a:effectLst/>
                <a:latin typeface="+mn-lt"/>
                <a:ea typeface="+mn-ea"/>
                <a:cs typeface="+mn-cs"/>
              </a:rPr>
              <a:t> with</a:t>
            </a:r>
            <a:r>
              <a:rPr lang="en-GB" sz="1200" b="0" i="0" kern="1200" dirty="0">
                <a:solidFill>
                  <a:schemeClr val="tx1"/>
                </a:solidFill>
                <a:effectLst/>
                <a:latin typeface="+mn-lt"/>
                <a:ea typeface="+mn-ea"/>
                <a:cs typeface="+mn-cs"/>
              </a:rPr>
              <a:t> the target SSCs ‘GI’ and ‘GE’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mn-lt"/>
                <a:ea typeface="+mn-ea"/>
                <a:cs typeface="+mn-cs"/>
              </a:rPr>
              <a:t>See next slide for completed version (with</a:t>
            </a:r>
            <a:r>
              <a:rPr lang="en-GB" sz="1200" b="0" i="0" kern="1200" baseline="0" dirty="0">
                <a:solidFill>
                  <a:schemeClr val="tx1"/>
                </a:solidFill>
                <a:effectLst/>
                <a:latin typeface="+mn-lt"/>
                <a:ea typeface="+mn-ea"/>
                <a:cs typeface="+mn-cs"/>
              </a:rPr>
              <a:t> all the missing SSCs)</a:t>
            </a:r>
            <a:endParaRPr lang="en-US" b="0" dirty="0"/>
          </a:p>
          <a:p>
            <a:endParaRPr lang="en-US" b="0" dirty="0"/>
          </a:p>
          <a:p>
            <a:r>
              <a:rPr lang="en-US" b="1" dirty="0"/>
              <a:t>Notes: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mn-lt"/>
                <a:ea typeface="+mn-ea"/>
                <a:cs typeface="+mn-cs"/>
              </a:rPr>
              <a:t>This</a:t>
            </a:r>
            <a:r>
              <a:rPr lang="en-GB" sz="1200" b="0" i="0" kern="1200" baseline="0" dirty="0">
                <a:solidFill>
                  <a:schemeClr val="tx1"/>
                </a:solidFill>
                <a:effectLst/>
                <a:latin typeface="+mn-lt"/>
                <a:ea typeface="+mn-ea"/>
                <a:cs typeface="+mn-cs"/>
              </a:rPr>
              <a:t> dialogue can also be used for a dictation or for a read aloud in pairs.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a:t>
            </a:r>
            <a:r>
              <a:rPr lang="en-GB" b="0" baseline="0" dirty="0"/>
              <a:t>fully readable </a:t>
            </a:r>
            <a:r>
              <a:rPr lang="en-GB" baseline="0" dirty="0"/>
              <a:t>text (i.e., a text that includes 100% or near to 100% previously taught language) could be used for a dictation. All words except ‘de </a:t>
            </a:r>
            <a:r>
              <a:rPr lang="en-GB" baseline="0" dirty="0" err="1"/>
              <a:t>todo</a:t>
            </a:r>
            <a:r>
              <a:rPr lang="en-GB" baseline="0" dirty="0"/>
              <a:t>’ have previously been encountered as vocabulary items or phonics practice words.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To help students understand ‘de’ </a:t>
            </a:r>
            <a:r>
              <a:rPr lang="en-GB" baseline="0" dirty="0" err="1"/>
              <a:t>todo</a:t>
            </a:r>
            <a:r>
              <a:rPr lang="en-GB" baseline="0" dirty="0"/>
              <a:t>’, use slightly exaggerated intonation here and when listing the subjects that follow. This should be sufficient to elicit the meaning from students.</a:t>
            </a: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err="1">
                <a:solidFill>
                  <a:schemeClr val="tx1"/>
                </a:solidFill>
                <a:effectLst/>
                <a:latin typeface="+mn-lt"/>
                <a:ea typeface="+mn-ea"/>
                <a:cs typeface="+mn-cs"/>
                <a:hlinkClick r:id="rId3"/>
              </a:rPr>
              <a:t>Fikri</a:t>
            </a:r>
            <a:r>
              <a:rPr lang="en-GB" sz="1200" b="0" i="0" kern="1200" dirty="0">
                <a:solidFill>
                  <a:schemeClr val="tx1"/>
                </a:solidFill>
                <a:effectLst/>
                <a:latin typeface="+mn-lt"/>
                <a:ea typeface="+mn-ea"/>
                <a:cs typeface="+mn-cs"/>
                <a:hlinkClick r:id="rId3"/>
              </a:rPr>
              <a:t> </a:t>
            </a:r>
            <a:r>
              <a:rPr lang="en-GB" sz="1200" b="0" i="0" kern="1200" dirty="0" err="1">
                <a:solidFill>
                  <a:schemeClr val="tx1"/>
                </a:solidFill>
                <a:effectLst/>
                <a:latin typeface="+mn-lt"/>
                <a:ea typeface="+mn-ea"/>
                <a:cs typeface="+mn-cs"/>
                <a:hlinkClick r:id="rId3"/>
              </a:rPr>
              <a:t>Rasyid</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Transcript:</a:t>
            </a:r>
          </a:p>
          <a:p>
            <a:endParaRPr lang="en-US" b="1" dirty="0"/>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ED7D31"/>
                </a:solidFill>
                <a:effectLst/>
                <a:uLnTx/>
                <a:uFillTx/>
              </a:rPr>
              <a:t>¿</a:t>
            </a:r>
            <a:r>
              <a:rPr kumimoji="0" lang="en-GB" sz="1200" b="0" i="0" u="none" strike="noStrike" kern="0" cap="none" spc="0" normalizeH="0" baseline="0" noProof="0" dirty="0" err="1">
                <a:ln>
                  <a:noFill/>
                </a:ln>
                <a:solidFill>
                  <a:srgbClr val="ED7D31"/>
                </a:solidFill>
                <a:effectLst/>
                <a:uLnTx/>
                <a:uFillTx/>
              </a:rPr>
              <a:t>Dónde</a:t>
            </a:r>
            <a:r>
              <a:rPr kumimoji="0" lang="en-GB" sz="1200" b="0" i="0" u="none" strike="noStrike" kern="0" cap="none" spc="0" normalizeH="0" baseline="0" noProof="0" dirty="0">
                <a:ln>
                  <a:noFill/>
                </a:ln>
                <a:solidFill>
                  <a:srgbClr val="ED7D31"/>
                </a:solidFill>
                <a:effectLst/>
                <a:uLnTx/>
                <a:uFillTx/>
              </a:rPr>
              <a:t> </a:t>
            </a:r>
            <a:r>
              <a:rPr kumimoji="0" lang="en-GB" sz="1200" b="0" i="0" u="none" strike="noStrike" kern="0" cap="none" spc="0" normalizeH="0" baseline="0" noProof="0" dirty="0" err="1">
                <a:ln>
                  <a:noFill/>
                </a:ln>
                <a:solidFill>
                  <a:srgbClr val="ED7D31"/>
                </a:solidFill>
                <a:effectLst/>
                <a:uLnTx/>
                <a:uFillTx/>
              </a:rPr>
              <a:t>está</a:t>
            </a:r>
            <a:r>
              <a:rPr kumimoji="0" lang="en-GB" sz="1200" b="0" i="0" u="none" strike="noStrike" kern="0" cap="none" spc="0" normalizeH="0" baseline="0" noProof="0" dirty="0">
                <a:ln>
                  <a:noFill/>
                </a:ln>
                <a:solidFill>
                  <a:srgbClr val="ED7D31"/>
                </a:solidFill>
                <a:effectLst/>
                <a:uLnTx/>
                <a:uFillTx/>
              </a:rPr>
              <a:t> Tomás? </a:t>
            </a:r>
            <a:r>
              <a:rPr kumimoji="0" lang="en-GB" sz="1200" b="0" i="0" u="none" strike="noStrike" kern="0" cap="none" spc="0" normalizeH="0" baseline="0" noProof="0" dirty="0" err="1">
                <a:ln>
                  <a:noFill/>
                </a:ln>
                <a:solidFill>
                  <a:srgbClr val="002060"/>
                </a:solidFill>
                <a:effectLst/>
                <a:uLnTx/>
                <a:uFillTx/>
              </a:rPr>
              <a:t>Está</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en</a:t>
            </a:r>
            <a:r>
              <a:rPr kumimoji="0" lang="en-GB" sz="1200" b="0" i="0" u="none" strike="noStrike" kern="0" cap="none" spc="0" normalizeH="0" baseline="0" noProof="0" dirty="0">
                <a:ln>
                  <a:noFill/>
                </a:ln>
                <a:solidFill>
                  <a:srgbClr val="002060"/>
                </a:solidFill>
                <a:effectLst/>
                <a:uLnTx/>
                <a:uFillTx/>
              </a:rPr>
              <a:t> Girona. </a:t>
            </a:r>
            <a:r>
              <a:rPr kumimoji="0" lang="en-GB" sz="1200" b="0" i="0" u="none" strike="noStrike" kern="0" cap="none" spc="0" normalizeH="0" baseline="0" noProof="0" dirty="0" err="1">
                <a:ln>
                  <a:noFill/>
                </a:ln>
                <a:solidFill>
                  <a:srgbClr val="002060"/>
                </a:solidFill>
                <a:effectLst/>
                <a:uLnTx/>
                <a:uFillTx/>
              </a:rPr>
              <a:t>Estudia</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allí</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a:ln>
                  <a:noFill/>
                </a:ln>
                <a:solidFill>
                  <a:srgbClr val="ED7D31"/>
                </a:solidFill>
                <a:effectLst/>
                <a:uLnTx/>
                <a:uFillTx/>
              </a:rPr>
              <a:t>¿Girona? </a:t>
            </a:r>
            <a:r>
              <a:rPr kumimoji="0" lang="en-GB" sz="1200" b="0" i="0" u="none" strike="noStrike" kern="0" cap="none" spc="0" normalizeH="0" baseline="0" noProof="0" dirty="0" err="1">
                <a:ln>
                  <a:noFill/>
                </a:ln>
                <a:solidFill>
                  <a:srgbClr val="002060"/>
                </a:solidFill>
                <a:effectLst/>
                <a:uLnTx/>
                <a:uFillTx/>
              </a:rPr>
              <a:t>Sí</a:t>
            </a:r>
            <a:r>
              <a:rPr kumimoji="0" lang="en-GB" sz="1200" b="0" i="0" u="none" strike="noStrike" kern="0" cap="none" spc="0" normalizeH="0" baseline="0" noProof="0" dirty="0">
                <a:ln>
                  <a:noFill/>
                </a:ln>
                <a:solidFill>
                  <a:srgbClr val="002060"/>
                </a:solidFill>
                <a:effectLst/>
                <a:uLnTx/>
                <a:uFillTx/>
              </a:rPr>
              <a:t>, es una ciudad </a:t>
            </a:r>
            <a:r>
              <a:rPr kumimoji="0" lang="en-GB" sz="1200" b="0" i="0" u="none" strike="noStrike" kern="0" cap="none" spc="0" normalizeH="0" baseline="0" noProof="0" dirty="0" err="1">
                <a:ln>
                  <a:noFill/>
                </a:ln>
                <a:solidFill>
                  <a:srgbClr val="002060"/>
                </a:solidFill>
                <a:effectLst/>
                <a:uLnTx/>
                <a:uFillTx/>
              </a:rPr>
              <a:t>en</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España</a:t>
            </a:r>
            <a:r>
              <a:rPr kumimoji="0" lang="en-GB" sz="1200" b="0" i="0" u="none" strike="noStrike" kern="0" cap="none" spc="0" normalizeH="0" baseline="0" noProof="0" dirty="0">
                <a:ln>
                  <a:noFill/>
                </a:ln>
                <a:solidFill>
                  <a:srgbClr val="002060"/>
                </a:solidFill>
                <a:effectLst/>
                <a:uLnTx/>
                <a:uFillTx/>
              </a:rPr>
              <a:t>. Tengo una imagen – ¡</a:t>
            </a:r>
            <a:r>
              <a:rPr kumimoji="0" lang="en-GB" sz="1200" b="0" i="0" u="none" strike="noStrike" kern="0" cap="none" spc="0" normalizeH="0" baseline="0" noProof="0" dirty="0" err="1">
                <a:ln>
                  <a:noFill/>
                </a:ln>
                <a:solidFill>
                  <a:srgbClr val="002060"/>
                </a:solidFill>
                <a:effectLst/>
                <a:uLnTx/>
                <a:uFillTx/>
              </a:rPr>
              <a:t>aquí</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a:ln>
                  <a:noFill/>
                </a:ln>
                <a:solidFill>
                  <a:srgbClr val="ED7D31"/>
                </a:solidFill>
                <a:effectLst/>
                <a:uLnTx/>
                <a:uFillTx/>
              </a:rPr>
              <a:t>Ah, ¡es una ciudad </a:t>
            </a:r>
            <a:r>
              <a:rPr kumimoji="0" lang="en-GB" sz="1200" b="0" i="0" u="none" strike="noStrike" kern="0" cap="none" spc="0" normalizeH="0" baseline="0" noProof="0" dirty="0" err="1">
                <a:ln>
                  <a:noFill/>
                </a:ln>
                <a:solidFill>
                  <a:srgbClr val="ED7D31"/>
                </a:solidFill>
                <a:effectLst/>
                <a:uLnTx/>
                <a:uFillTx/>
              </a:rPr>
              <a:t>antigua</a:t>
            </a:r>
            <a:r>
              <a:rPr kumimoji="0" lang="en-GB" sz="1200" b="0" i="0" u="none" strike="noStrike" kern="0" cap="none" spc="0" normalizeH="0" baseline="0" noProof="0" dirty="0">
                <a:ln>
                  <a:noFill/>
                </a:ln>
                <a:solidFill>
                  <a:srgbClr val="ED7D31"/>
                </a:solidFill>
                <a:effectLst/>
                <a:uLnTx/>
                <a:uFillTx/>
              </a:rPr>
              <a:t>! </a:t>
            </a:r>
            <a:r>
              <a:rPr kumimoji="0" lang="en-GB" sz="1200" b="0" i="0" u="none" strike="noStrike" kern="0" cap="none" spc="0" normalizeH="0" baseline="0" noProof="0" dirty="0" err="1">
                <a:ln>
                  <a:noFill/>
                </a:ln>
                <a:solidFill>
                  <a:srgbClr val="002060"/>
                </a:solidFill>
                <a:effectLst/>
                <a:uLnTx/>
                <a:uFillTx/>
              </a:rPr>
              <a:t>Muy</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antigua</a:t>
            </a:r>
            <a:r>
              <a:rPr kumimoji="0" lang="en-GB" sz="1200" b="0" i="0" u="none" strike="noStrike" kern="0" cap="none" spc="0" normalizeH="0" baseline="0" noProof="0" dirty="0">
                <a:ln>
                  <a:noFill/>
                </a:ln>
                <a:solidFill>
                  <a:srgbClr val="002060"/>
                </a:solidFill>
                <a:effectLst/>
                <a:uLnTx/>
                <a:uFillTx/>
              </a:rPr>
              <a:t>. Tiene </a:t>
            </a:r>
            <a:r>
              <a:rPr kumimoji="0" lang="en-GB" sz="1200" b="0" i="0" u="none" strike="noStrike" kern="0" cap="none" spc="0" normalizeH="0" baseline="0" noProof="0" dirty="0" err="1">
                <a:ln>
                  <a:noFill/>
                </a:ln>
                <a:solidFill>
                  <a:srgbClr val="002060"/>
                </a:solidFill>
                <a:effectLst/>
                <a:uLnTx/>
                <a:uFillTx/>
              </a:rPr>
              <a:t>tres</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iglesias</a:t>
            </a:r>
            <a:r>
              <a:rPr kumimoji="0" lang="en-GB" sz="1200" b="0" i="0" u="none" strike="noStrike" kern="0" cap="none" spc="0" normalizeH="0" baseline="0" noProof="0" dirty="0">
                <a:ln>
                  <a:noFill/>
                </a:ln>
                <a:solidFill>
                  <a:srgbClr val="002060"/>
                </a:solidFill>
                <a:effectLst/>
                <a:uLnTx/>
                <a:uFillTx/>
              </a:rPr>
              <a:t> y una plaza </a:t>
            </a:r>
            <a:r>
              <a:rPr kumimoji="0" lang="en-GB" sz="1200" b="0" i="0" u="none" strike="noStrike" kern="0" cap="none" spc="0" normalizeH="0" baseline="0" noProof="0" dirty="0" err="1">
                <a:ln>
                  <a:noFill/>
                </a:ln>
                <a:solidFill>
                  <a:srgbClr val="002060"/>
                </a:solidFill>
                <a:effectLst/>
                <a:uLnTx/>
                <a:uFillTx/>
              </a:rPr>
              <a:t>en</a:t>
            </a:r>
            <a:r>
              <a:rPr kumimoji="0" lang="en-GB" sz="1200" b="0" i="0" u="none" strike="noStrike" kern="0" cap="none" spc="0" normalizeH="0" baseline="0" noProof="0" dirty="0">
                <a:ln>
                  <a:noFill/>
                </a:ln>
                <a:solidFill>
                  <a:srgbClr val="002060"/>
                </a:solidFill>
                <a:effectLst/>
                <a:uLnTx/>
                <a:uFillTx/>
              </a:rPr>
              <a:t> el </a:t>
            </a:r>
            <a:r>
              <a:rPr kumimoji="0" lang="en-GB" sz="1200" b="0" i="0" u="none" strike="noStrike" kern="0" cap="none" spc="0" normalizeH="0" baseline="0" noProof="0" dirty="0" err="1">
                <a:ln>
                  <a:noFill/>
                </a:ln>
                <a:solidFill>
                  <a:srgbClr val="002060"/>
                </a:solidFill>
                <a:effectLst/>
                <a:uLnTx/>
                <a:uFillTx/>
              </a:rPr>
              <a:t>centro</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a:ln>
                  <a:noFill/>
                </a:ln>
                <a:solidFill>
                  <a:srgbClr val="ED7D31"/>
                </a:solidFill>
                <a:effectLst/>
                <a:uLnTx/>
                <a:uFillTx/>
              </a:rPr>
              <a:t>Y la </a:t>
            </a:r>
            <a:r>
              <a:rPr kumimoji="0" lang="en-GB" sz="1200" b="0" i="0" u="none" strike="noStrike" kern="0" cap="none" spc="0" normalizeH="0" baseline="0" noProof="0" dirty="0" err="1">
                <a:ln>
                  <a:noFill/>
                </a:ln>
                <a:solidFill>
                  <a:srgbClr val="ED7D31"/>
                </a:solidFill>
                <a:effectLst/>
                <a:uLnTx/>
                <a:uFillTx/>
              </a:rPr>
              <a:t>gente</a:t>
            </a:r>
            <a:r>
              <a:rPr kumimoji="0" lang="en-GB" sz="1200" b="0" i="0" u="none" strike="noStrike" kern="0" cap="none" spc="0" normalizeH="0" baseline="0" noProof="0" dirty="0">
                <a:ln>
                  <a:noFill/>
                </a:ln>
                <a:solidFill>
                  <a:srgbClr val="ED7D31"/>
                </a:solidFill>
                <a:effectLst/>
                <a:uLnTx/>
                <a:uFillTx/>
              </a:rPr>
              <a:t>, ¿</a:t>
            </a:r>
            <a:r>
              <a:rPr kumimoji="0" lang="en-GB" sz="1200" b="0" i="0" u="none" strike="noStrike" kern="0" cap="none" spc="0" normalizeH="0" baseline="0" noProof="0" dirty="0" err="1">
                <a:ln>
                  <a:noFill/>
                </a:ln>
                <a:solidFill>
                  <a:srgbClr val="ED7D31"/>
                </a:solidFill>
                <a:effectLst/>
                <a:uLnTx/>
                <a:uFillTx/>
              </a:rPr>
              <a:t>cómo</a:t>
            </a:r>
            <a:r>
              <a:rPr kumimoji="0" lang="en-GB" sz="1200" b="0" i="0" u="none" strike="noStrike" kern="0" cap="none" spc="0" normalizeH="0" baseline="0" noProof="0" dirty="0">
                <a:ln>
                  <a:noFill/>
                </a:ln>
                <a:solidFill>
                  <a:srgbClr val="ED7D31"/>
                </a:solidFill>
                <a:effectLst/>
                <a:uLnTx/>
                <a:uFillTx/>
              </a:rPr>
              <a:t> es? </a:t>
            </a:r>
            <a:r>
              <a:rPr kumimoji="0" lang="en-GB" sz="1200" b="0" i="0" u="none" strike="noStrike" kern="0" cap="none" spc="0" normalizeH="0" baseline="0" noProof="0" dirty="0">
                <a:ln>
                  <a:noFill/>
                </a:ln>
                <a:solidFill>
                  <a:srgbClr val="002060"/>
                </a:solidFill>
                <a:effectLst/>
                <a:uLnTx/>
                <a:uFillTx/>
              </a:rPr>
              <a:t>Es </a:t>
            </a:r>
            <a:r>
              <a:rPr kumimoji="0" lang="en-GB" sz="1200" b="0" i="0" u="none" strike="noStrike" kern="0" cap="none" spc="0" normalizeH="0" baseline="0" noProof="0" dirty="0" err="1">
                <a:ln>
                  <a:noFill/>
                </a:ln>
                <a:solidFill>
                  <a:srgbClr val="002060"/>
                </a:solidFill>
                <a:effectLst/>
                <a:uLnTx/>
                <a:uFillTx/>
              </a:rPr>
              <a:t>inteligente</a:t>
            </a:r>
            <a:r>
              <a:rPr kumimoji="0" lang="en-GB" sz="1200" b="0" i="0" u="none" strike="noStrike" kern="0" cap="none" spc="0" normalizeH="0" baseline="0" noProof="0" dirty="0">
                <a:ln>
                  <a:noFill/>
                </a:ln>
                <a:solidFill>
                  <a:srgbClr val="002060"/>
                </a:solidFill>
                <a:effectLst/>
                <a:uLnTx/>
                <a:uFillTx/>
              </a:rPr>
              <a:t>. Lee </a:t>
            </a:r>
            <a:r>
              <a:rPr kumimoji="0" lang="en-GB" sz="1200" b="0" i="0" u="none" strike="noStrike" kern="0" cap="none" spc="0" normalizeH="0" baseline="0" noProof="0" dirty="0" err="1">
                <a:ln>
                  <a:noFill/>
                </a:ln>
                <a:solidFill>
                  <a:srgbClr val="002060"/>
                </a:solidFill>
                <a:effectLst/>
                <a:uLnTx/>
                <a:uFillTx/>
              </a:rPr>
              <a:t>libros</a:t>
            </a:r>
            <a:r>
              <a:rPr kumimoji="0" lang="en-GB" sz="1200" b="0" i="0" u="none" strike="noStrike" kern="0" cap="none" spc="0" normalizeH="0" baseline="0" noProof="0" dirty="0">
                <a:ln>
                  <a:noFill/>
                </a:ln>
                <a:solidFill>
                  <a:srgbClr val="002060"/>
                </a:solidFill>
                <a:effectLst/>
                <a:uLnTx/>
                <a:uFillTx/>
              </a:rPr>
              <a:t> y </a:t>
            </a:r>
            <a:r>
              <a:rPr kumimoji="0" lang="en-GB" sz="1200" b="0" i="0" u="none" strike="noStrike" kern="0" cap="none" spc="0" normalizeH="0" baseline="0" noProof="0" dirty="0" err="1">
                <a:ln>
                  <a:noFill/>
                </a:ln>
                <a:solidFill>
                  <a:srgbClr val="002060"/>
                </a:solidFill>
                <a:effectLst/>
                <a:uLnTx/>
                <a:uFillTx/>
              </a:rPr>
              <a:t>estudia</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mucho</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a:ln>
                  <a:noFill/>
                </a:ln>
                <a:solidFill>
                  <a:srgbClr val="ED7D31"/>
                </a:solidFill>
                <a:effectLst/>
                <a:uLnTx/>
                <a:uFillTx/>
              </a:rPr>
              <a:t>¿</a:t>
            </a:r>
            <a:r>
              <a:rPr kumimoji="0" lang="en-GB" sz="1200" b="0" i="0" u="none" strike="noStrike" kern="0" cap="none" spc="0" normalizeH="0" baseline="0" noProof="0" dirty="0" err="1">
                <a:ln>
                  <a:noFill/>
                </a:ln>
                <a:solidFill>
                  <a:srgbClr val="ED7D31"/>
                </a:solidFill>
                <a:effectLst/>
                <a:uLnTx/>
                <a:uFillTx/>
              </a:rPr>
              <a:t>Qué</a:t>
            </a:r>
            <a:r>
              <a:rPr kumimoji="0" lang="en-GB" sz="1200" b="0" i="0" u="none" strike="noStrike" kern="0" cap="none" spc="0" normalizeH="0" baseline="0" noProof="0" dirty="0">
                <a:ln>
                  <a:noFill/>
                </a:ln>
                <a:solidFill>
                  <a:srgbClr val="ED7D31"/>
                </a:solidFill>
                <a:effectLst/>
                <a:uLnTx/>
                <a:uFillTx/>
              </a:rPr>
              <a:t> </a:t>
            </a:r>
            <a:r>
              <a:rPr kumimoji="0" lang="en-GB" sz="1200" b="0" i="0" u="none" strike="noStrike" kern="0" cap="none" spc="0" normalizeH="0" baseline="0" noProof="0" dirty="0" err="1">
                <a:ln>
                  <a:noFill/>
                </a:ln>
                <a:solidFill>
                  <a:srgbClr val="ED7D31"/>
                </a:solidFill>
                <a:effectLst/>
                <a:uLnTx/>
                <a:uFillTx/>
              </a:rPr>
              <a:t>estudia</a:t>
            </a:r>
            <a:r>
              <a:rPr kumimoji="0" lang="en-GB" sz="1200" b="0" i="0" u="none" strike="noStrike" kern="0" cap="none" spc="0" normalizeH="0" baseline="0" noProof="0" dirty="0">
                <a:ln>
                  <a:noFill/>
                </a:ln>
                <a:solidFill>
                  <a:srgbClr val="ED7D31"/>
                </a:solidFill>
                <a:effectLst/>
                <a:uLnTx/>
                <a:uFillTx/>
              </a:rPr>
              <a:t>? </a:t>
            </a:r>
            <a:r>
              <a:rPr kumimoji="0" lang="en-GB" sz="1200" b="0" i="0" u="none" strike="noStrike" kern="0" cap="none" spc="0" normalizeH="0" baseline="0" noProof="0" dirty="0" err="1">
                <a:ln>
                  <a:noFill/>
                </a:ln>
                <a:solidFill>
                  <a:srgbClr val="002060"/>
                </a:solidFill>
                <a:effectLst/>
                <a:uLnTx/>
                <a:uFillTx/>
              </a:rPr>
              <a:t>Estudia</a:t>
            </a:r>
            <a:r>
              <a:rPr kumimoji="0" lang="en-GB" sz="1200" b="0" i="0" u="none" strike="noStrike" kern="0" cap="none" spc="0" normalizeH="0" baseline="0" noProof="0" dirty="0">
                <a:ln>
                  <a:noFill/>
                </a:ln>
                <a:solidFill>
                  <a:srgbClr val="002060"/>
                </a:solidFill>
                <a:effectLst/>
                <a:uLnTx/>
                <a:uFillTx/>
              </a:rPr>
              <a:t> de </a:t>
            </a:r>
            <a:r>
              <a:rPr kumimoji="0" lang="en-GB" sz="1200" b="0" i="0" u="none" strike="noStrike" kern="0" cap="none" spc="0" normalizeH="0" baseline="0" noProof="0" dirty="0" err="1">
                <a:ln>
                  <a:noFill/>
                </a:ln>
                <a:solidFill>
                  <a:srgbClr val="002060"/>
                </a:solidFill>
                <a:effectLst/>
                <a:uLnTx/>
                <a:uFillTx/>
              </a:rPr>
              <a:t>todo</a:t>
            </a:r>
            <a:r>
              <a:rPr kumimoji="0" lang="en-GB" sz="1200" b="0" i="0" u="none" strike="noStrike" kern="0" cap="none" spc="0" normalizeH="0" baseline="0" noProof="0" dirty="0">
                <a:ln>
                  <a:noFill/>
                </a:ln>
                <a:solidFill>
                  <a:srgbClr val="002060"/>
                </a:solidFill>
                <a:effectLst/>
                <a:uLnTx/>
                <a:uFillTx/>
              </a:rPr>
              <a:t> - </a:t>
            </a:r>
            <a:r>
              <a:rPr kumimoji="0" lang="en-GB" sz="1200" b="0" i="0" u="none" strike="noStrike" kern="0" cap="none" spc="0" normalizeH="0" baseline="0" noProof="0" dirty="0" err="1">
                <a:ln>
                  <a:noFill/>
                </a:ln>
                <a:solidFill>
                  <a:srgbClr val="002060"/>
                </a:solidFill>
                <a:effectLst/>
                <a:uLnTx/>
                <a:uFillTx/>
              </a:rPr>
              <a:t>ciencias</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inglés</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español</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arte</a:t>
            </a:r>
            <a:r>
              <a:rPr kumimoji="0" lang="en-GB" sz="1200" b="0" i="0" u="none" strike="noStrike" kern="0" cap="none" spc="0" normalizeH="0" baseline="0" noProof="0" dirty="0">
                <a:ln>
                  <a:noFill/>
                </a:ln>
                <a:solidFill>
                  <a:srgbClr val="002060"/>
                </a:solidFill>
                <a:effectLst/>
                <a:uLnTx/>
                <a:uFillTx/>
              </a:rPr>
              <a:t>, y </a:t>
            </a:r>
            <a:r>
              <a:rPr kumimoji="0" lang="en-GB" sz="1200" b="0" i="0" u="none" strike="noStrike" kern="0" cap="none" spc="0" normalizeH="0" baseline="0" noProof="0" dirty="0" err="1">
                <a:ln>
                  <a:noFill/>
                </a:ln>
                <a:solidFill>
                  <a:srgbClr val="002060"/>
                </a:solidFill>
                <a:effectLst/>
                <a:uLnTx/>
                <a:uFillTx/>
              </a:rPr>
              <a:t>religión</a:t>
            </a:r>
            <a:r>
              <a:rPr kumimoji="0" lang="en-GB" sz="1200" b="0" i="0" u="none" strike="noStrike" kern="0" cap="none" spc="0" normalizeH="0" baseline="0" noProof="0" dirty="0">
                <a:ln>
                  <a:noFill/>
                </a:ln>
                <a:solidFill>
                  <a:srgbClr val="002060"/>
                </a:solidFill>
                <a:effectLst/>
                <a:uLnTx/>
                <a:uFillTx/>
              </a:rPr>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sz="1200" b="0" i="0" u="none" strike="noStrike" kern="1200" cap="none" baseline="0" dirty="0">
                <a:solidFill>
                  <a:schemeClr val="tx1"/>
                </a:solidFill>
                <a:effectLst/>
                <a:latin typeface="+mn-lt"/>
                <a:ea typeface="Calibri"/>
                <a:cs typeface="Calibri"/>
                <a:sym typeface="Calibri"/>
              </a:rPr>
              <a:t>centro [316]; plaza [806]; iglesia [437]; ciudad [178]; </a:t>
            </a:r>
            <a:r>
              <a:rPr lang="en-GB" b="0" baseline="0" dirty="0" err="1"/>
              <a:t>gente</a:t>
            </a:r>
            <a:r>
              <a:rPr lang="en-GB" b="0" baseline="0" dirty="0"/>
              <a:t> [137]; imagen [384]; </a:t>
            </a:r>
            <a:r>
              <a:rPr lang="es-ES" b="0" baseline="0" dirty="0"/>
              <a:t>estudiar [281]; español¹ [262]; inglés¹ [583]; arte [208]; ciencia(s) [738]; </a:t>
            </a:r>
            <a:r>
              <a:rPr lang="es-CO" sz="1200" dirty="0">
                <a:solidFill>
                  <a:srgbClr val="115076"/>
                </a:solidFill>
                <a:latin typeface="Century Gothic" panose="020B0502020202020204" pitchFamily="34" charset="0"/>
                <a:cs typeface="Calibri" panose="020F0502020204030204" pitchFamily="34" charset="0"/>
              </a:rPr>
              <a:t>reli</a:t>
            </a:r>
            <a:r>
              <a:rPr lang="es-CO" sz="1200" dirty="0">
                <a:solidFill>
                  <a:srgbClr val="E87D1E"/>
                </a:solidFill>
                <a:latin typeface="Century Gothic" panose="020B0502020202020204" pitchFamily="34" charset="0"/>
                <a:cs typeface="Calibri" panose="020F0502020204030204" pitchFamily="34" charset="0"/>
              </a:rPr>
              <a:t>gi</a:t>
            </a:r>
            <a:r>
              <a:rPr lang="es-CO" sz="1200" dirty="0">
                <a:solidFill>
                  <a:srgbClr val="115076"/>
                </a:solidFill>
                <a:latin typeface="Century Gothic" panose="020B0502020202020204" pitchFamily="34" charset="0"/>
                <a:cs typeface="Calibri" panose="020F0502020204030204" pitchFamily="34" charset="0"/>
              </a:rPr>
              <a:t>ón [1338]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7147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Full text of</a:t>
            </a:r>
            <a:r>
              <a:rPr lang="en-GB" sz="1200" b="0" i="0" kern="1200" baseline="0" dirty="0">
                <a:solidFill>
                  <a:schemeClr val="tx1"/>
                </a:solidFill>
                <a:effectLst/>
                <a:latin typeface="+mn-lt"/>
                <a:ea typeface="+mn-ea"/>
                <a:cs typeface="+mn-cs"/>
              </a:rPr>
              <a:t> the conversation on the previous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by </a:t>
            </a:r>
            <a:r>
              <a:rPr lang="en-GB" sz="1200" b="0" i="0" kern="1200" dirty="0" err="1">
                <a:solidFill>
                  <a:schemeClr val="tx1"/>
                </a:solidFill>
                <a:effectLst/>
                <a:latin typeface="+mn-lt"/>
                <a:ea typeface="+mn-ea"/>
                <a:cs typeface="+mn-cs"/>
                <a:hlinkClick r:id="rId3"/>
              </a:rPr>
              <a:t>Fikri</a:t>
            </a:r>
            <a:r>
              <a:rPr lang="en-GB" sz="1200" b="0" i="0" kern="1200" dirty="0">
                <a:solidFill>
                  <a:schemeClr val="tx1"/>
                </a:solidFill>
                <a:effectLst/>
                <a:latin typeface="+mn-lt"/>
                <a:ea typeface="+mn-ea"/>
                <a:cs typeface="+mn-cs"/>
                <a:hlinkClick r:id="rId3"/>
              </a:rPr>
              <a:t> </a:t>
            </a:r>
            <a:r>
              <a:rPr lang="en-GB" sz="1200" b="0" i="0" kern="1200" dirty="0" err="1">
                <a:solidFill>
                  <a:schemeClr val="tx1"/>
                </a:solidFill>
                <a:effectLst/>
                <a:latin typeface="+mn-lt"/>
                <a:ea typeface="+mn-ea"/>
                <a:cs typeface="+mn-cs"/>
                <a:hlinkClick r:id="rId3"/>
              </a:rPr>
              <a:t>Rasyid</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37775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a:t>
            </a:r>
          </a:p>
          <a:p>
            <a:endParaRPr lang="en-GB" b="1" dirty="0"/>
          </a:p>
          <a:p>
            <a:r>
              <a:rPr lang="en-GB" b="1" dirty="0"/>
              <a:t>Procedure:</a:t>
            </a:r>
          </a:p>
          <a:p>
            <a:pPr marL="228600" indent="-228600">
              <a:buAutoNum type="arabicPeriod"/>
            </a:pPr>
            <a:r>
              <a:rPr lang="en-GB" b="0" dirty="0"/>
              <a:t>Students</a:t>
            </a:r>
            <a:r>
              <a:rPr lang="en-GB" b="1" dirty="0"/>
              <a:t> </a:t>
            </a:r>
            <a:r>
              <a:rPr lang="en-GB" b="0" dirty="0"/>
              <a:t>listen again and put the sentences</a:t>
            </a:r>
            <a:r>
              <a:rPr lang="en-GB" b="0" baseline="0" dirty="0"/>
              <a:t> in order</a:t>
            </a:r>
          </a:p>
          <a:p>
            <a:pPr marL="228600" indent="-228600">
              <a:buAutoNum type="arabicPeriod"/>
            </a:pPr>
            <a:r>
              <a:rPr lang="en-GB" b="0" baseline="0" dirty="0"/>
              <a:t>Teacher brings up answers</a:t>
            </a:r>
          </a:p>
          <a:p>
            <a:endParaRPr lang="en-GB" b="0" baseline="0" dirty="0"/>
          </a:p>
          <a:p>
            <a:r>
              <a:rPr lang="en-GB" b="1" baseline="0" dirty="0"/>
              <a:t>Note: </a:t>
            </a:r>
            <a:r>
              <a:rPr lang="en-GB" b="0" baseline="0" dirty="0"/>
              <a:t>This could also be used as a reading-only task to challenge higher achieving students.</a:t>
            </a:r>
            <a:endParaRPr lang="en-US" b="1"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sz="1200" b="0" i="0" u="none" strike="noStrike" kern="1200" cap="none" baseline="0" dirty="0">
                <a:solidFill>
                  <a:schemeClr val="tx1"/>
                </a:solidFill>
                <a:effectLst/>
                <a:latin typeface="+mn-lt"/>
                <a:ea typeface="Calibri"/>
                <a:cs typeface="Calibri"/>
                <a:sym typeface="Calibri"/>
              </a:rPr>
              <a:t>centro [316]; plaza [806]; iglesia [437]; ciudad [178]; </a:t>
            </a:r>
            <a:r>
              <a:rPr lang="en-GB" b="0" baseline="0" dirty="0" err="1"/>
              <a:t>gente</a:t>
            </a:r>
            <a:r>
              <a:rPr lang="en-GB" b="0" baseline="0" dirty="0"/>
              <a:t> [137]; imagen [384]; </a:t>
            </a:r>
            <a:r>
              <a:rPr lang="es-ES" b="0" baseline="0" dirty="0"/>
              <a:t>estudiar [281]; español¹ [262]; inglés¹ [583]; arte [208]; ciencia(s) [738]; </a:t>
            </a:r>
            <a:r>
              <a:rPr lang="es-CO" sz="1200" dirty="0">
                <a:solidFill>
                  <a:srgbClr val="115076"/>
                </a:solidFill>
                <a:latin typeface="Century Gothic" panose="020B0502020202020204" pitchFamily="34" charset="0"/>
                <a:cs typeface="Calibri" panose="020F0502020204030204" pitchFamily="34" charset="0"/>
              </a:rPr>
              <a:t>reli</a:t>
            </a:r>
            <a:r>
              <a:rPr lang="es-CO" sz="1200" dirty="0">
                <a:solidFill>
                  <a:srgbClr val="E87D1E"/>
                </a:solidFill>
                <a:latin typeface="Century Gothic" panose="020B0502020202020204" pitchFamily="34" charset="0"/>
                <a:cs typeface="Calibri" panose="020F0502020204030204" pitchFamily="34" charset="0"/>
              </a:rPr>
              <a:t>gi</a:t>
            </a:r>
            <a:r>
              <a:rPr lang="es-CO" sz="1200" dirty="0">
                <a:solidFill>
                  <a:srgbClr val="115076"/>
                </a:solidFill>
                <a:latin typeface="Century Gothic" panose="020B0502020202020204" pitchFamily="34" charset="0"/>
                <a:cs typeface="Calibri" panose="020F0502020204030204" pitchFamily="34" charset="0"/>
              </a:rPr>
              <a:t>ón [1338]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80208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26742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73327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46628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7843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2491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57688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5297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05909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5860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9325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94450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29/03/2021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99306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29/03/2021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68171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0956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29/03/2021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75880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29/03/2021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777062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29/03/2021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18794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39703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3228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89839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7108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37240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23086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29/03/2021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78403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829045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29/03/2021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51361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29/03/2021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2772093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29/03/2021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2504684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29/03/2021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71538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17601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48579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103187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4855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1700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35463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79724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latin typeface="Tw Cen MT"/>
              </a:rPr>
              <a:pPr/>
              <a:t>29/03/2021</a:t>
            </a:fld>
            <a:endParaRPr lang="en-GB">
              <a:solidFill>
                <a:prstClr val="black"/>
              </a:solidFill>
              <a:latin typeface="Tw Cen MT"/>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latin typeface="Tw Cen MT"/>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latin typeface="Tw Cen MT"/>
              </a:rPr>
              <a:pPr/>
              <a:t>‹#›</a:t>
            </a:fld>
            <a:endParaRPr lang="en-GB">
              <a:solidFill>
                <a:prstClr val="black"/>
              </a:solidFill>
              <a:latin typeface="Tw Cen MT"/>
            </a:endParaRPr>
          </a:p>
        </p:txBody>
      </p:sp>
    </p:spTree>
    <p:extLst>
      <p:ext uri="{BB962C8B-B14F-4D97-AF65-F5344CB8AC3E}">
        <p14:creationId xmlns:p14="http://schemas.microsoft.com/office/powerpoint/2010/main" val="86703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latin typeface="Tw Cen MT"/>
              </a:rPr>
              <a:pPr/>
              <a:t>29/03/2021</a:t>
            </a:fld>
            <a:endParaRPr lang="en-GB">
              <a:solidFill>
                <a:prstClr val="black"/>
              </a:solidFill>
              <a:latin typeface="Tw Cen MT"/>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latin typeface="Tw Cen MT"/>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latin typeface="Tw Cen MT"/>
              </a:rPr>
              <a:pPr/>
              <a:t>‹#›</a:t>
            </a:fld>
            <a:endParaRPr lang="en-GB">
              <a:solidFill>
                <a:prstClr val="black"/>
              </a:solidFill>
              <a:latin typeface="Tw Cen MT"/>
            </a:endParaRPr>
          </a:p>
        </p:txBody>
      </p:sp>
    </p:spTree>
    <p:extLst>
      <p:ext uri="{BB962C8B-B14F-4D97-AF65-F5344CB8AC3E}">
        <p14:creationId xmlns:p14="http://schemas.microsoft.com/office/powerpoint/2010/main" val="4035986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latin typeface="Tw Cen MT"/>
              </a:rPr>
              <a:pPr/>
              <a:t>29/03/2021</a:t>
            </a:fld>
            <a:endParaRPr lang="en-GB">
              <a:solidFill>
                <a:prstClr val="black"/>
              </a:solidFill>
              <a:latin typeface="Tw Cen MT"/>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latin typeface="Tw Cen MT"/>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latin typeface="Tw Cen MT"/>
              </a:rPr>
              <a:pPr/>
              <a:t>‹#›</a:t>
            </a:fld>
            <a:endParaRPr lang="en-GB">
              <a:solidFill>
                <a:prstClr val="black"/>
              </a:solidFill>
              <a:latin typeface="Tw Cen MT"/>
            </a:endParaRPr>
          </a:p>
        </p:txBody>
      </p:sp>
    </p:spTree>
    <p:extLst>
      <p:ext uri="{BB962C8B-B14F-4D97-AF65-F5344CB8AC3E}">
        <p14:creationId xmlns:p14="http://schemas.microsoft.com/office/powerpoint/2010/main" val="1596145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latin typeface="Tw Cen MT"/>
              </a:rPr>
              <a:pPr/>
              <a:t>29/03/2021</a:t>
            </a:fld>
            <a:endParaRPr lang="en-GB">
              <a:solidFill>
                <a:prstClr val="black"/>
              </a:solidFill>
              <a:latin typeface="Tw Cen MT"/>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latin typeface="Tw Cen MT"/>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latin typeface="Tw Cen MT"/>
              </a:rPr>
              <a:pPr/>
              <a:t>‹#›</a:t>
            </a:fld>
            <a:endParaRPr lang="en-GB">
              <a:solidFill>
                <a:prstClr val="black"/>
              </a:solidFill>
              <a:latin typeface="Tw Cen MT"/>
            </a:endParaRPr>
          </a:p>
        </p:txBody>
      </p:sp>
    </p:spTree>
    <p:extLst>
      <p:ext uri="{BB962C8B-B14F-4D97-AF65-F5344CB8AC3E}">
        <p14:creationId xmlns:p14="http://schemas.microsoft.com/office/powerpoint/2010/main" val="8835789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latin typeface="Tw Cen MT"/>
              </a:rPr>
              <a:pPr/>
              <a:t>29/03/2021</a:t>
            </a:fld>
            <a:endParaRPr lang="en-GB">
              <a:solidFill>
                <a:prstClr val="black"/>
              </a:solidFill>
              <a:latin typeface="Tw Cen MT"/>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latin typeface="Tw Cen MT"/>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latin typeface="Tw Cen MT"/>
              </a:rPr>
              <a:pPr/>
              <a:t>‹#›</a:t>
            </a:fld>
            <a:endParaRPr lang="en-GB">
              <a:solidFill>
                <a:prstClr val="black"/>
              </a:solidFill>
              <a:latin typeface="Tw Cen MT"/>
            </a:endParaRPr>
          </a:p>
        </p:txBody>
      </p:sp>
    </p:spTree>
    <p:extLst>
      <p:ext uri="{BB962C8B-B14F-4D97-AF65-F5344CB8AC3E}">
        <p14:creationId xmlns:p14="http://schemas.microsoft.com/office/powerpoint/2010/main" val="346584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993439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8703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186294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13252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8900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5217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latin typeface="Century Gothic"/>
              </a:rPr>
              <a:t>Text</a:t>
            </a:r>
          </a:p>
        </p:txBody>
      </p:sp>
    </p:spTree>
    <p:extLst>
      <p:ext uri="{BB962C8B-B14F-4D97-AF65-F5344CB8AC3E}">
        <p14:creationId xmlns:p14="http://schemas.microsoft.com/office/powerpoint/2010/main" val="25236233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4817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874250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045207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36146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0978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latin typeface="Century Gothic"/>
              </a:rPr>
              <a:t>Text</a:t>
            </a:r>
          </a:p>
        </p:txBody>
      </p:sp>
    </p:spTree>
    <p:extLst>
      <p:ext uri="{BB962C8B-B14F-4D97-AF65-F5344CB8AC3E}">
        <p14:creationId xmlns:p14="http://schemas.microsoft.com/office/powerpoint/2010/main" val="2761404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154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27573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08217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07935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7257195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6351288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solidFill>
                  <a:prstClr val="black"/>
                </a:solidFill>
                <a:latin typeface="Tw Cen MT" panose="020B0602020104020603" pitchFamily="34" charset="0"/>
              </a:rPr>
            </a:br>
            <a:endParaRPr lang="en-GB" sz="1100" dirty="0">
              <a:solidFill>
                <a:prstClr val="black"/>
              </a:solidFill>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dirty="0">
                <a:solidFill>
                  <a:srgbClr val="002060"/>
                </a:solidFill>
                <a:latin typeface="Tw Cen MT"/>
              </a:rPr>
              <a:t>Nick Avery</a:t>
            </a:r>
          </a:p>
        </p:txBody>
      </p:sp>
    </p:spTree>
    <p:extLst>
      <p:ext uri="{BB962C8B-B14F-4D97-AF65-F5344CB8AC3E}">
        <p14:creationId xmlns:p14="http://schemas.microsoft.com/office/powerpoint/2010/main" val="14286749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357634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audio" Target="../media/audio4.wav"/></Relationships>
</file>

<file path=ppt/slides/_rels/slide1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audio" Target="../media/audio6.wav"/></Relationships>
</file>

<file path=ppt/slides/_rels/slide16.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audio" Target="../media/audio8.wav"/></Relationships>
</file>

<file path=ppt/slides/_rels/slide17.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audio" Target="../media/audio10.wav"/></Relationships>
</file>

<file path=ppt/slides/_rels/slide1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audio" Target="../media/audio12.wav"/></Relationships>
</file>

<file path=ppt/slides/_rels/slide19.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audio" Target="../media/audio14.wa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audio" Target="../media/audio16.wav"/></Relationships>
</file>

<file path=ppt/slides/_rels/slide21.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audio" Target="../media/audio14.wav"/></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audio" Target="../media/audio22.wav"/><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audio" Target="../media/audio21.wav"/><Relationship Id="rId5" Type="http://schemas.openxmlformats.org/officeDocument/2006/relationships/image" Target="../media/image12.png"/><Relationship Id="rId15" Type="http://schemas.openxmlformats.org/officeDocument/2006/relationships/audio" Target="../media/audio25.wav"/><Relationship Id="rId10" Type="http://schemas.openxmlformats.org/officeDocument/2006/relationships/audio" Target="../media/audio20.wav"/><Relationship Id="rId4" Type="http://schemas.openxmlformats.org/officeDocument/2006/relationships/image" Target="../media/image10.png"/><Relationship Id="rId9" Type="http://schemas.openxmlformats.org/officeDocument/2006/relationships/audio" Target="../media/audio19.wav"/><Relationship Id="rId14" Type="http://schemas.openxmlformats.org/officeDocument/2006/relationships/audio" Target="../media/audio24.wav"/></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30.xml"/><Relationship Id="rId16"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8.xml"/><Relationship Id="rId4"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8.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8.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8.xml"/><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8.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8.xml"/><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8.xml"/><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8.xml"/><Relationship Id="rId6" Type="http://schemas.openxmlformats.org/officeDocument/2006/relationships/image" Target="../media/image40.png"/><Relationship Id="rId5" Type="http://schemas.openxmlformats.org/officeDocument/2006/relationships/image" Target="../media/image49.jpeg"/><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image" Target="../media/image50.jpeg"/><Relationship Id="rId7" Type="http://schemas.openxmlformats.org/officeDocument/2006/relationships/audio" Target="../media/audio29.wav"/><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audio" Target="../media/audio28.wav"/><Relationship Id="rId11" Type="http://schemas.openxmlformats.org/officeDocument/2006/relationships/audio" Target="../media/audio33.wav"/><Relationship Id="rId5" Type="http://schemas.openxmlformats.org/officeDocument/2006/relationships/audio" Target="../media/audio27.wav"/><Relationship Id="rId10" Type="http://schemas.openxmlformats.org/officeDocument/2006/relationships/audio" Target="../media/audio32.wav"/><Relationship Id="rId4" Type="http://schemas.openxmlformats.org/officeDocument/2006/relationships/audio" Target="../media/audio26.wav"/><Relationship Id="rId9" Type="http://schemas.openxmlformats.org/officeDocument/2006/relationships/audio" Target="../media/audio31.wav"/></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44.xml"/><Relationship Id="rId1" Type="http://schemas.openxmlformats.org/officeDocument/2006/relationships/slideLayout" Target="../slideLayouts/slideLayout28.xml"/><Relationship Id="rId5" Type="http://schemas.openxmlformats.org/officeDocument/2006/relationships/image" Target="../media/image10.png"/><Relationship Id="rId4" Type="http://schemas.openxmlformats.org/officeDocument/2006/relationships/audio" Target="../media/audio35.wav"/></Relationships>
</file>

<file path=ppt/slides/_rels/slide51.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52.png"/><Relationship Id="rId3" Type="http://schemas.openxmlformats.org/officeDocument/2006/relationships/audio" Target="../media/audio36.wav"/><Relationship Id="rId7" Type="http://schemas.openxmlformats.org/officeDocument/2006/relationships/audio" Target="../media/audio39.wav"/><Relationship Id="rId12" Type="http://schemas.openxmlformats.org/officeDocument/2006/relationships/audio" Target="../media/audio44.wav"/><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audio" Target="../media/audio38.wav"/><Relationship Id="rId11" Type="http://schemas.openxmlformats.org/officeDocument/2006/relationships/audio" Target="../media/audio43.wav"/><Relationship Id="rId5" Type="http://schemas.openxmlformats.org/officeDocument/2006/relationships/audio" Target="../media/audio37.wav"/><Relationship Id="rId10" Type="http://schemas.openxmlformats.org/officeDocument/2006/relationships/audio" Target="../media/audio42.wav"/><Relationship Id="rId4" Type="http://schemas.openxmlformats.org/officeDocument/2006/relationships/audio" Target="../media/audio34.wav"/><Relationship Id="rId9" Type="http://schemas.openxmlformats.org/officeDocument/2006/relationships/audio" Target="../media/audio41.wav"/><Relationship Id="rId14" Type="http://schemas.openxmlformats.org/officeDocument/2006/relationships/image" Target="../media/image53.png"/></Relationships>
</file>

<file path=ppt/slides/_rels/slide52.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image" Target="../media/image10.png"/><Relationship Id="rId7" Type="http://schemas.openxmlformats.org/officeDocument/2006/relationships/audio" Target="../media/audio46.wav"/><Relationship Id="rId12"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audio" Target="../media/audio37.wav"/><Relationship Id="rId11" Type="http://schemas.openxmlformats.org/officeDocument/2006/relationships/audio" Target="../media/audio40.wav"/><Relationship Id="rId5" Type="http://schemas.openxmlformats.org/officeDocument/2006/relationships/audio" Target="../media/audio42.wav"/><Relationship Id="rId10" Type="http://schemas.openxmlformats.org/officeDocument/2006/relationships/audio" Target="../media/audio47.wav"/><Relationship Id="rId4" Type="http://schemas.openxmlformats.org/officeDocument/2006/relationships/audio" Target="../media/audio45.wav"/><Relationship Id="rId9" Type="http://schemas.openxmlformats.org/officeDocument/2006/relationships/audio" Target="../media/audio36.wav"/></Relationships>
</file>

<file path=ppt/slides/_rels/slide53.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image" Target="../media/image10.png"/><Relationship Id="rId7" Type="http://schemas.openxmlformats.org/officeDocument/2006/relationships/audio" Target="../media/audio46.wav"/><Relationship Id="rId12"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audio" Target="../media/audio37.wav"/><Relationship Id="rId11" Type="http://schemas.openxmlformats.org/officeDocument/2006/relationships/audio" Target="../media/audio40.wav"/><Relationship Id="rId5" Type="http://schemas.openxmlformats.org/officeDocument/2006/relationships/audio" Target="../media/audio42.wav"/><Relationship Id="rId10" Type="http://schemas.openxmlformats.org/officeDocument/2006/relationships/audio" Target="../media/audio47.wav"/><Relationship Id="rId4" Type="http://schemas.openxmlformats.org/officeDocument/2006/relationships/audio" Target="../media/audio45.wav"/><Relationship Id="rId9" Type="http://schemas.openxmlformats.org/officeDocument/2006/relationships/audio" Target="../media/audio36.wav"/></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notesSlide" Target="../notesSlides/notesSlide49.xml"/><Relationship Id="rId1" Type="http://schemas.openxmlformats.org/officeDocument/2006/relationships/slideLayout" Target="../slideLayouts/slideLayout39.xml"/><Relationship Id="rId5" Type="http://schemas.openxmlformats.org/officeDocument/2006/relationships/image" Target="../media/image10.png"/><Relationship Id="rId4" Type="http://schemas.openxmlformats.org/officeDocument/2006/relationships/audio" Target="../media/audio49.wav"/></Relationships>
</file>

<file path=ppt/slides/_rels/slide57.xml.rels><?xml version="1.0" encoding="UTF-8" standalone="yes"?>
<Relationships xmlns="http://schemas.openxmlformats.org/package/2006/relationships"><Relationship Id="rId8" Type="http://schemas.openxmlformats.org/officeDocument/2006/relationships/audio" Target="../media/audio54.wav"/><Relationship Id="rId3" Type="http://schemas.openxmlformats.org/officeDocument/2006/relationships/image" Target="../media/image10.png"/><Relationship Id="rId7" Type="http://schemas.openxmlformats.org/officeDocument/2006/relationships/audio" Target="../media/audio53.wav"/><Relationship Id="rId12"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46.xml"/><Relationship Id="rId6" Type="http://schemas.openxmlformats.org/officeDocument/2006/relationships/audio" Target="../media/audio52.wav"/><Relationship Id="rId11" Type="http://schemas.openxmlformats.org/officeDocument/2006/relationships/audio" Target="../media/audio56.wav"/><Relationship Id="rId5" Type="http://schemas.openxmlformats.org/officeDocument/2006/relationships/audio" Target="../media/audio51.wav"/><Relationship Id="rId10" Type="http://schemas.openxmlformats.org/officeDocument/2006/relationships/audio" Target="../media/audio55.wav"/><Relationship Id="rId4" Type="http://schemas.openxmlformats.org/officeDocument/2006/relationships/audio" Target="../media/audio50.wav"/><Relationship Id="rId9" Type="http://schemas.openxmlformats.org/officeDocument/2006/relationships/audio" Target="../media/audio48.wav"/></Relationships>
</file>

<file path=ppt/slides/_rels/slide58.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image" Target="../media/image12.png"/><Relationship Id="rId3" Type="http://schemas.openxmlformats.org/officeDocument/2006/relationships/audio" Target="../media/audio57.wav"/><Relationship Id="rId7" Type="http://schemas.openxmlformats.org/officeDocument/2006/relationships/audio" Target="../media/audio61.wav"/><Relationship Id="rId12" Type="http://schemas.openxmlformats.org/officeDocument/2006/relationships/audio" Target="../media/audio66.wav"/><Relationship Id="rId2" Type="http://schemas.openxmlformats.org/officeDocument/2006/relationships/notesSlide" Target="../notesSlides/notesSlide51.xml"/><Relationship Id="rId1" Type="http://schemas.openxmlformats.org/officeDocument/2006/relationships/slideLayout" Target="../slideLayouts/slideLayout46.xml"/><Relationship Id="rId6" Type="http://schemas.openxmlformats.org/officeDocument/2006/relationships/audio" Target="../media/audio60.wav"/><Relationship Id="rId11" Type="http://schemas.openxmlformats.org/officeDocument/2006/relationships/audio" Target="../media/audio65.wav"/><Relationship Id="rId5" Type="http://schemas.openxmlformats.org/officeDocument/2006/relationships/audio" Target="../media/audio59.wav"/><Relationship Id="rId10" Type="http://schemas.openxmlformats.org/officeDocument/2006/relationships/audio" Target="../media/audio64.wav"/><Relationship Id="rId4" Type="http://schemas.openxmlformats.org/officeDocument/2006/relationships/audio" Target="../media/audio58.wav"/><Relationship Id="rId9" Type="http://schemas.openxmlformats.org/officeDocument/2006/relationships/audio" Target="../media/audio63.wav"/><Relationship Id="rId14" Type="http://schemas.openxmlformats.org/officeDocument/2006/relationships/image" Target="../media/image10.png"/></Relationships>
</file>

<file path=ppt/slides/_rels/slide59.xml.rels><?xml version="1.0" encoding="UTF-8" standalone="yes"?>
<Relationships xmlns="http://schemas.openxmlformats.org/package/2006/relationships"><Relationship Id="rId8" Type="http://schemas.openxmlformats.org/officeDocument/2006/relationships/audio" Target="../media/audio61.wav"/><Relationship Id="rId13" Type="http://schemas.openxmlformats.org/officeDocument/2006/relationships/audio" Target="../media/audio66.wav"/><Relationship Id="rId3" Type="http://schemas.openxmlformats.org/officeDocument/2006/relationships/image" Target="../media/image12.png"/><Relationship Id="rId7" Type="http://schemas.openxmlformats.org/officeDocument/2006/relationships/audio" Target="../media/audio60.wav"/><Relationship Id="rId12" Type="http://schemas.openxmlformats.org/officeDocument/2006/relationships/audio" Target="../media/audio65.wav"/><Relationship Id="rId2" Type="http://schemas.openxmlformats.org/officeDocument/2006/relationships/notesSlide" Target="../notesSlides/notesSlide52.xml"/><Relationship Id="rId1" Type="http://schemas.openxmlformats.org/officeDocument/2006/relationships/slideLayout" Target="../slideLayouts/slideLayout46.xml"/><Relationship Id="rId6" Type="http://schemas.openxmlformats.org/officeDocument/2006/relationships/audio" Target="../media/audio59.wav"/><Relationship Id="rId11" Type="http://schemas.openxmlformats.org/officeDocument/2006/relationships/audio" Target="../media/audio64.wav"/><Relationship Id="rId5" Type="http://schemas.openxmlformats.org/officeDocument/2006/relationships/audio" Target="../media/audio58.wav"/><Relationship Id="rId10" Type="http://schemas.openxmlformats.org/officeDocument/2006/relationships/audio" Target="../media/audio63.wav"/><Relationship Id="rId4" Type="http://schemas.openxmlformats.org/officeDocument/2006/relationships/audio" Target="../media/audio57.wav"/><Relationship Id="rId9" Type="http://schemas.openxmlformats.org/officeDocument/2006/relationships/audio" Target="../media/audio62.wav"/></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8" Type="http://schemas.openxmlformats.org/officeDocument/2006/relationships/audio" Target="../media/audio72.wav"/><Relationship Id="rId13" Type="http://schemas.openxmlformats.org/officeDocument/2006/relationships/image" Target="../media/image12.png"/><Relationship Id="rId3" Type="http://schemas.openxmlformats.org/officeDocument/2006/relationships/audio" Target="../media/audio67.wav"/><Relationship Id="rId7" Type="http://schemas.openxmlformats.org/officeDocument/2006/relationships/audio" Target="../media/audio71.wav"/><Relationship Id="rId12" Type="http://schemas.openxmlformats.org/officeDocument/2006/relationships/audio" Target="../media/audio76.wav"/><Relationship Id="rId2" Type="http://schemas.openxmlformats.org/officeDocument/2006/relationships/notesSlide" Target="../notesSlides/notesSlide53.xml"/><Relationship Id="rId1" Type="http://schemas.openxmlformats.org/officeDocument/2006/relationships/slideLayout" Target="../slideLayouts/slideLayout46.xml"/><Relationship Id="rId6" Type="http://schemas.openxmlformats.org/officeDocument/2006/relationships/audio" Target="../media/audio70.wav"/><Relationship Id="rId11" Type="http://schemas.openxmlformats.org/officeDocument/2006/relationships/audio" Target="../media/audio75.wav"/><Relationship Id="rId5" Type="http://schemas.openxmlformats.org/officeDocument/2006/relationships/audio" Target="../media/audio69.wav"/><Relationship Id="rId10" Type="http://schemas.openxmlformats.org/officeDocument/2006/relationships/audio" Target="../media/audio74.wav"/><Relationship Id="rId4" Type="http://schemas.openxmlformats.org/officeDocument/2006/relationships/audio" Target="../media/audio68.wav"/><Relationship Id="rId9" Type="http://schemas.openxmlformats.org/officeDocument/2006/relationships/audio" Target="../media/audio73.wav"/><Relationship Id="rId14" Type="http://schemas.openxmlformats.org/officeDocument/2006/relationships/image" Target="../media/image55.jpe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notesSlide" Target="../notesSlides/notesSlide59.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8" Type="http://schemas.openxmlformats.org/officeDocument/2006/relationships/audio" Target="../media/audio82.wav"/><Relationship Id="rId3" Type="http://schemas.openxmlformats.org/officeDocument/2006/relationships/audio" Target="../media/audio77.wav"/><Relationship Id="rId7" Type="http://schemas.openxmlformats.org/officeDocument/2006/relationships/audio" Target="../media/audio81.wav"/><Relationship Id="rId12" Type="http://schemas.openxmlformats.org/officeDocument/2006/relationships/audio" Target="../media/audio86.wav"/><Relationship Id="rId2" Type="http://schemas.openxmlformats.org/officeDocument/2006/relationships/notesSlide" Target="../notesSlides/notesSlide61.xml"/><Relationship Id="rId1" Type="http://schemas.openxmlformats.org/officeDocument/2006/relationships/slideLayout" Target="../slideLayouts/slideLayout46.xml"/><Relationship Id="rId6" Type="http://schemas.openxmlformats.org/officeDocument/2006/relationships/audio" Target="../media/audio80.wav"/><Relationship Id="rId11" Type="http://schemas.openxmlformats.org/officeDocument/2006/relationships/audio" Target="../media/audio85.wav"/><Relationship Id="rId5" Type="http://schemas.openxmlformats.org/officeDocument/2006/relationships/audio" Target="../media/audio79.wav"/><Relationship Id="rId10" Type="http://schemas.openxmlformats.org/officeDocument/2006/relationships/audio" Target="../media/audio84.wav"/><Relationship Id="rId4" Type="http://schemas.openxmlformats.org/officeDocument/2006/relationships/audio" Target="../media/audio78.wav"/><Relationship Id="rId9" Type="http://schemas.openxmlformats.org/officeDocument/2006/relationships/audio" Target="../media/audio83.wav"/></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5379089" cy="879475"/>
          </a:xfrm>
        </p:spPr>
        <p:txBody>
          <a:bodyPr>
            <a:normAutofit/>
          </a:bodyPr>
          <a:lstStyle/>
          <a:p>
            <a:pPr algn="l"/>
            <a:r>
              <a:rPr lang="en-GB" sz="4000" b="1" dirty="0">
                <a:solidFill>
                  <a:prstClr val="white"/>
                </a:solidFill>
              </a:rPr>
              <a:t>Cultural Collection</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7"/>
            <a:ext cx="7291126" cy="567626"/>
          </a:xfrm>
        </p:spPr>
        <p:txBody>
          <a:bodyPr>
            <a:normAutofit/>
          </a:bodyPr>
          <a:lstStyle/>
          <a:p>
            <a:pPr algn="l"/>
            <a:r>
              <a:rPr lang="en-GB" sz="3000" dirty="0">
                <a:solidFill>
                  <a:prstClr val="white"/>
                </a:solidFill>
              </a:rPr>
              <a:t>Y7 Spanish Term 1</a:t>
            </a:r>
          </a:p>
          <a:p>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3828415"/>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endParaRPr lang="en-GB" sz="2200" dirty="0">
              <a:solidFill>
                <a:prstClr val="white"/>
              </a:solidFill>
              <a:latin typeface="Century Gothic" panose="020B0502020202020204" pitchFamily="34" charset="0"/>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Author name(s): Pete Watson</a:t>
            </a:r>
            <a:br>
              <a:rPr lang="en-GB" sz="1400" dirty="0">
                <a:solidFill>
                  <a:prstClr val="white"/>
                </a:solidFill>
                <a:latin typeface="Century Gothic" panose="020B0502020202020204" pitchFamily="34" charset="0"/>
              </a:rPr>
            </a:br>
            <a:endParaRPr lang="en-GB" sz="1400" dirty="0">
              <a:solidFill>
                <a:prstClr val="white"/>
              </a:solidFill>
              <a:latin typeface="Century Gothic" panose="020B0502020202020204" pitchFamily="34" charset="0"/>
            </a:endParaRP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29/03/21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214395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40DFBAEC-2356-41B0-9F37-74E333680548}"/>
              </a:ext>
            </a:extLst>
          </p:cNvPr>
          <p:cNvSpPr/>
          <p:nvPr/>
        </p:nvSpPr>
        <p:spPr>
          <a:xfrm>
            <a:off x="717943" y="2280431"/>
            <a:ext cx="4078705" cy="1756611"/>
          </a:xfrm>
          <a:prstGeom prst="wedgeRoundRectCallout">
            <a:avLst>
              <a:gd name="adj1" fmla="val -21233"/>
              <a:gd name="adj2" fmla="val 979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¿Dónde está </a:t>
            </a:r>
            <a:r>
              <a:rPr kumimoji="0" lang="en-GB" sz="4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Aspatria</a:t>
            </a: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 name="TextBox 2">
            <a:extLst>
              <a:ext uri="{FF2B5EF4-FFF2-40B4-BE49-F238E27FC236}">
                <a16:creationId xmlns:a16="http://schemas.microsoft.com/office/drawing/2014/main" id="{0D383EB8-8B6E-48D7-8D6E-622BAA1327FE}"/>
              </a:ext>
            </a:extLst>
          </p:cNvPr>
          <p:cNvSpPr txBox="1"/>
          <p:nvPr/>
        </p:nvSpPr>
        <p:spPr>
          <a:xfrm>
            <a:off x="5116627" y="3780919"/>
            <a:ext cx="5213087" cy="769441"/>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España</a:t>
            </a: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 name="TextBox 3">
            <a:extLst>
              <a:ext uri="{FF2B5EF4-FFF2-40B4-BE49-F238E27FC236}">
                <a16:creationId xmlns:a16="http://schemas.microsoft.com/office/drawing/2014/main" id="{1137510A-B191-4AA3-B5D5-776F3948659F}"/>
              </a:ext>
            </a:extLst>
          </p:cNvPr>
          <p:cNvSpPr txBox="1"/>
          <p:nvPr/>
        </p:nvSpPr>
        <p:spPr>
          <a:xfrm>
            <a:off x="5116628" y="1743467"/>
            <a:ext cx="5213087" cy="769441"/>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Inglaterra</a:t>
            </a: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5" name="Picture 4">
            <a:extLst>
              <a:ext uri="{FF2B5EF4-FFF2-40B4-BE49-F238E27FC236}">
                <a16:creationId xmlns:a16="http://schemas.microsoft.com/office/drawing/2014/main" id="{07E8649F-00C9-40D3-8AE3-90103469F2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B8563CDD-7634-439B-A3B1-A59D71E49229}"/>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FDFCE9A2-85C0-472B-9B67-B9775EF34E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45F4EC04-DDA3-4AB5-83A1-DEBA66D1CD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itle 8">
            <a:extLst>
              <a:ext uri="{FF2B5EF4-FFF2-40B4-BE49-F238E27FC236}">
                <a16:creationId xmlns:a16="http://schemas.microsoft.com/office/drawing/2014/main" id="{CA3C8895-DC9E-4109-8724-808F77A78799}"/>
              </a:ext>
            </a:extLst>
          </p:cNvPr>
          <p:cNvSpPr>
            <a:spLocks noGrp="1"/>
          </p:cNvSpPr>
          <p:nvPr>
            <p:ph type="title"/>
          </p:nvPr>
        </p:nvSpPr>
        <p:spPr>
          <a:xfrm>
            <a:off x="10883900" y="249670"/>
            <a:ext cx="1363191" cy="404615"/>
          </a:xfrm>
        </p:spPr>
        <p:txBody>
          <a:bodyPr>
            <a:normAutofit/>
          </a:bodyPr>
          <a:lstStyle/>
          <a:p>
            <a:r>
              <a:rPr lang="en-GB" sz="2000" b="1" dirty="0">
                <a:solidFill>
                  <a:schemeClr val="bg1"/>
                </a:solidFill>
                <a:latin typeface="Century Gothic" panose="020B0502020202020204" pitchFamily="34" charset="0"/>
              </a:rPr>
              <a:t>hablar</a:t>
            </a:r>
          </a:p>
        </p:txBody>
      </p:sp>
    </p:spTree>
    <p:extLst>
      <p:ext uri="{BB962C8B-B14F-4D97-AF65-F5344CB8AC3E}">
        <p14:creationId xmlns:p14="http://schemas.microsoft.com/office/powerpoint/2010/main" val="9456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F4B183"/>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0279CD78-3835-4307-B5BF-46CE68367C4C}"/>
              </a:ext>
            </a:extLst>
          </p:cNvPr>
          <p:cNvSpPr/>
          <p:nvPr/>
        </p:nvSpPr>
        <p:spPr>
          <a:xfrm>
            <a:off x="717943" y="2280431"/>
            <a:ext cx="4078705" cy="1756611"/>
          </a:xfrm>
          <a:prstGeom prst="wedgeRoundRectCallout">
            <a:avLst>
              <a:gd name="adj1" fmla="val -24371"/>
              <a:gd name="adj2" fmla="val 89602"/>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¿Dónde está Maldon?</a:t>
            </a:r>
          </a:p>
        </p:txBody>
      </p:sp>
      <p:sp>
        <p:nvSpPr>
          <p:cNvPr id="3" name="TextBox 2">
            <a:extLst>
              <a:ext uri="{FF2B5EF4-FFF2-40B4-BE49-F238E27FC236}">
                <a16:creationId xmlns:a16="http://schemas.microsoft.com/office/drawing/2014/main" id="{0108625A-731E-4EF5-8F3B-AFB66E1D6D75}"/>
              </a:ext>
            </a:extLst>
          </p:cNvPr>
          <p:cNvSpPr txBox="1"/>
          <p:nvPr/>
        </p:nvSpPr>
        <p:spPr>
          <a:xfrm>
            <a:off x="5145561" y="3857040"/>
            <a:ext cx="5213087" cy="769441"/>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España</a:t>
            </a: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 name="TextBox 3">
            <a:extLst>
              <a:ext uri="{FF2B5EF4-FFF2-40B4-BE49-F238E27FC236}">
                <a16:creationId xmlns:a16="http://schemas.microsoft.com/office/drawing/2014/main" id="{8937C98C-548A-4CE5-AF6E-A86BB78A8F73}"/>
              </a:ext>
            </a:extLst>
          </p:cNvPr>
          <p:cNvSpPr txBox="1"/>
          <p:nvPr/>
        </p:nvSpPr>
        <p:spPr>
          <a:xfrm>
            <a:off x="5145562" y="1895710"/>
            <a:ext cx="5213087" cy="769441"/>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Inglaterra</a:t>
            </a: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5" name="Picture 4">
            <a:extLst>
              <a:ext uri="{FF2B5EF4-FFF2-40B4-BE49-F238E27FC236}">
                <a16:creationId xmlns:a16="http://schemas.microsoft.com/office/drawing/2014/main" id="{F4F7D6E5-4CC6-4D48-9092-B2D31B120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BB92639F-A3F9-4E04-871A-C2D2BC06D719}"/>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6807CF23-DC0B-410C-9464-496EC80636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EDB9A278-F96D-416C-A28A-2C1EE3E0C4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itle 8">
            <a:extLst>
              <a:ext uri="{FF2B5EF4-FFF2-40B4-BE49-F238E27FC236}">
                <a16:creationId xmlns:a16="http://schemas.microsoft.com/office/drawing/2014/main" id="{536D7031-07E0-4EED-AB35-4FB018A3C98A}"/>
              </a:ext>
            </a:extLst>
          </p:cNvPr>
          <p:cNvSpPr>
            <a:spLocks noGrp="1"/>
          </p:cNvSpPr>
          <p:nvPr>
            <p:ph type="title"/>
          </p:nvPr>
        </p:nvSpPr>
        <p:spPr>
          <a:xfrm>
            <a:off x="10883900" y="295151"/>
            <a:ext cx="1078079" cy="326948"/>
          </a:xfrm>
        </p:spPr>
        <p:txBody>
          <a:bodyPr>
            <a:noAutofit/>
          </a:bodyPr>
          <a:lstStyle/>
          <a:p>
            <a:r>
              <a:rPr lang="en-GB" sz="2000" b="1" dirty="0">
                <a:solidFill>
                  <a:schemeClr val="bg1"/>
                </a:solidFill>
                <a:latin typeface="Century Gothic" panose="020B0502020202020204" pitchFamily="34" charset="0"/>
              </a:rPr>
              <a:t>hablar</a:t>
            </a:r>
          </a:p>
        </p:txBody>
      </p:sp>
    </p:spTree>
    <p:extLst>
      <p:ext uri="{BB962C8B-B14F-4D97-AF65-F5344CB8AC3E}">
        <p14:creationId xmlns:p14="http://schemas.microsoft.com/office/powerpoint/2010/main" val="291065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F4B183"/>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5495727B-4194-4D97-9863-72E50361A444}"/>
              </a:ext>
            </a:extLst>
          </p:cNvPr>
          <p:cNvSpPr/>
          <p:nvPr/>
        </p:nvSpPr>
        <p:spPr>
          <a:xfrm>
            <a:off x="717943" y="2280431"/>
            <a:ext cx="4078705" cy="1756611"/>
          </a:xfrm>
          <a:prstGeom prst="wedgeRoundRectCallout">
            <a:avLst>
              <a:gd name="adj1" fmla="val -20784"/>
              <a:gd name="adj2" fmla="val 87520"/>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¿Dónde está Soria?</a:t>
            </a:r>
          </a:p>
        </p:txBody>
      </p:sp>
      <p:sp>
        <p:nvSpPr>
          <p:cNvPr id="3" name="TextBox 2">
            <a:extLst>
              <a:ext uri="{FF2B5EF4-FFF2-40B4-BE49-F238E27FC236}">
                <a16:creationId xmlns:a16="http://schemas.microsoft.com/office/drawing/2014/main" id="{07ABED87-D405-4861-BB9E-D007D0C42C83}"/>
              </a:ext>
            </a:extLst>
          </p:cNvPr>
          <p:cNvSpPr txBox="1"/>
          <p:nvPr/>
        </p:nvSpPr>
        <p:spPr>
          <a:xfrm>
            <a:off x="5145559" y="3780157"/>
            <a:ext cx="5213087" cy="769441"/>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España</a:t>
            </a: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 name="TextBox 3">
            <a:extLst>
              <a:ext uri="{FF2B5EF4-FFF2-40B4-BE49-F238E27FC236}">
                <a16:creationId xmlns:a16="http://schemas.microsoft.com/office/drawing/2014/main" id="{84F489F4-97D3-4D92-865D-9346E9D51D38}"/>
              </a:ext>
            </a:extLst>
          </p:cNvPr>
          <p:cNvSpPr txBox="1"/>
          <p:nvPr/>
        </p:nvSpPr>
        <p:spPr>
          <a:xfrm>
            <a:off x="5145560" y="1741944"/>
            <a:ext cx="5213087" cy="769441"/>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Inglaterra</a:t>
            </a: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5" name="Picture 4">
            <a:extLst>
              <a:ext uri="{FF2B5EF4-FFF2-40B4-BE49-F238E27FC236}">
                <a16:creationId xmlns:a16="http://schemas.microsoft.com/office/drawing/2014/main" id="{F9D100CC-CDD7-4A53-B1CE-432F7B18C3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063D5CA4-4ED1-4821-952C-8C0CB5748BD0}"/>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EA50A8B1-5EF8-43A7-9392-17C3ABA0DD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31785E43-CB87-428D-96E9-AC879367DC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itle 8">
            <a:extLst>
              <a:ext uri="{FF2B5EF4-FFF2-40B4-BE49-F238E27FC236}">
                <a16:creationId xmlns:a16="http://schemas.microsoft.com/office/drawing/2014/main" id="{880554B9-0C06-4EFC-B3F1-170E97B815E2}"/>
              </a:ext>
            </a:extLst>
          </p:cNvPr>
          <p:cNvSpPr>
            <a:spLocks noGrp="1"/>
          </p:cNvSpPr>
          <p:nvPr>
            <p:ph type="title"/>
          </p:nvPr>
        </p:nvSpPr>
        <p:spPr>
          <a:xfrm>
            <a:off x="10896561" y="258166"/>
            <a:ext cx="1738021" cy="405057"/>
          </a:xfrm>
        </p:spPr>
        <p:txBody>
          <a:bodyPr>
            <a:normAutofit/>
          </a:bodyPr>
          <a:lstStyle/>
          <a:p>
            <a:r>
              <a:rPr lang="en-GB" sz="2000" b="1" dirty="0">
                <a:solidFill>
                  <a:schemeClr val="bg1"/>
                </a:solidFill>
                <a:latin typeface="Century Gothic" panose="020B0502020202020204" pitchFamily="34" charset="0"/>
              </a:rPr>
              <a:t>hablar</a:t>
            </a:r>
          </a:p>
        </p:txBody>
      </p:sp>
    </p:spTree>
    <p:extLst>
      <p:ext uri="{BB962C8B-B14F-4D97-AF65-F5344CB8AC3E}">
        <p14:creationId xmlns:p14="http://schemas.microsoft.com/office/powerpoint/2010/main" val="380406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rgbClr val="F4B183"/>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8952022C-4EB3-4D8D-B55F-786FFD94B72F}"/>
              </a:ext>
            </a:extLst>
          </p:cNvPr>
          <p:cNvSpPr/>
          <p:nvPr/>
        </p:nvSpPr>
        <p:spPr>
          <a:xfrm>
            <a:off x="717943" y="2280431"/>
            <a:ext cx="4078705" cy="1756611"/>
          </a:xfrm>
          <a:prstGeom prst="wedgeRoundRectCallout">
            <a:avLst>
              <a:gd name="adj1" fmla="val -23026"/>
              <a:gd name="adj2" fmla="val 84397"/>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¿Dónde está Cantabria?</a:t>
            </a:r>
          </a:p>
        </p:txBody>
      </p:sp>
      <p:sp>
        <p:nvSpPr>
          <p:cNvPr id="3" name="TextBox 2">
            <a:extLst>
              <a:ext uri="{FF2B5EF4-FFF2-40B4-BE49-F238E27FC236}">
                <a16:creationId xmlns:a16="http://schemas.microsoft.com/office/drawing/2014/main" id="{FD112A57-AF19-4CD2-A32A-E3E9CC72DDEE}"/>
              </a:ext>
            </a:extLst>
          </p:cNvPr>
          <p:cNvSpPr txBox="1"/>
          <p:nvPr/>
        </p:nvSpPr>
        <p:spPr>
          <a:xfrm>
            <a:off x="5145560" y="3818191"/>
            <a:ext cx="5213087" cy="769441"/>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España</a:t>
            </a: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 name="TextBox 3">
            <a:extLst>
              <a:ext uri="{FF2B5EF4-FFF2-40B4-BE49-F238E27FC236}">
                <a16:creationId xmlns:a16="http://schemas.microsoft.com/office/drawing/2014/main" id="{60043CB3-75AD-40A9-910B-F18F75D34AC9}"/>
              </a:ext>
            </a:extLst>
          </p:cNvPr>
          <p:cNvSpPr txBox="1"/>
          <p:nvPr/>
        </p:nvSpPr>
        <p:spPr>
          <a:xfrm>
            <a:off x="5145560" y="1818012"/>
            <a:ext cx="5213087" cy="769441"/>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Inglaterra</a:t>
            </a: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5" name="Picture 4">
            <a:extLst>
              <a:ext uri="{FF2B5EF4-FFF2-40B4-BE49-F238E27FC236}">
                <a16:creationId xmlns:a16="http://schemas.microsoft.com/office/drawing/2014/main" id="{60AF4E78-310A-41D6-AAD2-C3F0396F8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79CB2A7C-BDFB-4120-B530-EF5CAB1758B6}"/>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9C781145-8C23-456C-9E90-02F57C54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A071938C-A579-432C-B846-5636D5D0F1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itle 8">
            <a:extLst>
              <a:ext uri="{FF2B5EF4-FFF2-40B4-BE49-F238E27FC236}">
                <a16:creationId xmlns:a16="http://schemas.microsoft.com/office/drawing/2014/main" id="{D94B6262-5988-44A6-836F-4F3AE4374240}"/>
              </a:ext>
            </a:extLst>
          </p:cNvPr>
          <p:cNvSpPr>
            <a:spLocks noGrp="1"/>
          </p:cNvSpPr>
          <p:nvPr>
            <p:ph type="title"/>
          </p:nvPr>
        </p:nvSpPr>
        <p:spPr>
          <a:xfrm>
            <a:off x="10883900" y="170538"/>
            <a:ext cx="1414253" cy="576173"/>
          </a:xfrm>
        </p:spPr>
        <p:txBody>
          <a:bodyPr>
            <a:normAutofit/>
          </a:bodyPr>
          <a:lstStyle/>
          <a:p>
            <a:r>
              <a:rPr lang="en-GB" sz="2000" b="1" dirty="0">
                <a:solidFill>
                  <a:schemeClr val="bg1"/>
                </a:solidFill>
                <a:latin typeface="Century Gothic" panose="020B0502020202020204" pitchFamily="34" charset="0"/>
              </a:rPr>
              <a:t>hablar</a:t>
            </a:r>
          </a:p>
        </p:txBody>
      </p:sp>
    </p:spTree>
    <p:extLst>
      <p:ext uri="{BB962C8B-B14F-4D97-AF65-F5344CB8AC3E}">
        <p14:creationId xmlns:p14="http://schemas.microsoft.com/office/powerpoint/2010/main" val="302335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rgbClr val="F4B183"/>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09C8C7A-D618-4DF3-A41C-8EF7D40618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10" name="Rectangle 9">
            <a:extLst>
              <a:ext uri="{FF2B5EF4-FFF2-40B4-BE49-F238E27FC236}">
                <a16:creationId xmlns:a16="http://schemas.microsoft.com/office/drawing/2014/main" id="{50DCF5F3-4084-454D-9E4A-430C6DC9CB75}"/>
              </a:ext>
            </a:extLst>
          </p:cNvPr>
          <p:cNvSpPr/>
          <p:nvPr/>
        </p:nvSpPr>
        <p:spPr>
          <a:xfrm>
            <a:off x="2299677" y="2104510"/>
            <a:ext cx="1947969"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Madrid</a:t>
            </a:r>
          </a:p>
        </p:txBody>
      </p:sp>
      <p:sp>
        <p:nvSpPr>
          <p:cNvPr id="11" name="Rectangle 10">
            <a:extLst>
              <a:ext uri="{FF2B5EF4-FFF2-40B4-BE49-F238E27FC236}">
                <a16:creationId xmlns:a16="http://schemas.microsoft.com/office/drawing/2014/main" id="{B1B9A960-5E53-4E15-A893-F0BA0997E9F5}"/>
              </a:ext>
            </a:extLst>
          </p:cNvPr>
          <p:cNvSpPr/>
          <p:nvPr/>
        </p:nvSpPr>
        <p:spPr>
          <a:xfrm>
            <a:off x="4196402" y="374786"/>
            <a:ext cx="366158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San </a:t>
            </a:r>
            <a:r>
              <a:rPr kumimoji="0" lang="en-US" sz="4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Sebastián</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1E1A84FB-D4EE-453D-9693-5426C8127926}"/>
              </a:ext>
            </a:extLst>
          </p:cNvPr>
          <p:cNvSpPr/>
          <p:nvPr/>
        </p:nvSpPr>
        <p:spPr>
          <a:xfrm>
            <a:off x="2013446" y="4558471"/>
            <a:ext cx="244009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Granada</a:t>
            </a:r>
          </a:p>
        </p:txBody>
      </p:sp>
      <p:sp>
        <p:nvSpPr>
          <p:cNvPr id="13" name="Rectangle 12">
            <a:extLst>
              <a:ext uri="{FF2B5EF4-FFF2-40B4-BE49-F238E27FC236}">
                <a16:creationId xmlns:a16="http://schemas.microsoft.com/office/drawing/2014/main" id="{F32BD2B0-227D-4C16-8DBB-8D19993AADE6}"/>
              </a:ext>
            </a:extLst>
          </p:cNvPr>
          <p:cNvSpPr/>
          <p:nvPr/>
        </p:nvSpPr>
        <p:spPr>
          <a:xfrm>
            <a:off x="5058509" y="1527464"/>
            <a:ext cx="283781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Barcelona</a:t>
            </a:r>
          </a:p>
        </p:txBody>
      </p:sp>
      <p:sp>
        <p:nvSpPr>
          <p:cNvPr id="14" name="Rectangle 13">
            <a:extLst>
              <a:ext uri="{FF2B5EF4-FFF2-40B4-BE49-F238E27FC236}">
                <a16:creationId xmlns:a16="http://schemas.microsoft.com/office/drawing/2014/main" id="{9B2866F7-A8BE-4016-B576-41A5F87F4AB5}"/>
              </a:ext>
            </a:extLst>
          </p:cNvPr>
          <p:cNvSpPr/>
          <p:nvPr/>
        </p:nvSpPr>
        <p:spPr>
          <a:xfrm>
            <a:off x="2210155" y="325070"/>
            <a:ext cx="173477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Bilbao</a:t>
            </a:r>
          </a:p>
        </p:txBody>
      </p:sp>
      <p:sp>
        <p:nvSpPr>
          <p:cNvPr id="15" name="TextBox 14">
            <a:extLst>
              <a:ext uri="{FF2B5EF4-FFF2-40B4-BE49-F238E27FC236}">
                <a16:creationId xmlns:a16="http://schemas.microsoft.com/office/drawing/2014/main" id="{76F5EC48-1987-43D5-8C50-649AFCCC6E82}"/>
              </a:ext>
            </a:extLst>
          </p:cNvPr>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museo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Guggenheim</a:t>
            </a:r>
          </a:p>
        </p:txBody>
      </p:sp>
      <p:sp>
        <p:nvSpPr>
          <p:cNvPr id="16" name="TextBox 15">
            <a:extLst>
              <a:ext uri="{FF2B5EF4-FFF2-40B4-BE49-F238E27FC236}">
                <a16:creationId xmlns:a16="http://schemas.microsoft.com/office/drawing/2014/main" id="{7ED5644D-AA68-419E-8F02-FED4E62A1B8D}"/>
              </a:ext>
            </a:extLst>
          </p:cNvPr>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palacio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Miramar</a:t>
            </a:r>
          </a:p>
        </p:txBody>
      </p:sp>
      <p:sp>
        <p:nvSpPr>
          <p:cNvPr id="17" name="TextBox 16">
            <a:extLst>
              <a:ext uri="{FF2B5EF4-FFF2-40B4-BE49-F238E27FC236}">
                <a16:creationId xmlns:a16="http://schemas.microsoft.com/office/drawing/2014/main" id="{4F1D43AA-9A6F-4686-8C82-09F688F9DFE6}"/>
              </a:ext>
            </a:extLst>
          </p:cNvPr>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el camp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Nou</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70199789-F605-4099-9959-8D7D26277033}"/>
              </a:ext>
            </a:extLst>
          </p:cNvPr>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museo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del Prado</a:t>
            </a:r>
          </a:p>
        </p:txBody>
      </p:sp>
      <p:sp>
        <p:nvSpPr>
          <p:cNvPr id="19" name="TextBox 18">
            <a:extLst>
              <a:ext uri="{FF2B5EF4-FFF2-40B4-BE49-F238E27FC236}">
                <a16:creationId xmlns:a16="http://schemas.microsoft.com/office/drawing/2014/main" id="{564AC0D0-04F1-436A-8587-40FF72EBDAF0}"/>
              </a:ext>
            </a:extLst>
          </p:cNvPr>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Alhambra</a:t>
            </a:r>
          </a:p>
        </p:txBody>
      </p:sp>
      <p:sp>
        <p:nvSpPr>
          <p:cNvPr id="20" name="TextBox 19">
            <a:extLst>
              <a:ext uri="{FF2B5EF4-FFF2-40B4-BE49-F238E27FC236}">
                <a16:creationId xmlns:a16="http://schemas.microsoft.com/office/drawing/2014/main" id="{2BAE5D04-479A-4287-A7D6-9ED58CDF1544}"/>
              </a:ext>
            </a:extLst>
          </p:cNvPr>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Sagrada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Familia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32F9BE09-83EF-441B-A184-B68167D4F68A}"/>
              </a:ext>
            </a:extLst>
          </p:cNvPr>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Bernabeu</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Rectangle 21">
            <a:extLst>
              <a:ext uri="{FF2B5EF4-FFF2-40B4-BE49-F238E27FC236}">
                <a16:creationId xmlns:a16="http://schemas.microsoft.com/office/drawing/2014/main" id="{AC87B6D4-26A0-472A-944B-4EEB8F667146}"/>
              </a:ext>
            </a:extLst>
          </p:cNvPr>
          <p:cNvSpPr/>
          <p:nvPr/>
        </p:nvSpPr>
        <p:spPr>
          <a:xfrm>
            <a:off x="100712" y="3673618"/>
            <a:ext cx="242085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Córdoba</a:t>
            </a:r>
          </a:p>
        </p:txBody>
      </p:sp>
      <p:sp>
        <p:nvSpPr>
          <p:cNvPr id="23" name="TextBox 22">
            <a:extLst>
              <a:ext uri="{FF2B5EF4-FFF2-40B4-BE49-F238E27FC236}">
                <a16:creationId xmlns:a16="http://schemas.microsoft.com/office/drawing/2014/main" id="{88571141-212E-4575-9D7D-6BB9BC1C811F}"/>
              </a:ext>
            </a:extLst>
          </p:cNvPr>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Mezquita-Catedral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4" name="Rounded Rectangular Callout 21">
            <a:extLst>
              <a:ext uri="{FF2B5EF4-FFF2-40B4-BE49-F238E27FC236}">
                <a16:creationId xmlns:a16="http://schemas.microsoft.com/office/drawing/2014/main" id="{EC74F38E-CB4C-4F99-833D-B5B5E8DAD513}"/>
              </a:ext>
            </a:extLst>
          </p:cNvPr>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EE04C7BB-3B0A-4F08-8581-B4A7E0A2CEED}"/>
              </a:ext>
            </a:extLst>
          </p:cNvPr>
          <p:cNvSpPr txBox="1"/>
          <p:nvPr/>
        </p:nvSpPr>
        <p:spPr>
          <a:xfrm>
            <a:off x="5650992" y="4217197"/>
            <a:ext cx="6328006"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San Sebastián.</a:t>
            </a:r>
          </a:p>
        </p:txBody>
      </p:sp>
      <p:sp>
        <p:nvSpPr>
          <p:cNvPr id="2" name="Title 1">
            <a:extLst>
              <a:ext uri="{FF2B5EF4-FFF2-40B4-BE49-F238E27FC236}">
                <a16:creationId xmlns:a16="http://schemas.microsoft.com/office/drawing/2014/main" id="{4A43A880-944F-4366-A339-DBA7AF84AD99}"/>
              </a:ext>
            </a:extLst>
          </p:cNvPr>
          <p:cNvSpPr>
            <a:spLocks noGrp="1"/>
          </p:cNvSpPr>
          <p:nvPr>
            <p:ph type="title"/>
          </p:nvPr>
        </p:nvSpPr>
        <p:spPr>
          <a:xfrm>
            <a:off x="8414201" y="780599"/>
            <a:ext cx="3397745" cy="701085"/>
          </a:xfrm>
        </p:spPr>
        <p:txBody>
          <a:bodyPr>
            <a:noAutofit/>
          </a:bodyPr>
          <a:lstStyle/>
          <a:p>
            <a:pPr algn="ctr"/>
            <a:r>
              <a:rPr lang="es-ES" sz="3200" b="1" dirty="0">
                <a:solidFill>
                  <a:schemeClr val="bg1"/>
                </a:solidFill>
                <a:latin typeface="Century Gothic" panose="020B0502020202020204" pitchFamily="34" charset="0"/>
              </a:rPr>
              <a:t>¿Dónde está el palacio Miramar?</a:t>
            </a:r>
          </a:p>
        </p:txBody>
      </p:sp>
    </p:spTree>
    <p:extLst>
      <p:ext uri="{BB962C8B-B14F-4D97-AF65-F5344CB8AC3E}">
        <p14:creationId xmlns:p14="http://schemas.microsoft.com/office/powerpoint/2010/main" val="139034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22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69E940-9545-4CD1-BE9D-67734B71F2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3" name="Rectangle 2">
            <a:extLst>
              <a:ext uri="{FF2B5EF4-FFF2-40B4-BE49-F238E27FC236}">
                <a16:creationId xmlns:a16="http://schemas.microsoft.com/office/drawing/2014/main" id="{FD97090E-8AD0-4ACC-A3AB-518B41D581E9}"/>
              </a:ext>
            </a:extLst>
          </p:cNvPr>
          <p:cNvSpPr/>
          <p:nvPr/>
        </p:nvSpPr>
        <p:spPr>
          <a:xfrm>
            <a:off x="2299677" y="2104510"/>
            <a:ext cx="1947969"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Madrid</a:t>
            </a:r>
          </a:p>
        </p:txBody>
      </p:sp>
      <p:sp>
        <p:nvSpPr>
          <p:cNvPr id="4" name="Rectangle 3">
            <a:extLst>
              <a:ext uri="{FF2B5EF4-FFF2-40B4-BE49-F238E27FC236}">
                <a16:creationId xmlns:a16="http://schemas.microsoft.com/office/drawing/2014/main" id="{7DB812D2-4C49-4DE4-A056-C0AF3A944F62}"/>
              </a:ext>
            </a:extLst>
          </p:cNvPr>
          <p:cNvSpPr/>
          <p:nvPr/>
        </p:nvSpPr>
        <p:spPr>
          <a:xfrm>
            <a:off x="4196402" y="374786"/>
            <a:ext cx="366158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San </a:t>
            </a:r>
            <a:r>
              <a:rPr kumimoji="0" lang="en-US" sz="4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Sebastián</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FF331D90-D92B-4243-96EF-3E3B914851C9}"/>
              </a:ext>
            </a:extLst>
          </p:cNvPr>
          <p:cNvSpPr/>
          <p:nvPr/>
        </p:nvSpPr>
        <p:spPr>
          <a:xfrm>
            <a:off x="2013446" y="4558471"/>
            <a:ext cx="244009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Granada</a:t>
            </a:r>
          </a:p>
        </p:txBody>
      </p:sp>
      <p:sp>
        <p:nvSpPr>
          <p:cNvPr id="6" name="Rectangle 5">
            <a:extLst>
              <a:ext uri="{FF2B5EF4-FFF2-40B4-BE49-F238E27FC236}">
                <a16:creationId xmlns:a16="http://schemas.microsoft.com/office/drawing/2014/main" id="{A149C118-A1D7-4B4D-B7D8-1A2F2F71B309}"/>
              </a:ext>
            </a:extLst>
          </p:cNvPr>
          <p:cNvSpPr/>
          <p:nvPr/>
        </p:nvSpPr>
        <p:spPr>
          <a:xfrm>
            <a:off x="5058509" y="1527464"/>
            <a:ext cx="283781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Barcelona</a:t>
            </a:r>
          </a:p>
        </p:txBody>
      </p:sp>
      <p:sp>
        <p:nvSpPr>
          <p:cNvPr id="7" name="Rectangle 6">
            <a:extLst>
              <a:ext uri="{FF2B5EF4-FFF2-40B4-BE49-F238E27FC236}">
                <a16:creationId xmlns:a16="http://schemas.microsoft.com/office/drawing/2014/main" id="{287DF460-6573-4A1B-BD72-4B97F8396C58}"/>
              </a:ext>
            </a:extLst>
          </p:cNvPr>
          <p:cNvSpPr/>
          <p:nvPr/>
        </p:nvSpPr>
        <p:spPr>
          <a:xfrm>
            <a:off x="2210155" y="325070"/>
            <a:ext cx="173477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Bilbao</a:t>
            </a:r>
          </a:p>
        </p:txBody>
      </p:sp>
      <p:sp>
        <p:nvSpPr>
          <p:cNvPr id="8" name="TextBox 7">
            <a:extLst>
              <a:ext uri="{FF2B5EF4-FFF2-40B4-BE49-F238E27FC236}">
                <a16:creationId xmlns:a16="http://schemas.microsoft.com/office/drawing/2014/main" id="{EFDB27C8-652C-4689-9C54-C7181BCEF316}"/>
              </a:ext>
            </a:extLst>
          </p:cNvPr>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museo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Guggenheim</a:t>
            </a:r>
          </a:p>
        </p:txBody>
      </p:sp>
      <p:sp>
        <p:nvSpPr>
          <p:cNvPr id="9" name="TextBox 8">
            <a:extLst>
              <a:ext uri="{FF2B5EF4-FFF2-40B4-BE49-F238E27FC236}">
                <a16:creationId xmlns:a16="http://schemas.microsoft.com/office/drawing/2014/main" id="{8CEFD171-6E43-49D6-8A28-C257DC19076F}"/>
              </a:ext>
            </a:extLst>
          </p:cNvPr>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palacio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Miramar</a:t>
            </a:r>
          </a:p>
        </p:txBody>
      </p:sp>
      <p:sp>
        <p:nvSpPr>
          <p:cNvPr id="10" name="TextBox 9">
            <a:extLst>
              <a:ext uri="{FF2B5EF4-FFF2-40B4-BE49-F238E27FC236}">
                <a16:creationId xmlns:a16="http://schemas.microsoft.com/office/drawing/2014/main" id="{486312FF-53EE-44CF-B775-E2BDA682FFD1}"/>
              </a:ext>
            </a:extLst>
          </p:cNvPr>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el camp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Nou</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34F70F8F-CC1A-444F-BE15-51E36DA12C9B}"/>
              </a:ext>
            </a:extLst>
          </p:cNvPr>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museo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del Prado</a:t>
            </a:r>
          </a:p>
        </p:txBody>
      </p:sp>
      <p:sp>
        <p:nvSpPr>
          <p:cNvPr id="12" name="TextBox 11">
            <a:extLst>
              <a:ext uri="{FF2B5EF4-FFF2-40B4-BE49-F238E27FC236}">
                <a16:creationId xmlns:a16="http://schemas.microsoft.com/office/drawing/2014/main" id="{A07EABD1-EB45-4111-9843-CE29C5326834}"/>
              </a:ext>
            </a:extLst>
          </p:cNvPr>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Alhambra</a:t>
            </a:r>
          </a:p>
        </p:txBody>
      </p:sp>
      <p:sp>
        <p:nvSpPr>
          <p:cNvPr id="13" name="TextBox 12">
            <a:extLst>
              <a:ext uri="{FF2B5EF4-FFF2-40B4-BE49-F238E27FC236}">
                <a16:creationId xmlns:a16="http://schemas.microsoft.com/office/drawing/2014/main" id="{5F3A4457-0300-406E-922E-B8B53AA1A3D0}"/>
              </a:ext>
            </a:extLst>
          </p:cNvPr>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Sagrada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Familia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2D984ADA-CAEC-4BC9-8C57-8E83B55874B8}"/>
              </a:ext>
            </a:extLst>
          </p:cNvPr>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Bernabeu</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17D672A3-9EDD-4D94-8D53-DD9825FD9A0C}"/>
              </a:ext>
            </a:extLst>
          </p:cNvPr>
          <p:cNvSpPr/>
          <p:nvPr/>
        </p:nvSpPr>
        <p:spPr>
          <a:xfrm>
            <a:off x="100712" y="3673618"/>
            <a:ext cx="242085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Córdoba</a:t>
            </a:r>
          </a:p>
        </p:txBody>
      </p:sp>
      <p:sp>
        <p:nvSpPr>
          <p:cNvPr id="16" name="TextBox 15">
            <a:extLst>
              <a:ext uri="{FF2B5EF4-FFF2-40B4-BE49-F238E27FC236}">
                <a16:creationId xmlns:a16="http://schemas.microsoft.com/office/drawing/2014/main" id="{8094BCE9-F291-4263-9E50-18709791FA0C}"/>
              </a:ext>
            </a:extLst>
          </p:cNvPr>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Mezquita-Catedral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Rounded Rectangular Callout 21">
            <a:extLst>
              <a:ext uri="{FF2B5EF4-FFF2-40B4-BE49-F238E27FC236}">
                <a16:creationId xmlns:a16="http://schemas.microsoft.com/office/drawing/2014/main" id="{D0815FD4-CF6E-4FAD-9ABE-B58F6AE3822E}"/>
              </a:ext>
            </a:extLst>
          </p:cNvPr>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68BE17DC-4D53-4F51-9EDD-D3A6242A53AF}"/>
              </a:ext>
            </a:extLst>
          </p:cNvPr>
          <p:cNvSpPr txBox="1"/>
          <p:nvPr/>
        </p:nvSpPr>
        <p:spPr>
          <a:xfrm>
            <a:off x="6837188" y="4217197"/>
            <a:ext cx="5141810"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Granada.</a:t>
            </a:r>
          </a:p>
        </p:txBody>
      </p:sp>
      <p:sp>
        <p:nvSpPr>
          <p:cNvPr id="19" name="Title 18">
            <a:extLst>
              <a:ext uri="{FF2B5EF4-FFF2-40B4-BE49-F238E27FC236}">
                <a16:creationId xmlns:a16="http://schemas.microsoft.com/office/drawing/2014/main" id="{DC7A451B-9342-40A1-974C-2D0EFA9C2721}"/>
              </a:ext>
            </a:extLst>
          </p:cNvPr>
          <p:cNvSpPr>
            <a:spLocks noGrp="1"/>
          </p:cNvSpPr>
          <p:nvPr>
            <p:ph type="title"/>
          </p:nvPr>
        </p:nvSpPr>
        <p:spPr>
          <a:xfrm>
            <a:off x="8597344" y="836272"/>
            <a:ext cx="3732480" cy="589740"/>
          </a:xfrm>
        </p:spPr>
        <p:txBody>
          <a:bodyPr>
            <a:noAutofit/>
          </a:bodyPr>
          <a:lstStyle/>
          <a:p>
            <a:r>
              <a:rPr lang="en-GB" sz="3200" b="1" dirty="0">
                <a:solidFill>
                  <a:schemeClr val="bg1"/>
                </a:solidFill>
                <a:latin typeface="Century Gothic" panose="020B0502020202020204" pitchFamily="34" charset="0"/>
              </a:rPr>
              <a:t>¿Dónde está la Alhambra?</a:t>
            </a:r>
          </a:p>
        </p:txBody>
      </p:sp>
    </p:spTree>
    <p:extLst>
      <p:ext uri="{BB962C8B-B14F-4D97-AF65-F5344CB8AC3E}">
        <p14:creationId xmlns:p14="http://schemas.microsoft.com/office/powerpoint/2010/main" val="12506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23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D1F809-9E11-4BE4-83CB-DD4F438E3D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3" name="Rectangle 2">
            <a:extLst>
              <a:ext uri="{FF2B5EF4-FFF2-40B4-BE49-F238E27FC236}">
                <a16:creationId xmlns:a16="http://schemas.microsoft.com/office/drawing/2014/main" id="{1759A60D-4FC9-4C33-B815-2D0800278D45}"/>
              </a:ext>
            </a:extLst>
          </p:cNvPr>
          <p:cNvSpPr/>
          <p:nvPr/>
        </p:nvSpPr>
        <p:spPr>
          <a:xfrm>
            <a:off x="2299677" y="2104510"/>
            <a:ext cx="1947969"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Madrid</a:t>
            </a:r>
          </a:p>
        </p:txBody>
      </p:sp>
      <p:sp>
        <p:nvSpPr>
          <p:cNvPr id="4" name="Rectangle 3">
            <a:extLst>
              <a:ext uri="{FF2B5EF4-FFF2-40B4-BE49-F238E27FC236}">
                <a16:creationId xmlns:a16="http://schemas.microsoft.com/office/drawing/2014/main" id="{880C88C1-F058-405D-864B-C6054B5C710B}"/>
              </a:ext>
            </a:extLst>
          </p:cNvPr>
          <p:cNvSpPr/>
          <p:nvPr/>
        </p:nvSpPr>
        <p:spPr>
          <a:xfrm>
            <a:off x="4196402" y="374786"/>
            <a:ext cx="366158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San </a:t>
            </a:r>
            <a:r>
              <a:rPr kumimoji="0" lang="en-US" sz="4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Sebastián</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A352720E-467D-4126-AD75-6C44D16472AA}"/>
              </a:ext>
            </a:extLst>
          </p:cNvPr>
          <p:cNvSpPr/>
          <p:nvPr/>
        </p:nvSpPr>
        <p:spPr>
          <a:xfrm>
            <a:off x="2013446" y="4558471"/>
            <a:ext cx="244009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Granada</a:t>
            </a:r>
          </a:p>
        </p:txBody>
      </p:sp>
      <p:sp>
        <p:nvSpPr>
          <p:cNvPr id="6" name="Rectangle 5">
            <a:extLst>
              <a:ext uri="{FF2B5EF4-FFF2-40B4-BE49-F238E27FC236}">
                <a16:creationId xmlns:a16="http://schemas.microsoft.com/office/drawing/2014/main" id="{3CE0029F-A13F-460C-8A32-BB6A8A917EAE}"/>
              </a:ext>
            </a:extLst>
          </p:cNvPr>
          <p:cNvSpPr/>
          <p:nvPr/>
        </p:nvSpPr>
        <p:spPr>
          <a:xfrm>
            <a:off x="5058509" y="1527464"/>
            <a:ext cx="283781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Barcelona</a:t>
            </a:r>
          </a:p>
        </p:txBody>
      </p:sp>
      <p:sp>
        <p:nvSpPr>
          <p:cNvPr id="7" name="Rectangle 6">
            <a:extLst>
              <a:ext uri="{FF2B5EF4-FFF2-40B4-BE49-F238E27FC236}">
                <a16:creationId xmlns:a16="http://schemas.microsoft.com/office/drawing/2014/main" id="{9101F8DF-06B9-4391-90B9-210DFF03BFFE}"/>
              </a:ext>
            </a:extLst>
          </p:cNvPr>
          <p:cNvSpPr/>
          <p:nvPr/>
        </p:nvSpPr>
        <p:spPr>
          <a:xfrm>
            <a:off x="2210155" y="325070"/>
            <a:ext cx="173477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Bilbao</a:t>
            </a:r>
          </a:p>
        </p:txBody>
      </p:sp>
      <p:sp>
        <p:nvSpPr>
          <p:cNvPr id="8" name="TextBox 7">
            <a:extLst>
              <a:ext uri="{FF2B5EF4-FFF2-40B4-BE49-F238E27FC236}">
                <a16:creationId xmlns:a16="http://schemas.microsoft.com/office/drawing/2014/main" id="{FC0FECF7-B6E9-4ADB-A9A7-FECF92850F5E}"/>
              </a:ext>
            </a:extLst>
          </p:cNvPr>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museo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Guggenheim</a:t>
            </a:r>
          </a:p>
        </p:txBody>
      </p:sp>
      <p:sp>
        <p:nvSpPr>
          <p:cNvPr id="9" name="TextBox 8">
            <a:extLst>
              <a:ext uri="{FF2B5EF4-FFF2-40B4-BE49-F238E27FC236}">
                <a16:creationId xmlns:a16="http://schemas.microsoft.com/office/drawing/2014/main" id="{F1707370-976A-4E79-B992-EC7528942AFD}"/>
              </a:ext>
            </a:extLst>
          </p:cNvPr>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palacio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Miramar</a:t>
            </a:r>
          </a:p>
        </p:txBody>
      </p:sp>
      <p:sp>
        <p:nvSpPr>
          <p:cNvPr id="10" name="TextBox 9">
            <a:extLst>
              <a:ext uri="{FF2B5EF4-FFF2-40B4-BE49-F238E27FC236}">
                <a16:creationId xmlns:a16="http://schemas.microsoft.com/office/drawing/2014/main" id="{A7D89ACC-4D8C-480C-86EC-51AB56A8E96A}"/>
              </a:ext>
            </a:extLst>
          </p:cNvPr>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el camp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Nou</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148D23A7-3A24-45B5-9F27-FDE0A0E48A38}"/>
              </a:ext>
            </a:extLst>
          </p:cNvPr>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museo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del Prado</a:t>
            </a:r>
          </a:p>
        </p:txBody>
      </p:sp>
      <p:sp>
        <p:nvSpPr>
          <p:cNvPr id="12" name="TextBox 11">
            <a:extLst>
              <a:ext uri="{FF2B5EF4-FFF2-40B4-BE49-F238E27FC236}">
                <a16:creationId xmlns:a16="http://schemas.microsoft.com/office/drawing/2014/main" id="{5E9EB2E9-8E64-46D7-AAF4-617D4BE3842B}"/>
              </a:ext>
            </a:extLst>
          </p:cNvPr>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Alhambra</a:t>
            </a:r>
          </a:p>
        </p:txBody>
      </p:sp>
      <p:sp>
        <p:nvSpPr>
          <p:cNvPr id="13" name="TextBox 12">
            <a:extLst>
              <a:ext uri="{FF2B5EF4-FFF2-40B4-BE49-F238E27FC236}">
                <a16:creationId xmlns:a16="http://schemas.microsoft.com/office/drawing/2014/main" id="{16D7962B-31D1-4D51-B45A-19DC4BDC23A7}"/>
              </a:ext>
            </a:extLst>
          </p:cNvPr>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Sagrada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Familia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0D09FD88-CF97-4428-90E2-9F2B4105982D}"/>
              </a:ext>
            </a:extLst>
          </p:cNvPr>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Bernabeu</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1137D21B-D977-46CD-9AAB-751715BE74B3}"/>
              </a:ext>
            </a:extLst>
          </p:cNvPr>
          <p:cNvSpPr/>
          <p:nvPr/>
        </p:nvSpPr>
        <p:spPr>
          <a:xfrm>
            <a:off x="100712" y="3673618"/>
            <a:ext cx="242085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Córdoba</a:t>
            </a:r>
          </a:p>
        </p:txBody>
      </p:sp>
      <p:sp>
        <p:nvSpPr>
          <p:cNvPr id="16" name="TextBox 15">
            <a:extLst>
              <a:ext uri="{FF2B5EF4-FFF2-40B4-BE49-F238E27FC236}">
                <a16:creationId xmlns:a16="http://schemas.microsoft.com/office/drawing/2014/main" id="{9E998314-D372-4F7C-A544-5F7D73BBF262}"/>
              </a:ext>
            </a:extLst>
          </p:cNvPr>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Mezquita-Catedral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Rounded Rectangular Callout 21">
            <a:extLst>
              <a:ext uri="{FF2B5EF4-FFF2-40B4-BE49-F238E27FC236}">
                <a16:creationId xmlns:a16="http://schemas.microsoft.com/office/drawing/2014/main" id="{425DB448-E91B-4B6E-8D77-EACBB8A7B665}"/>
              </a:ext>
            </a:extLst>
          </p:cNvPr>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E10E3620-1516-4902-B589-9B5373B8D56D}"/>
              </a:ext>
            </a:extLst>
          </p:cNvPr>
          <p:cNvSpPr txBox="1"/>
          <p:nvPr/>
        </p:nvSpPr>
        <p:spPr>
          <a:xfrm>
            <a:off x="6837188" y="4217197"/>
            <a:ext cx="5141810"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Madrid.</a:t>
            </a:r>
          </a:p>
        </p:txBody>
      </p:sp>
      <p:sp>
        <p:nvSpPr>
          <p:cNvPr id="19" name="Title 18">
            <a:extLst>
              <a:ext uri="{FF2B5EF4-FFF2-40B4-BE49-F238E27FC236}">
                <a16:creationId xmlns:a16="http://schemas.microsoft.com/office/drawing/2014/main" id="{3B093ECA-2C12-4F03-AD9D-F4B98D22182D}"/>
              </a:ext>
            </a:extLst>
          </p:cNvPr>
          <p:cNvSpPr>
            <a:spLocks noGrp="1"/>
          </p:cNvSpPr>
          <p:nvPr>
            <p:ph type="title"/>
          </p:nvPr>
        </p:nvSpPr>
        <p:spPr>
          <a:xfrm>
            <a:off x="8542066" y="842392"/>
            <a:ext cx="3664735" cy="577500"/>
          </a:xfrm>
        </p:spPr>
        <p:txBody>
          <a:bodyPr>
            <a:noAutofit/>
          </a:bodyPr>
          <a:lstStyle/>
          <a:p>
            <a:r>
              <a:rPr lang="en-GB" sz="3200" b="1" dirty="0">
                <a:solidFill>
                  <a:schemeClr val="bg1"/>
                </a:solidFill>
                <a:latin typeface="Century Gothic" panose="020B0502020202020204" pitchFamily="34" charset="0"/>
              </a:rPr>
              <a:t>¿Dónde está el </a:t>
            </a:r>
            <a:r>
              <a:rPr lang="en-GB" sz="3200" b="1" dirty="0" err="1">
                <a:solidFill>
                  <a:schemeClr val="bg1"/>
                </a:solidFill>
                <a:latin typeface="Century Gothic" panose="020B0502020202020204" pitchFamily="34" charset="0"/>
              </a:rPr>
              <a:t>Bernabeu</a:t>
            </a:r>
            <a:r>
              <a:rPr lang="en-GB" sz="3200" b="1"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358857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2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S24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04CCD1-0914-4251-98AE-7EA689552A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3" name="Rectangle 2">
            <a:extLst>
              <a:ext uri="{FF2B5EF4-FFF2-40B4-BE49-F238E27FC236}">
                <a16:creationId xmlns:a16="http://schemas.microsoft.com/office/drawing/2014/main" id="{E8F36DAC-68C0-4DAE-A670-3749363DC96F}"/>
              </a:ext>
            </a:extLst>
          </p:cNvPr>
          <p:cNvSpPr/>
          <p:nvPr/>
        </p:nvSpPr>
        <p:spPr>
          <a:xfrm>
            <a:off x="2299677" y="2104510"/>
            <a:ext cx="1947969"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Madrid</a:t>
            </a:r>
          </a:p>
        </p:txBody>
      </p:sp>
      <p:sp>
        <p:nvSpPr>
          <p:cNvPr id="4" name="Rectangle 3">
            <a:extLst>
              <a:ext uri="{FF2B5EF4-FFF2-40B4-BE49-F238E27FC236}">
                <a16:creationId xmlns:a16="http://schemas.microsoft.com/office/drawing/2014/main" id="{FF59262F-4304-4A0D-A142-0624CAA7D095}"/>
              </a:ext>
            </a:extLst>
          </p:cNvPr>
          <p:cNvSpPr/>
          <p:nvPr/>
        </p:nvSpPr>
        <p:spPr>
          <a:xfrm>
            <a:off x="4196402" y="374786"/>
            <a:ext cx="366158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San </a:t>
            </a:r>
            <a:r>
              <a:rPr kumimoji="0" lang="en-US" sz="4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Sebastián</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7427A75F-399D-48AC-8846-28ED4ADDB0EE}"/>
              </a:ext>
            </a:extLst>
          </p:cNvPr>
          <p:cNvSpPr/>
          <p:nvPr/>
        </p:nvSpPr>
        <p:spPr>
          <a:xfrm>
            <a:off x="2013446" y="4558471"/>
            <a:ext cx="244009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Granada</a:t>
            </a:r>
          </a:p>
        </p:txBody>
      </p:sp>
      <p:sp>
        <p:nvSpPr>
          <p:cNvPr id="6" name="Rectangle 5">
            <a:extLst>
              <a:ext uri="{FF2B5EF4-FFF2-40B4-BE49-F238E27FC236}">
                <a16:creationId xmlns:a16="http://schemas.microsoft.com/office/drawing/2014/main" id="{904EC4F1-20E1-4516-9CB3-87993C570559}"/>
              </a:ext>
            </a:extLst>
          </p:cNvPr>
          <p:cNvSpPr/>
          <p:nvPr/>
        </p:nvSpPr>
        <p:spPr>
          <a:xfrm>
            <a:off x="5058509" y="1527464"/>
            <a:ext cx="283781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Barcelona</a:t>
            </a:r>
          </a:p>
        </p:txBody>
      </p:sp>
      <p:sp>
        <p:nvSpPr>
          <p:cNvPr id="7" name="Rectangle 6">
            <a:extLst>
              <a:ext uri="{FF2B5EF4-FFF2-40B4-BE49-F238E27FC236}">
                <a16:creationId xmlns:a16="http://schemas.microsoft.com/office/drawing/2014/main" id="{D0EE5287-5BBD-45CF-B2C6-93C4FA84898D}"/>
              </a:ext>
            </a:extLst>
          </p:cNvPr>
          <p:cNvSpPr/>
          <p:nvPr/>
        </p:nvSpPr>
        <p:spPr>
          <a:xfrm>
            <a:off x="2210155" y="325070"/>
            <a:ext cx="173477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Bilbao</a:t>
            </a:r>
          </a:p>
        </p:txBody>
      </p:sp>
      <p:sp>
        <p:nvSpPr>
          <p:cNvPr id="8" name="TextBox 7">
            <a:extLst>
              <a:ext uri="{FF2B5EF4-FFF2-40B4-BE49-F238E27FC236}">
                <a16:creationId xmlns:a16="http://schemas.microsoft.com/office/drawing/2014/main" id="{0F643ABD-6E5E-4788-B2CB-F17CA2240267}"/>
              </a:ext>
            </a:extLst>
          </p:cNvPr>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museo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Guggenheim</a:t>
            </a:r>
          </a:p>
        </p:txBody>
      </p:sp>
      <p:sp>
        <p:nvSpPr>
          <p:cNvPr id="9" name="TextBox 8">
            <a:extLst>
              <a:ext uri="{FF2B5EF4-FFF2-40B4-BE49-F238E27FC236}">
                <a16:creationId xmlns:a16="http://schemas.microsoft.com/office/drawing/2014/main" id="{878D6DF9-BB81-48AF-A7C2-A9DA7E536E1D}"/>
              </a:ext>
            </a:extLst>
          </p:cNvPr>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palacio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Miramar</a:t>
            </a:r>
          </a:p>
        </p:txBody>
      </p:sp>
      <p:sp>
        <p:nvSpPr>
          <p:cNvPr id="10" name="TextBox 9">
            <a:extLst>
              <a:ext uri="{FF2B5EF4-FFF2-40B4-BE49-F238E27FC236}">
                <a16:creationId xmlns:a16="http://schemas.microsoft.com/office/drawing/2014/main" id="{F70DD16D-6C50-427C-A75D-71A4AC48177F}"/>
              </a:ext>
            </a:extLst>
          </p:cNvPr>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el camp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Nou</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79285C17-4689-426F-A8F2-136D425E249E}"/>
              </a:ext>
            </a:extLst>
          </p:cNvPr>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museo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del Prado</a:t>
            </a:r>
          </a:p>
        </p:txBody>
      </p:sp>
      <p:sp>
        <p:nvSpPr>
          <p:cNvPr id="12" name="TextBox 11">
            <a:extLst>
              <a:ext uri="{FF2B5EF4-FFF2-40B4-BE49-F238E27FC236}">
                <a16:creationId xmlns:a16="http://schemas.microsoft.com/office/drawing/2014/main" id="{3DD1226F-D0E2-4FCB-8532-C4912B69C41C}"/>
              </a:ext>
            </a:extLst>
          </p:cNvPr>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Alhambra</a:t>
            </a:r>
          </a:p>
        </p:txBody>
      </p:sp>
      <p:sp>
        <p:nvSpPr>
          <p:cNvPr id="13" name="TextBox 12">
            <a:extLst>
              <a:ext uri="{FF2B5EF4-FFF2-40B4-BE49-F238E27FC236}">
                <a16:creationId xmlns:a16="http://schemas.microsoft.com/office/drawing/2014/main" id="{6E3EAC5E-01C9-4236-ACAF-C3112F5F3836}"/>
              </a:ext>
            </a:extLst>
          </p:cNvPr>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Sagrada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Familia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081D8FD1-6198-4125-A6C3-1E5464501D60}"/>
              </a:ext>
            </a:extLst>
          </p:cNvPr>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Bernabeu</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DD0205E6-9A83-4135-A1D2-5BD5B1B713A3}"/>
              </a:ext>
            </a:extLst>
          </p:cNvPr>
          <p:cNvSpPr/>
          <p:nvPr/>
        </p:nvSpPr>
        <p:spPr>
          <a:xfrm>
            <a:off x="100712" y="3673618"/>
            <a:ext cx="242085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Córdoba</a:t>
            </a:r>
          </a:p>
        </p:txBody>
      </p:sp>
      <p:sp>
        <p:nvSpPr>
          <p:cNvPr id="16" name="TextBox 15">
            <a:extLst>
              <a:ext uri="{FF2B5EF4-FFF2-40B4-BE49-F238E27FC236}">
                <a16:creationId xmlns:a16="http://schemas.microsoft.com/office/drawing/2014/main" id="{6BE2EAAF-6369-4B27-80D9-6D3DE5D69D09}"/>
              </a:ext>
            </a:extLst>
          </p:cNvPr>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Mezquita-Catedral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Rounded Rectangular Callout 21">
            <a:extLst>
              <a:ext uri="{FF2B5EF4-FFF2-40B4-BE49-F238E27FC236}">
                <a16:creationId xmlns:a16="http://schemas.microsoft.com/office/drawing/2014/main" id="{6D5C4A90-CDFB-4BEC-8046-3B3683BE42F9}"/>
              </a:ext>
            </a:extLst>
          </p:cNvPr>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6A34A68E-BEC3-4B5A-8C3F-F7AA9B3FEA25}"/>
              </a:ext>
            </a:extLst>
          </p:cNvPr>
          <p:cNvSpPr txBox="1"/>
          <p:nvPr/>
        </p:nvSpPr>
        <p:spPr>
          <a:xfrm>
            <a:off x="6837188" y="4217197"/>
            <a:ext cx="5141810"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Bilbao.</a:t>
            </a:r>
          </a:p>
        </p:txBody>
      </p:sp>
      <p:sp>
        <p:nvSpPr>
          <p:cNvPr id="19" name="Title 18">
            <a:extLst>
              <a:ext uri="{FF2B5EF4-FFF2-40B4-BE49-F238E27FC236}">
                <a16:creationId xmlns:a16="http://schemas.microsoft.com/office/drawing/2014/main" id="{EE4D3A3C-C428-486E-9F8D-BE78B034FA34}"/>
              </a:ext>
            </a:extLst>
          </p:cNvPr>
          <p:cNvSpPr>
            <a:spLocks noGrp="1"/>
          </p:cNvSpPr>
          <p:nvPr>
            <p:ph type="title"/>
          </p:nvPr>
        </p:nvSpPr>
        <p:spPr>
          <a:xfrm>
            <a:off x="8109459" y="787240"/>
            <a:ext cx="4188450" cy="687804"/>
          </a:xfrm>
        </p:spPr>
        <p:txBody>
          <a:bodyPr>
            <a:noAutofit/>
          </a:bodyPr>
          <a:lstStyle/>
          <a:p>
            <a:pPr algn="ctr"/>
            <a:r>
              <a:rPr lang="es-ES" sz="3200" b="1" dirty="0">
                <a:solidFill>
                  <a:schemeClr val="bg1"/>
                </a:solidFill>
                <a:latin typeface="Century Gothic" panose="020B0502020202020204" pitchFamily="34" charset="0"/>
              </a:rPr>
              <a:t>¿Dónde está el museo Guggenheim?</a:t>
            </a:r>
          </a:p>
        </p:txBody>
      </p:sp>
    </p:spTree>
    <p:extLst>
      <p:ext uri="{BB962C8B-B14F-4D97-AF65-F5344CB8AC3E}">
        <p14:creationId xmlns:p14="http://schemas.microsoft.com/office/powerpoint/2010/main" val="277324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5.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S25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ABF1D9-8E84-435D-9132-B3CD18B584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3" name="Rectangle 2">
            <a:extLst>
              <a:ext uri="{FF2B5EF4-FFF2-40B4-BE49-F238E27FC236}">
                <a16:creationId xmlns:a16="http://schemas.microsoft.com/office/drawing/2014/main" id="{7A6D728B-6D09-4D6F-B2D9-4A43379BDB5A}"/>
              </a:ext>
            </a:extLst>
          </p:cNvPr>
          <p:cNvSpPr/>
          <p:nvPr/>
        </p:nvSpPr>
        <p:spPr>
          <a:xfrm>
            <a:off x="2299677" y="2104510"/>
            <a:ext cx="1947969"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Madrid</a:t>
            </a:r>
          </a:p>
        </p:txBody>
      </p:sp>
      <p:sp>
        <p:nvSpPr>
          <p:cNvPr id="4" name="Rectangle 3">
            <a:extLst>
              <a:ext uri="{FF2B5EF4-FFF2-40B4-BE49-F238E27FC236}">
                <a16:creationId xmlns:a16="http://schemas.microsoft.com/office/drawing/2014/main" id="{EC05A71B-CAD6-481A-AC29-B188292390AA}"/>
              </a:ext>
            </a:extLst>
          </p:cNvPr>
          <p:cNvSpPr/>
          <p:nvPr/>
        </p:nvSpPr>
        <p:spPr>
          <a:xfrm>
            <a:off x="4196402" y="374786"/>
            <a:ext cx="366158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San </a:t>
            </a:r>
            <a:r>
              <a:rPr kumimoji="0" lang="en-US" sz="4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Sebastián</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39EE947-D06D-4263-96EB-600C3E2B7C1D}"/>
              </a:ext>
            </a:extLst>
          </p:cNvPr>
          <p:cNvSpPr/>
          <p:nvPr/>
        </p:nvSpPr>
        <p:spPr>
          <a:xfrm>
            <a:off x="2013446" y="4558471"/>
            <a:ext cx="244009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Granada</a:t>
            </a:r>
          </a:p>
        </p:txBody>
      </p:sp>
      <p:sp>
        <p:nvSpPr>
          <p:cNvPr id="6" name="Rectangle 5">
            <a:extLst>
              <a:ext uri="{FF2B5EF4-FFF2-40B4-BE49-F238E27FC236}">
                <a16:creationId xmlns:a16="http://schemas.microsoft.com/office/drawing/2014/main" id="{E9612762-3CA6-4BF1-BF2A-D5D422BA39AD}"/>
              </a:ext>
            </a:extLst>
          </p:cNvPr>
          <p:cNvSpPr/>
          <p:nvPr/>
        </p:nvSpPr>
        <p:spPr>
          <a:xfrm>
            <a:off x="5058509" y="1527464"/>
            <a:ext cx="283781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Barcelona</a:t>
            </a:r>
          </a:p>
        </p:txBody>
      </p:sp>
      <p:sp>
        <p:nvSpPr>
          <p:cNvPr id="7" name="Rectangle 6">
            <a:extLst>
              <a:ext uri="{FF2B5EF4-FFF2-40B4-BE49-F238E27FC236}">
                <a16:creationId xmlns:a16="http://schemas.microsoft.com/office/drawing/2014/main" id="{2D307327-9277-4807-A81B-5E09B5C73B7C}"/>
              </a:ext>
            </a:extLst>
          </p:cNvPr>
          <p:cNvSpPr/>
          <p:nvPr/>
        </p:nvSpPr>
        <p:spPr>
          <a:xfrm>
            <a:off x="2210155" y="325070"/>
            <a:ext cx="173477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Bilbao</a:t>
            </a:r>
          </a:p>
        </p:txBody>
      </p:sp>
      <p:sp>
        <p:nvSpPr>
          <p:cNvPr id="8" name="TextBox 7">
            <a:extLst>
              <a:ext uri="{FF2B5EF4-FFF2-40B4-BE49-F238E27FC236}">
                <a16:creationId xmlns:a16="http://schemas.microsoft.com/office/drawing/2014/main" id="{2ED1057A-BD33-4064-B3FC-498861985A9B}"/>
              </a:ext>
            </a:extLst>
          </p:cNvPr>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museo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Guggenheim</a:t>
            </a:r>
          </a:p>
        </p:txBody>
      </p:sp>
      <p:sp>
        <p:nvSpPr>
          <p:cNvPr id="9" name="TextBox 8">
            <a:extLst>
              <a:ext uri="{FF2B5EF4-FFF2-40B4-BE49-F238E27FC236}">
                <a16:creationId xmlns:a16="http://schemas.microsoft.com/office/drawing/2014/main" id="{119596DA-7033-4188-BE50-D43290BA4E01}"/>
              </a:ext>
            </a:extLst>
          </p:cNvPr>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palacio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Miramar</a:t>
            </a:r>
          </a:p>
        </p:txBody>
      </p:sp>
      <p:sp>
        <p:nvSpPr>
          <p:cNvPr id="10" name="TextBox 9">
            <a:extLst>
              <a:ext uri="{FF2B5EF4-FFF2-40B4-BE49-F238E27FC236}">
                <a16:creationId xmlns:a16="http://schemas.microsoft.com/office/drawing/2014/main" id="{FDDD3D62-BE9D-42B7-90C0-9604E09AC794}"/>
              </a:ext>
            </a:extLst>
          </p:cNvPr>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el camp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Nou</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B535CB80-D1CA-49CA-BD45-1B7E9F6469AF}"/>
              </a:ext>
            </a:extLst>
          </p:cNvPr>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museo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del Prado</a:t>
            </a:r>
          </a:p>
        </p:txBody>
      </p:sp>
      <p:sp>
        <p:nvSpPr>
          <p:cNvPr id="12" name="TextBox 11">
            <a:extLst>
              <a:ext uri="{FF2B5EF4-FFF2-40B4-BE49-F238E27FC236}">
                <a16:creationId xmlns:a16="http://schemas.microsoft.com/office/drawing/2014/main" id="{4ED17679-E0BF-4761-87CF-91EE469DD5CC}"/>
              </a:ext>
            </a:extLst>
          </p:cNvPr>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Alhambra</a:t>
            </a:r>
          </a:p>
        </p:txBody>
      </p:sp>
      <p:sp>
        <p:nvSpPr>
          <p:cNvPr id="13" name="TextBox 12">
            <a:extLst>
              <a:ext uri="{FF2B5EF4-FFF2-40B4-BE49-F238E27FC236}">
                <a16:creationId xmlns:a16="http://schemas.microsoft.com/office/drawing/2014/main" id="{214DE154-CB86-4051-A398-65D72B805873}"/>
              </a:ext>
            </a:extLst>
          </p:cNvPr>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Sagrada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Familia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AAC5BE51-A4FB-4DB9-8FEB-8F7EA21CA81C}"/>
              </a:ext>
            </a:extLst>
          </p:cNvPr>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Bernabeu</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B80FB182-B375-4DBC-A74D-C20BA41A2D36}"/>
              </a:ext>
            </a:extLst>
          </p:cNvPr>
          <p:cNvSpPr/>
          <p:nvPr/>
        </p:nvSpPr>
        <p:spPr>
          <a:xfrm>
            <a:off x="100712" y="3673618"/>
            <a:ext cx="242085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Córdoba</a:t>
            </a:r>
          </a:p>
        </p:txBody>
      </p:sp>
      <p:sp>
        <p:nvSpPr>
          <p:cNvPr id="16" name="TextBox 15">
            <a:extLst>
              <a:ext uri="{FF2B5EF4-FFF2-40B4-BE49-F238E27FC236}">
                <a16:creationId xmlns:a16="http://schemas.microsoft.com/office/drawing/2014/main" id="{21525511-608A-48D0-8728-44FF1A4AB796}"/>
              </a:ext>
            </a:extLst>
          </p:cNvPr>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Mezquita-Catedral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Rounded Rectangular Callout 21">
            <a:extLst>
              <a:ext uri="{FF2B5EF4-FFF2-40B4-BE49-F238E27FC236}">
                <a16:creationId xmlns:a16="http://schemas.microsoft.com/office/drawing/2014/main" id="{36D296FC-B243-41F7-B1B2-50663FF8D12F}"/>
              </a:ext>
            </a:extLst>
          </p:cNvPr>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5BF07561-B8B3-4165-AEDD-6DDE1EEDEC87}"/>
              </a:ext>
            </a:extLst>
          </p:cNvPr>
          <p:cNvSpPr txBox="1"/>
          <p:nvPr/>
        </p:nvSpPr>
        <p:spPr>
          <a:xfrm>
            <a:off x="6837188" y="4217197"/>
            <a:ext cx="5141810"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Madrid.</a:t>
            </a:r>
          </a:p>
        </p:txBody>
      </p:sp>
      <p:sp>
        <p:nvSpPr>
          <p:cNvPr id="19" name="Title 18">
            <a:extLst>
              <a:ext uri="{FF2B5EF4-FFF2-40B4-BE49-F238E27FC236}">
                <a16:creationId xmlns:a16="http://schemas.microsoft.com/office/drawing/2014/main" id="{C01CF0B9-26ED-477B-8CB0-B343C8E1F54F}"/>
              </a:ext>
            </a:extLst>
          </p:cNvPr>
          <p:cNvSpPr>
            <a:spLocks noGrp="1"/>
          </p:cNvSpPr>
          <p:nvPr>
            <p:ph type="title"/>
          </p:nvPr>
        </p:nvSpPr>
        <p:spPr>
          <a:xfrm>
            <a:off x="8151561" y="441462"/>
            <a:ext cx="4019183" cy="1325563"/>
          </a:xfrm>
        </p:spPr>
        <p:txBody>
          <a:bodyPr>
            <a:normAutofit/>
          </a:bodyPr>
          <a:lstStyle/>
          <a:p>
            <a:pPr algn="ctr"/>
            <a:r>
              <a:rPr lang="es-ES" sz="3200" b="1" dirty="0">
                <a:solidFill>
                  <a:schemeClr val="bg1"/>
                </a:solidFill>
                <a:latin typeface="Century Gothic" panose="020B0502020202020204" pitchFamily="34" charset="0"/>
              </a:rPr>
              <a:t>¿Dónde está el museo del Prado?</a:t>
            </a:r>
          </a:p>
        </p:txBody>
      </p:sp>
    </p:spTree>
    <p:extLst>
      <p:ext uri="{BB962C8B-B14F-4D97-AF65-F5344CB8AC3E}">
        <p14:creationId xmlns:p14="http://schemas.microsoft.com/office/powerpoint/2010/main" val="478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6.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S27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DB79D9-3B63-4B8D-84E5-C8FA74FA0C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3" name="Rectangle 2">
            <a:extLst>
              <a:ext uri="{FF2B5EF4-FFF2-40B4-BE49-F238E27FC236}">
                <a16:creationId xmlns:a16="http://schemas.microsoft.com/office/drawing/2014/main" id="{D989F003-B2A4-4432-8C2E-EA20CDA7C719}"/>
              </a:ext>
            </a:extLst>
          </p:cNvPr>
          <p:cNvSpPr/>
          <p:nvPr/>
        </p:nvSpPr>
        <p:spPr>
          <a:xfrm>
            <a:off x="2299677" y="2104510"/>
            <a:ext cx="1947969"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Madrid</a:t>
            </a:r>
          </a:p>
        </p:txBody>
      </p:sp>
      <p:sp>
        <p:nvSpPr>
          <p:cNvPr id="4" name="Rectangle 3">
            <a:extLst>
              <a:ext uri="{FF2B5EF4-FFF2-40B4-BE49-F238E27FC236}">
                <a16:creationId xmlns:a16="http://schemas.microsoft.com/office/drawing/2014/main" id="{E4DC37D8-B78E-4189-9162-98B1A346C462}"/>
              </a:ext>
            </a:extLst>
          </p:cNvPr>
          <p:cNvSpPr/>
          <p:nvPr/>
        </p:nvSpPr>
        <p:spPr>
          <a:xfrm>
            <a:off x="4196402" y="374786"/>
            <a:ext cx="366158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San </a:t>
            </a:r>
            <a:r>
              <a:rPr kumimoji="0" lang="en-US" sz="4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Sebastián</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5BB2E7CB-DB67-440F-8713-7F5FA4CACA1F}"/>
              </a:ext>
            </a:extLst>
          </p:cNvPr>
          <p:cNvSpPr/>
          <p:nvPr/>
        </p:nvSpPr>
        <p:spPr>
          <a:xfrm>
            <a:off x="2013446" y="4558471"/>
            <a:ext cx="244009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Granada</a:t>
            </a:r>
          </a:p>
        </p:txBody>
      </p:sp>
      <p:sp>
        <p:nvSpPr>
          <p:cNvPr id="6" name="Rectangle 5">
            <a:extLst>
              <a:ext uri="{FF2B5EF4-FFF2-40B4-BE49-F238E27FC236}">
                <a16:creationId xmlns:a16="http://schemas.microsoft.com/office/drawing/2014/main" id="{7962B8B5-3B78-4775-B4B4-0243C9B0540A}"/>
              </a:ext>
            </a:extLst>
          </p:cNvPr>
          <p:cNvSpPr/>
          <p:nvPr/>
        </p:nvSpPr>
        <p:spPr>
          <a:xfrm>
            <a:off x="5058509" y="1527464"/>
            <a:ext cx="283781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Barcelona</a:t>
            </a:r>
          </a:p>
        </p:txBody>
      </p:sp>
      <p:sp>
        <p:nvSpPr>
          <p:cNvPr id="7" name="Rectangle 6">
            <a:extLst>
              <a:ext uri="{FF2B5EF4-FFF2-40B4-BE49-F238E27FC236}">
                <a16:creationId xmlns:a16="http://schemas.microsoft.com/office/drawing/2014/main" id="{91F79F63-1FAC-4CFF-A972-BA9983F6793F}"/>
              </a:ext>
            </a:extLst>
          </p:cNvPr>
          <p:cNvSpPr/>
          <p:nvPr/>
        </p:nvSpPr>
        <p:spPr>
          <a:xfrm>
            <a:off x="2210155" y="325070"/>
            <a:ext cx="173477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Bilbao</a:t>
            </a:r>
          </a:p>
        </p:txBody>
      </p:sp>
      <p:sp>
        <p:nvSpPr>
          <p:cNvPr id="8" name="TextBox 7">
            <a:extLst>
              <a:ext uri="{FF2B5EF4-FFF2-40B4-BE49-F238E27FC236}">
                <a16:creationId xmlns:a16="http://schemas.microsoft.com/office/drawing/2014/main" id="{798FC25E-7846-4E48-B654-6FB2ABEECE60}"/>
              </a:ext>
            </a:extLst>
          </p:cNvPr>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museo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Guggenheim</a:t>
            </a:r>
          </a:p>
        </p:txBody>
      </p:sp>
      <p:sp>
        <p:nvSpPr>
          <p:cNvPr id="9" name="TextBox 8">
            <a:extLst>
              <a:ext uri="{FF2B5EF4-FFF2-40B4-BE49-F238E27FC236}">
                <a16:creationId xmlns:a16="http://schemas.microsoft.com/office/drawing/2014/main" id="{75EF5268-402B-431A-B2B3-86D08F453A0A}"/>
              </a:ext>
            </a:extLst>
          </p:cNvPr>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palacio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Miramar</a:t>
            </a:r>
          </a:p>
        </p:txBody>
      </p:sp>
      <p:sp>
        <p:nvSpPr>
          <p:cNvPr id="10" name="TextBox 9">
            <a:extLst>
              <a:ext uri="{FF2B5EF4-FFF2-40B4-BE49-F238E27FC236}">
                <a16:creationId xmlns:a16="http://schemas.microsoft.com/office/drawing/2014/main" id="{D3FC3DC2-C26D-4FAA-AAF5-A837B8162191}"/>
              </a:ext>
            </a:extLst>
          </p:cNvPr>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el camp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Nou</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47E9084F-8702-48D7-813F-3277C269EB31}"/>
              </a:ext>
            </a:extLst>
          </p:cNvPr>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museo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del Prado</a:t>
            </a:r>
          </a:p>
        </p:txBody>
      </p:sp>
      <p:sp>
        <p:nvSpPr>
          <p:cNvPr id="12" name="TextBox 11">
            <a:extLst>
              <a:ext uri="{FF2B5EF4-FFF2-40B4-BE49-F238E27FC236}">
                <a16:creationId xmlns:a16="http://schemas.microsoft.com/office/drawing/2014/main" id="{3F606CA4-AA72-4C79-8C51-A43A17D6F811}"/>
              </a:ext>
            </a:extLst>
          </p:cNvPr>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Alhambra</a:t>
            </a:r>
          </a:p>
        </p:txBody>
      </p:sp>
      <p:sp>
        <p:nvSpPr>
          <p:cNvPr id="13" name="TextBox 12">
            <a:extLst>
              <a:ext uri="{FF2B5EF4-FFF2-40B4-BE49-F238E27FC236}">
                <a16:creationId xmlns:a16="http://schemas.microsoft.com/office/drawing/2014/main" id="{5F71F59C-B96E-4C42-8D5E-0566D0C53CAC}"/>
              </a:ext>
            </a:extLst>
          </p:cNvPr>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Sagrada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Familia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3067DEC4-C390-49CC-A8C3-C4DA3F7E1D19}"/>
              </a:ext>
            </a:extLst>
          </p:cNvPr>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Bernabeu</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31B81909-BA9A-41D2-9F7D-12E590DF33DC}"/>
              </a:ext>
            </a:extLst>
          </p:cNvPr>
          <p:cNvSpPr/>
          <p:nvPr/>
        </p:nvSpPr>
        <p:spPr>
          <a:xfrm>
            <a:off x="100712" y="3673618"/>
            <a:ext cx="242085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Córdoba</a:t>
            </a:r>
          </a:p>
        </p:txBody>
      </p:sp>
      <p:sp>
        <p:nvSpPr>
          <p:cNvPr id="16" name="TextBox 15">
            <a:extLst>
              <a:ext uri="{FF2B5EF4-FFF2-40B4-BE49-F238E27FC236}">
                <a16:creationId xmlns:a16="http://schemas.microsoft.com/office/drawing/2014/main" id="{D5975D56-C42B-4989-8347-0890B8B24C71}"/>
              </a:ext>
            </a:extLst>
          </p:cNvPr>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Mezquita-Catedral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Rounded Rectangular Callout 21">
            <a:extLst>
              <a:ext uri="{FF2B5EF4-FFF2-40B4-BE49-F238E27FC236}">
                <a16:creationId xmlns:a16="http://schemas.microsoft.com/office/drawing/2014/main" id="{969D0485-C228-45ED-9A60-293E944CCD96}"/>
              </a:ext>
            </a:extLst>
          </p:cNvPr>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D5BBB4AA-F2FC-4A25-8539-AEC83ECD521A}"/>
              </a:ext>
            </a:extLst>
          </p:cNvPr>
          <p:cNvSpPr txBox="1"/>
          <p:nvPr/>
        </p:nvSpPr>
        <p:spPr>
          <a:xfrm>
            <a:off x="6537273" y="4217197"/>
            <a:ext cx="5441725"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Barcelona.</a:t>
            </a:r>
          </a:p>
        </p:txBody>
      </p:sp>
      <p:sp>
        <p:nvSpPr>
          <p:cNvPr id="19" name="Title 18">
            <a:extLst>
              <a:ext uri="{FF2B5EF4-FFF2-40B4-BE49-F238E27FC236}">
                <a16:creationId xmlns:a16="http://schemas.microsoft.com/office/drawing/2014/main" id="{724ABF46-50B7-457F-BAD6-696A6356652D}"/>
              </a:ext>
            </a:extLst>
          </p:cNvPr>
          <p:cNvSpPr>
            <a:spLocks noGrp="1"/>
          </p:cNvSpPr>
          <p:nvPr>
            <p:ph type="title"/>
          </p:nvPr>
        </p:nvSpPr>
        <p:spPr>
          <a:xfrm>
            <a:off x="8533954" y="468360"/>
            <a:ext cx="3795870" cy="1325563"/>
          </a:xfrm>
        </p:spPr>
        <p:txBody>
          <a:bodyPr>
            <a:normAutofit/>
          </a:bodyPr>
          <a:lstStyle/>
          <a:p>
            <a:r>
              <a:rPr lang="es-ES" sz="3200" b="1" dirty="0">
                <a:solidFill>
                  <a:schemeClr val="bg1"/>
                </a:solidFill>
                <a:latin typeface="Century Gothic" panose="020B0502020202020204" pitchFamily="34" charset="0"/>
              </a:rPr>
              <a:t>¿Dónde está el camp Nou?</a:t>
            </a:r>
          </a:p>
        </p:txBody>
      </p:sp>
    </p:spTree>
    <p:extLst>
      <p:ext uri="{BB962C8B-B14F-4D97-AF65-F5344CB8AC3E}">
        <p14:creationId xmlns:p14="http://schemas.microsoft.com/office/powerpoint/2010/main" val="43856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7.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26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Spanish Year 7 Term 1.1 Week 1</a:t>
            </a:r>
          </a:p>
        </p:txBody>
      </p:sp>
      <p:sp>
        <p:nvSpPr>
          <p:cNvPr id="3" name="Content Placeholder 2"/>
          <p:cNvSpPr>
            <a:spLocks noGrp="1"/>
          </p:cNvSpPr>
          <p:nvPr>
            <p:ph idx="1"/>
          </p:nvPr>
        </p:nvSpPr>
        <p:spPr/>
        <p:txBody>
          <a:bodyPr/>
          <a:lstStyle/>
          <a:p>
            <a:pPr marL="0" indent="0">
              <a:buNone/>
            </a:pPr>
            <a:r>
              <a:rPr lang="en-US" dirty="0"/>
              <a:t>Slides 5 (and 7): Phonics</a:t>
            </a:r>
          </a:p>
          <a:p>
            <a:pPr marL="0" indent="0">
              <a:buNone/>
            </a:pPr>
            <a:r>
              <a:rPr lang="en-US" dirty="0"/>
              <a:t>Slides 13-22: Speaking</a:t>
            </a:r>
          </a:p>
          <a:p>
            <a:pPr marL="0" indent="0">
              <a:buNone/>
            </a:pPr>
            <a:r>
              <a:rPr lang="en-US" dirty="0"/>
              <a:t>Slides: 23-30: Listening</a:t>
            </a:r>
          </a:p>
          <a:p>
            <a:pPr marL="0" indent="0">
              <a:buNone/>
            </a:pPr>
            <a:r>
              <a:rPr lang="en-US" dirty="0"/>
              <a:t>Slides: 33-34: Reading and listening</a:t>
            </a:r>
          </a:p>
          <a:p>
            <a:pPr marL="0" indent="0">
              <a:buNone/>
            </a:pPr>
            <a:r>
              <a:rPr lang="en-US" dirty="0"/>
              <a:t>Slides include various Spanish cities and a map situating them.</a:t>
            </a:r>
          </a:p>
          <a:p>
            <a:pPr marL="0" indent="0">
              <a:buNone/>
            </a:pPr>
            <a:endParaRPr lang="en-US" dirty="0"/>
          </a:p>
        </p:txBody>
      </p:sp>
    </p:spTree>
    <p:extLst>
      <p:ext uri="{BB962C8B-B14F-4D97-AF65-F5344CB8AC3E}">
        <p14:creationId xmlns:p14="http://schemas.microsoft.com/office/powerpoint/2010/main" val="4145913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878749-D774-43D0-BAEB-678B94520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3" name="Rectangle 2">
            <a:extLst>
              <a:ext uri="{FF2B5EF4-FFF2-40B4-BE49-F238E27FC236}">
                <a16:creationId xmlns:a16="http://schemas.microsoft.com/office/drawing/2014/main" id="{0D3266A7-ECB3-4F39-A2C4-02BA1614A741}"/>
              </a:ext>
            </a:extLst>
          </p:cNvPr>
          <p:cNvSpPr/>
          <p:nvPr/>
        </p:nvSpPr>
        <p:spPr>
          <a:xfrm>
            <a:off x="2299677" y="2104510"/>
            <a:ext cx="1947969"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Madrid</a:t>
            </a:r>
          </a:p>
        </p:txBody>
      </p:sp>
      <p:sp>
        <p:nvSpPr>
          <p:cNvPr id="4" name="Rectangle 3">
            <a:extLst>
              <a:ext uri="{FF2B5EF4-FFF2-40B4-BE49-F238E27FC236}">
                <a16:creationId xmlns:a16="http://schemas.microsoft.com/office/drawing/2014/main" id="{21A280A5-DB49-434E-BCB6-A6CB3DB2FDC3}"/>
              </a:ext>
            </a:extLst>
          </p:cNvPr>
          <p:cNvSpPr/>
          <p:nvPr/>
        </p:nvSpPr>
        <p:spPr>
          <a:xfrm>
            <a:off x="4196402" y="374786"/>
            <a:ext cx="366158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San </a:t>
            </a:r>
            <a:r>
              <a:rPr kumimoji="0" lang="en-US" sz="4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Sebastián</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BA67AEC3-5534-4C09-A47A-2F276B688E31}"/>
              </a:ext>
            </a:extLst>
          </p:cNvPr>
          <p:cNvSpPr/>
          <p:nvPr/>
        </p:nvSpPr>
        <p:spPr>
          <a:xfrm>
            <a:off x="2013446" y="4558471"/>
            <a:ext cx="244009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Granada</a:t>
            </a:r>
          </a:p>
        </p:txBody>
      </p:sp>
      <p:sp>
        <p:nvSpPr>
          <p:cNvPr id="6" name="Rectangle 5">
            <a:extLst>
              <a:ext uri="{FF2B5EF4-FFF2-40B4-BE49-F238E27FC236}">
                <a16:creationId xmlns:a16="http://schemas.microsoft.com/office/drawing/2014/main" id="{DF71E587-4806-4E8B-B3E4-7962A9D5BE48}"/>
              </a:ext>
            </a:extLst>
          </p:cNvPr>
          <p:cNvSpPr/>
          <p:nvPr/>
        </p:nvSpPr>
        <p:spPr>
          <a:xfrm>
            <a:off x="5058509" y="1527464"/>
            <a:ext cx="283781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Barcelona</a:t>
            </a:r>
          </a:p>
        </p:txBody>
      </p:sp>
      <p:sp>
        <p:nvSpPr>
          <p:cNvPr id="7" name="Rectangle 6">
            <a:extLst>
              <a:ext uri="{FF2B5EF4-FFF2-40B4-BE49-F238E27FC236}">
                <a16:creationId xmlns:a16="http://schemas.microsoft.com/office/drawing/2014/main" id="{71C07FCC-33F7-48B1-87D7-42F817A7D8DD}"/>
              </a:ext>
            </a:extLst>
          </p:cNvPr>
          <p:cNvSpPr/>
          <p:nvPr/>
        </p:nvSpPr>
        <p:spPr>
          <a:xfrm>
            <a:off x="2210155" y="325070"/>
            <a:ext cx="173477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Bilbao</a:t>
            </a:r>
          </a:p>
        </p:txBody>
      </p:sp>
      <p:sp>
        <p:nvSpPr>
          <p:cNvPr id="8" name="TextBox 7">
            <a:extLst>
              <a:ext uri="{FF2B5EF4-FFF2-40B4-BE49-F238E27FC236}">
                <a16:creationId xmlns:a16="http://schemas.microsoft.com/office/drawing/2014/main" id="{628335C8-ADA8-4B4C-8A56-9ECBC203A7C6}"/>
              </a:ext>
            </a:extLst>
          </p:cNvPr>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museo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Guggenheim</a:t>
            </a:r>
          </a:p>
        </p:txBody>
      </p:sp>
      <p:sp>
        <p:nvSpPr>
          <p:cNvPr id="9" name="TextBox 8">
            <a:extLst>
              <a:ext uri="{FF2B5EF4-FFF2-40B4-BE49-F238E27FC236}">
                <a16:creationId xmlns:a16="http://schemas.microsoft.com/office/drawing/2014/main" id="{A29CDA88-CCEE-441B-A92F-B7E72EDB27B9}"/>
              </a:ext>
            </a:extLst>
          </p:cNvPr>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palacio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Miramar</a:t>
            </a:r>
          </a:p>
        </p:txBody>
      </p:sp>
      <p:sp>
        <p:nvSpPr>
          <p:cNvPr id="10" name="TextBox 9">
            <a:extLst>
              <a:ext uri="{FF2B5EF4-FFF2-40B4-BE49-F238E27FC236}">
                <a16:creationId xmlns:a16="http://schemas.microsoft.com/office/drawing/2014/main" id="{0DB3F9DE-90CD-497C-BA88-66B317EBF076}"/>
              </a:ext>
            </a:extLst>
          </p:cNvPr>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el camp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Nou</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42C1B6DD-1240-490A-92DC-4B11363733DD}"/>
              </a:ext>
            </a:extLst>
          </p:cNvPr>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museo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del Prado</a:t>
            </a:r>
          </a:p>
        </p:txBody>
      </p:sp>
      <p:sp>
        <p:nvSpPr>
          <p:cNvPr id="12" name="TextBox 11">
            <a:extLst>
              <a:ext uri="{FF2B5EF4-FFF2-40B4-BE49-F238E27FC236}">
                <a16:creationId xmlns:a16="http://schemas.microsoft.com/office/drawing/2014/main" id="{1D8CE555-303F-437C-8AE8-CC64A1872AD5}"/>
              </a:ext>
            </a:extLst>
          </p:cNvPr>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Alhambra</a:t>
            </a:r>
          </a:p>
        </p:txBody>
      </p:sp>
      <p:sp>
        <p:nvSpPr>
          <p:cNvPr id="13" name="TextBox 12">
            <a:extLst>
              <a:ext uri="{FF2B5EF4-FFF2-40B4-BE49-F238E27FC236}">
                <a16:creationId xmlns:a16="http://schemas.microsoft.com/office/drawing/2014/main" id="{F8F575CE-9EBE-43A4-AFDE-57D4DC446D54}"/>
              </a:ext>
            </a:extLst>
          </p:cNvPr>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Sagrada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Familia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7A0C686F-3CBC-4DA2-944F-6F977B5FFEB6}"/>
              </a:ext>
            </a:extLst>
          </p:cNvPr>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Bernabeu</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6B812EAE-225A-4954-A48F-CB0F8887BB15}"/>
              </a:ext>
            </a:extLst>
          </p:cNvPr>
          <p:cNvSpPr/>
          <p:nvPr/>
        </p:nvSpPr>
        <p:spPr>
          <a:xfrm>
            <a:off x="100712" y="3673618"/>
            <a:ext cx="242085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Córdoba</a:t>
            </a:r>
          </a:p>
        </p:txBody>
      </p:sp>
      <p:sp>
        <p:nvSpPr>
          <p:cNvPr id="16" name="TextBox 15">
            <a:extLst>
              <a:ext uri="{FF2B5EF4-FFF2-40B4-BE49-F238E27FC236}">
                <a16:creationId xmlns:a16="http://schemas.microsoft.com/office/drawing/2014/main" id="{6AF58C6B-CC05-4430-BEFB-FDA09A86CB9F}"/>
              </a:ext>
            </a:extLst>
          </p:cNvPr>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Mezquita-Catedral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Rounded Rectangular Callout 21">
            <a:extLst>
              <a:ext uri="{FF2B5EF4-FFF2-40B4-BE49-F238E27FC236}">
                <a16:creationId xmlns:a16="http://schemas.microsoft.com/office/drawing/2014/main" id="{599079DB-E685-4DDF-9897-3960A422D31A}"/>
              </a:ext>
            </a:extLst>
          </p:cNvPr>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110A5C39-A45C-4C6D-B976-F18E05CFD4DB}"/>
              </a:ext>
            </a:extLst>
          </p:cNvPr>
          <p:cNvSpPr txBox="1"/>
          <p:nvPr/>
        </p:nvSpPr>
        <p:spPr>
          <a:xfrm>
            <a:off x="6537273" y="4217197"/>
            <a:ext cx="5441725"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Córdoba.</a:t>
            </a:r>
          </a:p>
        </p:txBody>
      </p:sp>
      <p:sp>
        <p:nvSpPr>
          <p:cNvPr id="19" name="Title 18">
            <a:extLst>
              <a:ext uri="{FF2B5EF4-FFF2-40B4-BE49-F238E27FC236}">
                <a16:creationId xmlns:a16="http://schemas.microsoft.com/office/drawing/2014/main" id="{4B626052-185C-4F73-A58A-CA4DA1BA1F16}"/>
              </a:ext>
            </a:extLst>
          </p:cNvPr>
          <p:cNvSpPr>
            <a:spLocks noGrp="1"/>
          </p:cNvSpPr>
          <p:nvPr>
            <p:ph type="title"/>
          </p:nvPr>
        </p:nvSpPr>
        <p:spPr>
          <a:xfrm>
            <a:off x="8293744" y="468360"/>
            <a:ext cx="3809204" cy="1325563"/>
          </a:xfrm>
        </p:spPr>
        <p:txBody>
          <a:bodyPr>
            <a:normAutofit fontScale="90000"/>
          </a:bodyPr>
          <a:lstStyle/>
          <a:p>
            <a:r>
              <a:rPr lang="en-GB" sz="3200" b="1" dirty="0">
                <a:solidFill>
                  <a:schemeClr val="bg1"/>
                </a:solidFill>
                <a:latin typeface="Century Gothic" panose="020B0502020202020204" pitchFamily="34" charset="0"/>
              </a:rPr>
              <a:t>¿Dónde está la </a:t>
            </a:r>
            <a:r>
              <a:rPr lang="en-GB" sz="3200" b="1" dirty="0" err="1">
                <a:solidFill>
                  <a:schemeClr val="bg1"/>
                </a:solidFill>
                <a:latin typeface="Century Gothic" panose="020B0502020202020204" pitchFamily="34" charset="0"/>
              </a:rPr>
              <a:t>Mezquita-Catedral</a:t>
            </a:r>
            <a:r>
              <a:rPr lang="en-GB" sz="3200" b="1"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374360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S28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A01E4-BD07-4274-9E11-1DC683C8C0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3" name="Rectangle 2">
            <a:extLst>
              <a:ext uri="{FF2B5EF4-FFF2-40B4-BE49-F238E27FC236}">
                <a16:creationId xmlns:a16="http://schemas.microsoft.com/office/drawing/2014/main" id="{4824F013-5592-4283-9A95-AD52C1AAFB96}"/>
              </a:ext>
            </a:extLst>
          </p:cNvPr>
          <p:cNvSpPr/>
          <p:nvPr/>
        </p:nvSpPr>
        <p:spPr>
          <a:xfrm>
            <a:off x="2299677" y="2104510"/>
            <a:ext cx="1947969"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Madrid</a:t>
            </a:r>
          </a:p>
        </p:txBody>
      </p:sp>
      <p:sp>
        <p:nvSpPr>
          <p:cNvPr id="4" name="Rectangle 3">
            <a:extLst>
              <a:ext uri="{FF2B5EF4-FFF2-40B4-BE49-F238E27FC236}">
                <a16:creationId xmlns:a16="http://schemas.microsoft.com/office/drawing/2014/main" id="{40203555-3701-4DEB-999A-7A6C055483EB}"/>
              </a:ext>
            </a:extLst>
          </p:cNvPr>
          <p:cNvSpPr/>
          <p:nvPr/>
        </p:nvSpPr>
        <p:spPr>
          <a:xfrm>
            <a:off x="4196402" y="374786"/>
            <a:ext cx="366158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San </a:t>
            </a:r>
            <a:r>
              <a:rPr kumimoji="0" lang="en-US" sz="4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Sebastián</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C4FCD53A-E408-4601-B6FE-980B66CB2553}"/>
              </a:ext>
            </a:extLst>
          </p:cNvPr>
          <p:cNvSpPr/>
          <p:nvPr/>
        </p:nvSpPr>
        <p:spPr>
          <a:xfrm>
            <a:off x="2013446" y="4558471"/>
            <a:ext cx="244009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Granada</a:t>
            </a:r>
          </a:p>
        </p:txBody>
      </p:sp>
      <p:sp>
        <p:nvSpPr>
          <p:cNvPr id="6" name="Rectangle 5">
            <a:extLst>
              <a:ext uri="{FF2B5EF4-FFF2-40B4-BE49-F238E27FC236}">
                <a16:creationId xmlns:a16="http://schemas.microsoft.com/office/drawing/2014/main" id="{C903C216-BFEB-465F-9A6D-568F1C665DF2}"/>
              </a:ext>
            </a:extLst>
          </p:cNvPr>
          <p:cNvSpPr/>
          <p:nvPr/>
        </p:nvSpPr>
        <p:spPr>
          <a:xfrm>
            <a:off x="5058509" y="1527464"/>
            <a:ext cx="283781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Barcelona</a:t>
            </a:r>
          </a:p>
        </p:txBody>
      </p:sp>
      <p:sp>
        <p:nvSpPr>
          <p:cNvPr id="7" name="Rectangle 6">
            <a:extLst>
              <a:ext uri="{FF2B5EF4-FFF2-40B4-BE49-F238E27FC236}">
                <a16:creationId xmlns:a16="http://schemas.microsoft.com/office/drawing/2014/main" id="{F4D056BB-C7D7-463F-B690-A28BAE10691B}"/>
              </a:ext>
            </a:extLst>
          </p:cNvPr>
          <p:cNvSpPr/>
          <p:nvPr/>
        </p:nvSpPr>
        <p:spPr>
          <a:xfrm>
            <a:off x="2210155" y="325070"/>
            <a:ext cx="173477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Bilbao</a:t>
            </a:r>
          </a:p>
        </p:txBody>
      </p:sp>
      <p:sp>
        <p:nvSpPr>
          <p:cNvPr id="8" name="TextBox 7">
            <a:extLst>
              <a:ext uri="{FF2B5EF4-FFF2-40B4-BE49-F238E27FC236}">
                <a16:creationId xmlns:a16="http://schemas.microsoft.com/office/drawing/2014/main" id="{3811F651-0221-4994-9496-6C6765FC5EC3}"/>
              </a:ext>
            </a:extLst>
          </p:cNvPr>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museo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Guggenheim</a:t>
            </a:r>
          </a:p>
        </p:txBody>
      </p:sp>
      <p:sp>
        <p:nvSpPr>
          <p:cNvPr id="9" name="TextBox 8">
            <a:extLst>
              <a:ext uri="{FF2B5EF4-FFF2-40B4-BE49-F238E27FC236}">
                <a16:creationId xmlns:a16="http://schemas.microsoft.com/office/drawing/2014/main" id="{DF68F9A5-8260-438C-9C90-46B2C20BE725}"/>
              </a:ext>
            </a:extLst>
          </p:cNvPr>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palacio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Miramar</a:t>
            </a:r>
          </a:p>
        </p:txBody>
      </p:sp>
      <p:sp>
        <p:nvSpPr>
          <p:cNvPr id="10" name="TextBox 9">
            <a:extLst>
              <a:ext uri="{FF2B5EF4-FFF2-40B4-BE49-F238E27FC236}">
                <a16:creationId xmlns:a16="http://schemas.microsoft.com/office/drawing/2014/main" id="{F05428EA-81DC-4B72-BB7A-974D8F15BCBC}"/>
              </a:ext>
            </a:extLst>
          </p:cNvPr>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el camp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Nou</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E7355523-D373-4A2A-AC6D-5A3156C5763E}"/>
              </a:ext>
            </a:extLst>
          </p:cNvPr>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museo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del Prado</a:t>
            </a:r>
          </a:p>
        </p:txBody>
      </p:sp>
      <p:sp>
        <p:nvSpPr>
          <p:cNvPr id="12" name="TextBox 11">
            <a:extLst>
              <a:ext uri="{FF2B5EF4-FFF2-40B4-BE49-F238E27FC236}">
                <a16:creationId xmlns:a16="http://schemas.microsoft.com/office/drawing/2014/main" id="{B68688F6-D567-4B91-BD7D-7A61A4CF5B93}"/>
              </a:ext>
            </a:extLst>
          </p:cNvPr>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Alhambra</a:t>
            </a:r>
          </a:p>
        </p:txBody>
      </p:sp>
      <p:sp>
        <p:nvSpPr>
          <p:cNvPr id="13" name="TextBox 12">
            <a:extLst>
              <a:ext uri="{FF2B5EF4-FFF2-40B4-BE49-F238E27FC236}">
                <a16:creationId xmlns:a16="http://schemas.microsoft.com/office/drawing/2014/main" id="{45F25056-28D6-4C50-9003-9CC202AAEB92}"/>
              </a:ext>
            </a:extLst>
          </p:cNvPr>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Sagrada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Familia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3D9843AB-DE3D-402A-B429-85191834F53D}"/>
              </a:ext>
            </a:extLst>
          </p:cNvPr>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Bernabeu</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D988E93C-5B91-413E-89E1-E851FC2760E3}"/>
              </a:ext>
            </a:extLst>
          </p:cNvPr>
          <p:cNvSpPr/>
          <p:nvPr/>
        </p:nvSpPr>
        <p:spPr>
          <a:xfrm>
            <a:off x="100712" y="3673618"/>
            <a:ext cx="242085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Córdoba</a:t>
            </a:r>
          </a:p>
        </p:txBody>
      </p:sp>
      <p:sp>
        <p:nvSpPr>
          <p:cNvPr id="16" name="TextBox 15">
            <a:extLst>
              <a:ext uri="{FF2B5EF4-FFF2-40B4-BE49-F238E27FC236}">
                <a16:creationId xmlns:a16="http://schemas.microsoft.com/office/drawing/2014/main" id="{F51532B0-D9C5-4630-8B85-5577A3C7DCF6}"/>
              </a:ext>
            </a:extLst>
          </p:cNvPr>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Mezquita-Catedral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Rounded Rectangular Callout 21">
            <a:extLst>
              <a:ext uri="{FF2B5EF4-FFF2-40B4-BE49-F238E27FC236}">
                <a16:creationId xmlns:a16="http://schemas.microsoft.com/office/drawing/2014/main" id="{B606450A-BEDB-4E77-A294-DAC5DD3F6E79}"/>
              </a:ext>
            </a:extLst>
          </p:cNvPr>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5132A34C-8640-4E14-81DB-4FC9CB78EBDF}"/>
              </a:ext>
            </a:extLst>
          </p:cNvPr>
          <p:cNvSpPr txBox="1"/>
          <p:nvPr/>
        </p:nvSpPr>
        <p:spPr>
          <a:xfrm>
            <a:off x="6537273" y="4217197"/>
            <a:ext cx="5441725"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Barcelona.</a:t>
            </a:r>
          </a:p>
        </p:txBody>
      </p:sp>
      <p:sp>
        <p:nvSpPr>
          <p:cNvPr id="19" name="Title 18">
            <a:extLst>
              <a:ext uri="{FF2B5EF4-FFF2-40B4-BE49-F238E27FC236}">
                <a16:creationId xmlns:a16="http://schemas.microsoft.com/office/drawing/2014/main" id="{0680B103-C336-4845-948B-7D71A9387C08}"/>
              </a:ext>
            </a:extLst>
          </p:cNvPr>
          <p:cNvSpPr>
            <a:spLocks noGrp="1"/>
          </p:cNvSpPr>
          <p:nvPr>
            <p:ph type="title"/>
          </p:nvPr>
        </p:nvSpPr>
        <p:spPr>
          <a:xfrm>
            <a:off x="8448069" y="472721"/>
            <a:ext cx="3505200" cy="1325563"/>
          </a:xfrm>
        </p:spPr>
        <p:txBody>
          <a:bodyPr>
            <a:noAutofit/>
          </a:bodyPr>
          <a:lstStyle/>
          <a:p>
            <a:pPr algn="ctr"/>
            <a:r>
              <a:rPr lang="es-ES" sz="3200" b="1" dirty="0">
                <a:solidFill>
                  <a:schemeClr val="bg1"/>
                </a:solidFill>
                <a:latin typeface="Century Gothic" panose="020B0502020202020204" pitchFamily="34" charset="0"/>
              </a:rPr>
              <a:t>¿Dónde está la Sagrada Familia?</a:t>
            </a:r>
          </a:p>
        </p:txBody>
      </p:sp>
    </p:spTree>
    <p:extLst>
      <p:ext uri="{BB962C8B-B14F-4D97-AF65-F5344CB8AC3E}">
        <p14:creationId xmlns:p14="http://schemas.microsoft.com/office/powerpoint/2010/main" val="260002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9.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26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pSp>
        <p:nvGrpSpPr>
          <p:cNvPr id="3" name="Group 2">
            <a:extLst>
              <a:ext uri="{FF2B5EF4-FFF2-40B4-BE49-F238E27FC236}">
                <a16:creationId xmlns:a16="http://schemas.microsoft.com/office/drawing/2014/main" id="{C8BE91A2-F49C-404D-8648-1151BEF84EAE}"/>
              </a:ext>
            </a:extLst>
          </p:cNvPr>
          <p:cNvGrpSpPr/>
          <p:nvPr/>
        </p:nvGrpSpPr>
        <p:grpSpPr>
          <a:xfrm>
            <a:off x="354483" y="955948"/>
            <a:ext cx="9743208" cy="5181922"/>
            <a:chOff x="-8888" y="-23123"/>
            <a:chExt cx="10561963" cy="6160993"/>
          </a:xfrm>
        </p:grpSpPr>
        <p:pic>
          <p:nvPicPr>
            <p:cNvPr id="6" name="Picture 5">
              <a:extLst>
                <a:ext uri="{FF2B5EF4-FFF2-40B4-BE49-F238E27FC236}">
                  <a16:creationId xmlns:a16="http://schemas.microsoft.com/office/drawing/2014/main" id="{83E1FBAD-B349-41B4-A022-4B42AED129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509"/>
            <a:stretch/>
          </p:blipFill>
          <p:spPr>
            <a:xfrm rot="335473">
              <a:off x="-6790" y="4369080"/>
              <a:ext cx="3521721" cy="1768790"/>
            </a:xfrm>
            <a:prstGeom prst="rect">
              <a:avLst/>
            </a:prstGeom>
          </p:spPr>
        </p:pic>
        <p:pic>
          <p:nvPicPr>
            <p:cNvPr id="8" name="Picture 7">
              <a:extLst>
                <a:ext uri="{FF2B5EF4-FFF2-40B4-BE49-F238E27FC236}">
                  <a16:creationId xmlns:a16="http://schemas.microsoft.com/office/drawing/2014/main" id="{3BDA0B74-EF57-4DA0-9D1C-A0D1381422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509"/>
            <a:stretch/>
          </p:blipFill>
          <p:spPr>
            <a:xfrm rot="335473">
              <a:off x="-7661" y="2305787"/>
              <a:ext cx="3521721" cy="1768790"/>
            </a:xfrm>
            <a:prstGeom prst="rect">
              <a:avLst/>
            </a:prstGeom>
          </p:spPr>
        </p:pic>
        <p:pic>
          <p:nvPicPr>
            <p:cNvPr id="9" name="Picture 8">
              <a:extLst>
                <a:ext uri="{FF2B5EF4-FFF2-40B4-BE49-F238E27FC236}">
                  <a16:creationId xmlns:a16="http://schemas.microsoft.com/office/drawing/2014/main" id="{33AECBAD-71BF-4CBA-A70A-58F8AAC84B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509"/>
            <a:stretch/>
          </p:blipFill>
          <p:spPr>
            <a:xfrm rot="335473">
              <a:off x="-8888" y="167353"/>
              <a:ext cx="3521721" cy="1768790"/>
            </a:xfrm>
            <a:prstGeom prst="rect">
              <a:avLst/>
            </a:prstGeom>
          </p:spPr>
        </p:pic>
        <p:pic>
          <p:nvPicPr>
            <p:cNvPr id="10" name="Picture 9">
              <a:extLst>
                <a:ext uri="{FF2B5EF4-FFF2-40B4-BE49-F238E27FC236}">
                  <a16:creationId xmlns:a16="http://schemas.microsoft.com/office/drawing/2014/main" id="{EA8128C0-D8EC-4219-A4DF-E40F45665B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509"/>
            <a:stretch/>
          </p:blipFill>
          <p:spPr>
            <a:xfrm rot="335473">
              <a:off x="6213129" y="2265582"/>
              <a:ext cx="3521721" cy="1768790"/>
            </a:xfrm>
            <a:prstGeom prst="rect">
              <a:avLst/>
            </a:prstGeom>
          </p:spPr>
        </p:pic>
        <p:pic>
          <p:nvPicPr>
            <p:cNvPr id="11" name="Picture 10">
              <a:extLst>
                <a:ext uri="{FF2B5EF4-FFF2-40B4-BE49-F238E27FC236}">
                  <a16:creationId xmlns:a16="http://schemas.microsoft.com/office/drawing/2014/main" id="{E7F1AF0D-416B-4E63-83F7-2E8FC28312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509"/>
            <a:stretch/>
          </p:blipFill>
          <p:spPr>
            <a:xfrm rot="335473">
              <a:off x="6201014" y="4333045"/>
              <a:ext cx="3521721" cy="1768790"/>
            </a:xfrm>
            <a:prstGeom prst="rect">
              <a:avLst/>
            </a:prstGeom>
          </p:spPr>
        </p:pic>
        <p:pic>
          <p:nvPicPr>
            <p:cNvPr id="12" name="Picture 11">
              <a:extLst>
                <a:ext uri="{FF2B5EF4-FFF2-40B4-BE49-F238E27FC236}">
                  <a16:creationId xmlns:a16="http://schemas.microsoft.com/office/drawing/2014/main" id="{14311CD7-FBFE-4120-BA3E-1B117DA0C7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509"/>
            <a:stretch/>
          </p:blipFill>
          <p:spPr>
            <a:xfrm rot="335473">
              <a:off x="6167711" y="-23123"/>
              <a:ext cx="3521721" cy="1768790"/>
            </a:xfrm>
            <a:prstGeom prst="rect">
              <a:avLst/>
            </a:prstGeom>
          </p:spPr>
        </p:pic>
        <p:sp>
          <p:nvSpPr>
            <p:cNvPr id="13" name="TextBox 12">
              <a:extLst>
                <a:ext uri="{FF2B5EF4-FFF2-40B4-BE49-F238E27FC236}">
                  <a16:creationId xmlns:a16="http://schemas.microsoft.com/office/drawing/2014/main" id="{319D54BF-3C5E-483C-A7D7-6898EE777159}"/>
                </a:ext>
              </a:extLst>
            </p:cNvPr>
            <p:cNvSpPr txBox="1"/>
            <p:nvPr/>
          </p:nvSpPr>
          <p:spPr>
            <a:xfrm>
              <a:off x="3557438" y="440060"/>
              <a:ext cx="731959" cy="673968"/>
            </a:xfrm>
            <a:prstGeom prst="rect">
              <a:avLst/>
            </a:prstGeom>
            <a:noFill/>
            <a:ln w="76200">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4" name="TextBox 13">
              <a:extLst>
                <a:ext uri="{FF2B5EF4-FFF2-40B4-BE49-F238E27FC236}">
                  <a16:creationId xmlns:a16="http://schemas.microsoft.com/office/drawing/2014/main" id="{949B3FF3-AB61-4B45-942A-185BF913478A}"/>
                </a:ext>
              </a:extLst>
            </p:cNvPr>
            <p:cNvSpPr txBox="1"/>
            <p:nvPr/>
          </p:nvSpPr>
          <p:spPr>
            <a:xfrm>
              <a:off x="3574030" y="1346633"/>
              <a:ext cx="731959" cy="673968"/>
            </a:xfrm>
            <a:prstGeom prst="rect">
              <a:avLst/>
            </a:prstGeom>
            <a:noFill/>
            <a:ln w="76200">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5" name="TextBox 14">
              <a:extLst>
                <a:ext uri="{FF2B5EF4-FFF2-40B4-BE49-F238E27FC236}">
                  <a16:creationId xmlns:a16="http://schemas.microsoft.com/office/drawing/2014/main" id="{65065966-7DC3-4E8A-8A9C-05E45B5AEC78}"/>
                </a:ext>
              </a:extLst>
            </p:cNvPr>
            <p:cNvSpPr txBox="1"/>
            <p:nvPr/>
          </p:nvSpPr>
          <p:spPr>
            <a:xfrm>
              <a:off x="3540846" y="2474519"/>
              <a:ext cx="731959" cy="673968"/>
            </a:xfrm>
            <a:prstGeom prst="rect">
              <a:avLst/>
            </a:prstGeom>
            <a:noFill/>
            <a:ln w="76200">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6" name="TextBox 15">
              <a:extLst>
                <a:ext uri="{FF2B5EF4-FFF2-40B4-BE49-F238E27FC236}">
                  <a16:creationId xmlns:a16="http://schemas.microsoft.com/office/drawing/2014/main" id="{A70D5308-02FB-4ED6-B16E-DDBB273B601B}"/>
                </a:ext>
              </a:extLst>
            </p:cNvPr>
            <p:cNvSpPr txBox="1"/>
            <p:nvPr/>
          </p:nvSpPr>
          <p:spPr>
            <a:xfrm>
              <a:off x="3557438" y="3381092"/>
              <a:ext cx="731959" cy="673968"/>
            </a:xfrm>
            <a:prstGeom prst="rect">
              <a:avLst/>
            </a:prstGeom>
            <a:noFill/>
            <a:ln w="76200">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7" name="TextBox 16">
              <a:extLst>
                <a:ext uri="{FF2B5EF4-FFF2-40B4-BE49-F238E27FC236}">
                  <a16:creationId xmlns:a16="http://schemas.microsoft.com/office/drawing/2014/main" id="{F7BC937E-30BF-453E-8F0B-3FD30A6F6D11}"/>
                </a:ext>
              </a:extLst>
            </p:cNvPr>
            <p:cNvSpPr txBox="1"/>
            <p:nvPr/>
          </p:nvSpPr>
          <p:spPr>
            <a:xfrm>
              <a:off x="3574031" y="4508979"/>
              <a:ext cx="731959" cy="673968"/>
            </a:xfrm>
            <a:prstGeom prst="rect">
              <a:avLst/>
            </a:prstGeom>
            <a:noFill/>
            <a:ln w="76200">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8" name="TextBox 17">
              <a:extLst>
                <a:ext uri="{FF2B5EF4-FFF2-40B4-BE49-F238E27FC236}">
                  <a16:creationId xmlns:a16="http://schemas.microsoft.com/office/drawing/2014/main" id="{2BC01E4B-47CE-4E65-8350-E8D23879549C}"/>
                </a:ext>
              </a:extLst>
            </p:cNvPr>
            <p:cNvSpPr txBox="1"/>
            <p:nvPr/>
          </p:nvSpPr>
          <p:spPr>
            <a:xfrm>
              <a:off x="3590623" y="5415552"/>
              <a:ext cx="731959" cy="673968"/>
            </a:xfrm>
            <a:prstGeom prst="rect">
              <a:avLst/>
            </a:prstGeom>
            <a:noFill/>
            <a:ln w="76200">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19" name="TextBox 18">
              <a:extLst>
                <a:ext uri="{FF2B5EF4-FFF2-40B4-BE49-F238E27FC236}">
                  <a16:creationId xmlns:a16="http://schemas.microsoft.com/office/drawing/2014/main" id="{BE7EC91B-358D-49E7-AADA-5FC6961E7FEA}"/>
                </a:ext>
              </a:extLst>
            </p:cNvPr>
            <p:cNvSpPr txBox="1"/>
            <p:nvPr/>
          </p:nvSpPr>
          <p:spPr>
            <a:xfrm>
              <a:off x="9776746" y="440060"/>
              <a:ext cx="731959" cy="673968"/>
            </a:xfrm>
            <a:prstGeom prst="rect">
              <a:avLst/>
            </a:prstGeom>
            <a:noFill/>
            <a:ln w="76200">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20" name="TextBox 19">
              <a:extLst>
                <a:ext uri="{FF2B5EF4-FFF2-40B4-BE49-F238E27FC236}">
                  <a16:creationId xmlns:a16="http://schemas.microsoft.com/office/drawing/2014/main" id="{0D84EF2B-81F9-4A47-ABD2-A8019ADF63F3}"/>
                </a:ext>
              </a:extLst>
            </p:cNvPr>
            <p:cNvSpPr txBox="1"/>
            <p:nvPr/>
          </p:nvSpPr>
          <p:spPr>
            <a:xfrm>
              <a:off x="9789912" y="1346633"/>
              <a:ext cx="731959" cy="673968"/>
            </a:xfrm>
            <a:prstGeom prst="rect">
              <a:avLst/>
            </a:prstGeom>
            <a:noFill/>
            <a:ln w="76200">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21" name="TextBox 20">
              <a:extLst>
                <a:ext uri="{FF2B5EF4-FFF2-40B4-BE49-F238E27FC236}">
                  <a16:creationId xmlns:a16="http://schemas.microsoft.com/office/drawing/2014/main" id="{DD90E14E-0AAB-41C1-8F46-2AC64EC7B45C}"/>
                </a:ext>
              </a:extLst>
            </p:cNvPr>
            <p:cNvSpPr txBox="1"/>
            <p:nvPr/>
          </p:nvSpPr>
          <p:spPr>
            <a:xfrm>
              <a:off x="9789911" y="2491814"/>
              <a:ext cx="731959" cy="673968"/>
            </a:xfrm>
            <a:prstGeom prst="rect">
              <a:avLst/>
            </a:prstGeom>
            <a:noFill/>
            <a:ln w="76200">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22" name="TextBox 21">
              <a:extLst>
                <a:ext uri="{FF2B5EF4-FFF2-40B4-BE49-F238E27FC236}">
                  <a16:creationId xmlns:a16="http://schemas.microsoft.com/office/drawing/2014/main" id="{E31078CD-ED3F-42A7-9572-424715AB18D4}"/>
                </a:ext>
              </a:extLst>
            </p:cNvPr>
            <p:cNvSpPr txBox="1"/>
            <p:nvPr/>
          </p:nvSpPr>
          <p:spPr>
            <a:xfrm>
              <a:off x="9803078" y="3398387"/>
              <a:ext cx="731959" cy="673968"/>
            </a:xfrm>
            <a:prstGeom prst="rect">
              <a:avLst/>
            </a:prstGeom>
            <a:noFill/>
            <a:ln w="76200">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23" name="TextBox 22">
              <a:extLst>
                <a:ext uri="{FF2B5EF4-FFF2-40B4-BE49-F238E27FC236}">
                  <a16:creationId xmlns:a16="http://schemas.microsoft.com/office/drawing/2014/main" id="{C144C46F-D246-4D99-B6D8-97974CF88584}"/>
                </a:ext>
              </a:extLst>
            </p:cNvPr>
            <p:cNvSpPr txBox="1"/>
            <p:nvPr/>
          </p:nvSpPr>
          <p:spPr>
            <a:xfrm>
              <a:off x="9803078" y="4508979"/>
              <a:ext cx="731959" cy="673968"/>
            </a:xfrm>
            <a:prstGeom prst="rect">
              <a:avLst/>
            </a:prstGeom>
            <a:noFill/>
            <a:ln w="76200">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24" name="TextBox 23">
              <a:extLst>
                <a:ext uri="{FF2B5EF4-FFF2-40B4-BE49-F238E27FC236}">
                  <a16:creationId xmlns:a16="http://schemas.microsoft.com/office/drawing/2014/main" id="{21B59F85-6365-4EFA-AF94-8DE26F49694D}"/>
                </a:ext>
              </a:extLst>
            </p:cNvPr>
            <p:cNvSpPr txBox="1"/>
            <p:nvPr/>
          </p:nvSpPr>
          <p:spPr>
            <a:xfrm>
              <a:off x="9821116" y="5397242"/>
              <a:ext cx="731959" cy="673968"/>
            </a:xfrm>
            <a:prstGeom prst="rect">
              <a:avLst/>
            </a:prstGeom>
            <a:noFill/>
            <a:ln w="76200">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25" name="TextBox 24">
              <a:extLst>
                <a:ext uri="{FF2B5EF4-FFF2-40B4-BE49-F238E27FC236}">
                  <a16:creationId xmlns:a16="http://schemas.microsoft.com/office/drawing/2014/main" id="{589B1E6B-CD08-4B4F-8C81-83B3C83CE427}"/>
                </a:ext>
              </a:extLst>
            </p:cNvPr>
            <p:cNvSpPr txBox="1"/>
            <p:nvPr/>
          </p:nvSpPr>
          <p:spPr>
            <a:xfrm>
              <a:off x="266686" y="1015513"/>
              <a:ext cx="42141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a:ea typeface="+mn-ea"/>
                  <a:cs typeface="+mn-cs"/>
                </a:rPr>
                <a:t>Estoy en el </a:t>
              </a:r>
              <a:r>
                <a:rPr kumimoji="0" lang="en-GB" sz="2000" b="1" i="0" u="none" strike="noStrike" kern="0" cap="none" spc="0" normalizeH="0" baseline="0" noProof="0" dirty="0" err="1">
                  <a:ln>
                    <a:noFill/>
                  </a:ln>
                  <a:solidFill>
                    <a:srgbClr val="4472C4">
                      <a:lumMod val="50000"/>
                    </a:srgbClr>
                  </a:solidFill>
                  <a:effectLst/>
                  <a:uLnTx/>
                  <a:uFillTx/>
                  <a:latin typeface="Century Gothic"/>
                  <a:ea typeface="+mn-ea"/>
                  <a:cs typeface="+mn-cs"/>
                </a:rPr>
                <a:t>museo</a:t>
              </a:r>
              <a:r>
                <a:rPr kumimoji="0" lang="en-GB" sz="2000" b="1" i="0" u="none" strike="noStrike" kern="0" cap="none" spc="0" normalizeH="0" baseline="0" noProof="0" dirty="0">
                  <a:ln>
                    <a:noFill/>
                  </a:ln>
                  <a:solidFill>
                    <a:srgbClr val="4472C4">
                      <a:lumMod val="50000"/>
                    </a:srgbClr>
                  </a:solidFill>
                  <a:effectLst/>
                  <a:uLnTx/>
                  <a:uFillTx/>
                  <a:latin typeface="Century Gothic"/>
                  <a:ea typeface="+mn-ea"/>
                  <a:cs typeface="+mn-cs"/>
                </a:rPr>
                <a:t> del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a:ea typeface="+mn-ea"/>
                  <a:cs typeface="+mn-cs"/>
                </a:rPr>
                <a:t>Prado</a:t>
              </a:r>
              <a:r>
                <a:rPr kumimoji="0" lang="en-GB" sz="1800" b="1" i="0" u="none" strike="noStrike" kern="0" cap="none" spc="0" normalizeH="0" baseline="0" noProof="0" dirty="0">
                  <a:ln>
                    <a:noFill/>
                  </a:ln>
                  <a:solidFill>
                    <a:srgbClr val="4472C4">
                      <a:lumMod val="50000"/>
                    </a:srgbClr>
                  </a:solidFill>
                  <a:effectLst/>
                  <a:uLnTx/>
                  <a:uFillTx/>
                  <a:latin typeface="Century Gothic"/>
                  <a:ea typeface="+mn-ea"/>
                  <a:cs typeface="+mn-cs"/>
                </a:rPr>
                <a:t>.</a:t>
              </a:r>
            </a:p>
          </p:txBody>
        </p:sp>
        <p:sp>
          <p:nvSpPr>
            <p:cNvPr id="26" name="TextBox 25">
              <a:extLst>
                <a:ext uri="{FF2B5EF4-FFF2-40B4-BE49-F238E27FC236}">
                  <a16:creationId xmlns:a16="http://schemas.microsoft.com/office/drawing/2014/main" id="{B8A3E361-1585-4410-AD3A-212C285711B0}"/>
                </a:ext>
              </a:extLst>
            </p:cNvPr>
            <p:cNvSpPr txBox="1"/>
            <p:nvPr/>
          </p:nvSpPr>
          <p:spPr>
            <a:xfrm>
              <a:off x="273986" y="3200006"/>
              <a:ext cx="42141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a:ea typeface="+mn-ea"/>
                  <a:cs typeface="+mn-cs"/>
                </a:rPr>
                <a:t>Estoy en el </a:t>
              </a:r>
              <a:r>
                <a:rPr kumimoji="0" lang="en-GB" sz="2000" b="1" i="0" u="none" strike="noStrike" kern="0" cap="none" spc="0" normalizeH="0" baseline="0" noProof="0" dirty="0" err="1">
                  <a:ln>
                    <a:noFill/>
                  </a:ln>
                  <a:solidFill>
                    <a:srgbClr val="4472C4">
                      <a:lumMod val="50000"/>
                    </a:srgbClr>
                  </a:solidFill>
                  <a:effectLst/>
                  <a:uLnTx/>
                  <a:uFillTx/>
                  <a:latin typeface="Century Gothic"/>
                  <a:ea typeface="+mn-ea"/>
                  <a:cs typeface="+mn-cs"/>
                </a:rPr>
                <a:t>Bernabeu</a:t>
              </a:r>
              <a:r>
                <a:rPr kumimoji="0" lang="en-GB" sz="2000" b="1" i="0" u="none" strike="noStrike" kern="0" cap="none" spc="0" normalizeH="0" baseline="0" noProof="0" dirty="0">
                  <a:ln>
                    <a:noFill/>
                  </a:ln>
                  <a:solidFill>
                    <a:srgbClr val="4472C4">
                      <a:lumMod val="50000"/>
                    </a:srgbClr>
                  </a:solidFill>
                  <a:effectLst/>
                  <a:uLnTx/>
                  <a:uFillTx/>
                  <a:latin typeface="Century Gothic"/>
                  <a:ea typeface="+mn-ea"/>
                  <a:cs typeface="+mn-cs"/>
                </a:rPr>
                <a:t>.</a:t>
              </a:r>
            </a:p>
          </p:txBody>
        </p:sp>
        <p:sp>
          <p:nvSpPr>
            <p:cNvPr id="27" name="TextBox 26">
              <a:extLst>
                <a:ext uri="{FF2B5EF4-FFF2-40B4-BE49-F238E27FC236}">
                  <a16:creationId xmlns:a16="http://schemas.microsoft.com/office/drawing/2014/main" id="{250111D0-87D2-43D7-9E23-BC927C8794D3}"/>
                </a:ext>
              </a:extLst>
            </p:cNvPr>
            <p:cNvSpPr txBox="1"/>
            <p:nvPr/>
          </p:nvSpPr>
          <p:spPr>
            <a:xfrm>
              <a:off x="291617" y="5263299"/>
              <a:ext cx="42141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a:ea typeface="+mn-ea"/>
                  <a:cs typeface="+mn-cs"/>
                </a:rPr>
                <a:t>Está en La Alhambra.</a:t>
              </a:r>
            </a:p>
          </p:txBody>
        </p:sp>
        <p:sp>
          <p:nvSpPr>
            <p:cNvPr id="28" name="Rectangle 27">
              <a:extLst>
                <a:ext uri="{FF2B5EF4-FFF2-40B4-BE49-F238E27FC236}">
                  <a16:creationId xmlns:a16="http://schemas.microsoft.com/office/drawing/2014/main" id="{8E06665B-F99D-4F5F-9478-5AFD8215A0F8}"/>
                </a:ext>
              </a:extLst>
            </p:cNvPr>
            <p:cNvSpPr/>
            <p:nvPr/>
          </p:nvSpPr>
          <p:spPr>
            <a:xfrm>
              <a:off x="6546892" y="795897"/>
              <a:ext cx="333129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a:ea typeface="+mn-ea"/>
                  <a:cs typeface="+mn-cs"/>
                </a:rPr>
                <a:t>Está en el </a:t>
              </a:r>
              <a:r>
                <a:rPr kumimoji="0" lang="en-GB" sz="2000" b="1" i="0" u="none" strike="noStrike" kern="0" cap="none" spc="0" normalizeH="0" baseline="0" noProof="0" dirty="0" err="1">
                  <a:ln>
                    <a:noFill/>
                  </a:ln>
                  <a:solidFill>
                    <a:srgbClr val="4472C4">
                      <a:lumMod val="50000"/>
                    </a:srgbClr>
                  </a:solidFill>
                  <a:effectLst/>
                  <a:uLnTx/>
                  <a:uFillTx/>
                  <a:latin typeface="Century Gothic"/>
                  <a:ea typeface="+mn-ea"/>
                  <a:cs typeface="+mn-cs"/>
                </a:rPr>
                <a:t>palacio</a:t>
              </a:r>
              <a:endParaRPr kumimoji="0" lang="en-GB" sz="2000" b="1" i="0" u="none" strike="noStrike" kern="0" cap="none" spc="0" normalizeH="0" baseline="0" noProof="0" dirty="0">
                <a:ln>
                  <a:noFill/>
                </a:ln>
                <a:solidFill>
                  <a:srgbClr val="4472C4">
                    <a:lumMod val="50000"/>
                  </a:srgb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a:ea typeface="+mn-ea"/>
                  <a:cs typeface="+mn-cs"/>
                </a:rPr>
                <a:t>Miramar</a:t>
              </a:r>
              <a:r>
                <a:rPr kumimoji="0" lang="en-GB" sz="1800" b="1" i="0" u="none" strike="noStrike" kern="0" cap="none" spc="0" normalizeH="0" baseline="0" noProof="0" dirty="0">
                  <a:ln>
                    <a:noFill/>
                  </a:ln>
                  <a:solidFill>
                    <a:srgbClr val="4472C4">
                      <a:lumMod val="50000"/>
                    </a:srgbClr>
                  </a:solidFill>
                  <a:effectLst/>
                  <a:uLnTx/>
                  <a:uFillTx/>
                  <a:latin typeface="Century Gothic"/>
                  <a:ea typeface="+mn-ea"/>
                  <a:cs typeface="+mn-cs"/>
                </a:rPr>
                <a:t>.</a:t>
              </a:r>
            </a:p>
          </p:txBody>
        </p:sp>
        <p:sp>
          <p:nvSpPr>
            <p:cNvPr id="29" name="Rectangle 28">
              <a:extLst>
                <a:ext uri="{FF2B5EF4-FFF2-40B4-BE49-F238E27FC236}">
                  <a16:creationId xmlns:a16="http://schemas.microsoft.com/office/drawing/2014/main" id="{3312A96F-FD1F-468E-8491-8F7DC7B9CA5A}"/>
                </a:ext>
              </a:extLst>
            </p:cNvPr>
            <p:cNvSpPr/>
            <p:nvPr/>
          </p:nvSpPr>
          <p:spPr>
            <a:xfrm>
              <a:off x="6574917" y="3000742"/>
              <a:ext cx="276225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a:ea typeface="+mn-ea"/>
                  <a:cs typeface="+mn-cs"/>
                </a:rPr>
                <a:t>Estoy en el </a:t>
              </a:r>
              <a:r>
                <a:rPr kumimoji="0" lang="en-GB" sz="2000" b="1" i="0" u="none" strike="noStrike" kern="0" cap="none" spc="0" normalizeH="0" baseline="0" noProof="0" dirty="0" err="1">
                  <a:ln>
                    <a:noFill/>
                  </a:ln>
                  <a:solidFill>
                    <a:srgbClr val="4472C4">
                      <a:lumMod val="50000"/>
                    </a:srgbClr>
                  </a:solidFill>
                  <a:effectLst/>
                  <a:uLnTx/>
                  <a:uFillTx/>
                  <a:latin typeface="Century Gothic"/>
                  <a:ea typeface="+mn-ea"/>
                  <a:cs typeface="+mn-cs"/>
                </a:rPr>
                <a:t>museo</a:t>
              </a:r>
              <a:r>
                <a:rPr kumimoji="0" lang="en-GB" sz="2000" b="1" i="0" u="none" strike="noStrike" kern="0" cap="none" spc="0" normalizeH="0" baseline="0" noProof="0" dirty="0">
                  <a:ln>
                    <a:noFill/>
                  </a:ln>
                  <a:solidFill>
                    <a:srgbClr val="4472C4">
                      <a:lumMod val="50000"/>
                    </a:srgbClr>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a:ea typeface="+mn-ea"/>
                  <a:cs typeface="+mn-cs"/>
                </a:rPr>
                <a:t>Guggenheim.</a:t>
              </a:r>
            </a:p>
          </p:txBody>
        </p:sp>
        <p:sp>
          <p:nvSpPr>
            <p:cNvPr id="30" name="Rectangle 29">
              <a:extLst>
                <a:ext uri="{FF2B5EF4-FFF2-40B4-BE49-F238E27FC236}">
                  <a16:creationId xmlns:a16="http://schemas.microsoft.com/office/drawing/2014/main" id="{2B4CF809-4DBD-4BE9-92CA-9AF6792CAFA4}"/>
                </a:ext>
              </a:extLst>
            </p:cNvPr>
            <p:cNvSpPr/>
            <p:nvPr/>
          </p:nvSpPr>
          <p:spPr>
            <a:xfrm>
              <a:off x="6574917" y="5201635"/>
              <a:ext cx="245131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a:ea typeface="+mn-ea"/>
                  <a:cs typeface="+mn-cs"/>
                </a:rPr>
                <a:t>Está en el Campo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4472C4">
                      <a:lumMod val="50000"/>
                    </a:srgbClr>
                  </a:solidFill>
                  <a:effectLst/>
                  <a:uLnTx/>
                  <a:uFillTx/>
                  <a:latin typeface="Century Gothic"/>
                  <a:ea typeface="+mn-ea"/>
                  <a:cs typeface="+mn-cs"/>
                </a:rPr>
                <a:t>Nou</a:t>
              </a:r>
              <a:r>
                <a:rPr kumimoji="0" lang="en-GB" sz="2000" b="1" i="0" u="none" strike="noStrike" kern="0" cap="none" spc="0" normalizeH="0" baseline="0" noProof="0" dirty="0">
                  <a:ln>
                    <a:noFill/>
                  </a:ln>
                  <a:solidFill>
                    <a:srgbClr val="4472C4">
                      <a:lumMod val="50000"/>
                    </a:srgbClr>
                  </a:solidFill>
                  <a:effectLst/>
                  <a:uLnTx/>
                  <a:uFillTx/>
                  <a:latin typeface="Century Gothic"/>
                  <a:ea typeface="+mn-ea"/>
                  <a:cs typeface="+mn-cs"/>
                </a:rPr>
                <a:t>.</a:t>
              </a:r>
            </a:p>
          </p:txBody>
        </p:sp>
        <p:sp>
          <p:nvSpPr>
            <p:cNvPr id="31" name="Rectangle 30">
              <a:extLst>
                <a:ext uri="{FF2B5EF4-FFF2-40B4-BE49-F238E27FC236}">
                  <a16:creationId xmlns:a16="http://schemas.microsoft.com/office/drawing/2014/main" id="{2EB36E67-9454-48B7-A963-11C9B639B439}"/>
                </a:ext>
              </a:extLst>
            </p:cNvPr>
            <p:cNvSpPr/>
            <p:nvPr/>
          </p:nvSpPr>
          <p:spPr>
            <a:xfrm>
              <a:off x="291617" y="2490551"/>
              <a:ext cx="569387"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a:ea typeface="+mn-ea"/>
                  <a:cs typeface="+mn-cs"/>
                </a:rPr>
                <a:t>2)</a:t>
              </a:r>
            </a:p>
          </p:txBody>
        </p:sp>
        <p:sp>
          <p:nvSpPr>
            <p:cNvPr id="32" name="Rectangle 31">
              <a:extLst>
                <a:ext uri="{FF2B5EF4-FFF2-40B4-BE49-F238E27FC236}">
                  <a16:creationId xmlns:a16="http://schemas.microsoft.com/office/drawing/2014/main" id="{84D6C245-66D4-4BB7-AD7D-48B0CBE46F05}"/>
                </a:ext>
              </a:extLst>
            </p:cNvPr>
            <p:cNvSpPr/>
            <p:nvPr/>
          </p:nvSpPr>
          <p:spPr>
            <a:xfrm>
              <a:off x="327322" y="4540997"/>
              <a:ext cx="569387"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a:ea typeface="+mn-ea"/>
                  <a:cs typeface="+mn-cs"/>
                </a:rPr>
                <a:t>3)</a:t>
              </a:r>
            </a:p>
          </p:txBody>
        </p:sp>
        <p:sp>
          <p:nvSpPr>
            <p:cNvPr id="33" name="Rectangle 32">
              <a:extLst>
                <a:ext uri="{FF2B5EF4-FFF2-40B4-BE49-F238E27FC236}">
                  <a16:creationId xmlns:a16="http://schemas.microsoft.com/office/drawing/2014/main" id="{CB5E048E-00EF-4D00-95AD-DAFF5793B771}"/>
                </a:ext>
              </a:extLst>
            </p:cNvPr>
            <p:cNvSpPr/>
            <p:nvPr/>
          </p:nvSpPr>
          <p:spPr>
            <a:xfrm>
              <a:off x="6485380" y="180435"/>
              <a:ext cx="569387"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a:ea typeface="+mn-ea"/>
                  <a:cs typeface="+mn-cs"/>
                </a:rPr>
                <a:t>4)</a:t>
              </a:r>
            </a:p>
          </p:txBody>
        </p:sp>
        <p:sp>
          <p:nvSpPr>
            <p:cNvPr id="34" name="Rectangle 33">
              <a:extLst>
                <a:ext uri="{FF2B5EF4-FFF2-40B4-BE49-F238E27FC236}">
                  <a16:creationId xmlns:a16="http://schemas.microsoft.com/office/drawing/2014/main" id="{2F224657-1C7E-40B6-80D8-2868BE7A05D3}"/>
                </a:ext>
              </a:extLst>
            </p:cNvPr>
            <p:cNvSpPr/>
            <p:nvPr/>
          </p:nvSpPr>
          <p:spPr>
            <a:xfrm>
              <a:off x="6504327" y="2444065"/>
              <a:ext cx="569387"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a:ea typeface="+mn-ea"/>
                  <a:cs typeface="+mn-cs"/>
                </a:rPr>
                <a:t>5)</a:t>
              </a:r>
            </a:p>
          </p:txBody>
        </p:sp>
        <p:sp>
          <p:nvSpPr>
            <p:cNvPr id="35" name="Rectangle 34">
              <a:extLst>
                <a:ext uri="{FF2B5EF4-FFF2-40B4-BE49-F238E27FC236}">
                  <a16:creationId xmlns:a16="http://schemas.microsoft.com/office/drawing/2014/main" id="{0F0B9FB8-8222-46AE-95F6-690AB2071392}"/>
                </a:ext>
              </a:extLst>
            </p:cNvPr>
            <p:cNvSpPr/>
            <p:nvPr/>
          </p:nvSpPr>
          <p:spPr>
            <a:xfrm>
              <a:off x="6501222" y="4529143"/>
              <a:ext cx="569387"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a:ea typeface="+mn-ea"/>
                  <a:cs typeface="+mn-cs"/>
                </a:rPr>
                <a:t>6)</a:t>
              </a:r>
            </a:p>
          </p:txBody>
        </p:sp>
        <p:sp>
          <p:nvSpPr>
            <p:cNvPr id="36" name="Rectangle 35">
              <a:extLst>
                <a:ext uri="{FF2B5EF4-FFF2-40B4-BE49-F238E27FC236}">
                  <a16:creationId xmlns:a16="http://schemas.microsoft.com/office/drawing/2014/main" id="{5FFB0043-5105-4FF4-A1B7-768C1A644A59}"/>
                </a:ext>
              </a:extLst>
            </p:cNvPr>
            <p:cNvSpPr/>
            <p:nvPr/>
          </p:nvSpPr>
          <p:spPr>
            <a:xfrm>
              <a:off x="327322" y="352103"/>
              <a:ext cx="569387"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a:ea typeface="+mn-ea"/>
                  <a:cs typeface="+mn-cs"/>
                </a:rPr>
                <a:t>1)</a:t>
              </a:r>
            </a:p>
          </p:txBody>
        </p:sp>
        <p:sp>
          <p:nvSpPr>
            <p:cNvPr id="37" name="TextBox 36">
              <a:extLst>
                <a:ext uri="{FF2B5EF4-FFF2-40B4-BE49-F238E27FC236}">
                  <a16:creationId xmlns:a16="http://schemas.microsoft.com/office/drawing/2014/main" id="{6782F2CF-C28E-4F5F-BD7C-D161BB922377}"/>
                </a:ext>
              </a:extLst>
            </p:cNvPr>
            <p:cNvSpPr txBox="1"/>
            <p:nvPr/>
          </p:nvSpPr>
          <p:spPr>
            <a:xfrm>
              <a:off x="4394243" y="576355"/>
              <a:ext cx="1402763" cy="548892"/>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I am</a:t>
              </a:r>
            </a:p>
          </p:txBody>
        </p:sp>
        <p:sp>
          <p:nvSpPr>
            <p:cNvPr id="38" name="TextBox 37">
              <a:extLst>
                <a:ext uri="{FF2B5EF4-FFF2-40B4-BE49-F238E27FC236}">
                  <a16:creationId xmlns:a16="http://schemas.microsoft.com/office/drawing/2014/main" id="{264BE63A-4E42-4078-BC3E-B4BBF5876B57}"/>
                </a:ext>
              </a:extLst>
            </p:cNvPr>
            <p:cNvSpPr txBox="1"/>
            <p:nvPr/>
          </p:nvSpPr>
          <p:spPr>
            <a:xfrm>
              <a:off x="4392599" y="1451356"/>
              <a:ext cx="1404409" cy="548892"/>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s/he is</a:t>
              </a:r>
            </a:p>
          </p:txBody>
        </p:sp>
        <p:sp>
          <p:nvSpPr>
            <p:cNvPr id="39" name="TextBox 38">
              <a:extLst>
                <a:ext uri="{FF2B5EF4-FFF2-40B4-BE49-F238E27FC236}">
                  <a16:creationId xmlns:a16="http://schemas.microsoft.com/office/drawing/2014/main" id="{76195EDA-0517-4B7C-9D80-188198368B36}"/>
                </a:ext>
              </a:extLst>
            </p:cNvPr>
            <p:cNvSpPr txBox="1"/>
            <p:nvPr/>
          </p:nvSpPr>
          <p:spPr>
            <a:xfrm>
              <a:off x="4376311" y="2598396"/>
              <a:ext cx="1415310" cy="548892"/>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I am</a:t>
              </a:r>
            </a:p>
          </p:txBody>
        </p:sp>
        <p:sp>
          <p:nvSpPr>
            <p:cNvPr id="40" name="TextBox 39">
              <a:extLst>
                <a:ext uri="{FF2B5EF4-FFF2-40B4-BE49-F238E27FC236}">
                  <a16:creationId xmlns:a16="http://schemas.microsoft.com/office/drawing/2014/main" id="{688C5541-E94B-452F-A314-C76A8698CE84}"/>
                </a:ext>
              </a:extLst>
            </p:cNvPr>
            <p:cNvSpPr txBox="1"/>
            <p:nvPr/>
          </p:nvSpPr>
          <p:spPr>
            <a:xfrm>
              <a:off x="4408710" y="3504538"/>
              <a:ext cx="1382911" cy="548892"/>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s/he is</a:t>
              </a:r>
            </a:p>
          </p:txBody>
        </p:sp>
        <p:sp>
          <p:nvSpPr>
            <p:cNvPr id="41" name="TextBox 40">
              <a:extLst>
                <a:ext uri="{FF2B5EF4-FFF2-40B4-BE49-F238E27FC236}">
                  <a16:creationId xmlns:a16="http://schemas.microsoft.com/office/drawing/2014/main" id="{7FC6F70A-B133-42E7-9D56-B3BBC450D80C}"/>
                </a:ext>
              </a:extLst>
            </p:cNvPr>
            <p:cNvSpPr txBox="1"/>
            <p:nvPr/>
          </p:nvSpPr>
          <p:spPr>
            <a:xfrm>
              <a:off x="4397830" y="4628258"/>
              <a:ext cx="1393791" cy="548892"/>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I am</a:t>
              </a:r>
            </a:p>
          </p:txBody>
        </p:sp>
        <p:sp>
          <p:nvSpPr>
            <p:cNvPr id="42" name="TextBox 41">
              <a:extLst>
                <a:ext uri="{FF2B5EF4-FFF2-40B4-BE49-F238E27FC236}">
                  <a16:creationId xmlns:a16="http://schemas.microsoft.com/office/drawing/2014/main" id="{4590E521-3315-48F4-808D-DE2AB77F961F}"/>
                </a:ext>
              </a:extLst>
            </p:cNvPr>
            <p:cNvSpPr txBox="1"/>
            <p:nvPr/>
          </p:nvSpPr>
          <p:spPr>
            <a:xfrm>
              <a:off x="4398444" y="5521146"/>
              <a:ext cx="1409781" cy="548892"/>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s/he is</a:t>
              </a:r>
            </a:p>
          </p:txBody>
        </p:sp>
        <p:pic>
          <p:nvPicPr>
            <p:cNvPr id="49" name="Picture 48">
              <a:extLst>
                <a:ext uri="{FF2B5EF4-FFF2-40B4-BE49-F238E27FC236}">
                  <a16:creationId xmlns:a16="http://schemas.microsoft.com/office/drawing/2014/main" id="{55E480E8-9129-433D-8D99-A61415987B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1565" y="496927"/>
              <a:ext cx="498794" cy="519576"/>
            </a:xfrm>
            <a:prstGeom prst="rect">
              <a:avLst/>
            </a:prstGeom>
          </p:spPr>
        </p:pic>
        <p:pic>
          <p:nvPicPr>
            <p:cNvPr id="50" name="Picture 49">
              <a:extLst>
                <a:ext uri="{FF2B5EF4-FFF2-40B4-BE49-F238E27FC236}">
                  <a16:creationId xmlns:a16="http://schemas.microsoft.com/office/drawing/2014/main" id="{9AB7426C-55F7-480B-ACF6-FA8EB61FA4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063" y="2551715"/>
              <a:ext cx="498794" cy="519576"/>
            </a:xfrm>
            <a:prstGeom prst="rect">
              <a:avLst/>
            </a:prstGeom>
          </p:spPr>
        </p:pic>
        <p:pic>
          <p:nvPicPr>
            <p:cNvPr id="51" name="Picture 50">
              <a:extLst>
                <a:ext uri="{FF2B5EF4-FFF2-40B4-BE49-F238E27FC236}">
                  <a16:creationId xmlns:a16="http://schemas.microsoft.com/office/drawing/2014/main" id="{37943C97-4207-449E-99A8-3D8F9AEF91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3303" y="5492748"/>
              <a:ext cx="498794" cy="519576"/>
            </a:xfrm>
            <a:prstGeom prst="rect">
              <a:avLst/>
            </a:prstGeom>
          </p:spPr>
        </p:pic>
        <p:pic>
          <p:nvPicPr>
            <p:cNvPr id="52" name="Picture 51">
              <a:extLst>
                <a:ext uri="{FF2B5EF4-FFF2-40B4-BE49-F238E27FC236}">
                  <a16:creationId xmlns:a16="http://schemas.microsoft.com/office/drawing/2014/main" id="{0D4AD013-8F67-46B6-AE57-4520B9A9B9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1083" y="1423829"/>
              <a:ext cx="498794" cy="519576"/>
            </a:xfrm>
            <a:prstGeom prst="rect">
              <a:avLst/>
            </a:prstGeom>
          </p:spPr>
        </p:pic>
        <p:pic>
          <p:nvPicPr>
            <p:cNvPr id="53" name="Picture 52">
              <a:extLst>
                <a:ext uri="{FF2B5EF4-FFF2-40B4-BE49-F238E27FC236}">
                  <a16:creationId xmlns:a16="http://schemas.microsoft.com/office/drawing/2014/main" id="{128EFCAE-B1C4-46B6-BFB9-C871071BD2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3128" y="2552809"/>
              <a:ext cx="498794" cy="519576"/>
            </a:xfrm>
            <a:prstGeom prst="rect">
              <a:avLst/>
            </a:prstGeom>
          </p:spPr>
        </p:pic>
        <p:pic>
          <p:nvPicPr>
            <p:cNvPr id="54" name="Picture 53">
              <a:extLst>
                <a:ext uri="{FF2B5EF4-FFF2-40B4-BE49-F238E27FC236}">
                  <a16:creationId xmlns:a16="http://schemas.microsoft.com/office/drawing/2014/main" id="{A588E554-C018-4168-B8D1-F61F875AA4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58156" y="5496292"/>
              <a:ext cx="498794" cy="519576"/>
            </a:xfrm>
            <a:prstGeom prst="rect">
              <a:avLst/>
            </a:prstGeom>
          </p:spPr>
        </p:pic>
      </p:grpSp>
      <p:sp>
        <p:nvSpPr>
          <p:cNvPr id="56" name="TextBox 55">
            <a:extLst>
              <a:ext uri="{FF2B5EF4-FFF2-40B4-BE49-F238E27FC236}">
                <a16:creationId xmlns:a16="http://schemas.microsoft.com/office/drawing/2014/main" id="{6782F2CF-C28E-4F5F-BD7C-D161BB922377}"/>
              </a:ext>
            </a:extLst>
          </p:cNvPr>
          <p:cNvSpPr txBox="1"/>
          <p:nvPr/>
        </p:nvSpPr>
        <p:spPr>
          <a:xfrm>
            <a:off x="10178566" y="1460160"/>
            <a:ext cx="1294022" cy="461665"/>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I am</a:t>
            </a:r>
          </a:p>
        </p:txBody>
      </p:sp>
      <p:sp>
        <p:nvSpPr>
          <p:cNvPr id="57" name="TextBox 56">
            <a:extLst>
              <a:ext uri="{FF2B5EF4-FFF2-40B4-BE49-F238E27FC236}">
                <a16:creationId xmlns:a16="http://schemas.microsoft.com/office/drawing/2014/main" id="{264BE63A-4E42-4078-BC3E-B4BBF5876B57}"/>
              </a:ext>
            </a:extLst>
          </p:cNvPr>
          <p:cNvSpPr txBox="1"/>
          <p:nvPr/>
        </p:nvSpPr>
        <p:spPr>
          <a:xfrm>
            <a:off x="10177049" y="2196111"/>
            <a:ext cx="1295540" cy="461665"/>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s/he is</a:t>
            </a:r>
          </a:p>
        </p:txBody>
      </p:sp>
      <p:sp>
        <p:nvSpPr>
          <p:cNvPr id="58" name="TextBox 57">
            <a:extLst>
              <a:ext uri="{FF2B5EF4-FFF2-40B4-BE49-F238E27FC236}">
                <a16:creationId xmlns:a16="http://schemas.microsoft.com/office/drawing/2014/main" id="{76195EDA-0517-4B7C-9D80-188198368B36}"/>
              </a:ext>
            </a:extLst>
          </p:cNvPr>
          <p:cNvSpPr txBox="1"/>
          <p:nvPr/>
        </p:nvSpPr>
        <p:spPr>
          <a:xfrm>
            <a:off x="10162024" y="3160870"/>
            <a:ext cx="1305596" cy="461665"/>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I am</a:t>
            </a:r>
          </a:p>
        </p:txBody>
      </p:sp>
      <p:sp>
        <p:nvSpPr>
          <p:cNvPr id="59" name="TextBox 58">
            <a:extLst>
              <a:ext uri="{FF2B5EF4-FFF2-40B4-BE49-F238E27FC236}">
                <a16:creationId xmlns:a16="http://schemas.microsoft.com/office/drawing/2014/main" id="{688C5541-E94B-452F-A314-C76A8698CE84}"/>
              </a:ext>
            </a:extLst>
          </p:cNvPr>
          <p:cNvSpPr txBox="1"/>
          <p:nvPr/>
        </p:nvSpPr>
        <p:spPr>
          <a:xfrm>
            <a:off x="10191911" y="3923013"/>
            <a:ext cx="1275709" cy="461665"/>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s/he is</a:t>
            </a:r>
          </a:p>
        </p:txBody>
      </p:sp>
      <p:sp>
        <p:nvSpPr>
          <p:cNvPr id="60" name="TextBox 59">
            <a:extLst>
              <a:ext uri="{FF2B5EF4-FFF2-40B4-BE49-F238E27FC236}">
                <a16:creationId xmlns:a16="http://schemas.microsoft.com/office/drawing/2014/main" id="{7FC6F70A-B133-42E7-9D56-B3BBC450D80C}"/>
              </a:ext>
            </a:extLst>
          </p:cNvPr>
          <p:cNvSpPr txBox="1"/>
          <p:nvPr/>
        </p:nvSpPr>
        <p:spPr>
          <a:xfrm>
            <a:off x="10181875" y="4868157"/>
            <a:ext cx="1285745" cy="461665"/>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I am</a:t>
            </a:r>
          </a:p>
        </p:txBody>
      </p:sp>
      <p:sp>
        <p:nvSpPr>
          <p:cNvPr id="61" name="TextBox 60">
            <a:extLst>
              <a:ext uri="{FF2B5EF4-FFF2-40B4-BE49-F238E27FC236}">
                <a16:creationId xmlns:a16="http://schemas.microsoft.com/office/drawing/2014/main" id="{4590E521-3315-48F4-808D-DE2AB77F961F}"/>
              </a:ext>
            </a:extLst>
          </p:cNvPr>
          <p:cNvSpPr txBox="1"/>
          <p:nvPr/>
        </p:nvSpPr>
        <p:spPr>
          <a:xfrm>
            <a:off x="10182441" y="5619152"/>
            <a:ext cx="1300496" cy="461665"/>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s/he is</a:t>
            </a:r>
          </a:p>
        </p:txBody>
      </p:sp>
    </p:spTree>
    <p:extLst>
      <p:ext uri="{BB962C8B-B14F-4D97-AF65-F5344CB8AC3E}">
        <p14:creationId xmlns:p14="http://schemas.microsoft.com/office/powerpoint/2010/main" val="4050280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p:nvPr/>
        </p:nvPicPr>
        <p:blipFill rotWithShape="1">
          <a:blip r:embed="rId3">
            <a:extLst>
              <a:ext uri="{28A0092B-C50C-407E-A947-70E740481C1C}">
                <a14:useLocalDpi xmlns:a14="http://schemas.microsoft.com/office/drawing/2010/main" val="0"/>
              </a:ext>
            </a:extLst>
          </a:blip>
          <a:srcRect l="24967" t="10797" r="27859" b="30007"/>
          <a:stretch/>
        </p:blipFill>
        <p:spPr bwMode="auto">
          <a:xfrm>
            <a:off x="0" y="1239797"/>
            <a:ext cx="6810619" cy="4794711"/>
          </a:xfrm>
          <a:prstGeom prst="rect">
            <a:avLst/>
          </a:prstGeom>
          <a:ln>
            <a:noFill/>
          </a:ln>
          <a:extLst>
            <a:ext uri="{53640926-AAD7-44d8-BBD7-CCE9431645EC}">
              <a14:shadowObscured xmlns="" xmlns:a14="http://schemas.microsoft.com/office/drawing/2010/main"/>
            </a:ext>
          </a:extLst>
        </p:spPr>
      </p:pic>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65" name="Table 64">
            <a:extLst>
              <a:ext uri="{FF2B5EF4-FFF2-40B4-BE49-F238E27FC236}">
                <a16:creationId xmlns:a16="http://schemas.microsoft.com/office/drawing/2014/main" id="{33EB89E6-3A68-4A80-A1DA-4C50378142BF}"/>
              </a:ext>
            </a:extLst>
          </p:cNvPr>
          <p:cNvGraphicFramePr>
            <a:graphicFrameLocks noGrp="1"/>
          </p:cNvGraphicFramePr>
          <p:nvPr>
            <p:extLst/>
          </p:nvPr>
        </p:nvGraphicFramePr>
        <p:xfrm>
          <a:off x="7243273" y="1686444"/>
          <a:ext cx="4752554" cy="4585072"/>
        </p:xfrm>
        <a:graphic>
          <a:graphicData uri="http://schemas.openxmlformats.org/drawingml/2006/table">
            <a:tbl>
              <a:tblPr firstRow="1" bandRow="1"/>
              <a:tblGrid>
                <a:gridCol w="1074829">
                  <a:extLst>
                    <a:ext uri="{9D8B030D-6E8A-4147-A177-3AD203B41FA5}">
                      <a16:colId xmlns:a16="http://schemas.microsoft.com/office/drawing/2014/main" val="4133073199"/>
                    </a:ext>
                  </a:extLst>
                </a:gridCol>
                <a:gridCol w="1028759">
                  <a:extLst>
                    <a:ext uri="{9D8B030D-6E8A-4147-A177-3AD203B41FA5}">
                      <a16:colId xmlns:a16="http://schemas.microsoft.com/office/drawing/2014/main" val="2454398400"/>
                    </a:ext>
                  </a:extLst>
                </a:gridCol>
                <a:gridCol w="2648966">
                  <a:extLst>
                    <a:ext uri="{9D8B030D-6E8A-4147-A177-3AD203B41FA5}">
                      <a16:colId xmlns:a16="http://schemas.microsoft.com/office/drawing/2014/main" val="4288240880"/>
                    </a:ext>
                  </a:extLst>
                </a:gridCol>
              </a:tblGrid>
              <a:tr h="48021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400" b="1" dirty="0">
                          <a:solidFill>
                            <a:srgbClr val="115076"/>
                          </a:solidFill>
                          <a:latin typeface="Century Gothic" panose="020B0502020202020204" pitchFamily="34" charset="0"/>
                        </a:rPr>
                        <a:t>I am</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400" b="1" dirty="0">
                          <a:solidFill>
                            <a:srgbClr val="115076"/>
                          </a:solidFill>
                          <a:latin typeface="Century Gothic" panose="020B0502020202020204" pitchFamily="34" charset="0"/>
                        </a:rPr>
                        <a:t>he is</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400" b="1" dirty="0">
                          <a:solidFill>
                            <a:srgbClr val="115076"/>
                          </a:solidFill>
                          <a:latin typeface="Century Gothic" panose="020B0502020202020204" pitchFamily="34" charset="0"/>
                        </a:rPr>
                        <a:t>City</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599983017"/>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24892771"/>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994117280"/>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42325763"/>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955243204"/>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30033395"/>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97495991"/>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565162271"/>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764403110"/>
                  </a:ext>
                </a:extLst>
              </a:tr>
            </a:tbl>
          </a:graphicData>
        </a:graphic>
      </p:graphicFrame>
      <p:pic>
        <p:nvPicPr>
          <p:cNvPr id="66" name="Picture 65">
            <a:extLst>
              <a:ext uri="{FF2B5EF4-FFF2-40B4-BE49-F238E27FC236}">
                <a16:creationId xmlns:a16="http://schemas.microsoft.com/office/drawing/2014/main" id="{15B6E42C-7676-4B76-8D9E-69597F46C2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1434" y="2219627"/>
            <a:ext cx="412997" cy="430204"/>
          </a:xfrm>
          <a:prstGeom prst="rect">
            <a:avLst/>
          </a:prstGeom>
        </p:spPr>
      </p:pic>
      <p:pic>
        <p:nvPicPr>
          <p:cNvPr id="67" name="Picture 66">
            <a:extLst>
              <a:ext uri="{FF2B5EF4-FFF2-40B4-BE49-F238E27FC236}">
                <a16:creationId xmlns:a16="http://schemas.microsoft.com/office/drawing/2014/main" id="{A2FA5188-DEC6-4D91-A4EF-303D50C5A8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6628" y="2689608"/>
            <a:ext cx="412997" cy="430204"/>
          </a:xfrm>
          <a:prstGeom prst="rect">
            <a:avLst/>
          </a:prstGeom>
        </p:spPr>
      </p:pic>
      <p:pic>
        <p:nvPicPr>
          <p:cNvPr id="68" name="Picture 67">
            <a:extLst>
              <a:ext uri="{FF2B5EF4-FFF2-40B4-BE49-F238E27FC236}">
                <a16:creationId xmlns:a16="http://schemas.microsoft.com/office/drawing/2014/main" id="{ED79A32D-E2B4-4BDB-9F51-364C2B26B9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6628" y="3206949"/>
            <a:ext cx="412997" cy="430204"/>
          </a:xfrm>
          <a:prstGeom prst="rect">
            <a:avLst/>
          </a:prstGeom>
        </p:spPr>
      </p:pic>
      <p:pic>
        <p:nvPicPr>
          <p:cNvPr id="69" name="Picture 68">
            <a:extLst>
              <a:ext uri="{FF2B5EF4-FFF2-40B4-BE49-F238E27FC236}">
                <a16:creationId xmlns:a16="http://schemas.microsoft.com/office/drawing/2014/main" id="{DE2E3A6D-2061-4A05-B9A4-A1840B8591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6052" y="3698409"/>
            <a:ext cx="412997" cy="430204"/>
          </a:xfrm>
          <a:prstGeom prst="rect">
            <a:avLst/>
          </a:prstGeom>
        </p:spPr>
      </p:pic>
      <p:pic>
        <p:nvPicPr>
          <p:cNvPr id="70" name="Picture 69">
            <a:extLst>
              <a:ext uri="{FF2B5EF4-FFF2-40B4-BE49-F238E27FC236}">
                <a16:creationId xmlns:a16="http://schemas.microsoft.com/office/drawing/2014/main" id="{825BA940-57B8-4671-BD7E-8B252F43E8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9836" y="4221571"/>
            <a:ext cx="412997" cy="430204"/>
          </a:xfrm>
          <a:prstGeom prst="rect">
            <a:avLst/>
          </a:prstGeom>
        </p:spPr>
      </p:pic>
      <p:pic>
        <p:nvPicPr>
          <p:cNvPr id="71" name="Picture 70">
            <a:extLst>
              <a:ext uri="{FF2B5EF4-FFF2-40B4-BE49-F238E27FC236}">
                <a16:creationId xmlns:a16="http://schemas.microsoft.com/office/drawing/2014/main" id="{A18BF72E-0EDA-4E31-9851-F43D38A81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7843" y="4761847"/>
            <a:ext cx="412997" cy="430204"/>
          </a:xfrm>
          <a:prstGeom prst="rect">
            <a:avLst/>
          </a:prstGeom>
        </p:spPr>
      </p:pic>
      <p:pic>
        <p:nvPicPr>
          <p:cNvPr id="72" name="Picture 71">
            <a:extLst>
              <a:ext uri="{FF2B5EF4-FFF2-40B4-BE49-F238E27FC236}">
                <a16:creationId xmlns:a16="http://schemas.microsoft.com/office/drawing/2014/main" id="{D58C4EB4-5504-4006-8607-963EDF4B16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9768" y="5267319"/>
            <a:ext cx="412997" cy="430204"/>
          </a:xfrm>
          <a:prstGeom prst="rect">
            <a:avLst/>
          </a:prstGeom>
        </p:spPr>
      </p:pic>
      <p:pic>
        <p:nvPicPr>
          <p:cNvPr id="73" name="Picture 72">
            <a:extLst>
              <a:ext uri="{FF2B5EF4-FFF2-40B4-BE49-F238E27FC236}">
                <a16:creationId xmlns:a16="http://schemas.microsoft.com/office/drawing/2014/main" id="{3A9B9AA2-492C-4F8C-8C7B-CABA73A53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6238" y="5772373"/>
            <a:ext cx="412997" cy="430204"/>
          </a:xfrm>
          <a:prstGeom prst="rect">
            <a:avLst/>
          </a:prstGeom>
        </p:spPr>
      </p:pic>
      <p:sp>
        <p:nvSpPr>
          <p:cNvPr id="74" name="TextBox 73">
            <a:extLst>
              <a:ext uri="{FF2B5EF4-FFF2-40B4-BE49-F238E27FC236}">
                <a16:creationId xmlns:a16="http://schemas.microsoft.com/office/drawing/2014/main" id="{453192F1-2D79-4882-B9A6-E2573CA43503}"/>
              </a:ext>
            </a:extLst>
          </p:cNvPr>
          <p:cNvSpPr txBox="1"/>
          <p:nvPr/>
        </p:nvSpPr>
        <p:spPr>
          <a:xfrm>
            <a:off x="9941518" y="2188166"/>
            <a:ext cx="20961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Granada</a:t>
            </a:r>
          </a:p>
        </p:txBody>
      </p:sp>
      <p:sp>
        <p:nvSpPr>
          <p:cNvPr id="75" name="TextBox 74">
            <a:extLst>
              <a:ext uri="{FF2B5EF4-FFF2-40B4-BE49-F238E27FC236}">
                <a16:creationId xmlns:a16="http://schemas.microsoft.com/office/drawing/2014/main" id="{B1A000C2-312B-4B77-B68A-B302061E8D2B}"/>
              </a:ext>
            </a:extLst>
          </p:cNvPr>
          <p:cNvSpPr txBox="1"/>
          <p:nvPr/>
        </p:nvSpPr>
        <p:spPr>
          <a:xfrm>
            <a:off x="10091913" y="2702121"/>
            <a:ext cx="1736964" cy="4744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Madrid</a:t>
            </a:r>
          </a:p>
        </p:txBody>
      </p:sp>
      <p:sp>
        <p:nvSpPr>
          <p:cNvPr id="76" name="TextBox 75">
            <a:extLst>
              <a:ext uri="{FF2B5EF4-FFF2-40B4-BE49-F238E27FC236}">
                <a16:creationId xmlns:a16="http://schemas.microsoft.com/office/drawing/2014/main" id="{16FFF9A5-62A9-4438-85A9-CBBF5FD1BC16}"/>
              </a:ext>
            </a:extLst>
          </p:cNvPr>
          <p:cNvSpPr txBox="1"/>
          <p:nvPr/>
        </p:nvSpPr>
        <p:spPr>
          <a:xfrm>
            <a:off x="9792891" y="3230629"/>
            <a:ext cx="22447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Barcelona</a:t>
            </a:r>
          </a:p>
        </p:txBody>
      </p:sp>
      <p:sp>
        <p:nvSpPr>
          <p:cNvPr id="77" name="TextBox 76">
            <a:extLst>
              <a:ext uri="{FF2B5EF4-FFF2-40B4-BE49-F238E27FC236}">
                <a16:creationId xmlns:a16="http://schemas.microsoft.com/office/drawing/2014/main" id="{DFF4C7F4-57AD-476E-A13C-64BDBFE8F571}"/>
              </a:ext>
            </a:extLst>
          </p:cNvPr>
          <p:cNvSpPr txBox="1"/>
          <p:nvPr/>
        </p:nvSpPr>
        <p:spPr>
          <a:xfrm>
            <a:off x="9617082" y="3696125"/>
            <a:ext cx="27450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San Sebastián</a:t>
            </a:r>
          </a:p>
        </p:txBody>
      </p:sp>
      <p:sp>
        <p:nvSpPr>
          <p:cNvPr id="78" name="TextBox 77">
            <a:extLst>
              <a:ext uri="{FF2B5EF4-FFF2-40B4-BE49-F238E27FC236}">
                <a16:creationId xmlns:a16="http://schemas.microsoft.com/office/drawing/2014/main" id="{047CF1CA-B948-4513-AA8E-84A831009898}"/>
              </a:ext>
            </a:extLst>
          </p:cNvPr>
          <p:cNvSpPr txBox="1"/>
          <p:nvPr/>
        </p:nvSpPr>
        <p:spPr>
          <a:xfrm>
            <a:off x="10069448" y="4243606"/>
            <a:ext cx="2745042" cy="4744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Bilbao</a:t>
            </a:r>
          </a:p>
        </p:txBody>
      </p:sp>
      <p:sp>
        <p:nvSpPr>
          <p:cNvPr id="79" name="TextBox 78">
            <a:extLst>
              <a:ext uri="{FF2B5EF4-FFF2-40B4-BE49-F238E27FC236}">
                <a16:creationId xmlns:a16="http://schemas.microsoft.com/office/drawing/2014/main" id="{F6FBE192-D646-4F83-839A-06004EE6310D}"/>
              </a:ext>
            </a:extLst>
          </p:cNvPr>
          <p:cNvSpPr txBox="1"/>
          <p:nvPr/>
        </p:nvSpPr>
        <p:spPr>
          <a:xfrm>
            <a:off x="9761331" y="4749105"/>
            <a:ext cx="2745042" cy="4744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Córdoba</a:t>
            </a:r>
          </a:p>
        </p:txBody>
      </p:sp>
      <p:sp>
        <p:nvSpPr>
          <p:cNvPr id="80" name="TextBox 79">
            <a:extLst>
              <a:ext uri="{FF2B5EF4-FFF2-40B4-BE49-F238E27FC236}">
                <a16:creationId xmlns:a16="http://schemas.microsoft.com/office/drawing/2014/main" id="{39498BC6-86C3-4DD0-959E-D80EEE8B42F0}"/>
              </a:ext>
            </a:extLst>
          </p:cNvPr>
          <p:cNvSpPr txBox="1"/>
          <p:nvPr/>
        </p:nvSpPr>
        <p:spPr>
          <a:xfrm>
            <a:off x="9898990" y="5320477"/>
            <a:ext cx="2745042" cy="4744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Madrid</a:t>
            </a:r>
          </a:p>
        </p:txBody>
      </p:sp>
      <p:sp>
        <p:nvSpPr>
          <p:cNvPr id="81" name="TextBox 80">
            <a:extLst>
              <a:ext uri="{FF2B5EF4-FFF2-40B4-BE49-F238E27FC236}">
                <a16:creationId xmlns:a16="http://schemas.microsoft.com/office/drawing/2014/main" id="{B2E6A721-46F3-4C52-8D28-EB65969A8048}"/>
              </a:ext>
            </a:extLst>
          </p:cNvPr>
          <p:cNvSpPr txBox="1"/>
          <p:nvPr/>
        </p:nvSpPr>
        <p:spPr>
          <a:xfrm>
            <a:off x="9617082" y="5783889"/>
            <a:ext cx="2745042" cy="4744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Barcelona</a:t>
            </a:r>
          </a:p>
        </p:txBody>
      </p:sp>
      <p:sp>
        <p:nvSpPr>
          <p:cNvPr id="82" name="TextBox 81">
            <a:extLst>
              <a:ext uri="{FF2B5EF4-FFF2-40B4-BE49-F238E27FC236}">
                <a16:creationId xmlns:a16="http://schemas.microsoft.com/office/drawing/2014/main" id="{4E937226-C2AE-4B24-9200-205A745FD457}"/>
              </a:ext>
            </a:extLst>
          </p:cNvPr>
          <p:cNvSpPr txBox="1"/>
          <p:nvPr/>
        </p:nvSpPr>
        <p:spPr>
          <a:xfrm>
            <a:off x="6198690" y="649356"/>
            <a:ext cx="700802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115076"/>
                </a:solidFill>
                <a:effectLst/>
                <a:uLnTx/>
                <a:uFillTx/>
                <a:latin typeface="Century Gothic"/>
                <a:ea typeface="+mn-ea"/>
                <a:cs typeface="+mn-cs"/>
              </a:rPr>
              <a:t>Sofia misses her boyfriend! She explains why.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115076"/>
                </a:solidFill>
                <a:effectLst/>
                <a:uLnTx/>
                <a:uFillTx/>
                <a:latin typeface="Century Gothic"/>
                <a:ea typeface="+mn-ea"/>
                <a:cs typeface="+mn-cs"/>
              </a:rPr>
              <a:t>Listen. Write ‘I am’ or ‘he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115076"/>
                </a:solidFill>
                <a:effectLst/>
                <a:uLnTx/>
                <a:uFillTx/>
                <a:latin typeface="Century Gothic"/>
                <a:ea typeface="+mn-ea"/>
                <a:cs typeface="+mn-cs"/>
              </a:rPr>
              <a:t>Listen again and write the city name.</a:t>
            </a:r>
          </a:p>
        </p:txBody>
      </p:sp>
      <p:pic>
        <p:nvPicPr>
          <p:cNvPr id="83" name="Imagen 11">
            <a:extLst>
              <a:ext uri="{FF2B5EF4-FFF2-40B4-BE49-F238E27FC236}">
                <a16:creationId xmlns:a16="http://schemas.microsoft.com/office/drawing/2014/main" id="{82A45561-5050-4D4E-B0D5-6B31F3E37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3186" y="4088177"/>
            <a:ext cx="1313229" cy="1917900"/>
          </a:xfrm>
          <a:prstGeom prst="rect">
            <a:avLst/>
          </a:prstGeom>
        </p:spPr>
      </p:pic>
      <p:pic>
        <p:nvPicPr>
          <p:cNvPr id="84" name="Picture 83">
            <a:extLst>
              <a:ext uri="{FF2B5EF4-FFF2-40B4-BE49-F238E27FC236}">
                <a16:creationId xmlns:a16="http://schemas.microsoft.com/office/drawing/2014/main" id="{7B8F5B68-57AA-493B-9D86-02653AC245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0561" y="4243606"/>
            <a:ext cx="443606" cy="593472"/>
          </a:xfrm>
          <a:prstGeom prst="rect">
            <a:avLst/>
          </a:prstGeom>
        </p:spPr>
      </p:pic>
      <p:sp>
        <p:nvSpPr>
          <p:cNvPr id="86" name="Action Button: Custom 56">
            <a:hlinkClick r:id="" action="ppaction://noaction" highlightClick="1">
              <a:snd r:embed="rId8" name="W1_S34_1.wav"/>
            </a:hlinkClick>
            <a:extLst>
              <a:ext uri="{FF2B5EF4-FFF2-40B4-BE49-F238E27FC236}">
                <a16:creationId xmlns:a16="http://schemas.microsoft.com/office/drawing/2014/main" id="{C92CF507-BD8C-4E76-8EAB-602D07A9FC55}"/>
              </a:ext>
            </a:extLst>
          </p:cNvPr>
          <p:cNvSpPr/>
          <p:nvPr/>
        </p:nvSpPr>
        <p:spPr>
          <a:xfrm>
            <a:off x="6438400" y="2158939"/>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87" name="Action Button: Custom 57">
            <a:hlinkClick r:id="" action="ppaction://noaction" highlightClick="1">
              <a:snd r:embed="rId9" name="W1_S34_2.wav"/>
            </a:hlinkClick>
            <a:extLst>
              <a:ext uri="{FF2B5EF4-FFF2-40B4-BE49-F238E27FC236}">
                <a16:creationId xmlns:a16="http://schemas.microsoft.com/office/drawing/2014/main" id="{996C1B7A-0696-46F1-8E09-CC37D056693A}"/>
              </a:ext>
            </a:extLst>
          </p:cNvPr>
          <p:cNvSpPr/>
          <p:nvPr/>
        </p:nvSpPr>
        <p:spPr>
          <a:xfrm>
            <a:off x="6430985" y="2659264"/>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88" name="Action Button: Custom 58">
            <a:hlinkClick r:id="" action="ppaction://noaction" highlightClick="1">
              <a:snd r:embed="rId10" name="W1_S34_3.wav"/>
            </a:hlinkClick>
            <a:extLst>
              <a:ext uri="{FF2B5EF4-FFF2-40B4-BE49-F238E27FC236}">
                <a16:creationId xmlns:a16="http://schemas.microsoft.com/office/drawing/2014/main" id="{037E90AC-9E89-4B79-9C65-9E5B33E2BF96}"/>
              </a:ext>
            </a:extLst>
          </p:cNvPr>
          <p:cNvSpPr/>
          <p:nvPr/>
        </p:nvSpPr>
        <p:spPr>
          <a:xfrm>
            <a:off x="6440801" y="3176605"/>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89" name="Action Button: Custom 59">
            <a:hlinkClick r:id="" action="ppaction://noaction" highlightClick="1">
              <a:snd r:embed="rId11" name="W1_34_4.wav"/>
            </a:hlinkClick>
            <a:extLst>
              <a:ext uri="{FF2B5EF4-FFF2-40B4-BE49-F238E27FC236}">
                <a16:creationId xmlns:a16="http://schemas.microsoft.com/office/drawing/2014/main" id="{76F8B43B-914E-4043-A3AD-6BB93DE18B7A}"/>
              </a:ext>
            </a:extLst>
          </p:cNvPr>
          <p:cNvSpPr/>
          <p:nvPr/>
        </p:nvSpPr>
        <p:spPr>
          <a:xfrm>
            <a:off x="6442805" y="3701623"/>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90" name="Action Button: Custom 60">
            <a:hlinkClick r:id="" action="ppaction://noaction" highlightClick="1">
              <a:snd r:embed="rId12" name="W1_34_5.wav"/>
            </a:hlinkClick>
            <a:extLst>
              <a:ext uri="{FF2B5EF4-FFF2-40B4-BE49-F238E27FC236}">
                <a16:creationId xmlns:a16="http://schemas.microsoft.com/office/drawing/2014/main" id="{89DCB9B5-4F14-499F-ADB4-B4E34278A495}"/>
              </a:ext>
            </a:extLst>
          </p:cNvPr>
          <p:cNvSpPr/>
          <p:nvPr/>
        </p:nvSpPr>
        <p:spPr>
          <a:xfrm>
            <a:off x="6445273" y="4215184"/>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91" name="Action Button: Custom 61">
            <a:hlinkClick r:id="" action="ppaction://noaction" highlightClick="1">
              <a:snd r:embed="rId13" name="W1_S34_6.wav"/>
            </a:hlinkClick>
            <a:extLst>
              <a:ext uri="{FF2B5EF4-FFF2-40B4-BE49-F238E27FC236}">
                <a16:creationId xmlns:a16="http://schemas.microsoft.com/office/drawing/2014/main" id="{4D24AC52-E49B-46FE-8784-F27178FA5D0B}"/>
              </a:ext>
            </a:extLst>
          </p:cNvPr>
          <p:cNvSpPr/>
          <p:nvPr/>
        </p:nvSpPr>
        <p:spPr>
          <a:xfrm>
            <a:off x="6445273" y="4743374"/>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92" name="Action Button: Custom 62">
            <a:hlinkClick r:id="" action="ppaction://noaction" highlightClick="1">
              <a:snd r:embed="rId14" name="W1_S34_7.wav"/>
            </a:hlinkClick>
            <a:extLst>
              <a:ext uri="{FF2B5EF4-FFF2-40B4-BE49-F238E27FC236}">
                <a16:creationId xmlns:a16="http://schemas.microsoft.com/office/drawing/2014/main" id="{0D73770B-2A0A-4E4F-8AAC-0C3E0B6FEA5C}"/>
              </a:ext>
            </a:extLst>
          </p:cNvPr>
          <p:cNvSpPr/>
          <p:nvPr/>
        </p:nvSpPr>
        <p:spPr>
          <a:xfrm>
            <a:off x="6445273" y="5257228"/>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93" name="Action Button: Custom 63">
            <a:hlinkClick r:id="" action="ppaction://noaction" highlightClick="1">
              <a:snd r:embed="rId15" name="W1_S34_8.wav"/>
            </a:hlinkClick>
            <a:extLst>
              <a:ext uri="{FF2B5EF4-FFF2-40B4-BE49-F238E27FC236}">
                <a16:creationId xmlns:a16="http://schemas.microsoft.com/office/drawing/2014/main" id="{28670883-813A-4968-9F68-961D8729E96C}"/>
              </a:ext>
            </a:extLst>
          </p:cNvPr>
          <p:cNvSpPr/>
          <p:nvPr/>
        </p:nvSpPr>
        <p:spPr>
          <a:xfrm>
            <a:off x="6449678" y="5768639"/>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Tree>
    <p:extLst>
      <p:ext uri="{BB962C8B-B14F-4D97-AF65-F5344CB8AC3E}">
        <p14:creationId xmlns:p14="http://schemas.microsoft.com/office/powerpoint/2010/main" val="97468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P spid="77" grpId="0"/>
      <p:bldP spid="78" grpId="0"/>
      <p:bldP spid="79" grpId="0"/>
      <p:bldP spid="80" grpId="0"/>
      <p:bldP spid="8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 </a:t>
            </a:r>
            <a:r>
              <a:rPr lang="en-GB" sz="3600" b="1" dirty="0" err="1">
                <a:solidFill>
                  <a:schemeClr val="bg1"/>
                </a:solidFill>
              </a:rPr>
              <a:t>hablar</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sp>
        <p:nvSpPr>
          <p:cNvPr id="6" name="Rectangle 5">
            <a:extLst>
              <a:ext uri="{FF2B5EF4-FFF2-40B4-BE49-F238E27FC236}">
                <a16:creationId xmlns:a16="http://schemas.microsoft.com/office/drawing/2014/main" id="{A74F8FEB-DE9B-4B4A-9EA1-E1A679C41821}"/>
              </a:ext>
            </a:extLst>
          </p:cNvPr>
          <p:cNvSpPr/>
          <p:nvPr/>
        </p:nvSpPr>
        <p:spPr>
          <a:xfrm>
            <a:off x="689889" y="4485476"/>
            <a:ext cx="367061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Partner B</a:t>
            </a:r>
          </a:p>
        </p:txBody>
      </p:sp>
      <p:sp>
        <p:nvSpPr>
          <p:cNvPr id="8" name="Oval Callout 7">
            <a:extLst>
              <a:ext uri="{FF2B5EF4-FFF2-40B4-BE49-F238E27FC236}">
                <a16:creationId xmlns:a16="http://schemas.microsoft.com/office/drawing/2014/main" id="{AA50F402-1288-4A80-AC3E-8930480E97A7}"/>
              </a:ext>
            </a:extLst>
          </p:cNvPr>
          <p:cNvSpPr/>
          <p:nvPr/>
        </p:nvSpPr>
        <p:spPr>
          <a:xfrm>
            <a:off x="7543800" y="4485476"/>
            <a:ext cx="3869708" cy="1439279"/>
          </a:xfrm>
          <a:prstGeom prst="wedgeEllipseCallout">
            <a:avLst>
              <a:gd name="adj1" fmla="val -55828"/>
              <a:gd name="adj2" fmla="val 11165"/>
            </a:avLst>
          </a:prstGeom>
          <a:solidFill>
            <a:srgbClr val="115076"/>
          </a:solidFill>
          <a:ln w="12700" cap="flat" cmpd="sng" algn="ctr">
            <a:solidFill>
              <a:srgbClr val="11507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Century Gothic"/>
                <a:ea typeface="+mn-ea"/>
                <a:cs typeface="+mn-cs"/>
              </a:rPr>
              <a:t>translation</a:t>
            </a:r>
          </a:p>
        </p:txBody>
      </p:sp>
      <p:pic>
        <p:nvPicPr>
          <p:cNvPr id="9" name="Picture 8" descr="C:\Users\wdj\Google Drive\Primary\Y5 SoW\From Tracy\Pronouns\he.png">
            <a:extLst>
              <a:ext uri="{FF2B5EF4-FFF2-40B4-BE49-F238E27FC236}">
                <a16:creationId xmlns:a16="http://schemas.microsoft.com/office/drawing/2014/main" id="{3DA67000-069A-4B03-BDFE-822531B38C3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2528" y="2159824"/>
            <a:ext cx="1840230" cy="1362075"/>
          </a:xfrm>
          <a:prstGeom prst="rect">
            <a:avLst/>
          </a:prstGeom>
          <a:noFill/>
          <a:ln>
            <a:noFill/>
          </a:ln>
        </p:spPr>
      </p:pic>
      <p:sp>
        <p:nvSpPr>
          <p:cNvPr id="10" name="Rectangle 9">
            <a:extLst>
              <a:ext uri="{FF2B5EF4-FFF2-40B4-BE49-F238E27FC236}">
                <a16:creationId xmlns:a16="http://schemas.microsoft.com/office/drawing/2014/main" id="{248471F8-8EAD-4361-A6E2-F039C6077B85}"/>
              </a:ext>
            </a:extLst>
          </p:cNvPr>
          <p:cNvSpPr/>
          <p:nvPr/>
        </p:nvSpPr>
        <p:spPr>
          <a:xfrm>
            <a:off x="1064851" y="3503669"/>
            <a:ext cx="367061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Está</a:t>
            </a:r>
          </a:p>
        </p:txBody>
      </p:sp>
      <p:sp>
        <p:nvSpPr>
          <p:cNvPr id="11" name="Rectangle 10">
            <a:extLst>
              <a:ext uri="{FF2B5EF4-FFF2-40B4-BE49-F238E27FC236}">
                <a16:creationId xmlns:a16="http://schemas.microsoft.com/office/drawing/2014/main" id="{04424DBF-F226-41E2-B251-7FE45E6508E9}"/>
              </a:ext>
            </a:extLst>
          </p:cNvPr>
          <p:cNvSpPr/>
          <p:nvPr/>
        </p:nvSpPr>
        <p:spPr>
          <a:xfrm>
            <a:off x="3757834" y="3499021"/>
            <a:ext cx="4568019"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en Granada.</a:t>
            </a:r>
          </a:p>
        </p:txBody>
      </p:sp>
      <p:sp>
        <p:nvSpPr>
          <p:cNvPr id="12" name="Rectangle 11">
            <a:extLst>
              <a:ext uri="{FF2B5EF4-FFF2-40B4-BE49-F238E27FC236}">
                <a16:creationId xmlns:a16="http://schemas.microsoft.com/office/drawing/2014/main" id="{1A149659-9F3B-417D-A0DD-E0B7A09C4C23}"/>
              </a:ext>
            </a:extLst>
          </p:cNvPr>
          <p:cNvSpPr/>
          <p:nvPr/>
        </p:nvSpPr>
        <p:spPr>
          <a:xfrm>
            <a:off x="1064851" y="5436028"/>
            <a:ext cx="6478949"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He is in Granada.</a:t>
            </a:r>
          </a:p>
        </p:txBody>
      </p:sp>
      <p:sp>
        <p:nvSpPr>
          <p:cNvPr id="13" name="Oval Callout 13">
            <a:extLst>
              <a:ext uri="{FF2B5EF4-FFF2-40B4-BE49-F238E27FC236}">
                <a16:creationId xmlns:a16="http://schemas.microsoft.com/office/drawing/2014/main" id="{3914C28B-533A-43BC-8085-C1A7FBA753FE}"/>
              </a:ext>
            </a:extLst>
          </p:cNvPr>
          <p:cNvSpPr/>
          <p:nvPr/>
        </p:nvSpPr>
        <p:spPr>
          <a:xfrm>
            <a:off x="6649156" y="1042186"/>
            <a:ext cx="4723667" cy="1439279"/>
          </a:xfrm>
          <a:prstGeom prst="wedgeEllipseCallout">
            <a:avLst>
              <a:gd name="adj1" fmla="val -50861"/>
              <a:gd name="adj2" fmla="val 31441"/>
            </a:avLst>
          </a:prstGeom>
          <a:solidFill>
            <a:srgbClr val="115076"/>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Century Gothic"/>
                <a:ea typeface="+mn-ea"/>
                <a:cs typeface="+mn-cs"/>
              </a:rPr>
              <a:t>(verb) + (city)</a:t>
            </a:r>
          </a:p>
        </p:txBody>
      </p:sp>
      <p:sp>
        <p:nvSpPr>
          <p:cNvPr id="14" name="Rectangle 13">
            <a:extLst>
              <a:ext uri="{FF2B5EF4-FFF2-40B4-BE49-F238E27FC236}">
                <a16:creationId xmlns:a16="http://schemas.microsoft.com/office/drawing/2014/main" id="{213038A3-D4F9-48FB-81F6-6CA4C0419C7F}"/>
              </a:ext>
            </a:extLst>
          </p:cNvPr>
          <p:cNvSpPr/>
          <p:nvPr/>
        </p:nvSpPr>
        <p:spPr>
          <a:xfrm>
            <a:off x="689889" y="1086785"/>
            <a:ext cx="367061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Partner A</a:t>
            </a:r>
          </a:p>
        </p:txBody>
      </p:sp>
      <p:sp>
        <p:nvSpPr>
          <p:cNvPr id="15" name="Rectangle 14">
            <a:extLst>
              <a:ext uri="{FF2B5EF4-FFF2-40B4-BE49-F238E27FC236}">
                <a16:creationId xmlns:a16="http://schemas.microsoft.com/office/drawing/2014/main" id="{9CCDB4FF-1E92-4566-B5BF-AF6612091E17}"/>
              </a:ext>
            </a:extLst>
          </p:cNvPr>
          <p:cNvSpPr/>
          <p:nvPr/>
        </p:nvSpPr>
        <p:spPr>
          <a:xfrm>
            <a:off x="4209064" y="2533616"/>
            <a:ext cx="2440092" cy="707886"/>
          </a:xfrm>
          <a:prstGeom prst="rect">
            <a:avLst/>
          </a:prstGeom>
          <a:noFill/>
          <a:ln>
            <a:solidFill>
              <a:sysClr val="windowText" lastClr="0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a:ea typeface="+mn-ea"/>
                <a:cs typeface="+mn-cs"/>
              </a:rPr>
              <a:t>Granada</a:t>
            </a:r>
          </a:p>
        </p:txBody>
      </p:sp>
    </p:spTree>
    <p:extLst>
      <p:ext uri="{BB962C8B-B14F-4D97-AF65-F5344CB8AC3E}">
        <p14:creationId xmlns:p14="http://schemas.microsoft.com/office/powerpoint/2010/main" val="323243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p:bldP spid="11" grpId="0"/>
      <p:bldP spid="12" grpId="0"/>
      <p:bldP spid="13" grpId="0" animBg="1"/>
      <p:bldP spid="14"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364421" y="3400163"/>
            <a:ext cx="2865755" cy="19431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9" name="Rectangle 18"/>
          <p:cNvSpPr/>
          <p:nvPr/>
        </p:nvSpPr>
        <p:spPr>
          <a:xfrm>
            <a:off x="2364422" y="1295966"/>
            <a:ext cx="2865754" cy="19431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 </a:t>
            </a:r>
            <a:r>
              <a:rPr lang="en-GB" sz="3600" b="1" dirty="0" err="1">
                <a:solidFill>
                  <a:schemeClr val="bg1"/>
                </a:solidFill>
              </a:rPr>
              <a:t>hablar</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160000" y="258166"/>
            <a:ext cx="1768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hablar</a:t>
            </a:r>
          </a:p>
        </p:txBody>
      </p:sp>
      <p:pic>
        <p:nvPicPr>
          <p:cNvPr id="16" name="Picture 15" descr="C:\Users\wdj\Google Drive\Primary\Y5 SoW\From Tracy\Pronouns\i.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1328" y="1659416"/>
            <a:ext cx="676592" cy="1216200"/>
          </a:xfrm>
          <a:prstGeom prst="rect">
            <a:avLst/>
          </a:prstGeom>
          <a:noFill/>
          <a:ln>
            <a:noFill/>
          </a:ln>
          <a:extLst/>
        </p:spPr>
      </p:pic>
      <p:pic>
        <p:nvPicPr>
          <p:cNvPr id="17" name="Picture 16" descr="C:\Users\wdj\Google Drive\Primary\Y5 SoW\From Tracy\Pronouns\he.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6187" y="3690675"/>
            <a:ext cx="1840230" cy="1362075"/>
          </a:xfrm>
          <a:prstGeom prst="rect">
            <a:avLst/>
          </a:prstGeom>
          <a:noFill/>
          <a:ln>
            <a:noFill/>
          </a:ln>
          <a:extLst/>
        </p:spPr>
      </p:pic>
      <p:sp>
        <p:nvSpPr>
          <p:cNvPr id="7" name="TextBox 6"/>
          <p:cNvSpPr txBox="1"/>
          <p:nvPr/>
        </p:nvSpPr>
        <p:spPr>
          <a:xfrm>
            <a:off x="3677920" y="2105141"/>
            <a:ext cx="1358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[I am]</a:t>
            </a:r>
          </a:p>
        </p:txBody>
      </p:sp>
      <p:sp>
        <p:nvSpPr>
          <p:cNvPr id="18" name="TextBox 17"/>
          <p:cNvSpPr txBox="1"/>
          <p:nvPr/>
        </p:nvSpPr>
        <p:spPr>
          <a:xfrm>
            <a:off x="4210050" y="4140879"/>
            <a:ext cx="1358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[He is]</a:t>
            </a:r>
          </a:p>
        </p:txBody>
      </p:sp>
      <p:sp>
        <p:nvSpPr>
          <p:cNvPr id="21" name="Oval 20"/>
          <p:cNvSpPr/>
          <p:nvPr/>
        </p:nvSpPr>
        <p:spPr>
          <a:xfrm>
            <a:off x="2522060" y="1270001"/>
            <a:ext cx="2550476" cy="210419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aphicFrame>
        <p:nvGraphicFramePr>
          <p:cNvPr id="23" name="Table 22"/>
          <p:cNvGraphicFramePr>
            <a:graphicFrameLocks noGrp="1"/>
          </p:cNvGraphicFramePr>
          <p:nvPr>
            <p:extLst/>
          </p:nvPr>
        </p:nvGraphicFramePr>
        <p:xfrm>
          <a:off x="5504600" y="1372925"/>
          <a:ext cx="2825750" cy="3970338"/>
        </p:xfrm>
        <a:graphic>
          <a:graphicData uri="http://schemas.openxmlformats.org/drawingml/2006/table">
            <a:tbl>
              <a:tblPr firstRow="1" bandRow="1">
                <a:tableStyleId>{5940675A-B579-460E-94D1-54222C63F5DA}</a:tableStyleId>
              </a:tblPr>
              <a:tblGrid>
                <a:gridCol w="2825750">
                  <a:extLst>
                    <a:ext uri="{9D8B030D-6E8A-4147-A177-3AD203B41FA5}">
                      <a16:colId xmlns:a16="http://schemas.microsoft.com/office/drawing/2014/main" val="1675530879"/>
                    </a:ext>
                  </a:extLst>
                </a:gridCol>
              </a:tblGrid>
              <a:tr h="661723">
                <a:tc>
                  <a:txBody>
                    <a:bodyPr/>
                    <a:lstStyle/>
                    <a:p>
                      <a:r>
                        <a:rPr lang="en-GB" sz="2400" b="0" dirty="0">
                          <a:solidFill>
                            <a:schemeClr val="accent5">
                              <a:lumMod val="50000"/>
                            </a:schemeClr>
                          </a:solidFill>
                        </a:rPr>
                        <a:t>Bilbao</a:t>
                      </a:r>
                    </a:p>
                  </a:txBody>
                  <a:tcPr anchor="ctr">
                    <a:solidFill>
                      <a:schemeClr val="accent4">
                        <a:lumMod val="20000"/>
                        <a:lumOff val="80000"/>
                      </a:schemeClr>
                    </a:solidFill>
                  </a:tcPr>
                </a:tc>
                <a:extLst>
                  <a:ext uri="{0D108BD9-81ED-4DB2-BD59-A6C34878D82A}">
                    <a16:rowId xmlns:a16="http://schemas.microsoft.com/office/drawing/2014/main" val="800321432"/>
                  </a:ext>
                </a:extLst>
              </a:tr>
              <a:tr h="661723">
                <a:tc>
                  <a:txBody>
                    <a:bodyPr/>
                    <a:lstStyle/>
                    <a:p>
                      <a:r>
                        <a:rPr lang="en-GB" sz="2400" b="0" dirty="0">
                          <a:solidFill>
                            <a:schemeClr val="accent5">
                              <a:lumMod val="50000"/>
                            </a:schemeClr>
                          </a:solidFill>
                        </a:rPr>
                        <a:t>Madrid</a:t>
                      </a:r>
                    </a:p>
                  </a:txBody>
                  <a:tcPr anchor="ctr">
                    <a:solidFill>
                      <a:schemeClr val="accent4">
                        <a:lumMod val="20000"/>
                        <a:lumOff val="80000"/>
                      </a:schemeClr>
                    </a:solidFill>
                  </a:tcPr>
                </a:tc>
                <a:extLst>
                  <a:ext uri="{0D108BD9-81ED-4DB2-BD59-A6C34878D82A}">
                    <a16:rowId xmlns:a16="http://schemas.microsoft.com/office/drawing/2014/main" val="2390848421"/>
                  </a:ext>
                </a:extLst>
              </a:tr>
              <a:tr h="661723">
                <a:tc>
                  <a:txBody>
                    <a:bodyPr/>
                    <a:lstStyle/>
                    <a:p>
                      <a:r>
                        <a:rPr lang="en-GB" sz="2400" b="0" dirty="0">
                          <a:solidFill>
                            <a:schemeClr val="accent5">
                              <a:lumMod val="50000"/>
                            </a:schemeClr>
                          </a:solidFill>
                        </a:rPr>
                        <a:t>Barcelona</a:t>
                      </a:r>
                    </a:p>
                  </a:txBody>
                  <a:tcPr anchor="ctr">
                    <a:solidFill>
                      <a:schemeClr val="accent4">
                        <a:lumMod val="20000"/>
                        <a:lumOff val="80000"/>
                      </a:schemeClr>
                    </a:solidFill>
                  </a:tcPr>
                </a:tc>
                <a:extLst>
                  <a:ext uri="{0D108BD9-81ED-4DB2-BD59-A6C34878D82A}">
                    <a16:rowId xmlns:a16="http://schemas.microsoft.com/office/drawing/2014/main" val="1461691684"/>
                  </a:ext>
                </a:extLst>
              </a:tr>
              <a:tr h="661723">
                <a:tc>
                  <a:txBody>
                    <a:bodyPr/>
                    <a:lstStyle/>
                    <a:p>
                      <a:r>
                        <a:rPr lang="en-GB" sz="2400" b="0" dirty="0">
                          <a:solidFill>
                            <a:schemeClr val="accent5">
                              <a:lumMod val="50000"/>
                            </a:schemeClr>
                          </a:solidFill>
                        </a:rPr>
                        <a:t>Valencia</a:t>
                      </a:r>
                    </a:p>
                  </a:txBody>
                  <a:tcPr anchor="ctr">
                    <a:solidFill>
                      <a:schemeClr val="accent4">
                        <a:lumMod val="20000"/>
                        <a:lumOff val="80000"/>
                      </a:schemeClr>
                    </a:solidFill>
                  </a:tcPr>
                </a:tc>
                <a:extLst>
                  <a:ext uri="{0D108BD9-81ED-4DB2-BD59-A6C34878D82A}">
                    <a16:rowId xmlns:a16="http://schemas.microsoft.com/office/drawing/2014/main" val="1454930399"/>
                  </a:ext>
                </a:extLst>
              </a:tr>
              <a:tr h="661723">
                <a:tc>
                  <a:txBody>
                    <a:bodyPr/>
                    <a:lstStyle/>
                    <a:p>
                      <a:r>
                        <a:rPr lang="en-GB" sz="2400" b="0" dirty="0">
                          <a:solidFill>
                            <a:schemeClr val="accent5">
                              <a:lumMod val="50000"/>
                            </a:schemeClr>
                          </a:solidFill>
                        </a:rPr>
                        <a:t>Granada</a:t>
                      </a:r>
                    </a:p>
                  </a:txBody>
                  <a:tcPr anchor="ctr">
                    <a:solidFill>
                      <a:schemeClr val="accent4">
                        <a:lumMod val="20000"/>
                        <a:lumOff val="80000"/>
                      </a:schemeClr>
                    </a:solidFill>
                  </a:tcPr>
                </a:tc>
                <a:extLst>
                  <a:ext uri="{0D108BD9-81ED-4DB2-BD59-A6C34878D82A}">
                    <a16:rowId xmlns:a16="http://schemas.microsoft.com/office/drawing/2014/main" val="2823981500"/>
                  </a:ext>
                </a:extLst>
              </a:tr>
              <a:tr h="661723">
                <a:tc>
                  <a:txBody>
                    <a:bodyPr/>
                    <a:lstStyle/>
                    <a:p>
                      <a:r>
                        <a:rPr lang="en-GB" sz="2400" b="0" dirty="0">
                          <a:solidFill>
                            <a:schemeClr val="accent5">
                              <a:lumMod val="50000"/>
                            </a:schemeClr>
                          </a:solidFill>
                        </a:rPr>
                        <a:t>San Sebastián</a:t>
                      </a:r>
                    </a:p>
                  </a:txBody>
                  <a:tcPr anchor="ctr">
                    <a:solidFill>
                      <a:schemeClr val="accent4">
                        <a:lumMod val="20000"/>
                        <a:lumOff val="80000"/>
                      </a:schemeClr>
                    </a:solidFill>
                  </a:tcPr>
                </a:tc>
                <a:extLst>
                  <a:ext uri="{0D108BD9-81ED-4DB2-BD59-A6C34878D82A}">
                    <a16:rowId xmlns:a16="http://schemas.microsoft.com/office/drawing/2014/main" val="4201534761"/>
                  </a:ext>
                </a:extLst>
              </a:tr>
            </a:tbl>
          </a:graphicData>
        </a:graphic>
      </p:graphicFrame>
      <p:sp>
        <p:nvSpPr>
          <p:cNvPr id="24" name="Oval 23"/>
          <p:cNvSpPr/>
          <p:nvPr/>
        </p:nvSpPr>
        <p:spPr>
          <a:xfrm>
            <a:off x="5381942" y="4703794"/>
            <a:ext cx="2550476" cy="69790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5" name="TextBox 24"/>
          <p:cNvSpPr txBox="1"/>
          <p:nvPr/>
        </p:nvSpPr>
        <p:spPr>
          <a:xfrm>
            <a:off x="3319496" y="5552197"/>
            <a:ext cx="52641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a:ea typeface="+mn-ea"/>
                <a:cs typeface="+mn-cs"/>
              </a:rPr>
              <a:t>Estoy en San Sebastián.</a:t>
            </a:r>
          </a:p>
        </p:txBody>
      </p:sp>
      <p:sp>
        <p:nvSpPr>
          <p:cNvPr id="26" name="Oval 25"/>
          <p:cNvSpPr/>
          <p:nvPr/>
        </p:nvSpPr>
        <p:spPr>
          <a:xfrm>
            <a:off x="2323783" y="3535295"/>
            <a:ext cx="2996830" cy="210419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7" name="Oval 26"/>
          <p:cNvSpPr/>
          <p:nvPr/>
        </p:nvSpPr>
        <p:spPr>
          <a:xfrm>
            <a:off x="5333268" y="1363994"/>
            <a:ext cx="2550476" cy="69790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8" name="TextBox 27"/>
          <p:cNvSpPr txBox="1"/>
          <p:nvPr/>
        </p:nvSpPr>
        <p:spPr>
          <a:xfrm>
            <a:off x="4210050" y="5549680"/>
            <a:ext cx="52641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a:ea typeface="+mn-ea"/>
                <a:cs typeface="+mn-cs"/>
              </a:rPr>
              <a:t>Está en Bilbao.</a:t>
            </a:r>
          </a:p>
        </p:txBody>
      </p:sp>
      <p:sp>
        <p:nvSpPr>
          <p:cNvPr id="29" name="Oval 28"/>
          <p:cNvSpPr/>
          <p:nvPr/>
        </p:nvSpPr>
        <p:spPr>
          <a:xfrm>
            <a:off x="2508368" y="1282983"/>
            <a:ext cx="2550476" cy="210419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0" name="Oval 29"/>
          <p:cNvSpPr/>
          <p:nvPr/>
        </p:nvSpPr>
        <p:spPr>
          <a:xfrm>
            <a:off x="5414163" y="2690128"/>
            <a:ext cx="2550476" cy="69790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1" name="TextBox 30"/>
          <p:cNvSpPr txBox="1"/>
          <p:nvPr/>
        </p:nvSpPr>
        <p:spPr>
          <a:xfrm>
            <a:off x="3579092" y="5550840"/>
            <a:ext cx="52641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a:ea typeface="+mn-ea"/>
                <a:cs typeface="+mn-cs"/>
              </a:rPr>
              <a:t>Estoy en Barcelona.</a:t>
            </a:r>
          </a:p>
        </p:txBody>
      </p:sp>
      <p:sp>
        <p:nvSpPr>
          <p:cNvPr id="32" name="Oval 31"/>
          <p:cNvSpPr/>
          <p:nvPr/>
        </p:nvSpPr>
        <p:spPr>
          <a:xfrm>
            <a:off x="5400471" y="2022034"/>
            <a:ext cx="2550476" cy="69790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3" name="Oval 32"/>
          <p:cNvSpPr/>
          <p:nvPr/>
        </p:nvSpPr>
        <p:spPr>
          <a:xfrm>
            <a:off x="2323783" y="3559717"/>
            <a:ext cx="2996830" cy="210419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4" name="TextBox 33"/>
          <p:cNvSpPr txBox="1"/>
          <p:nvPr/>
        </p:nvSpPr>
        <p:spPr>
          <a:xfrm>
            <a:off x="3783606" y="5572208"/>
            <a:ext cx="52641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a:ea typeface="+mn-ea"/>
                <a:cs typeface="+mn-cs"/>
              </a:rPr>
              <a:t>Está en Madrid.</a:t>
            </a:r>
          </a:p>
        </p:txBody>
      </p:sp>
      <p:sp>
        <p:nvSpPr>
          <p:cNvPr id="35" name="Oval 34"/>
          <p:cNvSpPr/>
          <p:nvPr/>
        </p:nvSpPr>
        <p:spPr>
          <a:xfrm>
            <a:off x="5424317" y="4022757"/>
            <a:ext cx="2550476" cy="69790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Oval 35"/>
          <p:cNvSpPr/>
          <p:nvPr/>
        </p:nvSpPr>
        <p:spPr>
          <a:xfrm>
            <a:off x="2333048" y="3522685"/>
            <a:ext cx="2996830" cy="210419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TextBox 36"/>
          <p:cNvSpPr txBox="1"/>
          <p:nvPr/>
        </p:nvSpPr>
        <p:spPr>
          <a:xfrm>
            <a:off x="3988120" y="5516783"/>
            <a:ext cx="52641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a:ea typeface="+mn-ea"/>
                <a:cs typeface="+mn-cs"/>
              </a:rPr>
              <a:t>Está en Granada.</a:t>
            </a:r>
          </a:p>
        </p:txBody>
      </p:sp>
      <p:sp>
        <p:nvSpPr>
          <p:cNvPr id="40" name="Oval 39"/>
          <p:cNvSpPr/>
          <p:nvPr/>
        </p:nvSpPr>
        <p:spPr>
          <a:xfrm>
            <a:off x="2508368" y="1282983"/>
            <a:ext cx="2550476" cy="210419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1" name="Oval 40"/>
          <p:cNvSpPr/>
          <p:nvPr/>
        </p:nvSpPr>
        <p:spPr>
          <a:xfrm>
            <a:off x="5372253" y="3375038"/>
            <a:ext cx="2550476" cy="69790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2" name="TextBox 41"/>
          <p:cNvSpPr txBox="1"/>
          <p:nvPr/>
        </p:nvSpPr>
        <p:spPr>
          <a:xfrm>
            <a:off x="3894571" y="5556038"/>
            <a:ext cx="52641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a:ea typeface="+mn-ea"/>
                <a:cs typeface="+mn-cs"/>
              </a:rPr>
              <a:t>Estoy en Valencia.</a:t>
            </a:r>
          </a:p>
        </p:txBody>
      </p:sp>
    </p:spTree>
    <p:extLst>
      <p:ext uri="{BB962C8B-B14F-4D97-AF65-F5344CB8AC3E}">
        <p14:creationId xmlns:p14="http://schemas.microsoft.com/office/powerpoint/2010/main" val="208730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33"/>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3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6"/>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3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3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1"/>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2"/>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40"/>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41"/>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4" grpId="0" animBg="1"/>
      <p:bldP spid="24" grpId="1" animBg="1"/>
      <p:bldP spid="25" grpId="0"/>
      <p:bldP spid="25" grpId="1"/>
      <p:bldP spid="26" grpId="0" animBg="1"/>
      <p:bldP spid="26" grpId="1" animBg="1"/>
      <p:bldP spid="27" grpId="0" animBg="1"/>
      <p:bldP spid="27" grpId="1" animBg="1"/>
      <p:bldP spid="28" grpId="0"/>
      <p:bldP spid="28" grpId="1"/>
      <p:bldP spid="29" grpId="0" animBg="1"/>
      <p:bldP spid="29" grpId="1" animBg="1"/>
      <p:bldP spid="30" grpId="0" animBg="1"/>
      <p:bldP spid="30" grpId="1" animBg="1"/>
      <p:bldP spid="31" grpId="0"/>
      <p:bldP spid="31" grpId="1"/>
      <p:bldP spid="32" grpId="0" animBg="1"/>
      <p:bldP spid="32" grpId="1" animBg="1"/>
      <p:bldP spid="33" grpId="0" animBg="1"/>
      <p:bldP spid="33" grpId="1" animBg="1"/>
      <p:bldP spid="34" grpId="0"/>
      <p:bldP spid="34" grpId="1"/>
      <p:bldP spid="35" grpId="0" animBg="1"/>
      <p:bldP spid="35" grpId="1" animBg="1"/>
      <p:bldP spid="36" grpId="0" animBg="1"/>
      <p:bldP spid="36" grpId="1" animBg="1"/>
      <p:bldP spid="37" grpId="0"/>
      <p:bldP spid="37" grpId="1"/>
      <p:bldP spid="40" grpId="0" animBg="1"/>
      <p:bldP spid="40" grpId="1" animBg="1"/>
      <p:bldP spid="41" grpId="0" animBg="1"/>
      <p:bldP spid="41" grpId="1" animBg="1"/>
      <p:bldP spid="42" grpId="0"/>
      <p:bldP spid="4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7.1.1.2</a:t>
            </a:r>
          </a:p>
        </p:txBody>
      </p:sp>
      <p:sp>
        <p:nvSpPr>
          <p:cNvPr id="3" name="Content Placeholder 2"/>
          <p:cNvSpPr>
            <a:spLocks noGrp="1"/>
          </p:cNvSpPr>
          <p:nvPr>
            <p:ph idx="1"/>
          </p:nvPr>
        </p:nvSpPr>
        <p:spPr/>
        <p:txBody>
          <a:bodyPr/>
          <a:lstStyle/>
          <a:p>
            <a:r>
              <a:rPr lang="en-US" dirty="0"/>
              <a:t>Slides 29-31 Spanish names</a:t>
            </a:r>
          </a:p>
        </p:txBody>
      </p:sp>
    </p:spTree>
    <p:extLst>
      <p:ext uri="{BB962C8B-B14F-4D97-AF65-F5344CB8AC3E}">
        <p14:creationId xmlns:p14="http://schemas.microsoft.com/office/powerpoint/2010/main" val="2539885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Gramática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82125" y="258166"/>
            <a:ext cx="2546019" cy="41810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ounded Rectangular Callout 7">
            <a:extLst>
              <a:ext uri="{FF2B5EF4-FFF2-40B4-BE49-F238E27FC236}">
                <a16:creationId xmlns:a16="http://schemas.microsoft.com/office/drawing/2014/main" id="{E191AD5B-62B7-420D-9D73-3B44BDE3B23A}"/>
              </a:ext>
            </a:extLst>
          </p:cNvPr>
          <p:cNvSpPr/>
          <p:nvPr/>
        </p:nvSpPr>
        <p:spPr>
          <a:xfrm>
            <a:off x="261601" y="1937378"/>
            <a:ext cx="5056175" cy="1706880"/>
          </a:xfrm>
          <a:prstGeom prst="wedgeRoundRectCallout">
            <a:avLst>
              <a:gd name="adj1" fmla="val 33580"/>
              <a:gd name="adj2" fmla="val 74337"/>
              <a:gd name="adj3" fmla="val 16667"/>
            </a:avLst>
          </a:prstGeom>
          <a:solidFill>
            <a:srgbClr val="115076"/>
          </a:solidFill>
          <a:ln w="12700" cap="flat" cmpd="sng" algn="ctr">
            <a:solidFill>
              <a:srgbClr val="4472C4">
                <a:lumMod val="40000"/>
                <a:lumOff val="6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6" name="Rectangle 15">
            <a:extLst>
              <a:ext uri="{FF2B5EF4-FFF2-40B4-BE49-F238E27FC236}">
                <a16:creationId xmlns:a16="http://schemas.microsoft.com/office/drawing/2014/main" id="{A0F9025F-25BF-4401-9560-639C5F8D6573}"/>
              </a:ext>
            </a:extLst>
          </p:cNvPr>
          <p:cNvSpPr/>
          <p:nvPr/>
        </p:nvSpPr>
        <p:spPr>
          <a:xfrm>
            <a:off x="781046" y="1095317"/>
            <a:ext cx="324640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Partner A</a:t>
            </a:r>
          </a:p>
        </p:txBody>
      </p:sp>
      <p:sp>
        <p:nvSpPr>
          <p:cNvPr id="17" name="Title 3">
            <a:extLst>
              <a:ext uri="{FF2B5EF4-FFF2-40B4-BE49-F238E27FC236}">
                <a16:creationId xmlns:a16="http://schemas.microsoft.com/office/drawing/2014/main" id="{DFC35040-411A-4EEE-B528-4992D25BD6DA}"/>
              </a:ext>
            </a:extLst>
          </p:cNvPr>
          <p:cNvSpPr txBox="1">
            <a:spLocks/>
          </p:cNvSpPr>
          <p:nvPr/>
        </p:nvSpPr>
        <p:spPr>
          <a:xfrm>
            <a:off x="420172" y="2437411"/>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Estoy (+ adjective)</a:t>
            </a:r>
          </a:p>
        </p:txBody>
      </p:sp>
      <p:sp>
        <p:nvSpPr>
          <p:cNvPr id="18" name="Rectangle 17">
            <a:extLst>
              <a:ext uri="{FF2B5EF4-FFF2-40B4-BE49-F238E27FC236}">
                <a16:creationId xmlns:a16="http://schemas.microsoft.com/office/drawing/2014/main" id="{F0E9CC32-A41C-4624-8269-9CB1DBD505F8}"/>
              </a:ext>
            </a:extLst>
          </p:cNvPr>
          <p:cNvSpPr/>
          <p:nvPr/>
        </p:nvSpPr>
        <p:spPr>
          <a:xfrm>
            <a:off x="7301489" y="1406458"/>
            <a:ext cx="313579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Partner B</a:t>
            </a:r>
          </a:p>
        </p:txBody>
      </p:sp>
      <p:sp>
        <p:nvSpPr>
          <p:cNvPr id="19" name="Rounded Rectangular Callout 15">
            <a:extLst>
              <a:ext uri="{FF2B5EF4-FFF2-40B4-BE49-F238E27FC236}">
                <a16:creationId xmlns:a16="http://schemas.microsoft.com/office/drawing/2014/main" id="{F7E9E8A6-8DC3-4082-9490-05AF2DA68E9F}"/>
              </a:ext>
            </a:extLst>
          </p:cNvPr>
          <p:cNvSpPr/>
          <p:nvPr/>
        </p:nvSpPr>
        <p:spPr>
          <a:xfrm>
            <a:off x="6678970" y="2257395"/>
            <a:ext cx="4757138" cy="1706880"/>
          </a:xfrm>
          <a:prstGeom prst="wedgeRoundRectCallout">
            <a:avLst>
              <a:gd name="adj1" fmla="val -31294"/>
              <a:gd name="adj2" fmla="val 72457"/>
              <a:gd name="adj3" fmla="val 16667"/>
            </a:avLst>
          </a:prstGeom>
          <a:solidFill>
            <a:srgbClr val="115076"/>
          </a:solidFill>
          <a:ln w="12700" cap="flat" cmpd="sng" algn="ctr">
            <a:solidFill>
              <a:srgbClr val="4472C4">
                <a:lumMod val="40000"/>
                <a:lumOff val="6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0" name="Title 3">
            <a:extLst>
              <a:ext uri="{FF2B5EF4-FFF2-40B4-BE49-F238E27FC236}">
                <a16:creationId xmlns:a16="http://schemas.microsoft.com/office/drawing/2014/main" id="{A4998B45-0FF4-49CF-925F-BABBB8C0416B}"/>
              </a:ext>
            </a:extLst>
          </p:cNvPr>
          <p:cNvSpPr txBox="1">
            <a:spLocks/>
          </p:cNvSpPr>
          <p:nvPr/>
        </p:nvSpPr>
        <p:spPr>
          <a:xfrm>
            <a:off x="6844330" y="2782186"/>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(Name!)</a:t>
            </a:r>
          </a:p>
        </p:txBody>
      </p:sp>
      <p:sp>
        <p:nvSpPr>
          <p:cNvPr id="21" name="Rounded Rectangular Callout 17">
            <a:extLst>
              <a:ext uri="{FF2B5EF4-FFF2-40B4-BE49-F238E27FC236}">
                <a16:creationId xmlns:a16="http://schemas.microsoft.com/office/drawing/2014/main" id="{B784FAA8-828F-4AEF-9893-00945D503C2D}"/>
              </a:ext>
            </a:extLst>
          </p:cNvPr>
          <p:cNvSpPr/>
          <p:nvPr/>
        </p:nvSpPr>
        <p:spPr>
          <a:xfrm>
            <a:off x="1776867" y="4144291"/>
            <a:ext cx="3540909" cy="1796355"/>
          </a:xfrm>
          <a:prstGeom prst="wedgeRoundRectCallout">
            <a:avLst>
              <a:gd name="adj1" fmla="val 33701"/>
              <a:gd name="adj2" fmla="val 70126"/>
              <a:gd name="adj3" fmla="val 16667"/>
            </a:avLst>
          </a:prstGeom>
          <a:solidFill>
            <a:srgbClr val="115076"/>
          </a:solidFill>
          <a:ln w="12700" cap="flat" cmpd="sng" algn="ctr">
            <a:solidFill>
              <a:srgbClr val="4472C4">
                <a:lumMod val="40000"/>
                <a:lumOff val="6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2" name="Title 3">
            <a:extLst>
              <a:ext uri="{FF2B5EF4-FFF2-40B4-BE49-F238E27FC236}">
                <a16:creationId xmlns:a16="http://schemas.microsoft.com/office/drawing/2014/main" id="{CBCE9D8C-21E7-46DA-8CD8-CA068E0CC887}"/>
              </a:ext>
            </a:extLst>
          </p:cNvPr>
          <p:cNvSpPr txBox="1">
            <a:spLocks/>
          </p:cNvSpPr>
          <p:nvPr/>
        </p:nvSpPr>
        <p:spPr>
          <a:xfrm>
            <a:off x="2404248" y="4688543"/>
            <a:ext cx="289705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İSí</a:t>
            </a: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İNo</a:t>
            </a: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t>
            </a:r>
          </a:p>
        </p:txBody>
      </p:sp>
    </p:spTree>
    <p:extLst>
      <p:ext uri="{BB962C8B-B14F-4D97-AF65-F5344CB8AC3E}">
        <p14:creationId xmlns:p14="http://schemas.microsoft.com/office/powerpoint/2010/main" val="85361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8" grpId="0"/>
      <p:bldP spid="19"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Gramática</a:t>
            </a:r>
          </a:p>
        </p:txBody>
      </p:sp>
      <p:sp>
        <p:nvSpPr>
          <p:cNvPr id="6" name="Rectangle 5">
            <a:extLst>
              <a:ext uri="{FF2B5EF4-FFF2-40B4-BE49-F238E27FC236}">
                <a16:creationId xmlns:a16="http://schemas.microsoft.com/office/drawing/2014/main" id="{EC936AA1-1592-4F9F-BF1E-3DBDF8E60ABB}"/>
              </a:ext>
            </a:extLst>
          </p:cNvPr>
          <p:cNvSpPr/>
          <p:nvPr/>
        </p:nvSpPr>
        <p:spPr>
          <a:xfrm>
            <a:off x="3020710" y="3684195"/>
            <a:ext cx="1085554"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Luca</a:t>
            </a:r>
          </a:p>
        </p:txBody>
      </p:sp>
      <p:sp>
        <p:nvSpPr>
          <p:cNvPr id="8" name="Rectangle 7">
            <a:extLst>
              <a:ext uri="{FF2B5EF4-FFF2-40B4-BE49-F238E27FC236}">
                <a16:creationId xmlns:a16="http://schemas.microsoft.com/office/drawing/2014/main" id="{DCBDDAE3-0EBD-40C8-BF49-DA75233048C4}"/>
              </a:ext>
            </a:extLst>
          </p:cNvPr>
          <p:cNvSpPr/>
          <p:nvPr/>
        </p:nvSpPr>
        <p:spPr>
          <a:xfrm>
            <a:off x="48430" y="3641974"/>
            <a:ext cx="130195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Chloe</a:t>
            </a:r>
          </a:p>
        </p:txBody>
      </p:sp>
      <p:sp>
        <p:nvSpPr>
          <p:cNvPr id="9" name="Rectangle 8">
            <a:extLst>
              <a:ext uri="{FF2B5EF4-FFF2-40B4-BE49-F238E27FC236}">
                <a16:creationId xmlns:a16="http://schemas.microsoft.com/office/drawing/2014/main" id="{749D1400-7A27-49A9-8532-AD9FFE6B4352}"/>
              </a:ext>
            </a:extLst>
          </p:cNvPr>
          <p:cNvSpPr/>
          <p:nvPr/>
        </p:nvSpPr>
        <p:spPr>
          <a:xfrm>
            <a:off x="3047553" y="5135674"/>
            <a:ext cx="954107"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Ana</a:t>
            </a:r>
          </a:p>
        </p:txBody>
      </p:sp>
      <p:sp>
        <p:nvSpPr>
          <p:cNvPr id="10" name="Rectangle 9">
            <a:extLst>
              <a:ext uri="{FF2B5EF4-FFF2-40B4-BE49-F238E27FC236}">
                <a16:creationId xmlns:a16="http://schemas.microsoft.com/office/drawing/2014/main" id="{B44A2216-6B69-4081-B904-04B02136A8A5}"/>
              </a:ext>
            </a:extLst>
          </p:cNvPr>
          <p:cNvSpPr/>
          <p:nvPr/>
        </p:nvSpPr>
        <p:spPr>
          <a:xfrm>
            <a:off x="0" y="5122261"/>
            <a:ext cx="1293944"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Diego</a:t>
            </a:r>
          </a:p>
        </p:txBody>
      </p:sp>
      <p:sp>
        <p:nvSpPr>
          <p:cNvPr id="11" name="Rectangle 10">
            <a:extLst>
              <a:ext uri="{FF2B5EF4-FFF2-40B4-BE49-F238E27FC236}">
                <a16:creationId xmlns:a16="http://schemas.microsoft.com/office/drawing/2014/main" id="{3B51022F-42BA-4746-9FE0-7BA07321EADA}"/>
              </a:ext>
            </a:extLst>
          </p:cNvPr>
          <p:cNvSpPr/>
          <p:nvPr/>
        </p:nvSpPr>
        <p:spPr>
          <a:xfrm>
            <a:off x="154733" y="728643"/>
            <a:ext cx="1401346"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Marco</a:t>
            </a:r>
          </a:p>
        </p:txBody>
      </p:sp>
      <p:sp>
        <p:nvSpPr>
          <p:cNvPr id="12" name="Rectangle 11">
            <a:extLst>
              <a:ext uri="{FF2B5EF4-FFF2-40B4-BE49-F238E27FC236}">
                <a16:creationId xmlns:a16="http://schemas.microsoft.com/office/drawing/2014/main" id="{C129E4F8-1AC0-4F2F-B89B-7E66F0369DC5}"/>
              </a:ext>
            </a:extLst>
          </p:cNvPr>
          <p:cNvSpPr/>
          <p:nvPr/>
        </p:nvSpPr>
        <p:spPr>
          <a:xfrm>
            <a:off x="3005040" y="739769"/>
            <a:ext cx="1516762"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Helena</a:t>
            </a:r>
          </a:p>
        </p:txBody>
      </p:sp>
      <p:sp>
        <p:nvSpPr>
          <p:cNvPr id="13" name="Rectangle 12">
            <a:extLst>
              <a:ext uri="{FF2B5EF4-FFF2-40B4-BE49-F238E27FC236}">
                <a16:creationId xmlns:a16="http://schemas.microsoft.com/office/drawing/2014/main" id="{2578B24D-599C-4F0D-92B9-28D47B02AF9D}"/>
              </a:ext>
            </a:extLst>
          </p:cNvPr>
          <p:cNvSpPr/>
          <p:nvPr/>
        </p:nvSpPr>
        <p:spPr>
          <a:xfrm>
            <a:off x="96316" y="2159908"/>
            <a:ext cx="1178528"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w="22225">
                  <a:solidFill>
                    <a:srgbClr val="ED7D31"/>
                  </a:solidFill>
                  <a:prstDash val="solid"/>
                </a:ln>
                <a:solidFill>
                  <a:srgbClr val="ED7D31">
                    <a:lumMod val="40000"/>
                    <a:lumOff val="60000"/>
                  </a:srgbClr>
                </a:solidFill>
                <a:effectLst/>
                <a:uLnTx/>
                <a:uFillTx/>
                <a:latin typeface="Century Gothic"/>
                <a:ea typeface="+mn-ea"/>
                <a:cs typeface="+mn-cs"/>
              </a:rPr>
              <a:t>Lucía</a:t>
            </a:r>
            <a:endPar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endParaRPr>
          </a:p>
        </p:txBody>
      </p:sp>
      <p:sp>
        <p:nvSpPr>
          <p:cNvPr id="14" name="Rectangle 13">
            <a:extLst>
              <a:ext uri="{FF2B5EF4-FFF2-40B4-BE49-F238E27FC236}">
                <a16:creationId xmlns:a16="http://schemas.microsoft.com/office/drawing/2014/main" id="{24160A7E-DD08-4199-BF6A-FBFA97597448}"/>
              </a:ext>
            </a:extLst>
          </p:cNvPr>
          <p:cNvSpPr/>
          <p:nvPr/>
        </p:nvSpPr>
        <p:spPr>
          <a:xfrm>
            <a:off x="3029903" y="2166439"/>
            <a:ext cx="1223412"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Paulo</a:t>
            </a:r>
          </a:p>
        </p:txBody>
      </p:sp>
      <p:sp>
        <p:nvSpPr>
          <p:cNvPr id="15" name="Rectangle 14">
            <a:extLst>
              <a:ext uri="{FF2B5EF4-FFF2-40B4-BE49-F238E27FC236}">
                <a16:creationId xmlns:a16="http://schemas.microsoft.com/office/drawing/2014/main" id="{677FBF9D-2C2A-459E-BBB0-380BAB5A537B}"/>
              </a:ext>
            </a:extLst>
          </p:cNvPr>
          <p:cNvSpPr/>
          <p:nvPr/>
        </p:nvSpPr>
        <p:spPr>
          <a:xfrm>
            <a:off x="6372762" y="702150"/>
            <a:ext cx="1366679"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Clara</a:t>
            </a:r>
          </a:p>
        </p:txBody>
      </p:sp>
      <p:sp>
        <p:nvSpPr>
          <p:cNvPr id="16" name="Rectangle 15">
            <a:extLst>
              <a:ext uri="{FF2B5EF4-FFF2-40B4-BE49-F238E27FC236}">
                <a16:creationId xmlns:a16="http://schemas.microsoft.com/office/drawing/2014/main" id="{DEA3475E-BF99-4655-9DB0-8F4578C4B900}"/>
              </a:ext>
            </a:extLst>
          </p:cNvPr>
          <p:cNvSpPr/>
          <p:nvPr/>
        </p:nvSpPr>
        <p:spPr>
          <a:xfrm>
            <a:off x="9637244" y="719095"/>
            <a:ext cx="130195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Felipe</a:t>
            </a:r>
          </a:p>
        </p:txBody>
      </p:sp>
      <p:sp>
        <p:nvSpPr>
          <p:cNvPr id="17" name="Rectangle 16">
            <a:extLst>
              <a:ext uri="{FF2B5EF4-FFF2-40B4-BE49-F238E27FC236}">
                <a16:creationId xmlns:a16="http://schemas.microsoft.com/office/drawing/2014/main" id="{AE5C9490-E07C-444B-A58C-1D1DB39C8686}"/>
              </a:ext>
            </a:extLst>
          </p:cNvPr>
          <p:cNvSpPr/>
          <p:nvPr/>
        </p:nvSpPr>
        <p:spPr>
          <a:xfrm>
            <a:off x="5800029" y="5100315"/>
            <a:ext cx="2550725"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w="22225">
                  <a:solidFill>
                    <a:srgbClr val="ED7D31"/>
                  </a:solidFill>
                  <a:prstDash val="solid"/>
                </a:ln>
                <a:solidFill>
                  <a:srgbClr val="ED7D31">
                    <a:lumMod val="40000"/>
                    <a:lumOff val="60000"/>
                  </a:srgbClr>
                </a:solidFill>
                <a:effectLst/>
                <a:uLnTx/>
                <a:uFillTx/>
                <a:latin typeface="Century Gothic"/>
                <a:ea typeface="+mn-ea"/>
                <a:cs typeface="+mn-cs"/>
              </a:rPr>
              <a:t>María</a:t>
            </a:r>
            <a:endPar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endParaRPr>
          </a:p>
        </p:txBody>
      </p:sp>
      <p:sp>
        <p:nvSpPr>
          <p:cNvPr id="18" name="Rectangle 17">
            <a:extLst>
              <a:ext uri="{FF2B5EF4-FFF2-40B4-BE49-F238E27FC236}">
                <a16:creationId xmlns:a16="http://schemas.microsoft.com/office/drawing/2014/main" id="{A91F4FF0-C7CE-4FD4-866D-849F6AD0B7BC}"/>
              </a:ext>
            </a:extLst>
          </p:cNvPr>
          <p:cNvSpPr/>
          <p:nvPr/>
        </p:nvSpPr>
        <p:spPr>
          <a:xfrm>
            <a:off x="6225180" y="3591435"/>
            <a:ext cx="1708167"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Oscar</a:t>
            </a:r>
          </a:p>
        </p:txBody>
      </p:sp>
      <p:sp>
        <p:nvSpPr>
          <p:cNvPr id="19" name="Rectangle 18">
            <a:extLst>
              <a:ext uri="{FF2B5EF4-FFF2-40B4-BE49-F238E27FC236}">
                <a16:creationId xmlns:a16="http://schemas.microsoft.com/office/drawing/2014/main" id="{1E0D9804-C676-4401-9455-3141FF0BA044}"/>
              </a:ext>
            </a:extLst>
          </p:cNvPr>
          <p:cNvSpPr/>
          <p:nvPr/>
        </p:nvSpPr>
        <p:spPr>
          <a:xfrm>
            <a:off x="6344501" y="2148088"/>
            <a:ext cx="1461783"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Emilio</a:t>
            </a:r>
          </a:p>
        </p:txBody>
      </p:sp>
      <p:sp>
        <p:nvSpPr>
          <p:cNvPr id="20" name="Rectangle 19">
            <a:extLst>
              <a:ext uri="{FF2B5EF4-FFF2-40B4-BE49-F238E27FC236}">
                <a16:creationId xmlns:a16="http://schemas.microsoft.com/office/drawing/2014/main" id="{E4E60576-3FB0-40C2-8DA6-D9599FD9DC4D}"/>
              </a:ext>
            </a:extLst>
          </p:cNvPr>
          <p:cNvSpPr/>
          <p:nvPr/>
        </p:nvSpPr>
        <p:spPr>
          <a:xfrm>
            <a:off x="9719962" y="5045048"/>
            <a:ext cx="101662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Felix</a:t>
            </a:r>
          </a:p>
        </p:txBody>
      </p:sp>
      <p:sp>
        <p:nvSpPr>
          <p:cNvPr id="21" name="Rectangle 20">
            <a:extLst>
              <a:ext uri="{FF2B5EF4-FFF2-40B4-BE49-F238E27FC236}">
                <a16:creationId xmlns:a16="http://schemas.microsoft.com/office/drawing/2014/main" id="{93A33824-A0E7-40A7-92B4-F8C3D2F7FBAA}"/>
              </a:ext>
            </a:extLst>
          </p:cNvPr>
          <p:cNvSpPr/>
          <p:nvPr/>
        </p:nvSpPr>
        <p:spPr>
          <a:xfrm>
            <a:off x="9719963" y="3637896"/>
            <a:ext cx="731290"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Ela</a:t>
            </a:r>
          </a:p>
        </p:txBody>
      </p:sp>
      <p:sp>
        <p:nvSpPr>
          <p:cNvPr id="22" name="Rectangle 21">
            <a:extLst>
              <a:ext uri="{FF2B5EF4-FFF2-40B4-BE49-F238E27FC236}">
                <a16:creationId xmlns:a16="http://schemas.microsoft.com/office/drawing/2014/main" id="{B7D4A005-BC25-4510-B447-21D8F709B117}"/>
              </a:ext>
            </a:extLst>
          </p:cNvPr>
          <p:cNvSpPr/>
          <p:nvPr/>
        </p:nvSpPr>
        <p:spPr>
          <a:xfrm>
            <a:off x="9465737" y="2114503"/>
            <a:ext cx="1440456"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w="22225">
                  <a:solidFill>
                    <a:srgbClr val="ED7D31"/>
                  </a:solidFill>
                  <a:prstDash val="solid"/>
                </a:ln>
                <a:solidFill>
                  <a:srgbClr val="ED7D31">
                    <a:lumMod val="40000"/>
                    <a:lumOff val="60000"/>
                  </a:srgbClr>
                </a:solidFill>
                <a:effectLst/>
                <a:uLnTx/>
                <a:uFillTx/>
                <a:latin typeface="Century Gothic"/>
                <a:ea typeface="+mn-ea"/>
                <a:cs typeface="+mn-cs"/>
              </a:rPr>
              <a:t>Ema</a:t>
            </a:r>
            <a:endPar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endParaRPr>
          </a:p>
        </p:txBody>
      </p:sp>
      <p:sp>
        <p:nvSpPr>
          <p:cNvPr id="23" name="Rectangle 22">
            <a:extLst>
              <a:ext uri="{FF2B5EF4-FFF2-40B4-BE49-F238E27FC236}">
                <a16:creationId xmlns:a16="http://schemas.microsoft.com/office/drawing/2014/main" id="{399B98F4-C1CF-4A4C-9E38-7FA57156958D}"/>
              </a:ext>
            </a:extLst>
          </p:cNvPr>
          <p:cNvSpPr/>
          <p:nvPr/>
        </p:nvSpPr>
        <p:spPr>
          <a:xfrm>
            <a:off x="48430" y="3621654"/>
            <a:ext cx="130195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Chloe</a:t>
            </a:r>
          </a:p>
        </p:txBody>
      </p:sp>
      <p:sp>
        <p:nvSpPr>
          <p:cNvPr id="24" name="TextBox 23">
            <a:extLst>
              <a:ext uri="{FF2B5EF4-FFF2-40B4-BE49-F238E27FC236}">
                <a16:creationId xmlns:a16="http://schemas.microsoft.com/office/drawing/2014/main" id="{5DD59121-D5CC-4FFA-B52E-E050FEDD4F65}"/>
              </a:ext>
            </a:extLst>
          </p:cNvPr>
          <p:cNvSpPr txBox="1"/>
          <p:nvPr/>
        </p:nvSpPr>
        <p:spPr>
          <a:xfrm>
            <a:off x="3137744" y="1253049"/>
            <a:ext cx="13348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entury Gothic"/>
                <a:ea typeface="+mn-ea"/>
                <a:cs typeface="+mn-cs"/>
              </a:rPr>
              <a:t>(nervous)</a:t>
            </a:r>
          </a:p>
        </p:txBody>
      </p:sp>
      <p:sp>
        <p:nvSpPr>
          <p:cNvPr id="25" name="TextBox 24">
            <a:extLst>
              <a:ext uri="{FF2B5EF4-FFF2-40B4-BE49-F238E27FC236}">
                <a16:creationId xmlns:a16="http://schemas.microsoft.com/office/drawing/2014/main" id="{9983DE00-8002-4FC1-9C9C-EE59E66C0D17}"/>
              </a:ext>
            </a:extLst>
          </p:cNvPr>
          <p:cNvSpPr txBox="1"/>
          <p:nvPr/>
        </p:nvSpPr>
        <p:spPr>
          <a:xfrm>
            <a:off x="131228" y="1256148"/>
            <a:ext cx="15034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entury Gothic"/>
                <a:ea typeface="+mn-ea"/>
                <a:cs typeface="+mn-cs"/>
              </a:rPr>
              <a:t>(nervous)</a:t>
            </a:r>
          </a:p>
        </p:txBody>
      </p:sp>
      <p:sp>
        <p:nvSpPr>
          <p:cNvPr id="26" name="TextBox 25">
            <a:extLst>
              <a:ext uri="{FF2B5EF4-FFF2-40B4-BE49-F238E27FC236}">
                <a16:creationId xmlns:a16="http://schemas.microsoft.com/office/drawing/2014/main" id="{A76D3D57-059D-41FE-9E0D-10962C9D57B3}"/>
              </a:ext>
            </a:extLst>
          </p:cNvPr>
          <p:cNvSpPr txBox="1"/>
          <p:nvPr/>
        </p:nvSpPr>
        <p:spPr>
          <a:xfrm>
            <a:off x="142781" y="2606778"/>
            <a:ext cx="15104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entury Gothic"/>
                <a:ea typeface="+mn-ea"/>
                <a:cs typeface="+mn-cs"/>
              </a:rPr>
              <a:t>(serious)</a:t>
            </a:r>
          </a:p>
        </p:txBody>
      </p:sp>
      <p:sp>
        <p:nvSpPr>
          <p:cNvPr id="27" name="TextBox 26">
            <a:extLst>
              <a:ext uri="{FF2B5EF4-FFF2-40B4-BE49-F238E27FC236}">
                <a16:creationId xmlns:a16="http://schemas.microsoft.com/office/drawing/2014/main" id="{CA1C8297-EF36-4C2B-836D-B33AA19AC853}"/>
              </a:ext>
            </a:extLst>
          </p:cNvPr>
          <p:cNvSpPr txBox="1"/>
          <p:nvPr/>
        </p:nvSpPr>
        <p:spPr>
          <a:xfrm>
            <a:off x="3183313" y="2635604"/>
            <a:ext cx="15104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entury Gothic"/>
                <a:ea typeface="+mn-ea"/>
                <a:cs typeface="+mn-cs"/>
              </a:rPr>
              <a:t>(serious)</a:t>
            </a:r>
          </a:p>
        </p:txBody>
      </p:sp>
      <p:sp>
        <p:nvSpPr>
          <p:cNvPr id="28" name="TextBox 27">
            <a:extLst>
              <a:ext uri="{FF2B5EF4-FFF2-40B4-BE49-F238E27FC236}">
                <a16:creationId xmlns:a16="http://schemas.microsoft.com/office/drawing/2014/main" id="{2012FF50-5BB3-4895-9442-9665B67E4FBE}"/>
              </a:ext>
            </a:extLst>
          </p:cNvPr>
          <p:cNvSpPr txBox="1"/>
          <p:nvPr/>
        </p:nvSpPr>
        <p:spPr>
          <a:xfrm>
            <a:off x="261971" y="4132309"/>
            <a:ext cx="15104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entury Gothic"/>
                <a:ea typeface="+mn-ea"/>
                <a:cs typeface="+mn-cs"/>
              </a:rPr>
              <a:t>(calm)</a:t>
            </a:r>
          </a:p>
        </p:txBody>
      </p:sp>
      <p:sp>
        <p:nvSpPr>
          <p:cNvPr id="29" name="TextBox 28">
            <a:extLst>
              <a:ext uri="{FF2B5EF4-FFF2-40B4-BE49-F238E27FC236}">
                <a16:creationId xmlns:a16="http://schemas.microsoft.com/office/drawing/2014/main" id="{883886F2-43E2-468C-9123-81D549D5C9A6}"/>
              </a:ext>
            </a:extLst>
          </p:cNvPr>
          <p:cNvSpPr txBox="1"/>
          <p:nvPr/>
        </p:nvSpPr>
        <p:spPr>
          <a:xfrm>
            <a:off x="3088427" y="4123930"/>
            <a:ext cx="15104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entury Gothic"/>
                <a:ea typeface="+mn-ea"/>
                <a:cs typeface="+mn-cs"/>
              </a:rPr>
              <a:t>(calm)</a:t>
            </a:r>
          </a:p>
        </p:txBody>
      </p:sp>
      <p:sp>
        <p:nvSpPr>
          <p:cNvPr id="30" name="TextBox 29">
            <a:extLst>
              <a:ext uri="{FF2B5EF4-FFF2-40B4-BE49-F238E27FC236}">
                <a16:creationId xmlns:a16="http://schemas.microsoft.com/office/drawing/2014/main" id="{CF1D5E2B-915A-43B7-8EF0-5B46178F66E4}"/>
              </a:ext>
            </a:extLst>
          </p:cNvPr>
          <p:cNvSpPr txBox="1"/>
          <p:nvPr/>
        </p:nvSpPr>
        <p:spPr>
          <a:xfrm>
            <a:off x="176707" y="5589573"/>
            <a:ext cx="15104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entury Gothic"/>
                <a:ea typeface="+mn-ea"/>
                <a:cs typeface="+mn-cs"/>
              </a:rPr>
              <a:t>(ready)</a:t>
            </a:r>
          </a:p>
        </p:txBody>
      </p:sp>
      <p:sp>
        <p:nvSpPr>
          <p:cNvPr id="31" name="TextBox 30">
            <a:extLst>
              <a:ext uri="{FF2B5EF4-FFF2-40B4-BE49-F238E27FC236}">
                <a16:creationId xmlns:a16="http://schemas.microsoft.com/office/drawing/2014/main" id="{F27407A9-9909-4A0B-8B5C-5A669ABE0572}"/>
              </a:ext>
            </a:extLst>
          </p:cNvPr>
          <p:cNvSpPr txBox="1"/>
          <p:nvPr/>
        </p:nvSpPr>
        <p:spPr>
          <a:xfrm>
            <a:off x="3093900" y="5589278"/>
            <a:ext cx="15104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entury Gothic"/>
                <a:ea typeface="+mn-ea"/>
                <a:cs typeface="+mn-cs"/>
              </a:rPr>
              <a:t>(ready)</a:t>
            </a:r>
          </a:p>
        </p:txBody>
      </p:sp>
      <p:sp>
        <p:nvSpPr>
          <p:cNvPr id="32" name="TextBox 31">
            <a:extLst>
              <a:ext uri="{FF2B5EF4-FFF2-40B4-BE49-F238E27FC236}">
                <a16:creationId xmlns:a16="http://schemas.microsoft.com/office/drawing/2014/main" id="{ED6A86E5-4BB1-403F-A1CD-F5F7F646353F}"/>
              </a:ext>
            </a:extLst>
          </p:cNvPr>
          <p:cNvSpPr txBox="1"/>
          <p:nvPr/>
        </p:nvSpPr>
        <p:spPr>
          <a:xfrm>
            <a:off x="6648022" y="1175888"/>
            <a:ext cx="18914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entury Gothic"/>
                <a:ea typeface="+mn-ea"/>
                <a:cs typeface="+mn-cs"/>
              </a:rPr>
              <a:t>(pale)</a:t>
            </a:r>
          </a:p>
        </p:txBody>
      </p:sp>
      <p:sp>
        <p:nvSpPr>
          <p:cNvPr id="33" name="TextBox 32">
            <a:extLst>
              <a:ext uri="{FF2B5EF4-FFF2-40B4-BE49-F238E27FC236}">
                <a16:creationId xmlns:a16="http://schemas.microsoft.com/office/drawing/2014/main" id="{5B07FAFD-C1EC-466E-A143-8C1B4862CA93}"/>
              </a:ext>
            </a:extLst>
          </p:cNvPr>
          <p:cNvSpPr txBox="1"/>
          <p:nvPr/>
        </p:nvSpPr>
        <p:spPr>
          <a:xfrm>
            <a:off x="9719963" y="1200295"/>
            <a:ext cx="18914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entury Gothic"/>
                <a:ea typeface="+mn-ea"/>
                <a:cs typeface="+mn-cs"/>
              </a:rPr>
              <a:t>(pale)</a:t>
            </a:r>
          </a:p>
        </p:txBody>
      </p:sp>
      <p:sp>
        <p:nvSpPr>
          <p:cNvPr id="34" name="TextBox 33">
            <a:extLst>
              <a:ext uri="{FF2B5EF4-FFF2-40B4-BE49-F238E27FC236}">
                <a16:creationId xmlns:a16="http://schemas.microsoft.com/office/drawing/2014/main" id="{7130E49D-C822-4697-893C-4BF861DA452C}"/>
              </a:ext>
            </a:extLst>
          </p:cNvPr>
          <p:cNvSpPr txBox="1"/>
          <p:nvPr/>
        </p:nvSpPr>
        <p:spPr>
          <a:xfrm>
            <a:off x="6617454" y="2606778"/>
            <a:ext cx="18914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entury Gothic"/>
                <a:ea typeface="+mn-ea"/>
                <a:cs typeface="+mn-cs"/>
              </a:rPr>
              <a:t>(strange)</a:t>
            </a:r>
          </a:p>
        </p:txBody>
      </p:sp>
      <p:sp>
        <p:nvSpPr>
          <p:cNvPr id="35" name="TextBox 34">
            <a:extLst>
              <a:ext uri="{FF2B5EF4-FFF2-40B4-BE49-F238E27FC236}">
                <a16:creationId xmlns:a16="http://schemas.microsoft.com/office/drawing/2014/main" id="{2EFB93C0-39F8-4CE4-93AE-AEA0E3CF0EF7}"/>
              </a:ext>
            </a:extLst>
          </p:cNvPr>
          <p:cNvSpPr txBox="1"/>
          <p:nvPr/>
        </p:nvSpPr>
        <p:spPr>
          <a:xfrm>
            <a:off x="9719963" y="2627540"/>
            <a:ext cx="18914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entury Gothic"/>
                <a:ea typeface="+mn-ea"/>
                <a:cs typeface="+mn-cs"/>
              </a:rPr>
              <a:t>(strange)</a:t>
            </a:r>
          </a:p>
        </p:txBody>
      </p:sp>
      <p:sp>
        <p:nvSpPr>
          <p:cNvPr id="36" name="TextBox 35">
            <a:extLst>
              <a:ext uri="{FF2B5EF4-FFF2-40B4-BE49-F238E27FC236}">
                <a16:creationId xmlns:a16="http://schemas.microsoft.com/office/drawing/2014/main" id="{15D86268-6817-46A4-A825-6470FEEBD7D2}"/>
              </a:ext>
            </a:extLst>
          </p:cNvPr>
          <p:cNvSpPr txBox="1"/>
          <p:nvPr/>
        </p:nvSpPr>
        <p:spPr>
          <a:xfrm>
            <a:off x="6615993" y="4090940"/>
            <a:ext cx="18914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entury Gothic"/>
                <a:ea typeface="+mn-ea"/>
                <a:cs typeface="+mn-cs"/>
              </a:rPr>
              <a:t>(silly)</a:t>
            </a:r>
          </a:p>
        </p:txBody>
      </p:sp>
      <p:sp>
        <p:nvSpPr>
          <p:cNvPr id="37" name="TextBox 36">
            <a:extLst>
              <a:ext uri="{FF2B5EF4-FFF2-40B4-BE49-F238E27FC236}">
                <a16:creationId xmlns:a16="http://schemas.microsoft.com/office/drawing/2014/main" id="{A81273D6-381B-4302-814D-3279D2229321}"/>
              </a:ext>
            </a:extLst>
          </p:cNvPr>
          <p:cNvSpPr txBox="1"/>
          <p:nvPr/>
        </p:nvSpPr>
        <p:spPr>
          <a:xfrm>
            <a:off x="9719962" y="4120903"/>
            <a:ext cx="18914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entury Gothic"/>
                <a:ea typeface="+mn-ea"/>
                <a:cs typeface="+mn-cs"/>
              </a:rPr>
              <a:t>(silly)</a:t>
            </a:r>
          </a:p>
        </p:txBody>
      </p:sp>
      <p:sp>
        <p:nvSpPr>
          <p:cNvPr id="38" name="TextBox 37">
            <a:extLst>
              <a:ext uri="{FF2B5EF4-FFF2-40B4-BE49-F238E27FC236}">
                <a16:creationId xmlns:a16="http://schemas.microsoft.com/office/drawing/2014/main" id="{C31C7753-2348-4432-B54E-4887CA79CCC8}"/>
              </a:ext>
            </a:extLst>
          </p:cNvPr>
          <p:cNvSpPr txBox="1"/>
          <p:nvPr/>
        </p:nvSpPr>
        <p:spPr>
          <a:xfrm>
            <a:off x="6648022" y="5609934"/>
            <a:ext cx="18914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entury Gothic"/>
                <a:ea typeface="+mn-ea"/>
                <a:cs typeface="+mn-cs"/>
              </a:rPr>
              <a:t>(ill)</a:t>
            </a:r>
          </a:p>
        </p:txBody>
      </p:sp>
      <p:sp>
        <p:nvSpPr>
          <p:cNvPr id="39" name="TextBox 38">
            <a:extLst>
              <a:ext uri="{FF2B5EF4-FFF2-40B4-BE49-F238E27FC236}">
                <a16:creationId xmlns:a16="http://schemas.microsoft.com/office/drawing/2014/main" id="{EC7331D4-7F4B-4E01-87DD-5EECDE75A233}"/>
              </a:ext>
            </a:extLst>
          </p:cNvPr>
          <p:cNvSpPr txBox="1"/>
          <p:nvPr/>
        </p:nvSpPr>
        <p:spPr>
          <a:xfrm>
            <a:off x="9790865" y="5609934"/>
            <a:ext cx="18914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entury Gothic"/>
                <a:ea typeface="+mn-ea"/>
                <a:cs typeface="+mn-cs"/>
              </a:rPr>
              <a:t>(ill)</a:t>
            </a:r>
          </a:p>
        </p:txBody>
      </p:sp>
      <p:pic>
        <p:nvPicPr>
          <p:cNvPr id="40" name="Picture 39">
            <a:extLst>
              <a:ext uri="{FF2B5EF4-FFF2-40B4-BE49-F238E27FC236}">
                <a16:creationId xmlns:a16="http://schemas.microsoft.com/office/drawing/2014/main" id="{6714FE35-8C3C-419F-9882-46E41E6DD28F}"/>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4550546" y="663814"/>
            <a:ext cx="487203" cy="683656"/>
          </a:xfrm>
          <a:prstGeom prst="rect">
            <a:avLst/>
          </a:prstGeom>
        </p:spPr>
      </p:pic>
      <p:pic>
        <p:nvPicPr>
          <p:cNvPr id="41" name="Picture 40">
            <a:extLst>
              <a:ext uri="{FF2B5EF4-FFF2-40B4-BE49-F238E27FC236}">
                <a16:creationId xmlns:a16="http://schemas.microsoft.com/office/drawing/2014/main" id="{C7E1CBD0-6310-40D6-A589-F3A8C25D3B58}"/>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518823" y="2140578"/>
            <a:ext cx="487203" cy="683656"/>
          </a:xfrm>
          <a:prstGeom prst="rect">
            <a:avLst/>
          </a:prstGeom>
        </p:spPr>
      </p:pic>
      <p:pic>
        <p:nvPicPr>
          <p:cNvPr id="42" name="Picture 41">
            <a:extLst>
              <a:ext uri="{FF2B5EF4-FFF2-40B4-BE49-F238E27FC236}">
                <a16:creationId xmlns:a16="http://schemas.microsoft.com/office/drawing/2014/main" id="{EFCCFAB6-6ACC-48C6-9560-CECC55C1D1A4}"/>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550137" y="3519485"/>
            <a:ext cx="487203" cy="683656"/>
          </a:xfrm>
          <a:prstGeom prst="rect">
            <a:avLst/>
          </a:prstGeom>
        </p:spPr>
      </p:pic>
      <p:pic>
        <p:nvPicPr>
          <p:cNvPr id="43" name="Picture 42">
            <a:extLst>
              <a:ext uri="{FF2B5EF4-FFF2-40B4-BE49-F238E27FC236}">
                <a16:creationId xmlns:a16="http://schemas.microsoft.com/office/drawing/2014/main" id="{1E640899-CCE1-4E73-A049-B3B7662A9557}"/>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4598849" y="5105677"/>
            <a:ext cx="487203" cy="683656"/>
          </a:xfrm>
          <a:prstGeom prst="rect">
            <a:avLst/>
          </a:prstGeom>
        </p:spPr>
      </p:pic>
      <p:pic>
        <p:nvPicPr>
          <p:cNvPr id="44" name="Picture 43">
            <a:extLst>
              <a:ext uri="{FF2B5EF4-FFF2-40B4-BE49-F238E27FC236}">
                <a16:creationId xmlns:a16="http://schemas.microsoft.com/office/drawing/2014/main" id="{00A38673-0A25-4FC9-B694-5AC381364221}"/>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863551" y="698450"/>
            <a:ext cx="487203" cy="683656"/>
          </a:xfrm>
          <a:prstGeom prst="rect">
            <a:avLst/>
          </a:prstGeom>
        </p:spPr>
      </p:pic>
      <p:pic>
        <p:nvPicPr>
          <p:cNvPr id="45" name="Picture 44">
            <a:extLst>
              <a:ext uri="{FF2B5EF4-FFF2-40B4-BE49-F238E27FC236}">
                <a16:creationId xmlns:a16="http://schemas.microsoft.com/office/drawing/2014/main" id="{9429E93B-77E9-44BB-A31D-00CF69B0CD12}"/>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0906193" y="2038268"/>
            <a:ext cx="487203" cy="683656"/>
          </a:xfrm>
          <a:prstGeom prst="rect">
            <a:avLst/>
          </a:prstGeom>
        </p:spPr>
      </p:pic>
      <p:pic>
        <p:nvPicPr>
          <p:cNvPr id="46" name="Picture 45">
            <a:extLst>
              <a:ext uri="{FF2B5EF4-FFF2-40B4-BE49-F238E27FC236}">
                <a16:creationId xmlns:a16="http://schemas.microsoft.com/office/drawing/2014/main" id="{DBD6F5C1-EED0-4557-A9B1-5E2C1A74F30B}"/>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0906192" y="3648708"/>
            <a:ext cx="487203" cy="683656"/>
          </a:xfrm>
          <a:prstGeom prst="rect">
            <a:avLst/>
          </a:prstGeom>
        </p:spPr>
      </p:pic>
      <p:pic>
        <p:nvPicPr>
          <p:cNvPr id="47" name="Picture 46">
            <a:extLst>
              <a:ext uri="{FF2B5EF4-FFF2-40B4-BE49-F238E27FC236}">
                <a16:creationId xmlns:a16="http://schemas.microsoft.com/office/drawing/2014/main" id="{BC80C80B-97C4-43DD-B31C-CDDD3270FC19}"/>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806284" y="5024738"/>
            <a:ext cx="487203" cy="683656"/>
          </a:xfrm>
          <a:prstGeom prst="rect">
            <a:avLst/>
          </a:prstGeom>
        </p:spPr>
      </p:pic>
      <p:pic>
        <p:nvPicPr>
          <p:cNvPr id="48" name="Picture 47">
            <a:extLst>
              <a:ext uri="{FF2B5EF4-FFF2-40B4-BE49-F238E27FC236}">
                <a16:creationId xmlns:a16="http://schemas.microsoft.com/office/drawing/2014/main" id="{88DE4AA4-7851-43CB-B2BF-3978F150A0F3}"/>
              </a:ext>
            </a:extLst>
          </p:cNvPr>
          <p:cNvPicPr>
            <a:picLocks noChangeAspect="1"/>
          </p:cNvPicPr>
          <p:nvPr/>
        </p:nvPicPr>
        <p:blipFill rotWithShape="1">
          <a:blip r:embed="rId4"/>
          <a:srcRect l="49237" t="14899" r="17129" b="11582"/>
          <a:stretch/>
        </p:blipFill>
        <p:spPr>
          <a:xfrm>
            <a:off x="4550546" y="3535154"/>
            <a:ext cx="530755" cy="774380"/>
          </a:xfrm>
          <a:prstGeom prst="rect">
            <a:avLst/>
          </a:prstGeom>
        </p:spPr>
      </p:pic>
      <p:pic>
        <p:nvPicPr>
          <p:cNvPr id="49" name="Picture 48">
            <a:extLst>
              <a:ext uri="{FF2B5EF4-FFF2-40B4-BE49-F238E27FC236}">
                <a16:creationId xmlns:a16="http://schemas.microsoft.com/office/drawing/2014/main" id="{F27CEBA4-94A9-44F0-BBF1-917FAFD71D78}"/>
              </a:ext>
            </a:extLst>
          </p:cNvPr>
          <p:cNvPicPr>
            <a:picLocks noChangeAspect="1"/>
          </p:cNvPicPr>
          <p:nvPr/>
        </p:nvPicPr>
        <p:blipFill rotWithShape="1">
          <a:blip r:embed="rId4"/>
          <a:srcRect l="49237" t="14899" r="17129" b="11582"/>
          <a:stretch/>
        </p:blipFill>
        <p:spPr>
          <a:xfrm>
            <a:off x="1511297" y="659085"/>
            <a:ext cx="530755" cy="774380"/>
          </a:xfrm>
          <a:prstGeom prst="rect">
            <a:avLst/>
          </a:prstGeom>
        </p:spPr>
      </p:pic>
      <p:pic>
        <p:nvPicPr>
          <p:cNvPr id="50" name="Picture 49">
            <a:extLst>
              <a:ext uri="{FF2B5EF4-FFF2-40B4-BE49-F238E27FC236}">
                <a16:creationId xmlns:a16="http://schemas.microsoft.com/office/drawing/2014/main" id="{B4C439A5-6A13-47AB-9C69-179C4D2F3F8B}"/>
              </a:ext>
            </a:extLst>
          </p:cNvPr>
          <p:cNvPicPr>
            <a:picLocks noChangeAspect="1"/>
          </p:cNvPicPr>
          <p:nvPr/>
        </p:nvPicPr>
        <p:blipFill rotWithShape="1">
          <a:blip r:embed="rId4"/>
          <a:srcRect l="49237" t="14899" r="17129" b="11582"/>
          <a:stretch/>
        </p:blipFill>
        <p:spPr>
          <a:xfrm>
            <a:off x="4526148" y="2067944"/>
            <a:ext cx="530755" cy="774380"/>
          </a:xfrm>
          <a:prstGeom prst="rect">
            <a:avLst/>
          </a:prstGeom>
        </p:spPr>
      </p:pic>
      <p:pic>
        <p:nvPicPr>
          <p:cNvPr id="51" name="Picture 50">
            <a:extLst>
              <a:ext uri="{FF2B5EF4-FFF2-40B4-BE49-F238E27FC236}">
                <a16:creationId xmlns:a16="http://schemas.microsoft.com/office/drawing/2014/main" id="{26F1637C-AE5A-407E-B949-E3648D5CD509}"/>
              </a:ext>
            </a:extLst>
          </p:cNvPr>
          <p:cNvPicPr>
            <a:picLocks noChangeAspect="1"/>
          </p:cNvPicPr>
          <p:nvPr/>
        </p:nvPicPr>
        <p:blipFill rotWithShape="1">
          <a:blip r:embed="rId4"/>
          <a:srcRect l="49237" t="14899" r="17129" b="11582"/>
          <a:stretch/>
        </p:blipFill>
        <p:spPr>
          <a:xfrm>
            <a:off x="1500427" y="4999731"/>
            <a:ext cx="530755" cy="774380"/>
          </a:xfrm>
          <a:prstGeom prst="rect">
            <a:avLst/>
          </a:prstGeom>
        </p:spPr>
      </p:pic>
      <p:pic>
        <p:nvPicPr>
          <p:cNvPr id="52" name="Picture 51">
            <a:extLst>
              <a:ext uri="{FF2B5EF4-FFF2-40B4-BE49-F238E27FC236}">
                <a16:creationId xmlns:a16="http://schemas.microsoft.com/office/drawing/2014/main" id="{F60B6DB0-8F12-46F4-AB7F-3A9C022066E0}"/>
              </a:ext>
            </a:extLst>
          </p:cNvPr>
          <p:cNvPicPr>
            <a:picLocks noChangeAspect="1"/>
          </p:cNvPicPr>
          <p:nvPr/>
        </p:nvPicPr>
        <p:blipFill rotWithShape="1">
          <a:blip r:embed="rId4"/>
          <a:srcRect l="49237" t="14899" r="17129" b="11582"/>
          <a:stretch/>
        </p:blipFill>
        <p:spPr>
          <a:xfrm>
            <a:off x="7841774" y="3486310"/>
            <a:ext cx="530755" cy="774380"/>
          </a:xfrm>
          <a:prstGeom prst="rect">
            <a:avLst/>
          </a:prstGeom>
        </p:spPr>
      </p:pic>
      <p:pic>
        <p:nvPicPr>
          <p:cNvPr id="53" name="Picture 52">
            <a:extLst>
              <a:ext uri="{FF2B5EF4-FFF2-40B4-BE49-F238E27FC236}">
                <a16:creationId xmlns:a16="http://schemas.microsoft.com/office/drawing/2014/main" id="{3FEA7143-C636-463D-A242-8C2CF0B8EE79}"/>
              </a:ext>
            </a:extLst>
          </p:cNvPr>
          <p:cNvPicPr>
            <a:picLocks noChangeAspect="1"/>
          </p:cNvPicPr>
          <p:nvPr/>
        </p:nvPicPr>
        <p:blipFill rotWithShape="1">
          <a:blip r:embed="rId4"/>
          <a:srcRect l="49237" t="14899" r="17129" b="11582"/>
          <a:stretch/>
        </p:blipFill>
        <p:spPr>
          <a:xfrm>
            <a:off x="7839625" y="2045788"/>
            <a:ext cx="530755" cy="774380"/>
          </a:xfrm>
          <a:prstGeom prst="rect">
            <a:avLst/>
          </a:prstGeom>
        </p:spPr>
      </p:pic>
      <p:pic>
        <p:nvPicPr>
          <p:cNvPr id="54" name="Picture 53">
            <a:extLst>
              <a:ext uri="{FF2B5EF4-FFF2-40B4-BE49-F238E27FC236}">
                <a16:creationId xmlns:a16="http://schemas.microsoft.com/office/drawing/2014/main" id="{8B10145E-2319-41A0-99F9-77F7990CCE4E}"/>
              </a:ext>
            </a:extLst>
          </p:cNvPr>
          <p:cNvPicPr>
            <a:picLocks noChangeAspect="1"/>
          </p:cNvPicPr>
          <p:nvPr/>
        </p:nvPicPr>
        <p:blipFill rotWithShape="1">
          <a:blip r:embed="rId4"/>
          <a:srcRect l="49237" t="14899" r="17129" b="11582"/>
          <a:stretch/>
        </p:blipFill>
        <p:spPr>
          <a:xfrm>
            <a:off x="10906192" y="666348"/>
            <a:ext cx="530755" cy="774380"/>
          </a:xfrm>
          <a:prstGeom prst="rect">
            <a:avLst/>
          </a:prstGeom>
        </p:spPr>
      </p:pic>
      <p:pic>
        <p:nvPicPr>
          <p:cNvPr id="55" name="Picture 54">
            <a:extLst>
              <a:ext uri="{FF2B5EF4-FFF2-40B4-BE49-F238E27FC236}">
                <a16:creationId xmlns:a16="http://schemas.microsoft.com/office/drawing/2014/main" id="{851ACA65-7867-476C-A4CA-431F521A53D1}"/>
              </a:ext>
            </a:extLst>
          </p:cNvPr>
          <p:cNvPicPr>
            <a:picLocks noChangeAspect="1"/>
          </p:cNvPicPr>
          <p:nvPr/>
        </p:nvPicPr>
        <p:blipFill rotWithShape="1">
          <a:blip r:embed="rId4"/>
          <a:srcRect l="49237" t="14899" r="17129" b="11582"/>
          <a:stretch/>
        </p:blipFill>
        <p:spPr>
          <a:xfrm>
            <a:off x="10862640" y="5060315"/>
            <a:ext cx="530755" cy="774380"/>
          </a:xfrm>
          <a:prstGeom prst="rect">
            <a:avLst/>
          </a:prstGeom>
        </p:spPr>
      </p:pic>
      <p:sp>
        <p:nvSpPr>
          <p:cNvPr id="57" name="TextBox 56">
            <a:extLst>
              <a:ext uri="{FF2B5EF4-FFF2-40B4-BE49-F238E27FC236}">
                <a16:creationId xmlns:a16="http://schemas.microsoft.com/office/drawing/2014/main" id="{48DDFAFD-C9AA-42D2-8C28-89A6CFBB72D8}"/>
              </a:ext>
            </a:extLst>
          </p:cNvPr>
          <p:cNvSpPr txBox="1"/>
          <p:nvPr/>
        </p:nvSpPr>
        <p:spPr>
          <a:xfrm>
            <a:off x="7500944" y="6365613"/>
            <a:ext cx="228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enfermo = ill</a:t>
            </a:r>
          </a:p>
        </p:txBody>
      </p:sp>
      <p:sp>
        <p:nvSpPr>
          <p:cNvPr id="58" name="Rounded Rectangle 11">
            <a:extLst>
              <a:ext uri="{FF2B5EF4-FFF2-40B4-BE49-F238E27FC236}">
                <a16:creationId xmlns:a16="http://schemas.microsoft.com/office/drawing/2014/main" id="{A316DD52-7894-4A75-969C-CA0645DA2978}"/>
              </a:ext>
            </a:extLst>
          </p:cNvPr>
          <p:cNvSpPr/>
          <p:nvPr/>
        </p:nvSpPr>
        <p:spPr>
          <a:xfrm>
            <a:off x="9382125" y="258166"/>
            <a:ext cx="2546019" cy="41810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3568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Gramática</a:t>
            </a:r>
          </a:p>
        </p:txBody>
      </p:sp>
      <p:graphicFrame>
        <p:nvGraphicFramePr>
          <p:cNvPr id="6" name="Table 5">
            <a:extLst>
              <a:ext uri="{FF2B5EF4-FFF2-40B4-BE49-F238E27FC236}">
                <a16:creationId xmlns:a16="http://schemas.microsoft.com/office/drawing/2014/main" id="{05FA3D9C-5399-4F8B-A968-623E97330EBB}"/>
              </a:ext>
            </a:extLst>
          </p:cNvPr>
          <p:cNvGraphicFramePr>
            <a:graphicFrameLocks noGrp="1"/>
          </p:cNvGraphicFramePr>
          <p:nvPr>
            <p:extLst/>
          </p:nvPr>
        </p:nvGraphicFramePr>
        <p:xfrm>
          <a:off x="576812" y="1163991"/>
          <a:ext cx="11038376" cy="5260860"/>
        </p:xfrm>
        <a:graphic>
          <a:graphicData uri="http://schemas.openxmlformats.org/drawingml/2006/table">
            <a:tbl>
              <a:tblPr firstRow="1" bandRow="1"/>
              <a:tblGrid>
                <a:gridCol w="5519188">
                  <a:extLst>
                    <a:ext uri="{9D8B030D-6E8A-4147-A177-3AD203B41FA5}">
                      <a16:colId xmlns:a16="http://schemas.microsoft.com/office/drawing/2014/main" val="615763476"/>
                    </a:ext>
                  </a:extLst>
                </a:gridCol>
                <a:gridCol w="5519188">
                  <a:extLst>
                    <a:ext uri="{9D8B030D-6E8A-4147-A177-3AD203B41FA5}">
                      <a16:colId xmlns:a16="http://schemas.microsoft.com/office/drawing/2014/main" val="713444903"/>
                    </a:ext>
                  </a:extLst>
                </a:gridCol>
              </a:tblGrid>
              <a:tr h="1315215">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8679953"/>
                  </a:ext>
                </a:extLst>
              </a:tr>
              <a:tr h="131521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9350070"/>
                  </a:ext>
                </a:extLst>
              </a:tr>
              <a:tr h="131521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3867994"/>
                  </a:ext>
                </a:extLst>
              </a:tr>
              <a:tr h="131521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812342"/>
                  </a:ext>
                </a:extLst>
              </a:tr>
            </a:tbl>
          </a:graphicData>
        </a:graphic>
      </p:graphicFrame>
      <p:sp>
        <p:nvSpPr>
          <p:cNvPr id="8" name="Rectangle 7">
            <a:extLst>
              <a:ext uri="{FF2B5EF4-FFF2-40B4-BE49-F238E27FC236}">
                <a16:creationId xmlns:a16="http://schemas.microsoft.com/office/drawing/2014/main" id="{9981907B-F3CE-4C24-BC5B-2E60884ABFD0}"/>
              </a:ext>
            </a:extLst>
          </p:cNvPr>
          <p:cNvSpPr/>
          <p:nvPr/>
        </p:nvSpPr>
        <p:spPr>
          <a:xfrm>
            <a:off x="3122643" y="4189834"/>
            <a:ext cx="1085554"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Luca</a:t>
            </a:r>
          </a:p>
        </p:txBody>
      </p:sp>
      <p:sp>
        <p:nvSpPr>
          <p:cNvPr id="9" name="Rectangle 8">
            <a:extLst>
              <a:ext uri="{FF2B5EF4-FFF2-40B4-BE49-F238E27FC236}">
                <a16:creationId xmlns:a16="http://schemas.microsoft.com/office/drawing/2014/main" id="{26971228-5A73-406F-A972-A9FA8705BAF9}"/>
              </a:ext>
            </a:extLst>
          </p:cNvPr>
          <p:cNvSpPr/>
          <p:nvPr/>
        </p:nvSpPr>
        <p:spPr>
          <a:xfrm>
            <a:off x="2949518" y="5536001"/>
            <a:ext cx="1293944"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Diego</a:t>
            </a:r>
          </a:p>
        </p:txBody>
      </p:sp>
      <p:sp>
        <p:nvSpPr>
          <p:cNvPr id="10" name="Rectangle 9">
            <a:extLst>
              <a:ext uri="{FF2B5EF4-FFF2-40B4-BE49-F238E27FC236}">
                <a16:creationId xmlns:a16="http://schemas.microsoft.com/office/drawing/2014/main" id="{46B6B82A-1FA8-46D7-AD84-DA665562DF20}"/>
              </a:ext>
            </a:extLst>
          </p:cNvPr>
          <p:cNvSpPr/>
          <p:nvPr/>
        </p:nvSpPr>
        <p:spPr>
          <a:xfrm>
            <a:off x="3031621" y="1528988"/>
            <a:ext cx="1401346"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Marco</a:t>
            </a:r>
          </a:p>
        </p:txBody>
      </p:sp>
      <p:sp>
        <p:nvSpPr>
          <p:cNvPr id="11" name="Rectangle 10">
            <a:extLst>
              <a:ext uri="{FF2B5EF4-FFF2-40B4-BE49-F238E27FC236}">
                <a16:creationId xmlns:a16="http://schemas.microsoft.com/office/drawing/2014/main" id="{E344AE40-BDE1-4262-8106-5F3685495552}"/>
              </a:ext>
            </a:extLst>
          </p:cNvPr>
          <p:cNvSpPr/>
          <p:nvPr/>
        </p:nvSpPr>
        <p:spPr>
          <a:xfrm>
            <a:off x="3125853" y="2892479"/>
            <a:ext cx="1178528"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w="22225">
                  <a:solidFill>
                    <a:srgbClr val="ED7D31"/>
                  </a:solidFill>
                  <a:prstDash val="solid"/>
                </a:ln>
                <a:solidFill>
                  <a:srgbClr val="ED7D31">
                    <a:lumMod val="40000"/>
                    <a:lumOff val="60000"/>
                  </a:srgbClr>
                </a:solidFill>
                <a:effectLst/>
                <a:uLnTx/>
                <a:uFillTx/>
                <a:latin typeface="Century Gothic"/>
                <a:ea typeface="+mn-ea"/>
                <a:cs typeface="+mn-cs"/>
              </a:rPr>
              <a:t>Lucía</a:t>
            </a:r>
            <a:endPar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endParaRPr>
          </a:p>
        </p:txBody>
      </p:sp>
      <p:sp>
        <p:nvSpPr>
          <p:cNvPr id="12" name="Rectangle 11">
            <a:extLst>
              <a:ext uri="{FF2B5EF4-FFF2-40B4-BE49-F238E27FC236}">
                <a16:creationId xmlns:a16="http://schemas.microsoft.com/office/drawing/2014/main" id="{EE1BFDA5-BC49-4A88-8790-62BFFBAF42E3}"/>
              </a:ext>
            </a:extLst>
          </p:cNvPr>
          <p:cNvSpPr/>
          <p:nvPr/>
        </p:nvSpPr>
        <p:spPr>
          <a:xfrm>
            <a:off x="9161312" y="1616209"/>
            <a:ext cx="1366679"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Clara</a:t>
            </a:r>
          </a:p>
        </p:txBody>
      </p:sp>
      <p:sp>
        <p:nvSpPr>
          <p:cNvPr id="13" name="Rectangle 12">
            <a:extLst>
              <a:ext uri="{FF2B5EF4-FFF2-40B4-BE49-F238E27FC236}">
                <a16:creationId xmlns:a16="http://schemas.microsoft.com/office/drawing/2014/main" id="{FBFFB2FB-CD9E-4004-B0E1-5009555FE6DE}"/>
              </a:ext>
            </a:extLst>
          </p:cNvPr>
          <p:cNvSpPr/>
          <p:nvPr/>
        </p:nvSpPr>
        <p:spPr>
          <a:xfrm>
            <a:off x="9337875" y="5571413"/>
            <a:ext cx="1016625"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Felix</a:t>
            </a:r>
          </a:p>
        </p:txBody>
      </p:sp>
      <p:sp>
        <p:nvSpPr>
          <p:cNvPr id="14" name="Rectangle 13">
            <a:extLst>
              <a:ext uri="{FF2B5EF4-FFF2-40B4-BE49-F238E27FC236}">
                <a16:creationId xmlns:a16="http://schemas.microsoft.com/office/drawing/2014/main" id="{D3AEC59C-1B3C-4976-8531-D155811D3310}"/>
              </a:ext>
            </a:extLst>
          </p:cNvPr>
          <p:cNvSpPr/>
          <p:nvPr/>
        </p:nvSpPr>
        <p:spPr>
          <a:xfrm>
            <a:off x="9384363" y="4287197"/>
            <a:ext cx="731289"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Ela</a:t>
            </a:r>
          </a:p>
        </p:txBody>
      </p:sp>
      <p:sp>
        <p:nvSpPr>
          <p:cNvPr id="15" name="Rectangle 14">
            <a:extLst>
              <a:ext uri="{FF2B5EF4-FFF2-40B4-BE49-F238E27FC236}">
                <a16:creationId xmlns:a16="http://schemas.microsoft.com/office/drawing/2014/main" id="{BB0A3262-FF71-4D61-861F-AD61CB3D49C1}"/>
              </a:ext>
            </a:extLst>
          </p:cNvPr>
          <p:cNvSpPr/>
          <p:nvPr/>
        </p:nvSpPr>
        <p:spPr>
          <a:xfrm>
            <a:off x="9171961" y="2951703"/>
            <a:ext cx="1440456"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w="22225">
                  <a:solidFill>
                    <a:srgbClr val="ED7D31"/>
                  </a:solidFill>
                  <a:prstDash val="solid"/>
                </a:ln>
                <a:solidFill>
                  <a:srgbClr val="ED7D31">
                    <a:lumMod val="40000"/>
                    <a:lumOff val="60000"/>
                  </a:srgbClr>
                </a:solidFill>
                <a:effectLst/>
                <a:uLnTx/>
                <a:uFillTx/>
                <a:latin typeface="Century Gothic"/>
                <a:ea typeface="+mn-ea"/>
                <a:cs typeface="+mn-cs"/>
              </a:rPr>
              <a:t>Ema</a:t>
            </a:r>
            <a:endPar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48F64A2E-6A96-4EAB-899D-E023240D6E4E}"/>
              </a:ext>
            </a:extLst>
          </p:cNvPr>
          <p:cNvSpPr txBox="1"/>
          <p:nvPr/>
        </p:nvSpPr>
        <p:spPr>
          <a:xfrm>
            <a:off x="1099079" y="1552263"/>
            <a:ext cx="19549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(nervous)</a:t>
            </a:r>
          </a:p>
        </p:txBody>
      </p:sp>
      <p:sp>
        <p:nvSpPr>
          <p:cNvPr id="17" name="TextBox 16">
            <a:extLst>
              <a:ext uri="{FF2B5EF4-FFF2-40B4-BE49-F238E27FC236}">
                <a16:creationId xmlns:a16="http://schemas.microsoft.com/office/drawing/2014/main" id="{C0680989-5A64-408F-B5D5-061923FDA1E9}"/>
              </a:ext>
            </a:extLst>
          </p:cNvPr>
          <p:cNvSpPr txBox="1"/>
          <p:nvPr/>
        </p:nvSpPr>
        <p:spPr>
          <a:xfrm>
            <a:off x="7824208" y="1653839"/>
            <a:ext cx="2459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(pale)</a:t>
            </a:r>
          </a:p>
        </p:txBody>
      </p:sp>
      <p:sp>
        <p:nvSpPr>
          <p:cNvPr id="18" name="TextBox 17">
            <a:extLst>
              <a:ext uri="{FF2B5EF4-FFF2-40B4-BE49-F238E27FC236}">
                <a16:creationId xmlns:a16="http://schemas.microsoft.com/office/drawing/2014/main" id="{1C5C0CEA-EB54-4004-8031-586BF6AB331D}"/>
              </a:ext>
            </a:extLst>
          </p:cNvPr>
          <p:cNvSpPr txBox="1"/>
          <p:nvPr/>
        </p:nvSpPr>
        <p:spPr>
          <a:xfrm>
            <a:off x="1468513" y="2912814"/>
            <a:ext cx="19639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(serious)</a:t>
            </a:r>
          </a:p>
        </p:txBody>
      </p:sp>
      <p:sp>
        <p:nvSpPr>
          <p:cNvPr id="19" name="TextBox 18">
            <a:extLst>
              <a:ext uri="{FF2B5EF4-FFF2-40B4-BE49-F238E27FC236}">
                <a16:creationId xmlns:a16="http://schemas.microsoft.com/office/drawing/2014/main" id="{1E93C78C-4670-46CF-A4D1-1FD678CCAED8}"/>
              </a:ext>
            </a:extLst>
          </p:cNvPr>
          <p:cNvSpPr txBox="1"/>
          <p:nvPr/>
        </p:nvSpPr>
        <p:spPr>
          <a:xfrm>
            <a:off x="7477669" y="2983528"/>
            <a:ext cx="2459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(strange)</a:t>
            </a:r>
          </a:p>
        </p:txBody>
      </p:sp>
      <p:sp>
        <p:nvSpPr>
          <p:cNvPr id="20" name="TextBox 19">
            <a:extLst>
              <a:ext uri="{FF2B5EF4-FFF2-40B4-BE49-F238E27FC236}">
                <a16:creationId xmlns:a16="http://schemas.microsoft.com/office/drawing/2014/main" id="{3943DB19-01A3-47CF-BE65-57C5F685075C}"/>
              </a:ext>
            </a:extLst>
          </p:cNvPr>
          <p:cNvSpPr txBox="1"/>
          <p:nvPr/>
        </p:nvSpPr>
        <p:spPr>
          <a:xfrm>
            <a:off x="1529693" y="4229629"/>
            <a:ext cx="19639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(calm)</a:t>
            </a:r>
          </a:p>
        </p:txBody>
      </p:sp>
      <p:sp>
        <p:nvSpPr>
          <p:cNvPr id="21" name="TextBox 20">
            <a:extLst>
              <a:ext uri="{FF2B5EF4-FFF2-40B4-BE49-F238E27FC236}">
                <a16:creationId xmlns:a16="http://schemas.microsoft.com/office/drawing/2014/main" id="{90230EFE-8B7C-48E6-8BCB-F5877C3C7ED4}"/>
              </a:ext>
            </a:extLst>
          </p:cNvPr>
          <p:cNvSpPr txBox="1"/>
          <p:nvPr/>
        </p:nvSpPr>
        <p:spPr>
          <a:xfrm>
            <a:off x="1390526" y="5536001"/>
            <a:ext cx="19639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(crazy)</a:t>
            </a:r>
          </a:p>
        </p:txBody>
      </p:sp>
      <p:sp>
        <p:nvSpPr>
          <p:cNvPr id="22" name="TextBox 21">
            <a:extLst>
              <a:ext uri="{FF2B5EF4-FFF2-40B4-BE49-F238E27FC236}">
                <a16:creationId xmlns:a16="http://schemas.microsoft.com/office/drawing/2014/main" id="{8EB2319F-E177-4A95-AABB-EB0B041BD1D0}"/>
              </a:ext>
            </a:extLst>
          </p:cNvPr>
          <p:cNvSpPr txBox="1"/>
          <p:nvPr/>
        </p:nvSpPr>
        <p:spPr>
          <a:xfrm>
            <a:off x="8162267" y="4302586"/>
            <a:ext cx="2459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(silly)</a:t>
            </a:r>
          </a:p>
        </p:txBody>
      </p:sp>
      <p:sp>
        <p:nvSpPr>
          <p:cNvPr id="23" name="TextBox 22">
            <a:extLst>
              <a:ext uri="{FF2B5EF4-FFF2-40B4-BE49-F238E27FC236}">
                <a16:creationId xmlns:a16="http://schemas.microsoft.com/office/drawing/2014/main" id="{68D5263E-98B6-4C6A-A080-71CE154E1311}"/>
              </a:ext>
            </a:extLst>
          </p:cNvPr>
          <p:cNvSpPr txBox="1"/>
          <p:nvPr/>
        </p:nvSpPr>
        <p:spPr>
          <a:xfrm>
            <a:off x="7895113" y="5563864"/>
            <a:ext cx="2459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(ready)</a:t>
            </a:r>
          </a:p>
        </p:txBody>
      </p:sp>
      <p:pic>
        <p:nvPicPr>
          <p:cNvPr id="24" name="Picture 23">
            <a:extLst>
              <a:ext uri="{FF2B5EF4-FFF2-40B4-BE49-F238E27FC236}">
                <a16:creationId xmlns:a16="http://schemas.microsoft.com/office/drawing/2014/main" id="{69DCDC14-5764-4F83-8FDF-377C670FDBEE}"/>
              </a:ext>
            </a:extLst>
          </p:cNvPr>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10425865" y="1459245"/>
            <a:ext cx="487203" cy="683656"/>
          </a:xfrm>
          <a:prstGeom prst="rect">
            <a:avLst/>
          </a:prstGeom>
        </p:spPr>
      </p:pic>
      <p:pic>
        <p:nvPicPr>
          <p:cNvPr id="25" name="Picture 24">
            <a:extLst>
              <a:ext uri="{FF2B5EF4-FFF2-40B4-BE49-F238E27FC236}">
                <a16:creationId xmlns:a16="http://schemas.microsoft.com/office/drawing/2014/main" id="{825CA28E-D885-46F6-8B22-D65DF5B3036D}"/>
              </a:ext>
            </a:extLst>
          </p:cNvPr>
          <p:cNvPicPr>
            <a:picLocks noChangeAspect="1"/>
          </p:cNvPicPr>
          <p:nvPr/>
        </p:nvPicPr>
        <p:blipFill rotWithShape="1">
          <a:blip r:embed="rId5"/>
          <a:srcRect l="49237" t="14899" r="17129" b="11582"/>
          <a:stretch/>
        </p:blipFill>
        <p:spPr>
          <a:xfrm>
            <a:off x="4320673" y="1444229"/>
            <a:ext cx="530755" cy="774380"/>
          </a:xfrm>
          <a:prstGeom prst="rect">
            <a:avLst/>
          </a:prstGeom>
        </p:spPr>
      </p:pic>
      <p:pic>
        <p:nvPicPr>
          <p:cNvPr id="26" name="Picture 25">
            <a:extLst>
              <a:ext uri="{FF2B5EF4-FFF2-40B4-BE49-F238E27FC236}">
                <a16:creationId xmlns:a16="http://schemas.microsoft.com/office/drawing/2014/main" id="{054537A6-1E97-4E5A-9803-CE44D7281752}"/>
              </a:ext>
            </a:extLst>
          </p:cNvPr>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10494769" y="2822045"/>
            <a:ext cx="487203" cy="683656"/>
          </a:xfrm>
          <a:prstGeom prst="rect">
            <a:avLst/>
          </a:prstGeom>
        </p:spPr>
      </p:pic>
      <p:pic>
        <p:nvPicPr>
          <p:cNvPr id="27" name="Picture 26">
            <a:extLst>
              <a:ext uri="{FF2B5EF4-FFF2-40B4-BE49-F238E27FC236}">
                <a16:creationId xmlns:a16="http://schemas.microsoft.com/office/drawing/2014/main" id="{76443E26-6719-4AD4-9535-41F6AEEA7391}"/>
              </a:ext>
            </a:extLst>
          </p:cNvPr>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10494768" y="4125005"/>
            <a:ext cx="487203" cy="683656"/>
          </a:xfrm>
          <a:prstGeom prst="rect">
            <a:avLst/>
          </a:prstGeom>
        </p:spPr>
      </p:pic>
      <p:pic>
        <p:nvPicPr>
          <p:cNvPr id="28" name="Picture 27">
            <a:extLst>
              <a:ext uri="{FF2B5EF4-FFF2-40B4-BE49-F238E27FC236}">
                <a16:creationId xmlns:a16="http://schemas.microsoft.com/office/drawing/2014/main" id="{063C52FD-7257-4A52-860B-DF3535B79BC5}"/>
              </a:ext>
            </a:extLst>
          </p:cNvPr>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4369015" y="2886874"/>
            <a:ext cx="487203" cy="683656"/>
          </a:xfrm>
          <a:prstGeom prst="rect">
            <a:avLst/>
          </a:prstGeom>
        </p:spPr>
      </p:pic>
      <p:pic>
        <p:nvPicPr>
          <p:cNvPr id="29" name="Picture 28">
            <a:extLst>
              <a:ext uri="{FF2B5EF4-FFF2-40B4-BE49-F238E27FC236}">
                <a16:creationId xmlns:a16="http://schemas.microsoft.com/office/drawing/2014/main" id="{02C7CB6B-C19E-4531-9A83-32D93AD57F31}"/>
              </a:ext>
            </a:extLst>
          </p:cNvPr>
          <p:cNvPicPr>
            <a:picLocks noChangeAspect="1"/>
          </p:cNvPicPr>
          <p:nvPr/>
        </p:nvPicPr>
        <p:blipFill rotWithShape="1">
          <a:blip r:embed="rId5"/>
          <a:srcRect l="49237" t="14899" r="17129" b="11582"/>
          <a:stretch/>
        </p:blipFill>
        <p:spPr>
          <a:xfrm>
            <a:off x="4318010" y="4125005"/>
            <a:ext cx="530755" cy="774380"/>
          </a:xfrm>
          <a:prstGeom prst="rect">
            <a:avLst/>
          </a:prstGeom>
        </p:spPr>
      </p:pic>
      <p:pic>
        <p:nvPicPr>
          <p:cNvPr id="30" name="Picture 29">
            <a:extLst>
              <a:ext uri="{FF2B5EF4-FFF2-40B4-BE49-F238E27FC236}">
                <a16:creationId xmlns:a16="http://schemas.microsoft.com/office/drawing/2014/main" id="{5125DD50-0406-4BE5-A8F5-A267B2DA7157}"/>
              </a:ext>
            </a:extLst>
          </p:cNvPr>
          <p:cNvPicPr>
            <a:picLocks noChangeAspect="1"/>
          </p:cNvPicPr>
          <p:nvPr/>
        </p:nvPicPr>
        <p:blipFill rotWithShape="1">
          <a:blip r:embed="rId5"/>
          <a:srcRect l="49237" t="14899" r="17129" b="11582"/>
          <a:stretch/>
        </p:blipFill>
        <p:spPr>
          <a:xfrm>
            <a:off x="4354682" y="5425810"/>
            <a:ext cx="530755" cy="774380"/>
          </a:xfrm>
          <a:prstGeom prst="rect">
            <a:avLst/>
          </a:prstGeom>
        </p:spPr>
      </p:pic>
      <p:pic>
        <p:nvPicPr>
          <p:cNvPr id="31" name="Picture 30">
            <a:extLst>
              <a:ext uri="{FF2B5EF4-FFF2-40B4-BE49-F238E27FC236}">
                <a16:creationId xmlns:a16="http://schemas.microsoft.com/office/drawing/2014/main" id="{9B56D45E-E356-4C75-8F50-3E9C6CE2EF4E}"/>
              </a:ext>
            </a:extLst>
          </p:cNvPr>
          <p:cNvPicPr>
            <a:picLocks noChangeAspect="1"/>
          </p:cNvPicPr>
          <p:nvPr/>
        </p:nvPicPr>
        <p:blipFill rotWithShape="1">
          <a:blip r:embed="rId5"/>
          <a:srcRect l="49237" t="14899" r="17129" b="11582"/>
          <a:stretch/>
        </p:blipFill>
        <p:spPr>
          <a:xfrm>
            <a:off x="10425865" y="5461222"/>
            <a:ext cx="530755" cy="774380"/>
          </a:xfrm>
          <a:prstGeom prst="rect">
            <a:avLst/>
          </a:prstGeom>
        </p:spPr>
      </p:pic>
      <p:sp>
        <p:nvSpPr>
          <p:cNvPr id="32" name="Rounded Rectangle 11">
            <a:extLst>
              <a:ext uri="{FF2B5EF4-FFF2-40B4-BE49-F238E27FC236}">
                <a16:creationId xmlns:a16="http://schemas.microsoft.com/office/drawing/2014/main" id="{A316DD52-7894-4A75-969C-CA0645DA2978}"/>
              </a:ext>
            </a:extLst>
          </p:cNvPr>
          <p:cNvSpPr/>
          <p:nvPr/>
        </p:nvSpPr>
        <p:spPr>
          <a:xfrm>
            <a:off x="9382125" y="258166"/>
            <a:ext cx="2546019" cy="41810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52700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 name="TextBox 7">
            <a:extLst>
              <a:ext uri="{FF2B5EF4-FFF2-40B4-BE49-F238E27FC236}">
                <a16:creationId xmlns:a16="http://schemas.microsoft.com/office/drawing/2014/main" id="{A24735DD-D48B-475C-8129-8B22E4F73498}"/>
              </a:ext>
            </a:extLst>
          </p:cNvPr>
          <p:cNvSpPr txBox="1"/>
          <p:nvPr/>
        </p:nvSpPr>
        <p:spPr>
          <a:xfrm>
            <a:off x="3038170" y="486077"/>
            <a:ext cx="5414904" cy="1862048"/>
          </a:xfrm>
          <a:prstGeom prst="rect">
            <a:avLst/>
          </a:prstGeom>
          <a:solidFill>
            <a:sysClr val="window" lastClr="FFFFFF"/>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5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está</a:t>
            </a:r>
          </a:p>
        </p:txBody>
      </p:sp>
      <p:sp>
        <p:nvSpPr>
          <p:cNvPr id="9" name="TextBox 8">
            <a:extLst>
              <a:ext uri="{FF2B5EF4-FFF2-40B4-BE49-F238E27FC236}">
                <a16:creationId xmlns:a16="http://schemas.microsoft.com/office/drawing/2014/main" id="{266EBEB2-45E9-4695-B1A3-C258E3F8EEDB}"/>
              </a:ext>
            </a:extLst>
          </p:cNvPr>
          <p:cNvSpPr txBox="1"/>
          <p:nvPr/>
        </p:nvSpPr>
        <p:spPr>
          <a:xfrm>
            <a:off x="3160552" y="2055737"/>
            <a:ext cx="5414904" cy="584775"/>
          </a:xfrm>
          <a:prstGeom prst="rect">
            <a:avLst/>
          </a:prstGeom>
          <a:solidFill>
            <a:sysClr val="window" lastClr="FFFFFF"/>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[is] (location, state)</a:t>
            </a:r>
          </a:p>
        </p:txBody>
      </p:sp>
      <p:sp>
        <p:nvSpPr>
          <p:cNvPr id="10" name="TextBox 9">
            <a:extLst>
              <a:ext uri="{FF2B5EF4-FFF2-40B4-BE49-F238E27FC236}">
                <a16:creationId xmlns:a16="http://schemas.microsoft.com/office/drawing/2014/main" id="{62336DDC-90DE-4FD8-A622-6902232B3B60}"/>
              </a:ext>
            </a:extLst>
          </p:cNvPr>
          <p:cNvSpPr txBox="1"/>
          <p:nvPr/>
        </p:nvSpPr>
        <p:spPr>
          <a:xfrm>
            <a:off x="1" y="3356040"/>
            <a:ext cx="12192000" cy="1015663"/>
          </a:xfrm>
          <a:prstGeom prst="rect">
            <a:avLst/>
          </a:prstGeom>
          <a:solidFill>
            <a:sysClr val="window" lastClr="FFFFFF"/>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Madrid</a:t>
            </a:r>
            <a:r>
              <a:rPr kumimoji="0" lang="fr-FR" sz="6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está </a:t>
            </a:r>
            <a:r>
              <a:rPr kumimoji="0" lang="fr-FR"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en España.</a:t>
            </a:r>
          </a:p>
        </p:txBody>
      </p:sp>
      <p:sp>
        <p:nvSpPr>
          <p:cNvPr id="11" name="TextBox 10">
            <a:extLst>
              <a:ext uri="{FF2B5EF4-FFF2-40B4-BE49-F238E27FC236}">
                <a16:creationId xmlns:a16="http://schemas.microsoft.com/office/drawing/2014/main" id="{18B48148-F20A-4DE0-A4B5-614A9E1BAA7B}"/>
              </a:ext>
            </a:extLst>
          </p:cNvPr>
          <p:cNvSpPr txBox="1"/>
          <p:nvPr/>
        </p:nvSpPr>
        <p:spPr>
          <a:xfrm>
            <a:off x="-227995" y="4371703"/>
            <a:ext cx="12191998"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[Madrid </a:t>
            </a: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is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a:t>
            </a: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Spain.]</a:t>
            </a:r>
          </a:p>
        </p:txBody>
      </p:sp>
      <p:sp>
        <p:nvSpPr>
          <p:cNvPr id="2" name="Title 1">
            <a:extLst>
              <a:ext uri="{FF2B5EF4-FFF2-40B4-BE49-F238E27FC236}">
                <a16:creationId xmlns:a16="http://schemas.microsoft.com/office/drawing/2014/main" id="{B6DA9DA5-A3CE-433F-99CD-B0F359D89D3C}"/>
              </a:ext>
            </a:extLst>
          </p:cNvPr>
          <p:cNvSpPr>
            <a:spLocks noGrp="1"/>
          </p:cNvSpPr>
          <p:nvPr>
            <p:ph type="title"/>
          </p:nvPr>
        </p:nvSpPr>
        <p:spPr/>
        <p:txBody>
          <a:bodyPr/>
          <a:lstStyle/>
          <a:p>
            <a:r>
              <a:rPr lang="en-GB" sz="200" dirty="0">
                <a:solidFill>
                  <a:schemeClr val="bg1"/>
                </a:solidFill>
              </a:rPr>
              <a:t>está</a:t>
            </a:r>
          </a:p>
        </p:txBody>
      </p:sp>
    </p:spTree>
    <p:extLst>
      <p:ext uri="{BB962C8B-B14F-4D97-AF65-F5344CB8AC3E}">
        <p14:creationId xmlns:p14="http://schemas.microsoft.com/office/powerpoint/2010/main" val="214681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esta.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Madrid_esta_en_Espan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Gramática</a:t>
            </a:r>
          </a:p>
        </p:txBody>
      </p:sp>
      <p:graphicFrame>
        <p:nvGraphicFramePr>
          <p:cNvPr id="6" name="Table 5">
            <a:extLst>
              <a:ext uri="{FF2B5EF4-FFF2-40B4-BE49-F238E27FC236}">
                <a16:creationId xmlns:a16="http://schemas.microsoft.com/office/drawing/2014/main" id="{357FB3AE-E727-4A0C-ADD0-9E9EDDD7A972}"/>
              </a:ext>
            </a:extLst>
          </p:cNvPr>
          <p:cNvGraphicFramePr>
            <a:graphicFrameLocks noGrp="1"/>
          </p:cNvGraphicFramePr>
          <p:nvPr>
            <p:extLst/>
          </p:nvPr>
        </p:nvGraphicFramePr>
        <p:xfrm>
          <a:off x="576812" y="1163991"/>
          <a:ext cx="11038376" cy="5260860"/>
        </p:xfrm>
        <a:graphic>
          <a:graphicData uri="http://schemas.openxmlformats.org/drawingml/2006/table">
            <a:tbl>
              <a:tblPr firstRow="1" bandRow="1"/>
              <a:tblGrid>
                <a:gridCol w="5519188">
                  <a:extLst>
                    <a:ext uri="{9D8B030D-6E8A-4147-A177-3AD203B41FA5}">
                      <a16:colId xmlns:a16="http://schemas.microsoft.com/office/drawing/2014/main" val="615763476"/>
                    </a:ext>
                  </a:extLst>
                </a:gridCol>
                <a:gridCol w="5519188">
                  <a:extLst>
                    <a:ext uri="{9D8B030D-6E8A-4147-A177-3AD203B41FA5}">
                      <a16:colId xmlns:a16="http://schemas.microsoft.com/office/drawing/2014/main" val="713444903"/>
                    </a:ext>
                  </a:extLst>
                </a:gridCol>
              </a:tblGrid>
              <a:tr h="1315215">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8679953"/>
                  </a:ext>
                </a:extLst>
              </a:tr>
              <a:tr h="131521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9350070"/>
                  </a:ext>
                </a:extLst>
              </a:tr>
              <a:tr h="131521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3867994"/>
                  </a:ext>
                </a:extLst>
              </a:tr>
              <a:tr h="131521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812342"/>
                  </a:ext>
                </a:extLst>
              </a:tr>
            </a:tbl>
          </a:graphicData>
        </a:graphic>
      </p:graphicFrame>
      <p:pic>
        <p:nvPicPr>
          <p:cNvPr id="8" name="Picture 7">
            <a:extLst>
              <a:ext uri="{FF2B5EF4-FFF2-40B4-BE49-F238E27FC236}">
                <a16:creationId xmlns:a16="http://schemas.microsoft.com/office/drawing/2014/main" id="{55050D51-063B-4CD7-B31F-17FE7F86490F}"/>
              </a:ext>
            </a:extLst>
          </p:cNvPr>
          <p:cNvPicPr>
            <a:picLocks noChangeAspect="1"/>
          </p:cNvPicPr>
          <p:nvPr/>
        </p:nvPicPr>
        <p:blipFill rotWithShape="1">
          <a:blip r:embed="rId4"/>
          <a:srcRect l="49237" t="14899" r="17129" b="11582"/>
          <a:stretch/>
        </p:blipFill>
        <p:spPr>
          <a:xfrm>
            <a:off x="6721104" y="2738265"/>
            <a:ext cx="530755" cy="774380"/>
          </a:xfrm>
          <a:prstGeom prst="rect">
            <a:avLst/>
          </a:prstGeom>
        </p:spPr>
      </p:pic>
      <p:pic>
        <p:nvPicPr>
          <p:cNvPr id="9" name="Picture 8">
            <a:extLst>
              <a:ext uri="{FF2B5EF4-FFF2-40B4-BE49-F238E27FC236}">
                <a16:creationId xmlns:a16="http://schemas.microsoft.com/office/drawing/2014/main" id="{636E94DC-88DB-41EC-9FFF-74481DC3CC93}"/>
              </a:ext>
            </a:extLst>
          </p:cNvPr>
          <p:cNvPicPr>
            <a:picLocks noChangeAspect="1"/>
          </p:cNvPicPr>
          <p:nvPr/>
        </p:nvPicPr>
        <p:blipFill rotWithShape="1">
          <a:blip r:embed="rId4"/>
          <a:srcRect l="49237" t="14899" r="17129" b="11582"/>
          <a:stretch/>
        </p:blipFill>
        <p:spPr>
          <a:xfrm>
            <a:off x="6721103" y="4094534"/>
            <a:ext cx="530755" cy="774380"/>
          </a:xfrm>
          <a:prstGeom prst="rect">
            <a:avLst/>
          </a:prstGeom>
        </p:spPr>
      </p:pic>
      <p:sp>
        <p:nvSpPr>
          <p:cNvPr id="10" name="Rectangle 9">
            <a:extLst>
              <a:ext uri="{FF2B5EF4-FFF2-40B4-BE49-F238E27FC236}">
                <a16:creationId xmlns:a16="http://schemas.microsoft.com/office/drawing/2014/main" id="{0727D20C-8432-41C9-94CA-7873F419D19F}"/>
              </a:ext>
            </a:extLst>
          </p:cNvPr>
          <p:cNvSpPr/>
          <p:nvPr/>
        </p:nvSpPr>
        <p:spPr>
          <a:xfrm>
            <a:off x="1705536" y="4245022"/>
            <a:ext cx="130195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Chloe</a:t>
            </a:r>
          </a:p>
        </p:txBody>
      </p:sp>
      <p:sp>
        <p:nvSpPr>
          <p:cNvPr id="11" name="Rectangle 10">
            <a:extLst>
              <a:ext uri="{FF2B5EF4-FFF2-40B4-BE49-F238E27FC236}">
                <a16:creationId xmlns:a16="http://schemas.microsoft.com/office/drawing/2014/main" id="{1B5EFD89-F922-4E32-B29B-28B5771504C1}"/>
              </a:ext>
            </a:extLst>
          </p:cNvPr>
          <p:cNvSpPr/>
          <p:nvPr/>
        </p:nvSpPr>
        <p:spPr>
          <a:xfrm>
            <a:off x="1893845" y="5525660"/>
            <a:ext cx="954107"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Ana</a:t>
            </a:r>
          </a:p>
        </p:txBody>
      </p:sp>
      <p:sp>
        <p:nvSpPr>
          <p:cNvPr id="12" name="Rectangle 11">
            <a:extLst>
              <a:ext uri="{FF2B5EF4-FFF2-40B4-BE49-F238E27FC236}">
                <a16:creationId xmlns:a16="http://schemas.microsoft.com/office/drawing/2014/main" id="{14A47D0B-4EF2-455A-ADB1-F2BB75538726}"/>
              </a:ext>
            </a:extLst>
          </p:cNvPr>
          <p:cNvSpPr/>
          <p:nvPr/>
        </p:nvSpPr>
        <p:spPr>
          <a:xfrm>
            <a:off x="1642523" y="1548113"/>
            <a:ext cx="1516762"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Helena</a:t>
            </a:r>
          </a:p>
        </p:txBody>
      </p:sp>
      <p:sp>
        <p:nvSpPr>
          <p:cNvPr id="13" name="Rectangle 12">
            <a:extLst>
              <a:ext uri="{FF2B5EF4-FFF2-40B4-BE49-F238E27FC236}">
                <a16:creationId xmlns:a16="http://schemas.microsoft.com/office/drawing/2014/main" id="{A1778060-FBC8-4EDC-894A-58DE3239548E}"/>
              </a:ext>
            </a:extLst>
          </p:cNvPr>
          <p:cNvSpPr/>
          <p:nvPr/>
        </p:nvSpPr>
        <p:spPr>
          <a:xfrm>
            <a:off x="1779274" y="2964384"/>
            <a:ext cx="1223412"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Paulo</a:t>
            </a:r>
          </a:p>
        </p:txBody>
      </p:sp>
      <p:sp>
        <p:nvSpPr>
          <p:cNvPr id="14" name="Rectangle 13">
            <a:extLst>
              <a:ext uri="{FF2B5EF4-FFF2-40B4-BE49-F238E27FC236}">
                <a16:creationId xmlns:a16="http://schemas.microsoft.com/office/drawing/2014/main" id="{E99A0919-4E97-4F92-9690-D00180A828F4}"/>
              </a:ext>
            </a:extLst>
          </p:cNvPr>
          <p:cNvSpPr/>
          <p:nvPr/>
        </p:nvSpPr>
        <p:spPr>
          <a:xfrm>
            <a:off x="7251858" y="1494914"/>
            <a:ext cx="130195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Felipe</a:t>
            </a:r>
          </a:p>
        </p:txBody>
      </p:sp>
      <p:sp>
        <p:nvSpPr>
          <p:cNvPr id="15" name="Rectangle 14">
            <a:extLst>
              <a:ext uri="{FF2B5EF4-FFF2-40B4-BE49-F238E27FC236}">
                <a16:creationId xmlns:a16="http://schemas.microsoft.com/office/drawing/2014/main" id="{9E9C4D4C-FEC1-4EAC-B910-FC854E47A642}"/>
              </a:ext>
            </a:extLst>
          </p:cNvPr>
          <p:cNvSpPr/>
          <p:nvPr/>
        </p:nvSpPr>
        <p:spPr>
          <a:xfrm>
            <a:off x="6659244" y="5476118"/>
            <a:ext cx="2550725"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w="22225">
                  <a:solidFill>
                    <a:srgbClr val="ED7D31"/>
                  </a:solidFill>
                  <a:prstDash val="solid"/>
                </a:ln>
                <a:solidFill>
                  <a:srgbClr val="ED7D31">
                    <a:lumMod val="40000"/>
                    <a:lumOff val="60000"/>
                  </a:srgbClr>
                </a:solidFill>
                <a:effectLst/>
                <a:uLnTx/>
                <a:uFillTx/>
                <a:latin typeface="Century Gothic"/>
                <a:ea typeface="+mn-ea"/>
                <a:cs typeface="+mn-cs"/>
              </a:rPr>
              <a:t>María</a:t>
            </a:r>
            <a:endPar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endParaRPr>
          </a:p>
        </p:txBody>
      </p:sp>
      <p:sp>
        <p:nvSpPr>
          <p:cNvPr id="16" name="Rectangle 15">
            <a:extLst>
              <a:ext uri="{FF2B5EF4-FFF2-40B4-BE49-F238E27FC236}">
                <a16:creationId xmlns:a16="http://schemas.microsoft.com/office/drawing/2014/main" id="{794328BC-2F37-4442-A4EE-0253ED67EEB4}"/>
              </a:ext>
            </a:extLst>
          </p:cNvPr>
          <p:cNvSpPr/>
          <p:nvPr/>
        </p:nvSpPr>
        <p:spPr>
          <a:xfrm>
            <a:off x="7022650" y="4251017"/>
            <a:ext cx="1708167"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Oscar</a:t>
            </a:r>
          </a:p>
        </p:txBody>
      </p:sp>
      <p:sp>
        <p:nvSpPr>
          <p:cNvPr id="17" name="Rectangle 16">
            <a:extLst>
              <a:ext uri="{FF2B5EF4-FFF2-40B4-BE49-F238E27FC236}">
                <a16:creationId xmlns:a16="http://schemas.microsoft.com/office/drawing/2014/main" id="{959204E9-C867-4238-9655-E7C824F89F9A}"/>
              </a:ext>
            </a:extLst>
          </p:cNvPr>
          <p:cNvSpPr/>
          <p:nvPr/>
        </p:nvSpPr>
        <p:spPr>
          <a:xfrm>
            <a:off x="7223005" y="2933833"/>
            <a:ext cx="127310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Emilio</a:t>
            </a:r>
          </a:p>
        </p:txBody>
      </p:sp>
      <p:pic>
        <p:nvPicPr>
          <p:cNvPr id="18" name="Picture 17">
            <a:extLst>
              <a:ext uri="{FF2B5EF4-FFF2-40B4-BE49-F238E27FC236}">
                <a16:creationId xmlns:a16="http://schemas.microsoft.com/office/drawing/2014/main" id="{AA80D0A7-978A-4352-AAD5-502533F94619}"/>
              </a:ext>
            </a:extLst>
          </p:cNvPr>
          <p:cNvPicPr>
            <a:picLocks noChangeAspect="1"/>
          </p:cNvPicPr>
          <p:nvPr/>
        </p:nvPicPr>
        <p:blipFill rotWithShape="1">
          <a:blip r:embed="rId4"/>
          <a:srcRect l="49237" t="14899" r="17129" b="11582"/>
          <a:stretch/>
        </p:blipFill>
        <p:spPr>
          <a:xfrm>
            <a:off x="6721103" y="1467693"/>
            <a:ext cx="530755" cy="774380"/>
          </a:xfrm>
          <a:prstGeom prst="rect">
            <a:avLst/>
          </a:prstGeom>
        </p:spPr>
      </p:pic>
      <p:pic>
        <p:nvPicPr>
          <p:cNvPr id="19" name="Picture 18">
            <a:extLst>
              <a:ext uri="{FF2B5EF4-FFF2-40B4-BE49-F238E27FC236}">
                <a16:creationId xmlns:a16="http://schemas.microsoft.com/office/drawing/2014/main" id="{DAC1ACDE-1B96-4A81-B051-6E8520F96401}"/>
              </a:ext>
            </a:extLst>
          </p:cNvPr>
          <p:cNvPicPr>
            <a:picLocks noChangeAspect="1"/>
          </p:cNvPicPr>
          <p:nvPr/>
        </p:nvPicPr>
        <p:blipFill rotWithShape="1">
          <a:blip r:embed="rId4"/>
          <a:srcRect l="49237" t="14899" r="17129" b="11582"/>
          <a:stretch/>
        </p:blipFill>
        <p:spPr>
          <a:xfrm>
            <a:off x="998263" y="2786674"/>
            <a:ext cx="530755" cy="774380"/>
          </a:xfrm>
          <a:prstGeom prst="rect">
            <a:avLst/>
          </a:prstGeom>
        </p:spPr>
      </p:pic>
      <p:sp>
        <p:nvSpPr>
          <p:cNvPr id="20" name="TextBox 19">
            <a:extLst>
              <a:ext uri="{FF2B5EF4-FFF2-40B4-BE49-F238E27FC236}">
                <a16:creationId xmlns:a16="http://schemas.microsoft.com/office/drawing/2014/main" id="{DE1C4909-0649-4459-8F62-89AA24468A59}"/>
              </a:ext>
            </a:extLst>
          </p:cNvPr>
          <p:cNvSpPr txBox="1"/>
          <p:nvPr/>
        </p:nvSpPr>
        <p:spPr>
          <a:xfrm>
            <a:off x="3351218" y="1563502"/>
            <a:ext cx="20679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(nervous)</a:t>
            </a:r>
          </a:p>
        </p:txBody>
      </p:sp>
      <p:sp>
        <p:nvSpPr>
          <p:cNvPr id="21" name="TextBox 20">
            <a:extLst>
              <a:ext uri="{FF2B5EF4-FFF2-40B4-BE49-F238E27FC236}">
                <a16:creationId xmlns:a16="http://schemas.microsoft.com/office/drawing/2014/main" id="{6999AC3A-D7D1-4E8A-B7AC-FF578EC2D13F}"/>
              </a:ext>
            </a:extLst>
          </p:cNvPr>
          <p:cNvSpPr txBox="1"/>
          <p:nvPr/>
        </p:nvSpPr>
        <p:spPr>
          <a:xfrm>
            <a:off x="8873990" y="1562716"/>
            <a:ext cx="18914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(pale)</a:t>
            </a:r>
          </a:p>
        </p:txBody>
      </p:sp>
      <p:sp>
        <p:nvSpPr>
          <p:cNvPr id="22" name="TextBox 21">
            <a:extLst>
              <a:ext uri="{FF2B5EF4-FFF2-40B4-BE49-F238E27FC236}">
                <a16:creationId xmlns:a16="http://schemas.microsoft.com/office/drawing/2014/main" id="{4B3FF182-C8FE-4F88-8FA0-F4305396E74A}"/>
              </a:ext>
            </a:extLst>
          </p:cNvPr>
          <p:cNvSpPr txBox="1"/>
          <p:nvPr/>
        </p:nvSpPr>
        <p:spPr>
          <a:xfrm>
            <a:off x="3328382" y="3010777"/>
            <a:ext cx="17008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(serious)</a:t>
            </a:r>
          </a:p>
        </p:txBody>
      </p:sp>
      <p:sp>
        <p:nvSpPr>
          <p:cNvPr id="23" name="TextBox 22">
            <a:extLst>
              <a:ext uri="{FF2B5EF4-FFF2-40B4-BE49-F238E27FC236}">
                <a16:creationId xmlns:a16="http://schemas.microsoft.com/office/drawing/2014/main" id="{428DC1F0-0A20-4F94-8275-1532AFFC1C12}"/>
              </a:ext>
            </a:extLst>
          </p:cNvPr>
          <p:cNvSpPr txBox="1"/>
          <p:nvPr/>
        </p:nvSpPr>
        <p:spPr>
          <a:xfrm>
            <a:off x="8838981" y="2911600"/>
            <a:ext cx="18914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(strange)</a:t>
            </a:r>
          </a:p>
        </p:txBody>
      </p:sp>
      <p:sp>
        <p:nvSpPr>
          <p:cNvPr id="24" name="TextBox 23">
            <a:extLst>
              <a:ext uri="{FF2B5EF4-FFF2-40B4-BE49-F238E27FC236}">
                <a16:creationId xmlns:a16="http://schemas.microsoft.com/office/drawing/2014/main" id="{8CC97898-2CED-4CC4-95B7-70C82FE9B579}"/>
              </a:ext>
            </a:extLst>
          </p:cNvPr>
          <p:cNvSpPr txBox="1"/>
          <p:nvPr/>
        </p:nvSpPr>
        <p:spPr>
          <a:xfrm>
            <a:off x="3344254" y="4214219"/>
            <a:ext cx="15104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(calm)</a:t>
            </a:r>
          </a:p>
        </p:txBody>
      </p:sp>
      <p:sp>
        <p:nvSpPr>
          <p:cNvPr id="25" name="TextBox 24">
            <a:extLst>
              <a:ext uri="{FF2B5EF4-FFF2-40B4-BE49-F238E27FC236}">
                <a16:creationId xmlns:a16="http://schemas.microsoft.com/office/drawing/2014/main" id="{FFFE688C-4F4F-41CF-BE4B-1A2E4EC1293D}"/>
              </a:ext>
            </a:extLst>
          </p:cNvPr>
          <p:cNvSpPr txBox="1"/>
          <p:nvPr/>
        </p:nvSpPr>
        <p:spPr>
          <a:xfrm>
            <a:off x="3368618" y="5476118"/>
            <a:ext cx="15104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(crazy)</a:t>
            </a:r>
          </a:p>
        </p:txBody>
      </p:sp>
      <p:sp>
        <p:nvSpPr>
          <p:cNvPr id="26" name="TextBox 25">
            <a:extLst>
              <a:ext uri="{FF2B5EF4-FFF2-40B4-BE49-F238E27FC236}">
                <a16:creationId xmlns:a16="http://schemas.microsoft.com/office/drawing/2014/main" id="{4A2752B6-8D92-4634-B76F-A8B39C95AC1A}"/>
              </a:ext>
            </a:extLst>
          </p:cNvPr>
          <p:cNvSpPr txBox="1"/>
          <p:nvPr/>
        </p:nvSpPr>
        <p:spPr>
          <a:xfrm>
            <a:off x="8730817" y="4154946"/>
            <a:ext cx="18914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(silly)</a:t>
            </a:r>
          </a:p>
        </p:txBody>
      </p:sp>
      <p:sp>
        <p:nvSpPr>
          <p:cNvPr id="27" name="TextBox 26">
            <a:extLst>
              <a:ext uri="{FF2B5EF4-FFF2-40B4-BE49-F238E27FC236}">
                <a16:creationId xmlns:a16="http://schemas.microsoft.com/office/drawing/2014/main" id="{09565B7C-2FA7-4808-8246-4E4A09A241BE}"/>
              </a:ext>
            </a:extLst>
          </p:cNvPr>
          <p:cNvSpPr txBox="1"/>
          <p:nvPr/>
        </p:nvSpPr>
        <p:spPr>
          <a:xfrm>
            <a:off x="8992243" y="5486747"/>
            <a:ext cx="18914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(ill)</a:t>
            </a:r>
          </a:p>
        </p:txBody>
      </p:sp>
      <p:pic>
        <p:nvPicPr>
          <p:cNvPr id="28" name="Picture 27">
            <a:extLst>
              <a:ext uri="{FF2B5EF4-FFF2-40B4-BE49-F238E27FC236}">
                <a16:creationId xmlns:a16="http://schemas.microsoft.com/office/drawing/2014/main" id="{2D75CCCB-F2BB-4BE2-BF9A-70A3B302499A}"/>
              </a:ext>
            </a:extLst>
          </p:cNvPr>
          <p:cNvPicPr>
            <a:picLocks noChangeAspect="1"/>
          </p:cNvPicPr>
          <p:nvPr/>
        </p:nvPicPr>
        <p:blipFill rotWithShape="1">
          <a:blip r:embed="rId5">
            <a:extLst>
              <a:ext uri="{28A0092B-C50C-407E-A947-70E740481C1C}">
                <a14:useLocalDpi xmlns:a14="http://schemas.microsoft.com/office/drawing/2010/main" val="0"/>
              </a:ext>
            </a:extLst>
          </a:blip>
          <a:srcRect l="14258" t="14973" r="51474" b="12900"/>
          <a:stretch/>
        </p:blipFill>
        <p:spPr>
          <a:xfrm>
            <a:off x="1020040" y="1483284"/>
            <a:ext cx="487203" cy="683656"/>
          </a:xfrm>
          <a:prstGeom prst="rect">
            <a:avLst/>
          </a:prstGeom>
        </p:spPr>
      </p:pic>
      <p:pic>
        <p:nvPicPr>
          <p:cNvPr id="29" name="Picture 28">
            <a:extLst>
              <a:ext uri="{FF2B5EF4-FFF2-40B4-BE49-F238E27FC236}">
                <a16:creationId xmlns:a16="http://schemas.microsoft.com/office/drawing/2014/main" id="{77FFA647-3085-4CA0-80DF-F2823FCCF0E6}"/>
              </a:ext>
            </a:extLst>
          </p:cNvPr>
          <p:cNvPicPr>
            <a:picLocks noChangeAspect="1"/>
          </p:cNvPicPr>
          <p:nvPr/>
        </p:nvPicPr>
        <p:blipFill rotWithShape="1">
          <a:blip r:embed="rId5">
            <a:extLst>
              <a:ext uri="{28A0092B-C50C-407E-A947-70E740481C1C}">
                <a14:useLocalDpi xmlns:a14="http://schemas.microsoft.com/office/drawing/2010/main" val="0"/>
              </a:ext>
            </a:extLst>
          </a:blip>
          <a:srcRect l="14258" t="14973" r="51474" b="12900"/>
          <a:stretch/>
        </p:blipFill>
        <p:spPr>
          <a:xfrm>
            <a:off x="1067559" y="4094956"/>
            <a:ext cx="487203" cy="683656"/>
          </a:xfrm>
          <a:prstGeom prst="rect">
            <a:avLst/>
          </a:prstGeom>
        </p:spPr>
      </p:pic>
      <p:pic>
        <p:nvPicPr>
          <p:cNvPr id="30" name="Picture 29">
            <a:extLst>
              <a:ext uri="{FF2B5EF4-FFF2-40B4-BE49-F238E27FC236}">
                <a16:creationId xmlns:a16="http://schemas.microsoft.com/office/drawing/2014/main" id="{B4284DD1-83F8-4033-B186-94FDAEBA8770}"/>
              </a:ext>
            </a:extLst>
          </p:cNvPr>
          <p:cNvPicPr>
            <a:picLocks noChangeAspect="1"/>
          </p:cNvPicPr>
          <p:nvPr/>
        </p:nvPicPr>
        <p:blipFill rotWithShape="1">
          <a:blip r:embed="rId5">
            <a:extLst>
              <a:ext uri="{28A0092B-C50C-407E-A947-70E740481C1C}">
                <a14:useLocalDpi xmlns:a14="http://schemas.microsoft.com/office/drawing/2010/main" val="0"/>
              </a:ext>
            </a:extLst>
          </a:blip>
          <a:srcRect l="14258" t="14973" r="51474" b="12900"/>
          <a:stretch/>
        </p:blipFill>
        <p:spPr>
          <a:xfrm>
            <a:off x="1067559" y="5376226"/>
            <a:ext cx="487203" cy="683656"/>
          </a:xfrm>
          <a:prstGeom prst="rect">
            <a:avLst/>
          </a:prstGeom>
        </p:spPr>
      </p:pic>
      <p:pic>
        <p:nvPicPr>
          <p:cNvPr id="31" name="Picture 30">
            <a:extLst>
              <a:ext uri="{FF2B5EF4-FFF2-40B4-BE49-F238E27FC236}">
                <a16:creationId xmlns:a16="http://schemas.microsoft.com/office/drawing/2014/main" id="{5BC41A12-906C-4F21-82EA-9B8462466E56}"/>
              </a:ext>
            </a:extLst>
          </p:cNvPr>
          <p:cNvPicPr>
            <a:picLocks noChangeAspect="1"/>
          </p:cNvPicPr>
          <p:nvPr/>
        </p:nvPicPr>
        <p:blipFill rotWithShape="1">
          <a:blip r:embed="rId5">
            <a:extLst>
              <a:ext uri="{28A0092B-C50C-407E-A947-70E740481C1C}">
                <a14:useLocalDpi xmlns:a14="http://schemas.microsoft.com/office/drawing/2010/main" val="0"/>
              </a:ext>
            </a:extLst>
          </a:blip>
          <a:srcRect l="14258" t="14973" r="51474" b="12900"/>
          <a:stretch/>
        </p:blipFill>
        <p:spPr>
          <a:xfrm>
            <a:off x="6721103" y="5431317"/>
            <a:ext cx="487203" cy="683656"/>
          </a:xfrm>
          <a:prstGeom prst="rect">
            <a:avLst/>
          </a:prstGeom>
        </p:spPr>
      </p:pic>
      <p:sp>
        <p:nvSpPr>
          <p:cNvPr id="32" name="Rounded Rectangle 11">
            <a:extLst>
              <a:ext uri="{FF2B5EF4-FFF2-40B4-BE49-F238E27FC236}">
                <a16:creationId xmlns:a16="http://schemas.microsoft.com/office/drawing/2014/main" id="{A316DD52-7894-4A75-969C-CA0645DA2978}"/>
              </a:ext>
            </a:extLst>
          </p:cNvPr>
          <p:cNvSpPr/>
          <p:nvPr/>
        </p:nvSpPr>
        <p:spPr>
          <a:xfrm>
            <a:off x="9382125" y="258166"/>
            <a:ext cx="2546019" cy="41810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17856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7.1.1.3</a:t>
            </a:r>
          </a:p>
        </p:txBody>
      </p:sp>
      <p:sp>
        <p:nvSpPr>
          <p:cNvPr id="3" name="Content Placeholder 2"/>
          <p:cNvSpPr>
            <a:spLocks noGrp="1"/>
          </p:cNvSpPr>
          <p:nvPr>
            <p:ph idx="1"/>
          </p:nvPr>
        </p:nvSpPr>
        <p:spPr/>
        <p:txBody>
          <a:bodyPr/>
          <a:lstStyle/>
          <a:p>
            <a:r>
              <a:rPr lang="en-US" dirty="0"/>
              <a:t>Slides 34-37: Speaking activity with Spanish names</a:t>
            </a:r>
          </a:p>
        </p:txBody>
      </p:sp>
    </p:spTree>
    <p:extLst>
      <p:ext uri="{BB962C8B-B14F-4D97-AF65-F5344CB8AC3E}">
        <p14:creationId xmlns:p14="http://schemas.microsoft.com/office/powerpoint/2010/main" val="2948967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¿Quién soy?</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453966" y="258166"/>
            <a:ext cx="247417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ounded Rectangular Callout 7">
            <a:extLst>
              <a:ext uri="{FF2B5EF4-FFF2-40B4-BE49-F238E27FC236}">
                <a16:creationId xmlns:a16="http://schemas.microsoft.com/office/drawing/2014/main" id="{66CC0D3B-5777-4A98-91D2-BF0029F7E8A0}"/>
              </a:ext>
            </a:extLst>
          </p:cNvPr>
          <p:cNvSpPr/>
          <p:nvPr/>
        </p:nvSpPr>
        <p:spPr>
          <a:xfrm>
            <a:off x="190782" y="2463242"/>
            <a:ext cx="5374640" cy="1281444"/>
          </a:xfrm>
          <a:prstGeom prst="wedgeRoundRectCallout">
            <a:avLst>
              <a:gd name="adj1" fmla="val 26502"/>
              <a:gd name="adj2" fmla="val 75477"/>
              <a:gd name="adj3" fmla="val 16667"/>
            </a:avLst>
          </a:prstGeom>
          <a:solidFill>
            <a:srgbClr val="115076"/>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8" name="Rectangle 7">
            <a:extLst>
              <a:ext uri="{FF2B5EF4-FFF2-40B4-BE49-F238E27FC236}">
                <a16:creationId xmlns:a16="http://schemas.microsoft.com/office/drawing/2014/main" id="{EE7A2CFA-E9C3-42DB-BE8F-AE73B7CFF2E6}"/>
              </a:ext>
            </a:extLst>
          </p:cNvPr>
          <p:cNvSpPr/>
          <p:nvPr/>
        </p:nvSpPr>
        <p:spPr>
          <a:xfrm>
            <a:off x="1619090" y="1543889"/>
            <a:ext cx="324640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Partner A</a:t>
            </a:r>
          </a:p>
        </p:txBody>
      </p:sp>
      <p:sp>
        <p:nvSpPr>
          <p:cNvPr id="9" name="Title 3">
            <a:extLst>
              <a:ext uri="{FF2B5EF4-FFF2-40B4-BE49-F238E27FC236}">
                <a16:creationId xmlns:a16="http://schemas.microsoft.com/office/drawing/2014/main" id="{1B48A946-1F6F-4CA9-AB14-3628A65E70DA}"/>
              </a:ext>
            </a:extLst>
          </p:cNvPr>
          <p:cNvSpPr txBox="1">
            <a:spLocks/>
          </p:cNvSpPr>
          <p:nvPr/>
        </p:nvSpPr>
        <p:spPr>
          <a:xfrm>
            <a:off x="609600" y="2750039"/>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Soy (+ adjective)</a:t>
            </a:r>
          </a:p>
        </p:txBody>
      </p:sp>
      <p:sp>
        <p:nvSpPr>
          <p:cNvPr id="10" name="Rectangle 9">
            <a:extLst>
              <a:ext uri="{FF2B5EF4-FFF2-40B4-BE49-F238E27FC236}">
                <a16:creationId xmlns:a16="http://schemas.microsoft.com/office/drawing/2014/main" id="{E327D99E-4846-401C-8C8D-FB853A4631C8}"/>
              </a:ext>
            </a:extLst>
          </p:cNvPr>
          <p:cNvSpPr/>
          <p:nvPr/>
        </p:nvSpPr>
        <p:spPr>
          <a:xfrm>
            <a:off x="7528247" y="1539911"/>
            <a:ext cx="313579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a:ea typeface="+mn-ea"/>
                <a:cs typeface="+mn-cs"/>
              </a:rPr>
              <a:t>Partner B</a:t>
            </a:r>
          </a:p>
        </p:txBody>
      </p:sp>
      <p:sp>
        <p:nvSpPr>
          <p:cNvPr id="11" name="Rounded Rectangular Callout 15">
            <a:extLst>
              <a:ext uri="{FF2B5EF4-FFF2-40B4-BE49-F238E27FC236}">
                <a16:creationId xmlns:a16="http://schemas.microsoft.com/office/drawing/2014/main" id="{7B9CB7DF-343F-4BE9-A1BB-E08CBA93FD07}"/>
              </a:ext>
            </a:extLst>
          </p:cNvPr>
          <p:cNvSpPr/>
          <p:nvPr/>
        </p:nvSpPr>
        <p:spPr>
          <a:xfrm>
            <a:off x="6717576" y="2463242"/>
            <a:ext cx="4757138" cy="1281444"/>
          </a:xfrm>
          <a:prstGeom prst="wedgeRoundRectCallout">
            <a:avLst>
              <a:gd name="adj1" fmla="val -34690"/>
              <a:gd name="adj2" fmla="val 80947"/>
              <a:gd name="adj3" fmla="val 16667"/>
            </a:avLst>
          </a:prstGeom>
          <a:solidFill>
            <a:srgbClr val="115076"/>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 name="Title 3">
            <a:extLst>
              <a:ext uri="{FF2B5EF4-FFF2-40B4-BE49-F238E27FC236}">
                <a16:creationId xmlns:a16="http://schemas.microsoft.com/office/drawing/2014/main" id="{FBC06E41-2936-4C64-9440-2BC82433E8AB}"/>
              </a:ext>
            </a:extLst>
          </p:cNvPr>
          <p:cNvSpPr txBox="1">
            <a:spLocks/>
          </p:cNvSpPr>
          <p:nvPr/>
        </p:nvSpPr>
        <p:spPr>
          <a:xfrm>
            <a:off x="6896137" y="2750039"/>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¿Eres (+ name)?</a:t>
            </a:r>
          </a:p>
        </p:txBody>
      </p:sp>
      <p:sp>
        <p:nvSpPr>
          <p:cNvPr id="13" name="Rounded Rectangular Callout 17">
            <a:extLst>
              <a:ext uri="{FF2B5EF4-FFF2-40B4-BE49-F238E27FC236}">
                <a16:creationId xmlns:a16="http://schemas.microsoft.com/office/drawing/2014/main" id="{41C9FC34-E1A0-4BD8-AAB9-C169590DDCCC}"/>
              </a:ext>
            </a:extLst>
          </p:cNvPr>
          <p:cNvSpPr/>
          <p:nvPr/>
        </p:nvSpPr>
        <p:spPr>
          <a:xfrm>
            <a:off x="1953040" y="4279620"/>
            <a:ext cx="3535680" cy="1021161"/>
          </a:xfrm>
          <a:prstGeom prst="wedgeRoundRectCallout">
            <a:avLst>
              <a:gd name="adj1" fmla="val 32113"/>
              <a:gd name="adj2" fmla="val 77065"/>
              <a:gd name="adj3" fmla="val 16667"/>
            </a:avLst>
          </a:prstGeom>
          <a:solidFill>
            <a:srgbClr val="115076"/>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4" name="Title 3">
            <a:extLst>
              <a:ext uri="{FF2B5EF4-FFF2-40B4-BE49-F238E27FC236}">
                <a16:creationId xmlns:a16="http://schemas.microsoft.com/office/drawing/2014/main" id="{E5F300B2-A0C6-45AC-8031-262660F04EC3}"/>
              </a:ext>
            </a:extLst>
          </p:cNvPr>
          <p:cNvSpPr txBox="1">
            <a:spLocks/>
          </p:cNvSpPr>
          <p:nvPr/>
        </p:nvSpPr>
        <p:spPr>
          <a:xfrm>
            <a:off x="2866795" y="4436275"/>
            <a:ext cx="289277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Sí</a:t>
            </a: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No</a:t>
            </a:r>
          </a:p>
        </p:txBody>
      </p:sp>
    </p:spTree>
    <p:extLst>
      <p:ext uri="{BB962C8B-B14F-4D97-AF65-F5344CB8AC3E}">
        <p14:creationId xmlns:p14="http://schemas.microsoft.com/office/powerpoint/2010/main" val="372493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p:bldP spid="11"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55">
            <a:extLst>
              <a:ext uri="{FF2B5EF4-FFF2-40B4-BE49-F238E27FC236}">
                <a16:creationId xmlns:a16="http://schemas.microsoft.com/office/drawing/2014/main" id="{D9F8E10E-3871-4F09-9CE6-ADD9C609B7E5}"/>
              </a:ext>
            </a:extLst>
          </p:cNvPr>
          <p:cNvSpPr>
            <a:spLocks noGrp="1"/>
          </p:cNvSpPr>
          <p:nvPr>
            <p:ph type="title"/>
          </p:nvPr>
        </p:nvSpPr>
        <p:spPr>
          <a:xfrm>
            <a:off x="213237" y="210199"/>
            <a:ext cx="10515600" cy="1325563"/>
          </a:xfrm>
        </p:spPr>
        <p:txBody>
          <a:bodyPr/>
          <a:lstStyle/>
          <a:p>
            <a:r>
              <a:rPr lang="en-US" sz="3000" b="1" kern="1200" dirty="0">
                <a:ln w="22225" cap="flat" cmpd="sng" algn="ctr">
                  <a:solidFill>
                    <a:srgbClr val="ED7D31"/>
                  </a:solidFill>
                  <a:prstDash val="solid"/>
                  <a:round/>
                </a:ln>
                <a:solidFill>
                  <a:srgbClr val="F8CBAD"/>
                </a:solidFill>
                <a:effectLst/>
                <a:latin typeface="Century Gothic" panose="020B0502020202020204" pitchFamily="34" charset="0"/>
                <a:ea typeface="+mn-ea"/>
                <a:cs typeface="+mn-cs"/>
              </a:rPr>
              <a:t>Paco</a:t>
            </a:r>
            <a:endParaRPr lang="en-GB" dirty="0"/>
          </a:p>
        </p:txBody>
      </p:sp>
      <p:pic>
        <p:nvPicPr>
          <p:cNvPr id="8" name="Picture 7">
            <a:extLst>
              <a:ext uri="{FF2B5EF4-FFF2-40B4-BE49-F238E27FC236}">
                <a16:creationId xmlns:a16="http://schemas.microsoft.com/office/drawing/2014/main" id="{AD99BD74-9478-4555-8184-AF5D8361A9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8238" y="3637755"/>
            <a:ext cx="1141751" cy="1161302"/>
          </a:xfrm>
          <a:prstGeom prst="rect">
            <a:avLst/>
          </a:prstGeom>
        </p:spPr>
      </p:pic>
      <p:pic>
        <p:nvPicPr>
          <p:cNvPr id="9" name="Picture 8">
            <a:extLst>
              <a:ext uri="{FF2B5EF4-FFF2-40B4-BE49-F238E27FC236}">
                <a16:creationId xmlns:a16="http://schemas.microsoft.com/office/drawing/2014/main" id="{32C061BB-C8EB-4E14-9F82-818870F078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7561" y="292787"/>
            <a:ext cx="1013644" cy="1140350"/>
          </a:xfrm>
          <a:prstGeom prst="rect">
            <a:avLst/>
          </a:prstGeom>
        </p:spPr>
      </p:pic>
      <p:sp>
        <p:nvSpPr>
          <p:cNvPr id="10" name="Rectangle 9">
            <a:extLst>
              <a:ext uri="{FF2B5EF4-FFF2-40B4-BE49-F238E27FC236}">
                <a16:creationId xmlns:a16="http://schemas.microsoft.com/office/drawing/2014/main" id="{667C210B-6698-43BE-96BE-04648A6CDAE6}"/>
              </a:ext>
            </a:extLst>
          </p:cNvPr>
          <p:cNvSpPr/>
          <p:nvPr/>
        </p:nvSpPr>
        <p:spPr>
          <a:xfrm>
            <a:off x="3114524" y="3847683"/>
            <a:ext cx="137088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Carlos</a:t>
            </a:r>
          </a:p>
        </p:txBody>
      </p:sp>
      <p:sp>
        <p:nvSpPr>
          <p:cNvPr id="11" name="Rectangle 10">
            <a:extLst>
              <a:ext uri="{FF2B5EF4-FFF2-40B4-BE49-F238E27FC236}">
                <a16:creationId xmlns:a16="http://schemas.microsoft.com/office/drawing/2014/main" id="{9BBC4CD7-5D86-4D0E-A9FD-B85D23F994E5}"/>
              </a:ext>
            </a:extLst>
          </p:cNvPr>
          <p:cNvSpPr/>
          <p:nvPr/>
        </p:nvSpPr>
        <p:spPr>
          <a:xfrm>
            <a:off x="135787" y="3831121"/>
            <a:ext cx="1083951"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Juan</a:t>
            </a:r>
          </a:p>
        </p:txBody>
      </p:sp>
      <p:sp>
        <p:nvSpPr>
          <p:cNvPr id="13" name="Rectangle 12">
            <a:extLst>
              <a:ext uri="{FF2B5EF4-FFF2-40B4-BE49-F238E27FC236}">
                <a16:creationId xmlns:a16="http://schemas.microsoft.com/office/drawing/2014/main" id="{33468573-6ABF-4E0B-BD05-64BE6039E771}"/>
              </a:ext>
            </a:extLst>
          </p:cNvPr>
          <p:cNvSpPr/>
          <p:nvPr/>
        </p:nvSpPr>
        <p:spPr>
          <a:xfrm>
            <a:off x="3348761" y="643318"/>
            <a:ext cx="120898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Elena</a:t>
            </a:r>
          </a:p>
        </p:txBody>
      </p:sp>
      <p:sp>
        <p:nvSpPr>
          <p:cNvPr id="14" name="Rectangle 13">
            <a:extLst>
              <a:ext uri="{FF2B5EF4-FFF2-40B4-BE49-F238E27FC236}">
                <a16:creationId xmlns:a16="http://schemas.microsoft.com/office/drawing/2014/main" id="{727F08E8-7100-4426-8275-5A09816A02A4}"/>
              </a:ext>
            </a:extLst>
          </p:cNvPr>
          <p:cNvSpPr/>
          <p:nvPr/>
        </p:nvSpPr>
        <p:spPr>
          <a:xfrm>
            <a:off x="156655" y="2120365"/>
            <a:ext cx="1140056"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Irene</a:t>
            </a:r>
          </a:p>
        </p:txBody>
      </p:sp>
      <p:sp>
        <p:nvSpPr>
          <p:cNvPr id="15" name="Rectangle 14">
            <a:extLst>
              <a:ext uri="{FF2B5EF4-FFF2-40B4-BE49-F238E27FC236}">
                <a16:creationId xmlns:a16="http://schemas.microsoft.com/office/drawing/2014/main" id="{57E68F4C-D0CC-40F7-A4ED-B35CF6A442F2}"/>
              </a:ext>
            </a:extLst>
          </p:cNvPr>
          <p:cNvSpPr/>
          <p:nvPr/>
        </p:nvSpPr>
        <p:spPr>
          <a:xfrm>
            <a:off x="3114524" y="2151411"/>
            <a:ext cx="1268296"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David</a:t>
            </a:r>
          </a:p>
        </p:txBody>
      </p:sp>
      <p:sp>
        <p:nvSpPr>
          <p:cNvPr id="16" name="Rectangle 15">
            <a:extLst>
              <a:ext uri="{FF2B5EF4-FFF2-40B4-BE49-F238E27FC236}">
                <a16:creationId xmlns:a16="http://schemas.microsoft.com/office/drawing/2014/main" id="{4A318508-D8FD-4BAE-A507-CB9319615B8E}"/>
              </a:ext>
            </a:extLst>
          </p:cNvPr>
          <p:cNvSpPr/>
          <p:nvPr/>
        </p:nvSpPr>
        <p:spPr>
          <a:xfrm>
            <a:off x="6157971" y="637824"/>
            <a:ext cx="1366679"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Clara</a:t>
            </a:r>
          </a:p>
        </p:txBody>
      </p:sp>
      <p:sp>
        <p:nvSpPr>
          <p:cNvPr id="17" name="Rectangle 16">
            <a:extLst>
              <a:ext uri="{FF2B5EF4-FFF2-40B4-BE49-F238E27FC236}">
                <a16:creationId xmlns:a16="http://schemas.microsoft.com/office/drawing/2014/main" id="{1CE09790-6F49-4816-9FE1-69FBA9EC9BCC}"/>
              </a:ext>
            </a:extLst>
          </p:cNvPr>
          <p:cNvSpPr/>
          <p:nvPr/>
        </p:nvSpPr>
        <p:spPr>
          <a:xfrm>
            <a:off x="9325084" y="639139"/>
            <a:ext cx="1245854"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Pablo</a:t>
            </a:r>
          </a:p>
        </p:txBody>
      </p:sp>
      <p:sp>
        <p:nvSpPr>
          <p:cNvPr id="18" name="Rectangle 17">
            <a:extLst>
              <a:ext uri="{FF2B5EF4-FFF2-40B4-BE49-F238E27FC236}">
                <a16:creationId xmlns:a16="http://schemas.microsoft.com/office/drawing/2014/main" id="{B17525E3-559A-4EAC-969B-3DD7E0FC1414}"/>
              </a:ext>
            </a:extLst>
          </p:cNvPr>
          <p:cNvSpPr/>
          <p:nvPr/>
        </p:nvSpPr>
        <p:spPr>
          <a:xfrm>
            <a:off x="2472230" y="5368027"/>
            <a:ext cx="2550725"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Alma</a:t>
            </a:r>
          </a:p>
        </p:txBody>
      </p:sp>
      <p:sp>
        <p:nvSpPr>
          <p:cNvPr id="19" name="Rectangle 18">
            <a:extLst>
              <a:ext uri="{FF2B5EF4-FFF2-40B4-BE49-F238E27FC236}">
                <a16:creationId xmlns:a16="http://schemas.microsoft.com/office/drawing/2014/main" id="{DF0D6E64-FDDB-4A8E-9D08-46E99BAB2A51}"/>
              </a:ext>
            </a:extLst>
          </p:cNvPr>
          <p:cNvSpPr/>
          <p:nvPr/>
        </p:nvSpPr>
        <p:spPr>
          <a:xfrm>
            <a:off x="5937573" y="3906010"/>
            <a:ext cx="1708167"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Arturo</a:t>
            </a:r>
          </a:p>
        </p:txBody>
      </p:sp>
      <p:sp>
        <p:nvSpPr>
          <p:cNvPr id="20" name="Rectangle 19">
            <a:extLst>
              <a:ext uri="{FF2B5EF4-FFF2-40B4-BE49-F238E27FC236}">
                <a16:creationId xmlns:a16="http://schemas.microsoft.com/office/drawing/2014/main" id="{DA7C4EC1-E718-47A2-B8E0-33E32CE7F19F}"/>
              </a:ext>
            </a:extLst>
          </p:cNvPr>
          <p:cNvSpPr/>
          <p:nvPr/>
        </p:nvSpPr>
        <p:spPr>
          <a:xfrm>
            <a:off x="6189909" y="2279838"/>
            <a:ext cx="1215397"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Rafa</a:t>
            </a:r>
            <a:endPar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62CF14A4-4186-4775-99A2-A97827D857B1}"/>
              </a:ext>
            </a:extLst>
          </p:cNvPr>
          <p:cNvSpPr/>
          <p:nvPr/>
        </p:nvSpPr>
        <p:spPr>
          <a:xfrm>
            <a:off x="6193180" y="5345958"/>
            <a:ext cx="98456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Raúl</a:t>
            </a:r>
            <a:endPar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22" name="Rectangle 21">
            <a:extLst>
              <a:ext uri="{FF2B5EF4-FFF2-40B4-BE49-F238E27FC236}">
                <a16:creationId xmlns:a16="http://schemas.microsoft.com/office/drawing/2014/main" id="{B691AFB4-BCCB-443A-B330-AA1437EADB00}"/>
              </a:ext>
            </a:extLst>
          </p:cNvPr>
          <p:cNvSpPr/>
          <p:nvPr/>
        </p:nvSpPr>
        <p:spPr>
          <a:xfrm>
            <a:off x="9139732" y="4306407"/>
            <a:ext cx="235673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Clementina</a:t>
            </a:r>
          </a:p>
        </p:txBody>
      </p:sp>
      <p:sp>
        <p:nvSpPr>
          <p:cNvPr id="23" name="Rectangle 22">
            <a:extLst>
              <a:ext uri="{FF2B5EF4-FFF2-40B4-BE49-F238E27FC236}">
                <a16:creationId xmlns:a16="http://schemas.microsoft.com/office/drawing/2014/main" id="{15A77AEC-1A62-478A-B87D-E2CB51A8D346}"/>
              </a:ext>
            </a:extLst>
          </p:cNvPr>
          <p:cNvSpPr/>
          <p:nvPr/>
        </p:nvSpPr>
        <p:spPr>
          <a:xfrm>
            <a:off x="9090807" y="2120365"/>
            <a:ext cx="1741773"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Serena</a:t>
            </a:r>
          </a:p>
        </p:txBody>
      </p:sp>
      <p:sp>
        <p:nvSpPr>
          <p:cNvPr id="24" name="TextBox 23">
            <a:extLst>
              <a:ext uri="{FF2B5EF4-FFF2-40B4-BE49-F238E27FC236}">
                <a16:creationId xmlns:a16="http://schemas.microsoft.com/office/drawing/2014/main" id="{21332353-CF4A-4E83-B056-B0D72D9A2EEF}"/>
              </a:ext>
            </a:extLst>
          </p:cNvPr>
          <p:cNvSpPr txBox="1"/>
          <p:nvPr/>
        </p:nvSpPr>
        <p:spPr>
          <a:xfrm>
            <a:off x="3052809" y="1167004"/>
            <a:ext cx="18750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(quiet, calm)</a:t>
            </a:r>
          </a:p>
        </p:txBody>
      </p:sp>
      <p:sp>
        <p:nvSpPr>
          <p:cNvPr id="25" name="TextBox 24">
            <a:extLst>
              <a:ext uri="{FF2B5EF4-FFF2-40B4-BE49-F238E27FC236}">
                <a16:creationId xmlns:a16="http://schemas.microsoft.com/office/drawing/2014/main" id="{9EFEE919-056B-4E2B-916F-4718241D94FD}"/>
              </a:ext>
            </a:extLst>
          </p:cNvPr>
          <p:cNvSpPr txBox="1"/>
          <p:nvPr/>
        </p:nvSpPr>
        <p:spPr>
          <a:xfrm>
            <a:off x="-23467" y="1167004"/>
            <a:ext cx="17873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(quiet, calm)</a:t>
            </a:r>
          </a:p>
        </p:txBody>
      </p:sp>
      <p:sp>
        <p:nvSpPr>
          <p:cNvPr id="26" name="TextBox 25">
            <a:extLst>
              <a:ext uri="{FF2B5EF4-FFF2-40B4-BE49-F238E27FC236}">
                <a16:creationId xmlns:a16="http://schemas.microsoft.com/office/drawing/2014/main" id="{BB1E357E-05A7-4284-BAB7-514D73FDB4FB}"/>
              </a:ext>
            </a:extLst>
          </p:cNvPr>
          <p:cNvSpPr txBox="1"/>
          <p:nvPr/>
        </p:nvSpPr>
        <p:spPr>
          <a:xfrm>
            <a:off x="261663" y="2678635"/>
            <a:ext cx="15104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(tall)</a:t>
            </a:r>
          </a:p>
        </p:txBody>
      </p:sp>
      <p:sp>
        <p:nvSpPr>
          <p:cNvPr id="27" name="TextBox 26">
            <a:extLst>
              <a:ext uri="{FF2B5EF4-FFF2-40B4-BE49-F238E27FC236}">
                <a16:creationId xmlns:a16="http://schemas.microsoft.com/office/drawing/2014/main" id="{1D75287B-2644-452E-92CA-0AB583D656B9}"/>
              </a:ext>
            </a:extLst>
          </p:cNvPr>
          <p:cNvSpPr txBox="1"/>
          <p:nvPr/>
        </p:nvSpPr>
        <p:spPr>
          <a:xfrm>
            <a:off x="3078106" y="2747738"/>
            <a:ext cx="15104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(short)</a:t>
            </a:r>
          </a:p>
        </p:txBody>
      </p:sp>
      <p:sp>
        <p:nvSpPr>
          <p:cNvPr id="28" name="TextBox 27">
            <a:extLst>
              <a:ext uri="{FF2B5EF4-FFF2-40B4-BE49-F238E27FC236}">
                <a16:creationId xmlns:a16="http://schemas.microsoft.com/office/drawing/2014/main" id="{814FBA94-6ECC-4AC7-940D-08C1FD7145A6}"/>
              </a:ext>
            </a:extLst>
          </p:cNvPr>
          <p:cNvSpPr txBox="1"/>
          <p:nvPr/>
        </p:nvSpPr>
        <p:spPr>
          <a:xfrm>
            <a:off x="-102007" y="4398947"/>
            <a:ext cx="15104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(nice)</a:t>
            </a:r>
          </a:p>
        </p:txBody>
      </p:sp>
      <p:sp>
        <p:nvSpPr>
          <p:cNvPr id="29" name="TextBox 28">
            <a:extLst>
              <a:ext uri="{FF2B5EF4-FFF2-40B4-BE49-F238E27FC236}">
                <a16:creationId xmlns:a16="http://schemas.microsoft.com/office/drawing/2014/main" id="{5C394B48-96F3-44CB-94DD-B1A5EAD323B7}"/>
              </a:ext>
            </a:extLst>
          </p:cNvPr>
          <p:cNvSpPr txBox="1"/>
          <p:nvPr/>
        </p:nvSpPr>
        <p:spPr>
          <a:xfrm>
            <a:off x="3119781" y="4367728"/>
            <a:ext cx="15104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(cheerful)</a:t>
            </a:r>
          </a:p>
        </p:txBody>
      </p:sp>
      <p:sp>
        <p:nvSpPr>
          <p:cNvPr id="30" name="TextBox 29">
            <a:extLst>
              <a:ext uri="{FF2B5EF4-FFF2-40B4-BE49-F238E27FC236}">
                <a16:creationId xmlns:a16="http://schemas.microsoft.com/office/drawing/2014/main" id="{A3FF208E-AF31-4D6A-A70C-D51FA581F576}"/>
              </a:ext>
            </a:extLst>
          </p:cNvPr>
          <p:cNvSpPr txBox="1"/>
          <p:nvPr/>
        </p:nvSpPr>
        <p:spPr>
          <a:xfrm>
            <a:off x="5877431" y="1152929"/>
            <a:ext cx="18914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(famous)</a:t>
            </a:r>
          </a:p>
        </p:txBody>
      </p:sp>
      <p:sp>
        <p:nvSpPr>
          <p:cNvPr id="31" name="TextBox 30">
            <a:extLst>
              <a:ext uri="{FF2B5EF4-FFF2-40B4-BE49-F238E27FC236}">
                <a16:creationId xmlns:a16="http://schemas.microsoft.com/office/drawing/2014/main" id="{DA0BAE95-7A83-4EB5-96A8-6BDA6BA899F2}"/>
              </a:ext>
            </a:extLst>
          </p:cNvPr>
          <p:cNvSpPr txBox="1"/>
          <p:nvPr/>
        </p:nvSpPr>
        <p:spPr>
          <a:xfrm>
            <a:off x="9108335" y="1159027"/>
            <a:ext cx="18914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(interesting)</a:t>
            </a:r>
          </a:p>
        </p:txBody>
      </p:sp>
      <p:sp>
        <p:nvSpPr>
          <p:cNvPr id="32" name="TextBox 31">
            <a:extLst>
              <a:ext uri="{FF2B5EF4-FFF2-40B4-BE49-F238E27FC236}">
                <a16:creationId xmlns:a16="http://schemas.microsoft.com/office/drawing/2014/main" id="{EF0D7ACC-48BB-4C5A-B892-CAC09E8D3C11}"/>
              </a:ext>
            </a:extLst>
          </p:cNvPr>
          <p:cNvSpPr txBox="1"/>
          <p:nvPr/>
        </p:nvSpPr>
        <p:spPr>
          <a:xfrm>
            <a:off x="6413864" y="2759821"/>
            <a:ext cx="18914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(tall)</a:t>
            </a:r>
          </a:p>
        </p:txBody>
      </p:sp>
      <p:sp>
        <p:nvSpPr>
          <p:cNvPr id="33" name="TextBox 32">
            <a:extLst>
              <a:ext uri="{FF2B5EF4-FFF2-40B4-BE49-F238E27FC236}">
                <a16:creationId xmlns:a16="http://schemas.microsoft.com/office/drawing/2014/main" id="{B4F5BFD2-FC03-4113-9329-02222F7F59B8}"/>
              </a:ext>
            </a:extLst>
          </p:cNvPr>
          <p:cNvSpPr txBox="1"/>
          <p:nvPr/>
        </p:nvSpPr>
        <p:spPr>
          <a:xfrm>
            <a:off x="9143558" y="2723552"/>
            <a:ext cx="20547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(good-looking)</a:t>
            </a:r>
          </a:p>
        </p:txBody>
      </p:sp>
      <p:sp>
        <p:nvSpPr>
          <p:cNvPr id="34" name="TextBox 33">
            <a:extLst>
              <a:ext uri="{FF2B5EF4-FFF2-40B4-BE49-F238E27FC236}">
                <a16:creationId xmlns:a16="http://schemas.microsoft.com/office/drawing/2014/main" id="{AA9A9C8B-A9DF-4C12-B467-15C8633EF2D8}"/>
              </a:ext>
            </a:extLst>
          </p:cNvPr>
          <p:cNvSpPr txBox="1"/>
          <p:nvPr/>
        </p:nvSpPr>
        <p:spPr>
          <a:xfrm>
            <a:off x="6106635" y="4359806"/>
            <a:ext cx="18914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(famous)</a:t>
            </a:r>
          </a:p>
        </p:txBody>
      </p:sp>
      <p:sp>
        <p:nvSpPr>
          <p:cNvPr id="35" name="TextBox 34">
            <a:extLst>
              <a:ext uri="{FF2B5EF4-FFF2-40B4-BE49-F238E27FC236}">
                <a16:creationId xmlns:a16="http://schemas.microsoft.com/office/drawing/2014/main" id="{063F3319-2C7D-474E-8265-5B35987958DC}"/>
              </a:ext>
            </a:extLst>
          </p:cNvPr>
          <p:cNvSpPr txBox="1"/>
          <p:nvPr/>
        </p:nvSpPr>
        <p:spPr>
          <a:xfrm>
            <a:off x="9165133" y="3967618"/>
            <a:ext cx="18914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(short)</a:t>
            </a:r>
          </a:p>
        </p:txBody>
      </p:sp>
      <p:sp>
        <p:nvSpPr>
          <p:cNvPr id="36" name="TextBox 35">
            <a:extLst>
              <a:ext uri="{FF2B5EF4-FFF2-40B4-BE49-F238E27FC236}">
                <a16:creationId xmlns:a16="http://schemas.microsoft.com/office/drawing/2014/main" id="{610229D6-3BE1-4609-92AD-8DC2950B6F4A}"/>
              </a:ext>
            </a:extLst>
          </p:cNvPr>
          <p:cNvSpPr txBox="1"/>
          <p:nvPr/>
        </p:nvSpPr>
        <p:spPr>
          <a:xfrm>
            <a:off x="2665210" y="5882224"/>
            <a:ext cx="18914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(nice)</a:t>
            </a:r>
          </a:p>
        </p:txBody>
      </p:sp>
      <p:sp>
        <p:nvSpPr>
          <p:cNvPr id="37" name="TextBox 36">
            <a:extLst>
              <a:ext uri="{FF2B5EF4-FFF2-40B4-BE49-F238E27FC236}">
                <a16:creationId xmlns:a16="http://schemas.microsoft.com/office/drawing/2014/main" id="{FBF560C2-0504-4523-90AC-C1F4DC3DEEFF}"/>
              </a:ext>
            </a:extLst>
          </p:cNvPr>
          <p:cNvSpPr txBox="1"/>
          <p:nvPr/>
        </p:nvSpPr>
        <p:spPr>
          <a:xfrm>
            <a:off x="6078051" y="5851965"/>
            <a:ext cx="21133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(good-looking)</a:t>
            </a:r>
          </a:p>
        </p:txBody>
      </p:sp>
      <p:pic>
        <p:nvPicPr>
          <p:cNvPr id="38" name="Picture 37">
            <a:extLst>
              <a:ext uri="{FF2B5EF4-FFF2-40B4-BE49-F238E27FC236}">
                <a16:creationId xmlns:a16="http://schemas.microsoft.com/office/drawing/2014/main" id="{2F0A0ABE-37DE-4914-9452-21D9BD272E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8078" y="5138180"/>
            <a:ext cx="952257" cy="1013693"/>
          </a:xfrm>
          <a:prstGeom prst="rect">
            <a:avLst/>
          </a:prstGeom>
        </p:spPr>
      </p:pic>
      <p:pic>
        <p:nvPicPr>
          <p:cNvPr id="39" name="Picture 38">
            <a:extLst>
              <a:ext uri="{FF2B5EF4-FFF2-40B4-BE49-F238E27FC236}">
                <a16:creationId xmlns:a16="http://schemas.microsoft.com/office/drawing/2014/main" id="{31A8CF8B-BC8C-4062-AE02-B36082B28A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5752" y="3540083"/>
            <a:ext cx="994481" cy="1227755"/>
          </a:xfrm>
          <a:prstGeom prst="rect">
            <a:avLst/>
          </a:prstGeom>
        </p:spPr>
      </p:pic>
      <p:pic>
        <p:nvPicPr>
          <p:cNvPr id="40" name="Picture 39">
            <a:extLst>
              <a:ext uri="{FF2B5EF4-FFF2-40B4-BE49-F238E27FC236}">
                <a16:creationId xmlns:a16="http://schemas.microsoft.com/office/drawing/2014/main" id="{C20C889E-D273-45ED-82E3-CE3309D345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95424" y="1860157"/>
            <a:ext cx="1035212" cy="1185933"/>
          </a:xfrm>
          <a:prstGeom prst="rect">
            <a:avLst/>
          </a:prstGeom>
        </p:spPr>
      </p:pic>
      <p:pic>
        <p:nvPicPr>
          <p:cNvPr id="41" name="Picture 40">
            <a:extLst>
              <a:ext uri="{FF2B5EF4-FFF2-40B4-BE49-F238E27FC236}">
                <a16:creationId xmlns:a16="http://schemas.microsoft.com/office/drawing/2014/main" id="{C3F6DB68-CF69-4AEF-8F47-5033093221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1883" y="3460325"/>
            <a:ext cx="1703192" cy="1213310"/>
          </a:xfrm>
          <a:prstGeom prst="rect">
            <a:avLst/>
          </a:prstGeom>
        </p:spPr>
      </p:pic>
      <p:pic>
        <p:nvPicPr>
          <p:cNvPr id="42" name="Picture 41">
            <a:extLst>
              <a:ext uri="{FF2B5EF4-FFF2-40B4-BE49-F238E27FC236}">
                <a16:creationId xmlns:a16="http://schemas.microsoft.com/office/drawing/2014/main" id="{B1653398-BDB0-4823-B106-4E460C21F4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53532" y="379312"/>
            <a:ext cx="859218" cy="984315"/>
          </a:xfrm>
          <a:prstGeom prst="rect">
            <a:avLst/>
          </a:prstGeom>
        </p:spPr>
      </p:pic>
      <p:pic>
        <p:nvPicPr>
          <p:cNvPr id="43" name="Picture 42">
            <a:extLst>
              <a:ext uri="{FF2B5EF4-FFF2-40B4-BE49-F238E27FC236}">
                <a16:creationId xmlns:a16="http://schemas.microsoft.com/office/drawing/2014/main" id="{45B38070-0D0C-4CBC-A786-F72372D2C3C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3114"/>
          <a:stretch/>
        </p:blipFill>
        <p:spPr>
          <a:xfrm>
            <a:off x="4819707" y="2013040"/>
            <a:ext cx="1030282" cy="1001551"/>
          </a:xfrm>
          <a:prstGeom prst="rect">
            <a:avLst/>
          </a:prstGeom>
        </p:spPr>
      </p:pic>
      <p:sp>
        <p:nvSpPr>
          <p:cNvPr id="44" name="Rectangle 43">
            <a:extLst>
              <a:ext uri="{FF2B5EF4-FFF2-40B4-BE49-F238E27FC236}">
                <a16:creationId xmlns:a16="http://schemas.microsoft.com/office/drawing/2014/main" id="{74702C2E-81BF-49A6-8852-7653F3114C71}"/>
              </a:ext>
            </a:extLst>
          </p:cNvPr>
          <p:cNvSpPr/>
          <p:nvPr/>
        </p:nvSpPr>
        <p:spPr>
          <a:xfrm>
            <a:off x="-376208" y="5342752"/>
            <a:ext cx="2550725"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Fidelia</a:t>
            </a:r>
            <a:endPar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D5F50361-ECCE-463E-9788-82DBE32B724D}"/>
              </a:ext>
            </a:extLst>
          </p:cNvPr>
          <p:cNvSpPr txBox="1"/>
          <p:nvPr/>
        </p:nvSpPr>
        <p:spPr>
          <a:xfrm>
            <a:off x="-5164" y="5882224"/>
            <a:ext cx="18914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(interesting)</a:t>
            </a:r>
          </a:p>
        </p:txBody>
      </p:sp>
      <p:sp>
        <p:nvSpPr>
          <p:cNvPr id="46" name="Rectangle 45">
            <a:extLst>
              <a:ext uri="{FF2B5EF4-FFF2-40B4-BE49-F238E27FC236}">
                <a16:creationId xmlns:a16="http://schemas.microsoft.com/office/drawing/2014/main" id="{14A226A2-0BC7-48C7-8167-2463BFAA2954}"/>
              </a:ext>
            </a:extLst>
          </p:cNvPr>
          <p:cNvSpPr/>
          <p:nvPr/>
        </p:nvSpPr>
        <p:spPr>
          <a:xfrm>
            <a:off x="8647540" y="5349996"/>
            <a:ext cx="2550725"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Belén</a:t>
            </a:r>
            <a:endPar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C4382816-9B5B-4EDB-A25F-5169FAC59F30}"/>
              </a:ext>
            </a:extLst>
          </p:cNvPr>
          <p:cNvSpPr txBox="1"/>
          <p:nvPr/>
        </p:nvSpPr>
        <p:spPr>
          <a:xfrm>
            <a:off x="9206956" y="5852161"/>
            <a:ext cx="18914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(cheerful)</a:t>
            </a:r>
          </a:p>
        </p:txBody>
      </p:sp>
      <p:pic>
        <p:nvPicPr>
          <p:cNvPr id="48" name="Picture 47">
            <a:extLst>
              <a:ext uri="{FF2B5EF4-FFF2-40B4-BE49-F238E27FC236}">
                <a16:creationId xmlns:a16="http://schemas.microsoft.com/office/drawing/2014/main" id="{C11D1232-8592-4A19-8831-1D7B0FA32B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81934" y="1871139"/>
            <a:ext cx="1212384" cy="971627"/>
          </a:xfrm>
          <a:prstGeom prst="rect">
            <a:avLst/>
          </a:prstGeom>
        </p:spPr>
      </p:pic>
      <p:pic>
        <p:nvPicPr>
          <p:cNvPr id="49" name="Picture 48">
            <a:extLst>
              <a:ext uri="{FF2B5EF4-FFF2-40B4-BE49-F238E27FC236}">
                <a16:creationId xmlns:a16="http://schemas.microsoft.com/office/drawing/2014/main" id="{259E8D09-CE86-424C-98A6-807E53A4FC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32409" y="3386073"/>
            <a:ext cx="1280187" cy="1002167"/>
          </a:xfrm>
          <a:prstGeom prst="rect">
            <a:avLst/>
          </a:prstGeom>
        </p:spPr>
      </p:pic>
      <p:pic>
        <p:nvPicPr>
          <p:cNvPr id="50" name="Picture 49">
            <a:extLst>
              <a:ext uri="{FF2B5EF4-FFF2-40B4-BE49-F238E27FC236}">
                <a16:creationId xmlns:a16="http://schemas.microsoft.com/office/drawing/2014/main" id="{E24F6665-7E51-4704-BC44-11028B84C52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04530" y="5146451"/>
            <a:ext cx="1201385" cy="997150"/>
          </a:xfrm>
          <a:prstGeom prst="rect">
            <a:avLst/>
          </a:prstGeom>
        </p:spPr>
      </p:pic>
      <p:pic>
        <p:nvPicPr>
          <p:cNvPr id="51" name="Picture 50">
            <a:extLst>
              <a:ext uri="{FF2B5EF4-FFF2-40B4-BE49-F238E27FC236}">
                <a16:creationId xmlns:a16="http://schemas.microsoft.com/office/drawing/2014/main" id="{AE8620B0-F95A-49D8-A799-675C2007815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90353" y="5117006"/>
            <a:ext cx="1710046" cy="1122930"/>
          </a:xfrm>
          <a:prstGeom prst="rect">
            <a:avLst/>
          </a:prstGeom>
        </p:spPr>
      </p:pic>
      <p:pic>
        <p:nvPicPr>
          <p:cNvPr id="52" name="Picture 51">
            <a:extLst>
              <a:ext uri="{FF2B5EF4-FFF2-40B4-BE49-F238E27FC236}">
                <a16:creationId xmlns:a16="http://schemas.microsoft.com/office/drawing/2014/main" id="{33C48579-4FAD-455B-868B-0183E667BAE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40468" y="2005026"/>
            <a:ext cx="1568036" cy="1095012"/>
          </a:xfrm>
          <a:prstGeom prst="rect">
            <a:avLst/>
          </a:prstGeom>
        </p:spPr>
      </p:pic>
      <p:pic>
        <p:nvPicPr>
          <p:cNvPr id="53" name="Picture 52">
            <a:extLst>
              <a:ext uri="{FF2B5EF4-FFF2-40B4-BE49-F238E27FC236}">
                <a16:creationId xmlns:a16="http://schemas.microsoft.com/office/drawing/2014/main" id="{0A7AA42E-8AAA-4D59-BA50-9E8AECFA346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45448" y="181586"/>
            <a:ext cx="1086047" cy="1250217"/>
          </a:xfrm>
          <a:prstGeom prst="rect">
            <a:avLst/>
          </a:prstGeom>
        </p:spPr>
      </p:pic>
      <p:pic>
        <p:nvPicPr>
          <p:cNvPr id="54" name="Picture 53">
            <a:extLst>
              <a:ext uri="{FF2B5EF4-FFF2-40B4-BE49-F238E27FC236}">
                <a16:creationId xmlns:a16="http://schemas.microsoft.com/office/drawing/2014/main" id="{A8DC81EC-6A9F-40C0-B8BE-B06512E9154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82424" y="5099765"/>
            <a:ext cx="1107468" cy="1126302"/>
          </a:xfrm>
          <a:prstGeom prst="rect">
            <a:avLst/>
          </a:prstGeom>
        </p:spPr>
      </p:pic>
      <p:pic>
        <p:nvPicPr>
          <p:cNvPr id="55" name="Picture 54">
            <a:extLst>
              <a:ext uri="{FF2B5EF4-FFF2-40B4-BE49-F238E27FC236}">
                <a16:creationId xmlns:a16="http://schemas.microsoft.com/office/drawing/2014/main" id="{F305ED6A-B59C-459C-9D50-2F429E3C03C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571195" y="211464"/>
            <a:ext cx="1366156" cy="1141520"/>
          </a:xfrm>
          <a:prstGeom prst="rect">
            <a:avLst/>
          </a:prstGeom>
        </p:spPr>
      </p:pic>
    </p:spTree>
    <p:extLst>
      <p:ext uri="{BB962C8B-B14F-4D97-AF65-F5344CB8AC3E}">
        <p14:creationId xmlns:p14="http://schemas.microsoft.com/office/powerpoint/2010/main" val="32480037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 </a:t>
            </a:r>
            <a:r>
              <a:rPr lang="en-GB" sz="3600" b="1" dirty="0" err="1">
                <a:solidFill>
                  <a:schemeClr val="bg1"/>
                </a:solidFill>
              </a:rPr>
              <a:t>escribir</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501DC40-8C29-438A-B009-4E841DD09467}"/>
              </a:ext>
            </a:extLst>
          </p:cNvPr>
          <p:cNvSpPr txBox="1"/>
          <p:nvPr/>
        </p:nvSpPr>
        <p:spPr>
          <a:xfrm>
            <a:off x="82285" y="1145279"/>
            <a:ext cx="119100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a:ea typeface="+mn-ea"/>
                <a:cs typeface="+mn-cs"/>
              </a:rPr>
              <a:t>The following characters will also appear in the school play. You can decide their characters. Write a description of each. Pay attention to adjective spellings.</a:t>
            </a:r>
          </a:p>
        </p:txBody>
      </p:sp>
      <p:graphicFrame>
        <p:nvGraphicFramePr>
          <p:cNvPr id="8" name="Table 7">
            <a:extLst>
              <a:ext uri="{FF2B5EF4-FFF2-40B4-BE49-F238E27FC236}">
                <a16:creationId xmlns:a16="http://schemas.microsoft.com/office/drawing/2014/main" id="{27CA7529-60E2-437E-B409-A3F5DA986C25}"/>
              </a:ext>
            </a:extLst>
          </p:cNvPr>
          <p:cNvGraphicFramePr>
            <a:graphicFrameLocks noGrp="1"/>
          </p:cNvGraphicFramePr>
          <p:nvPr>
            <p:extLst/>
          </p:nvPr>
        </p:nvGraphicFramePr>
        <p:xfrm>
          <a:off x="833120" y="2082026"/>
          <a:ext cx="4732302" cy="4145280"/>
        </p:xfrm>
        <a:graphic>
          <a:graphicData uri="http://schemas.openxmlformats.org/drawingml/2006/table">
            <a:tbl>
              <a:tblPr firstRow="1" bandRow="1"/>
              <a:tblGrid>
                <a:gridCol w="397279">
                  <a:extLst>
                    <a:ext uri="{9D8B030D-6E8A-4147-A177-3AD203B41FA5}">
                      <a16:colId xmlns:a16="http://schemas.microsoft.com/office/drawing/2014/main" val="4231399534"/>
                    </a:ext>
                  </a:extLst>
                </a:gridCol>
                <a:gridCol w="4335023">
                  <a:extLst>
                    <a:ext uri="{9D8B030D-6E8A-4147-A177-3AD203B41FA5}">
                      <a16:colId xmlns:a16="http://schemas.microsoft.com/office/drawing/2014/main" val="4217504408"/>
                    </a:ext>
                  </a:extLst>
                </a:gridCol>
              </a:tblGrid>
              <a:tr h="370840">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chemeClr val="accent5">
                              <a:lumMod val="50000"/>
                            </a:schemeClr>
                          </a:solidFill>
                          <a:latin typeface="Century Gothic" panose="020B0502020202020204" pitchFamily="34" charset="0"/>
                        </a:rPr>
                        <a:t>Señora</a:t>
                      </a:r>
                      <a:r>
                        <a:rPr lang="en-GB" sz="2800" b="0" dirty="0">
                          <a:solidFill>
                            <a:schemeClr val="accent5">
                              <a:lumMod val="50000"/>
                            </a:schemeClr>
                          </a:solidFill>
                          <a:latin typeface="Century Gothic" panose="020B0502020202020204" pitchFamily="34" charset="0"/>
                        </a:rPr>
                        <a:t> Fuentes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781129"/>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chemeClr val="accent5">
                              <a:lumMod val="50000"/>
                            </a:schemeClr>
                          </a:solidFill>
                          <a:latin typeface="Century Gothic" panose="020B0502020202020204" pitchFamily="34" charset="0"/>
                        </a:rPr>
                        <a:t>Señor</a:t>
                      </a:r>
                      <a:r>
                        <a:rPr lang="en-GB" sz="2800" b="0" dirty="0">
                          <a:solidFill>
                            <a:schemeClr val="accent5">
                              <a:lumMod val="50000"/>
                            </a:schemeClr>
                          </a:solidFill>
                          <a:latin typeface="Century Gothic" panose="020B0502020202020204" pitchFamily="34" charset="0"/>
                        </a:rPr>
                        <a:t> Gris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376284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3</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chemeClr val="accent5">
                              <a:lumMod val="50000"/>
                            </a:schemeClr>
                          </a:solidFill>
                          <a:latin typeface="Century Gothic" panose="020B0502020202020204" pitchFamily="34" charset="0"/>
                        </a:rPr>
                        <a:t>Rafaela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9664959"/>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4</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err="1">
                          <a:solidFill>
                            <a:schemeClr val="accent5">
                              <a:lumMod val="50000"/>
                            </a:schemeClr>
                          </a:solidFill>
                          <a:latin typeface="Century Gothic" panose="020B0502020202020204" pitchFamily="34" charset="0"/>
                        </a:rPr>
                        <a:t>Sofía</a:t>
                      </a:r>
                      <a:endParaRPr lang="en-GB" sz="28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3046774"/>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chemeClr val="accent5">
                              <a:lumMod val="50000"/>
                            </a:schemeClr>
                          </a:solidFill>
                          <a:latin typeface="Century Gothic" panose="020B0502020202020204" pitchFamily="34" charset="0"/>
                        </a:rPr>
                        <a:t>Diego</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1783439"/>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6</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err="1">
                          <a:solidFill>
                            <a:schemeClr val="accent5">
                              <a:lumMod val="50000"/>
                            </a:schemeClr>
                          </a:solidFill>
                          <a:latin typeface="Century Gothic" panose="020B0502020202020204" pitchFamily="34" charset="0"/>
                        </a:rPr>
                        <a:t>Mía</a:t>
                      </a:r>
                      <a:endParaRPr lang="en-GB" sz="28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4020887"/>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7</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chemeClr val="accent5">
                              <a:lumMod val="50000"/>
                            </a:schemeClr>
                          </a:solidFill>
                          <a:latin typeface="Century Gothic" panose="020B0502020202020204" pitchFamily="34" charset="0"/>
                        </a:rPr>
                        <a:t>Roberto</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720400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8</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chemeClr val="accent5">
                              <a:lumMod val="50000"/>
                            </a:schemeClr>
                          </a:solidFill>
                          <a:latin typeface="Century Gothic" panose="020B0502020202020204" pitchFamily="34" charset="0"/>
                        </a:rPr>
                        <a:t>Ernesto</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6179215"/>
                  </a:ext>
                </a:extLst>
              </a:tr>
            </a:tbl>
          </a:graphicData>
        </a:graphic>
      </p:graphicFrame>
      <p:sp>
        <p:nvSpPr>
          <p:cNvPr id="9" name="TextBox 8">
            <a:extLst>
              <a:ext uri="{FF2B5EF4-FFF2-40B4-BE49-F238E27FC236}">
                <a16:creationId xmlns:a16="http://schemas.microsoft.com/office/drawing/2014/main" id="{23F2AE43-F14A-4C33-814D-854E8947A13E}"/>
              </a:ext>
            </a:extLst>
          </p:cNvPr>
          <p:cNvSpPr txBox="1"/>
          <p:nvPr/>
        </p:nvSpPr>
        <p:spPr>
          <a:xfrm>
            <a:off x="5565422" y="2082026"/>
            <a:ext cx="5953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e.g. 1) Es </a:t>
            </a:r>
            <a:r>
              <a:rPr kumimoji="0" lang="en-GB" sz="2400" b="0" i="0" u="none" strike="noStrike" kern="0" cap="none" spc="0" normalizeH="0" baseline="0" noProof="0" dirty="0" err="1">
                <a:ln>
                  <a:noFill/>
                </a:ln>
                <a:solidFill>
                  <a:srgbClr val="4472C4">
                    <a:lumMod val="50000"/>
                  </a:srgbClr>
                </a:solidFill>
                <a:effectLst/>
                <a:uLnTx/>
                <a:uFillTx/>
                <a:latin typeface="Century Gothic"/>
                <a:ea typeface="+mn-ea"/>
                <a:cs typeface="+mn-cs"/>
              </a:rPr>
              <a:t>alt</a:t>
            </a:r>
            <a:r>
              <a:rPr kumimoji="0" lang="en-GB" sz="2400" b="1" i="0" u="none" strike="noStrike" kern="0" cap="none" spc="0" normalizeH="0" baseline="0" noProof="0" dirty="0" err="1">
                <a:ln>
                  <a:noFill/>
                </a:ln>
                <a:solidFill>
                  <a:srgbClr val="FF0000"/>
                </a:solidFill>
                <a:effectLst/>
                <a:uLnTx/>
                <a:uFillTx/>
                <a:latin typeface="Century Gothic"/>
                <a:ea typeface="+mn-ea"/>
                <a:cs typeface="+mn-cs"/>
              </a:rPr>
              <a:t>a</a:t>
            </a: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 y alegre.</a:t>
            </a:r>
          </a:p>
        </p:txBody>
      </p:sp>
    </p:spTree>
    <p:extLst>
      <p:ext uri="{BB962C8B-B14F-4D97-AF65-F5344CB8AC3E}">
        <p14:creationId xmlns:p14="http://schemas.microsoft.com/office/powerpoint/2010/main" val="195417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0" name="Table 39">
            <a:extLst>
              <a:ext uri="{FF2B5EF4-FFF2-40B4-BE49-F238E27FC236}">
                <a16:creationId xmlns:a16="http://schemas.microsoft.com/office/drawing/2014/main" id="{1EE4F942-98C7-4716-AC79-189069CBDC8C}"/>
              </a:ext>
            </a:extLst>
          </p:cNvPr>
          <p:cNvGraphicFramePr>
            <a:graphicFrameLocks noGrp="1"/>
          </p:cNvGraphicFramePr>
          <p:nvPr>
            <p:extLst/>
          </p:nvPr>
        </p:nvGraphicFramePr>
        <p:xfrm>
          <a:off x="232228" y="284238"/>
          <a:ext cx="858018" cy="17221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Carlos</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Serena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Juan</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Arturo</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Fidelia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David</a:t>
                      </a:r>
                      <a:br>
                        <a:rPr lang="en-GB" sz="1400" b="0" dirty="0">
                          <a:solidFill>
                            <a:schemeClr val="accent5">
                              <a:lumMod val="50000"/>
                            </a:schemeClr>
                          </a:solidFill>
                          <a:latin typeface="Century Gothic" panose="020B0502020202020204" pitchFamily="34" charset="0"/>
                        </a:rPr>
                      </a:br>
                      <a:r>
                        <a:rPr lang="en-GB" sz="900" b="0" dirty="0">
                          <a:solidFill>
                            <a:schemeClr val="accent5">
                              <a:lumMod val="50000"/>
                            </a:schemeClr>
                          </a:solidFill>
                          <a:latin typeface="Century Gothic" panose="020B0502020202020204" pitchFamily="34" charset="0"/>
                        </a:rPr>
                        <a:t>Clementina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41" name="Table 40">
            <a:extLst>
              <a:ext uri="{FF2B5EF4-FFF2-40B4-BE49-F238E27FC236}">
                <a16:creationId xmlns:a16="http://schemas.microsoft.com/office/drawing/2014/main" id="{C285B2A8-9405-4920-99E3-9547F6970144}"/>
              </a:ext>
            </a:extLst>
          </p:cNvPr>
          <p:cNvGraphicFramePr>
            <a:graphicFrameLocks noGrp="1"/>
          </p:cNvGraphicFramePr>
          <p:nvPr>
            <p:extLst/>
          </p:nvPr>
        </p:nvGraphicFramePr>
        <p:xfrm>
          <a:off x="174171" y="4358640"/>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Pablo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Paco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Alma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Irene</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Raúl</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Rafa</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Belén</a:t>
                      </a:r>
                      <a:endParaRPr lang="en-GB" sz="1400" b="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42" name="Table 41">
            <a:extLst>
              <a:ext uri="{FF2B5EF4-FFF2-40B4-BE49-F238E27FC236}">
                <a16:creationId xmlns:a16="http://schemas.microsoft.com/office/drawing/2014/main" id="{9210E302-58CA-4A5F-B903-E852429C28AC}"/>
              </a:ext>
            </a:extLst>
          </p:cNvPr>
          <p:cNvGraphicFramePr>
            <a:graphicFrameLocks noGrp="1"/>
          </p:cNvGraphicFramePr>
          <p:nvPr/>
        </p:nvGraphicFramePr>
        <p:xfrm>
          <a:off x="1299029" y="284238"/>
          <a:ext cx="858018" cy="17221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Carlos</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Serena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Juan</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Arturo</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Fidelia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David</a:t>
                      </a:r>
                      <a:br>
                        <a:rPr lang="en-GB" sz="1400" b="0" dirty="0">
                          <a:solidFill>
                            <a:schemeClr val="accent5">
                              <a:lumMod val="50000"/>
                            </a:schemeClr>
                          </a:solidFill>
                          <a:latin typeface="Century Gothic" panose="020B0502020202020204" pitchFamily="34" charset="0"/>
                        </a:rPr>
                      </a:br>
                      <a:r>
                        <a:rPr lang="en-GB" sz="900" b="0" dirty="0">
                          <a:solidFill>
                            <a:schemeClr val="accent5">
                              <a:lumMod val="50000"/>
                            </a:schemeClr>
                          </a:solidFill>
                          <a:latin typeface="Century Gothic" panose="020B0502020202020204" pitchFamily="34" charset="0"/>
                        </a:rPr>
                        <a:t>Clementina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43" name="Table 42">
            <a:extLst>
              <a:ext uri="{FF2B5EF4-FFF2-40B4-BE49-F238E27FC236}">
                <a16:creationId xmlns:a16="http://schemas.microsoft.com/office/drawing/2014/main" id="{B0DFD3C0-65FF-4C6B-9DD8-D5D8E16C9701}"/>
              </a:ext>
            </a:extLst>
          </p:cNvPr>
          <p:cNvGraphicFramePr>
            <a:graphicFrameLocks noGrp="1"/>
          </p:cNvGraphicFramePr>
          <p:nvPr/>
        </p:nvGraphicFramePr>
        <p:xfrm>
          <a:off x="2399607" y="284238"/>
          <a:ext cx="858018" cy="17221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Carlos</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Serena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Juan</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Arturo</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Fidelia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David</a:t>
                      </a:r>
                      <a:br>
                        <a:rPr lang="en-GB" sz="1400" b="0" dirty="0">
                          <a:solidFill>
                            <a:schemeClr val="accent5">
                              <a:lumMod val="50000"/>
                            </a:schemeClr>
                          </a:solidFill>
                          <a:latin typeface="Century Gothic" panose="020B0502020202020204" pitchFamily="34" charset="0"/>
                        </a:rPr>
                      </a:br>
                      <a:r>
                        <a:rPr lang="en-GB" sz="900" b="0" dirty="0">
                          <a:solidFill>
                            <a:schemeClr val="accent5">
                              <a:lumMod val="50000"/>
                            </a:schemeClr>
                          </a:solidFill>
                          <a:latin typeface="Century Gothic" panose="020B0502020202020204" pitchFamily="34" charset="0"/>
                        </a:rPr>
                        <a:t>Clementina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44" name="Table 43">
            <a:extLst>
              <a:ext uri="{FF2B5EF4-FFF2-40B4-BE49-F238E27FC236}">
                <a16:creationId xmlns:a16="http://schemas.microsoft.com/office/drawing/2014/main" id="{5D0C6656-6D58-48E1-9105-4947FCDA9148}"/>
              </a:ext>
            </a:extLst>
          </p:cNvPr>
          <p:cNvGraphicFramePr>
            <a:graphicFrameLocks noGrp="1"/>
          </p:cNvGraphicFramePr>
          <p:nvPr/>
        </p:nvGraphicFramePr>
        <p:xfrm>
          <a:off x="3466408" y="284238"/>
          <a:ext cx="858018" cy="17221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Carlos</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Serena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Juan</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Arturo</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Fidelia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David</a:t>
                      </a:r>
                      <a:br>
                        <a:rPr lang="en-GB" sz="1400" b="0" dirty="0">
                          <a:solidFill>
                            <a:schemeClr val="accent5">
                              <a:lumMod val="50000"/>
                            </a:schemeClr>
                          </a:solidFill>
                          <a:latin typeface="Century Gothic" panose="020B0502020202020204" pitchFamily="34" charset="0"/>
                        </a:rPr>
                      </a:br>
                      <a:r>
                        <a:rPr lang="en-GB" sz="900" b="0" dirty="0">
                          <a:solidFill>
                            <a:schemeClr val="accent5">
                              <a:lumMod val="50000"/>
                            </a:schemeClr>
                          </a:solidFill>
                          <a:latin typeface="Century Gothic" panose="020B0502020202020204" pitchFamily="34" charset="0"/>
                        </a:rPr>
                        <a:t>Clementina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45" name="Table 44">
            <a:extLst>
              <a:ext uri="{FF2B5EF4-FFF2-40B4-BE49-F238E27FC236}">
                <a16:creationId xmlns:a16="http://schemas.microsoft.com/office/drawing/2014/main" id="{30E73AF5-58BE-4858-B5F4-F480BF4229A6}"/>
              </a:ext>
            </a:extLst>
          </p:cNvPr>
          <p:cNvGraphicFramePr>
            <a:graphicFrameLocks noGrp="1"/>
          </p:cNvGraphicFramePr>
          <p:nvPr/>
        </p:nvGraphicFramePr>
        <p:xfrm>
          <a:off x="4595201" y="284238"/>
          <a:ext cx="858018" cy="17221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Carlos</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Serena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Juan</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Arturo</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Fidelia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David</a:t>
                      </a:r>
                      <a:br>
                        <a:rPr lang="en-GB" sz="1400" b="0" dirty="0">
                          <a:solidFill>
                            <a:schemeClr val="accent5">
                              <a:lumMod val="50000"/>
                            </a:schemeClr>
                          </a:solidFill>
                          <a:latin typeface="Century Gothic" panose="020B0502020202020204" pitchFamily="34" charset="0"/>
                        </a:rPr>
                      </a:br>
                      <a:r>
                        <a:rPr lang="en-GB" sz="900" b="0" dirty="0">
                          <a:solidFill>
                            <a:schemeClr val="accent5">
                              <a:lumMod val="50000"/>
                            </a:schemeClr>
                          </a:solidFill>
                          <a:latin typeface="Century Gothic" panose="020B0502020202020204" pitchFamily="34" charset="0"/>
                        </a:rPr>
                        <a:t>Clementina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46" name="Table 45">
            <a:extLst>
              <a:ext uri="{FF2B5EF4-FFF2-40B4-BE49-F238E27FC236}">
                <a16:creationId xmlns:a16="http://schemas.microsoft.com/office/drawing/2014/main" id="{16057A40-9F38-4AD5-8530-E9F36F339F3B}"/>
              </a:ext>
            </a:extLst>
          </p:cNvPr>
          <p:cNvGraphicFramePr>
            <a:graphicFrameLocks noGrp="1"/>
          </p:cNvGraphicFramePr>
          <p:nvPr/>
        </p:nvGraphicFramePr>
        <p:xfrm>
          <a:off x="5662002" y="284238"/>
          <a:ext cx="858018" cy="17221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Carlos</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Serena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Juan</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Arturo</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Fidelia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David</a:t>
                      </a:r>
                      <a:br>
                        <a:rPr lang="en-GB" sz="1400" b="0" dirty="0">
                          <a:solidFill>
                            <a:schemeClr val="accent5">
                              <a:lumMod val="50000"/>
                            </a:schemeClr>
                          </a:solidFill>
                          <a:latin typeface="Century Gothic" panose="020B0502020202020204" pitchFamily="34" charset="0"/>
                        </a:rPr>
                      </a:br>
                      <a:r>
                        <a:rPr lang="en-GB" sz="900" b="0" dirty="0">
                          <a:solidFill>
                            <a:schemeClr val="accent5">
                              <a:lumMod val="50000"/>
                            </a:schemeClr>
                          </a:solidFill>
                          <a:latin typeface="Century Gothic" panose="020B0502020202020204" pitchFamily="34" charset="0"/>
                        </a:rPr>
                        <a:t>Clementina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47" name="Table 46">
            <a:extLst>
              <a:ext uri="{FF2B5EF4-FFF2-40B4-BE49-F238E27FC236}">
                <a16:creationId xmlns:a16="http://schemas.microsoft.com/office/drawing/2014/main" id="{01916AE8-FB81-46FE-9E7D-5ABCDC23A40D}"/>
              </a:ext>
            </a:extLst>
          </p:cNvPr>
          <p:cNvGraphicFramePr>
            <a:graphicFrameLocks noGrp="1"/>
          </p:cNvGraphicFramePr>
          <p:nvPr/>
        </p:nvGraphicFramePr>
        <p:xfrm>
          <a:off x="6762580" y="284238"/>
          <a:ext cx="858018" cy="17221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Carlos</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Serena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Juan</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Arturo</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Fidelia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David</a:t>
                      </a:r>
                      <a:br>
                        <a:rPr lang="en-GB" sz="1400" b="0" dirty="0">
                          <a:solidFill>
                            <a:schemeClr val="accent5">
                              <a:lumMod val="50000"/>
                            </a:schemeClr>
                          </a:solidFill>
                          <a:latin typeface="Century Gothic" panose="020B0502020202020204" pitchFamily="34" charset="0"/>
                        </a:rPr>
                      </a:br>
                      <a:r>
                        <a:rPr lang="en-GB" sz="900" b="0" dirty="0">
                          <a:solidFill>
                            <a:schemeClr val="accent5">
                              <a:lumMod val="50000"/>
                            </a:schemeClr>
                          </a:solidFill>
                          <a:latin typeface="Century Gothic" panose="020B0502020202020204" pitchFamily="34" charset="0"/>
                        </a:rPr>
                        <a:t>Clementina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48" name="Table 47">
            <a:extLst>
              <a:ext uri="{FF2B5EF4-FFF2-40B4-BE49-F238E27FC236}">
                <a16:creationId xmlns:a16="http://schemas.microsoft.com/office/drawing/2014/main" id="{5D88E438-BD4D-4E84-8F61-9194134B6645}"/>
              </a:ext>
            </a:extLst>
          </p:cNvPr>
          <p:cNvGraphicFramePr>
            <a:graphicFrameLocks noGrp="1"/>
          </p:cNvGraphicFramePr>
          <p:nvPr/>
        </p:nvGraphicFramePr>
        <p:xfrm>
          <a:off x="7829381" y="284238"/>
          <a:ext cx="858018" cy="17221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Carlos</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Serena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Juan</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Arturo</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Fidelia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David</a:t>
                      </a:r>
                      <a:br>
                        <a:rPr lang="en-GB" sz="1400" b="0" dirty="0">
                          <a:solidFill>
                            <a:schemeClr val="accent5">
                              <a:lumMod val="50000"/>
                            </a:schemeClr>
                          </a:solidFill>
                          <a:latin typeface="Century Gothic" panose="020B0502020202020204" pitchFamily="34" charset="0"/>
                        </a:rPr>
                      </a:br>
                      <a:r>
                        <a:rPr lang="en-GB" sz="900" b="0" dirty="0">
                          <a:solidFill>
                            <a:schemeClr val="accent5">
                              <a:lumMod val="50000"/>
                            </a:schemeClr>
                          </a:solidFill>
                          <a:latin typeface="Century Gothic" panose="020B0502020202020204" pitchFamily="34" charset="0"/>
                        </a:rPr>
                        <a:t>Clementina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49" name="Table 48">
            <a:extLst>
              <a:ext uri="{FF2B5EF4-FFF2-40B4-BE49-F238E27FC236}">
                <a16:creationId xmlns:a16="http://schemas.microsoft.com/office/drawing/2014/main" id="{329B76A9-9ACB-4834-94EE-BC6B2DEFB486}"/>
              </a:ext>
            </a:extLst>
          </p:cNvPr>
          <p:cNvGraphicFramePr>
            <a:graphicFrameLocks noGrp="1"/>
          </p:cNvGraphicFramePr>
          <p:nvPr/>
        </p:nvGraphicFramePr>
        <p:xfrm>
          <a:off x="8896182" y="284238"/>
          <a:ext cx="858018" cy="17221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Carlos</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Serena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Juan</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Arturo</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Fidelia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David</a:t>
                      </a:r>
                      <a:br>
                        <a:rPr lang="en-GB" sz="1400" b="0" dirty="0">
                          <a:solidFill>
                            <a:schemeClr val="accent5">
                              <a:lumMod val="50000"/>
                            </a:schemeClr>
                          </a:solidFill>
                          <a:latin typeface="Century Gothic" panose="020B0502020202020204" pitchFamily="34" charset="0"/>
                        </a:rPr>
                      </a:br>
                      <a:r>
                        <a:rPr lang="en-GB" sz="900" b="0" dirty="0">
                          <a:solidFill>
                            <a:schemeClr val="accent5">
                              <a:lumMod val="50000"/>
                            </a:schemeClr>
                          </a:solidFill>
                          <a:latin typeface="Century Gothic" panose="020B0502020202020204" pitchFamily="34" charset="0"/>
                        </a:rPr>
                        <a:t>Clementina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50" name="Table 49">
            <a:extLst>
              <a:ext uri="{FF2B5EF4-FFF2-40B4-BE49-F238E27FC236}">
                <a16:creationId xmlns:a16="http://schemas.microsoft.com/office/drawing/2014/main" id="{E81BCC42-A83F-49CA-AC08-9B3182150F81}"/>
              </a:ext>
            </a:extLst>
          </p:cNvPr>
          <p:cNvGraphicFramePr>
            <a:graphicFrameLocks noGrp="1"/>
          </p:cNvGraphicFramePr>
          <p:nvPr/>
        </p:nvGraphicFramePr>
        <p:xfrm>
          <a:off x="9996760" y="284238"/>
          <a:ext cx="858018" cy="17221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Carlos</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Serena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Juan</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Arturo</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Fidelia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David</a:t>
                      </a:r>
                      <a:br>
                        <a:rPr lang="en-GB" sz="1400" b="0" dirty="0">
                          <a:solidFill>
                            <a:schemeClr val="accent5">
                              <a:lumMod val="50000"/>
                            </a:schemeClr>
                          </a:solidFill>
                          <a:latin typeface="Century Gothic" panose="020B0502020202020204" pitchFamily="34" charset="0"/>
                        </a:rPr>
                      </a:br>
                      <a:r>
                        <a:rPr lang="en-GB" sz="900" b="0" dirty="0">
                          <a:solidFill>
                            <a:schemeClr val="accent5">
                              <a:lumMod val="50000"/>
                            </a:schemeClr>
                          </a:solidFill>
                          <a:latin typeface="Century Gothic" panose="020B0502020202020204" pitchFamily="34" charset="0"/>
                        </a:rPr>
                        <a:t>Clementina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51" name="Table 50">
            <a:extLst>
              <a:ext uri="{FF2B5EF4-FFF2-40B4-BE49-F238E27FC236}">
                <a16:creationId xmlns:a16="http://schemas.microsoft.com/office/drawing/2014/main" id="{0F3D36E8-361A-4958-A6E4-08D571B1A9D8}"/>
              </a:ext>
            </a:extLst>
          </p:cNvPr>
          <p:cNvGraphicFramePr>
            <a:graphicFrameLocks noGrp="1"/>
          </p:cNvGraphicFramePr>
          <p:nvPr/>
        </p:nvGraphicFramePr>
        <p:xfrm>
          <a:off x="11063561" y="284238"/>
          <a:ext cx="858018" cy="17221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Carlos</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Serena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Juan</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Arturo</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Fidelia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David</a:t>
                      </a:r>
                      <a:br>
                        <a:rPr lang="en-GB" sz="1400" b="0" dirty="0">
                          <a:solidFill>
                            <a:schemeClr val="accent5">
                              <a:lumMod val="50000"/>
                            </a:schemeClr>
                          </a:solidFill>
                          <a:latin typeface="Century Gothic" panose="020B0502020202020204" pitchFamily="34" charset="0"/>
                        </a:rPr>
                      </a:br>
                      <a:r>
                        <a:rPr lang="en-GB" sz="900" b="0" dirty="0">
                          <a:solidFill>
                            <a:schemeClr val="accent5">
                              <a:lumMod val="50000"/>
                            </a:schemeClr>
                          </a:solidFill>
                          <a:latin typeface="Century Gothic" panose="020B0502020202020204" pitchFamily="34" charset="0"/>
                        </a:rPr>
                        <a:t>Clementina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52" name="Table 51">
            <a:extLst>
              <a:ext uri="{FF2B5EF4-FFF2-40B4-BE49-F238E27FC236}">
                <a16:creationId xmlns:a16="http://schemas.microsoft.com/office/drawing/2014/main" id="{A8B81E1E-F112-4BAC-AAA5-8E52B663AC59}"/>
              </a:ext>
            </a:extLst>
          </p:cNvPr>
          <p:cNvGraphicFramePr>
            <a:graphicFrameLocks noGrp="1"/>
          </p:cNvGraphicFramePr>
          <p:nvPr/>
        </p:nvGraphicFramePr>
        <p:xfrm>
          <a:off x="232228" y="2300902"/>
          <a:ext cx="858018" cy="17221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Carlos</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Serena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Juan</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Arturo</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Fidelia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David</a:t>
                      </a:r>
                      <a:br>
                        <a:rPr lang="en-GB" sz="1400" b="0" dirty="0">
                          <a:solidFill>
                            <a:schemeClr val="accent5">
                              <a:lumMod val="50000"/>
                            </a:schemeClr>
                          </a:solidFill>
                          <a:latin typeface="Century Gothic" panose="020B0502020202020204" pitchFamily="34" charset="0"/>
                        </a:rPr>
                      </a:br>
                      <a:r>
                        <a:rPr lang="en-GB" sz="900" b="0" dirty="0">
                          <a:solidFill>
                            <a:schemeClr val="accent5">
                              <a:lumMod val="50000"/>
                            </a:schemeClr>
                          </a:solidFill>
                          <a:latin typeface="Century Gothic" panose="020B0502020202020204" pitchFamily="34" charset="0"/>
                        </a:rPr>
                        <a:t>Clementina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53" name="Table 52">
            <a:extLst>
              <a:ext uri="{FF2B5EF4-FFF2-40B4-BE49-F238E27FC236}">
                <a16:creationId xmlns:a16="http://schemas.microsoft.com/office/drawing/2014/main" id="{FB1F5423-CD94-42EA-AAAC-17862FA44E4C}"/>
              </a:ext>
            </a:extLst>
          </p:cNvPr>
          <p:cNvGraphicFramePr>
            <a:graphicFrameLocks noGrp="1"/>
          </p:cNvGraphicFramePr>
          <p:nvPr/>
        </p:nvGraphicFramePr>
        <p:xfrm>
          <a:off x="1299029" y="2300902"/>
          <a:ext cx="858018" cy="17221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Carlos</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Serena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Juan</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Arturo</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Fidelia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David</a:t>
                      </a:r>
                      <a:br>
                        <a:rPr lang="en-GB" sz="1400" b="0" dirty="0">
                          <a:solidFill>
                            <a:schemeClr val="accent5">
                              <a:lumMod val="50000"/>
                            </a:schemeClr>
                          </a:solidFill>
                          <a:latin typeface="Century Gothic" panose="020B0502020202020204" pitchFamily="34" charset="0"/>
                        </a:rPr>
                      </a:br>
                      <a:r>
                        <a:rPr lang="en-GB" sz="900" b="0" dirty="0">
                          <a:solidFill>
                            <a:schemeClr val="accent5">
                              <a:lumMod val="50000"/>
                            </a:schemeClr>
                          </a:solidFill>
                          <a:latin typeface="Century Gothic" panose="020B0502020202020204" pitchFamily="34" charset="0"/>
                        </a:rPr>
                        <a:t>Clementina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54" name="Table 53">
            <a:extLst>
              <a:ext uri="{FF2B5EF4-FFF2-40B4-BE49-F238E27FC236}">
                <a16:creationId xmlns:a16="http://schemas.microsoft.com/office/drawing/2014/main" id="{76FC130B-F75D-43DC-9EAE-31DC4BDCAAB6}"/>
              </a:ext>
            </a:extLst>
          </p:cNvPr>
          <p:cNvGraphicFramePr>
            <a:graphicFrameLocks noGrp="1"/>
          </p:cNvGraphicFramePr>
          <p:nvPr/>
        </p:nvGraphicFramePr>
        <p:xfrm>
          <a:off x="2399607" y="2300902"/>
          <a:ext cx="858018" cy="17221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Carlos</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Serena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Juan</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Arturo</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Fidelia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David</a:t>
                      </a:r>
                      <a:br>
                        <a:rPr lang="en-GB" sz="1400" b="0" dirty="0">
                          <a:solidFill>
                            <a:schemeClr val="accent5">
                              <a:lumMod val="50000"/>
                            </a:schemeClr>
                          </a:solidFill>
                          <a:latin typeface="Century Gothic" panose="020B0502020202020204" pitchFamily="34" charset="0"/>
                        </a:rPr>
                      </a:br>
                      <a:r>
                        <a:rPr lang="en-GB" sz="900" b="0" dirty="0">
                          <a:solidFill>
                            <a:schemeClr val="accent5">
                              <a:lumMod val="50000"/>
                            </a:schemeClr>
                          </a:solidFill>
                          <a:latin typeface="Century Gothic" panose="020B0502020202020204" pitchFamily="34" charset="0"/>
                        </a:rPr>
                        <a:t>Clementina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55" name="Table 54">
            <a:extLst>
              <a:ext uri="{FF2B5EF4-FFF2-40B4-BE49-F238E27FC236}">
                <a16:creationId xmlns:a16="http://schemas.microsoft.com/office/drawing/2014/main" id="{074F3332-9BE6-41A7-B4CF-60FD78E1455B}"/>
              </a:ext>
            </a:extLst>
          </p:cNvPr>
          <p:cNvGraphicFramePr>
            <a:graphicFrameLocks noGrp="1"/>
          </p:cNvGraphicFramePr>
          <p:nvPr/>
        </p:nvGraphicFramePr>
        <p:xfrm>
          <a:off x="3466408" y="2300902"/>
          <a:ext cx="858018" cy="17221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Carlos</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Serena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Juan</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Arturo</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Fidelia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David</a:t>
                      </a:r>
                      <a:br>
                        <a:rPr lang="en-GB" sz="1400" b="0" dirty="0">
                          <a:solidFill>
                            <a:schemeClr val="accent5">
                              <a:lumMod val="50000"/>
                            </a:schemeClr>
                          </a:solidFill>
                          <a:latin typeface="Century Gothic" panose="020B0502020202020204" pitchFamily="34" charset="0"/>
                        </a:rPr>
                      </a:br>
                      <a:r>
                        <a:rPr lang="en-GB" sz="900" b="0" dirty="0">
                          <a:solidFill>
                            <a:schemeClr val="accent5">
                              <a:lumMod val="50000"/>
                            </a:schemeClr>
                          </a:solidFill>
                          <a:latin typeface="Century Gothic" panose="020B0502020202020204" pitchFamily="34" charset="0"/>
                        </a:rPr>
                        <a:t>Clementina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56" name="Table 55">
            <a:extLst>
              <a:ext uri="{FF2B5EF4-FFF2-40B4-BE49-F238E27FC236}">
                <a16:creationId xmlns:a16="http://schemas.microsoft.com/office/drawing/2014/main" id="{02C9D182-2596-4524-96BD-293AFBBAE011}"/>
              </a:ext>
            </a:extLst>
          </p:cNvPr>
          <p:cNvGraphicFramePr>
            <a:graphicFrameLocks noGrp="1"/>
          </p:cNvGraphicFramePr>
          <p:nvPr/>
        </p:nvGraphicFramePr>
        <p:xfrm>
          <a:off x="4595201" y="2300902"/>
          <a:ext cx="858018" cy="17221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Carlos</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Serena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Juan</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Arturo</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Fidelia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Elena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David</a:t>
                      </a:r>
                      <a:br>
                        <a:rPr lang="en-GB" sz="1400" b="0" dirty="0">
                          <a:solidFill>
                            <a:schemeClr val="accent5">
                              <a:lumMod val="50000"/>
                            </a:schemeClr>
                          </a:solidFill>
                          <a:latin typeface="Century Gothic" panose="020B0502020202020204" pitchFamily="34" charset="0"/>
                        </a:rPr>
                      </a:br>
                      <a:r>
                        <a:rPr lang="en-GB" sz="900" b="0" dirty="0">
                          <a:solidFill>
                            <a:schemeClr val="accent5">
                              <a:lumMod val="50000"/>
                            </a:schemeClr>
                          </a:solidFill>
                          <a:latin typeface="Century Gothic" panose="020B0502020202020204" pitchFamily="34" charset="0"/>
                        </a:rPr>
                        <a:t>Clementina</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57" name="Table 56">
            <a:extLst>
              <a:ext uri="{FF2B5EF4-FFF2-40B4-BE49-F238E27FC236}">
                <a16:creationId xmlns:a16="http://schemas.microsoft.com/office/drawing/2014/main" id="{5D6AEB48-DF83-4F28-BFC2-7483CE058FE1}"/>
              </a:ext>
            </a:extLst>
          </p:cNvPr>
          <p:cNvGraphicFramePr>
            <a:graphicFrameLocks noGrp="1"/>
          </p:cNvGraphicFramePr>
          <p:nvPr/>
        </p:nvGraphicFramePr>
        <p:xfrm>
          <a:off x="1270000" y="4358640"/>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Pablo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Paco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Alma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Irene</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Raúl</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Rafa</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Belén</a:t>
                      </a:r>
                      <a:endParaRPr lang="en-GB" sz="1400" b="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58" name="Table 57">
            <a:extLst>
              <a:ext uri="{FF2B5EF4-FFF2-40B4-BE49-F238E27FC236}">
                <a16:creationId xmlns:a16="http://schemas.microsoft.com/office/drawing/2014/main" id="{9F8126D2-1237-4538-8827-CECC05AC188E}"/>
              </a:ext>
            </a:extLst>
          </p:cNvPr>
          <p:cNvGraphicFramePr>
            <a:graphicFrameLocks noGrp="1"/>
          </p:cNvGraphicFramePr>
          <p:nvPr/>
        </p:nvGraphicFramePr>
        <p:xfrm>
          <a:off x="2370579" y="4358640"/>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Pablo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Paco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Alma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Irene</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Raúl</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Rafa</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Belén</a:t>
                      </a:r>
                      <a:endParaRPr lang="en-GB" sz="1400" b="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59" name="Table 58">
            <a:extLst>
              <a:ext uri="{FF2B5EF4-FFF2-40B4-BE49-F238E27FC236}">
                <a16:creationId xmlns:a16="http://schemas.microsoft.com/office/drawing/2014/main" id="{4469DF20-5852-424D-B350-330274610907}"/>
              </a:ext>
            </a:extLst>
          </p:cNvPr>
          <p:cNvGraphicFramePr>
            <a:graphicFrameLocks noGrp="1"/>
          </p:cNvGraphicFramePr>
          <p:nvPr/>
        </p:nvGraphicFramePr>
        <p:xfrm>
          <a:off x="3466408" y="4358640"/>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Pablo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Paco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Alma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Irene</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Raúl</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Rafa</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Belén</a:t>
                      </a:r>
                      <a:endParaRPr lang="en-GB" sz="1400" b="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60" name="Table 59">
            <a:extLst>
              <a:ext uri="{FF2B5EF4-FFF2-40B4-BE49-F238E27FC236}">
                <a16:creationId xmlns:a16="http://schemas.microsoft.com/office/drawing/2014/main" id="{6960EF87-302C-4C5D-A59A-B7C44049F29F}"/>
              </a:ext>
            </a:extLst>
          </p:cNvPr>
          <p:cNvGraphicFramePr>
            <a:graphicFrameLocks noGrp="1"/>
          </p:cNvGraphicFramePr>
          <p:nvPr/>
        </p:nvGraphicFramePr>
        <p:xfrm>
          <a:off x="4537144" y="4353114"/>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Pablo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Paco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Alma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Irene</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Raúl</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Rafa</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Belén</a:t>
                      </a:r>
                      <a:endParaRPr lang="en-GB" sz="1400" b="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61" name="Table 60">
            <a:extLst>
              <a:ext uri="{FF2B5EF4-FFF2-40B4-BE49-F238E27FC236}">
                <a16:creationId xmlns:a16="http://schemas.microsoft.com/office/drawing/2014/main" id="{68EE91E4-5F94-4177-8C2B-989C5CE40419}"/>
              </a:ext>
            </a:extLst>
          </p:cNvPr>
          <p:cNvGraphicFramePr>
            <a:graphicFrameLocks noGrp="1"/>
          </p:cNvGraphicFramePr>
          <p:nvPr/>
        </p:nvGraphicFramePr>
        <p:xfrm>
          <a:off x="5632973" y="4353114"/>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Pablo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Paco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Alma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Irene</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Raúl</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Rafa</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Belén</a:t>
                      </a:r>
                      <a:endParaRPr lang="en-GB" sz="1400" b="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62" name="Table 61">
            <a:extLst>
              <a:ext uri="{FF2B5EF4-FFF2-40B4-BE49-F238E27FC236}">
                <a16:creationId xmlns:a16="http://schemas.microsoft.com/office/drawing/2014/main" id="{8A446F37-F4FA-4267-B41D-26680AEDB3D8}"/>
              </a:ext>
            </a:extLst>
          </p:cNvPr>
          <p:cNvGraphicFramePr>
            <a:graphicFrameLocks noGrp="1"/>
          </p:cNvGraphicFramePr>
          <p:nvPr/>
        </p:nvGraphicFramePr>
        <p:xfrm>
          <a:off x="6687058" y="4353114"/>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Pablo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Paco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Alma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Irene</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Raúl</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Rafa</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Belén</a:t>
                      </a:r>
                      <a:endParaRPr lang="en-GB" sz="1400" b="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63" name="Table 62">
            <a:extLst>
              <a:ext uri="{FF2B5EF4-FFF2-40B4-BE49-F238E27FC236}">
                <a16:creationId xmlns:a16="http://schemas.microsoft.com/office/drawing/2014/main" id="{213E4DC7-00B3-48D0-BA3D-72157E1A98F7}"/>
              </a:ext>
            </a:extLst>
          </p:cNvPr>
          <p:cNvGraphicFramePr>
            <a:graphicFrameLocks noGrp="1"/>
          </p:cNvGraphicFramePr>
          <p:nvPr/>
        </p:nvGraphicFramePr>
        <p:xfrm>
          <a:off x="7767389" y="4353114"/>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Pablo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Paco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Alma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Irene</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Raúl</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Rafa</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Belén</a:t>
                      </a:r>
                      <a:endParaRPr lang="en-GB" sz="1400" b="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64" name="Table 63">
            <a:extLst>
              <a:ext uri="{FF2B5EF4-FFF2-40B4-BE49-F238E27FC236}">
                <a16:creationId xmlns:a16="http://schemas.microsoft.com/office/drawing/2014/main" id="{000DD6C2-4364-4BCF-B36B-2D4C5F91859A}"/>
              </a:ext>
            </a:extLst>
          </p:cNvPr>
          <p:cNvGraphicFramePr>
            <a:graphicFrameLocks noGrp="1"/>
          </p:cNvGraphicFramePr>
          <p:nvPr/>
        </p:nvGraphicFramePr>
        <p:xfrm>
          <a:off x="8871088" y="4353114"/>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Pablo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Paco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Alma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Irene</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Raúl</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Rafa</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Belén</a:t>
                      </a:r>
                      <a:endParaRPr lang="en-GB" sz="1400" b="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65" name="Table 64">
            <a:extLst>
              <a:ext uri="{FF2B5EF4-FFF2-40B4-BE49-F238E27FC236}">
                <a16:creationId xmlns:a16="http://schemas.microsoft.com/office/drawing/2014/main" id="{3876D46A-A9B7-48CE-9DB3-B0A844D2D7C9}"/>
              </a:ext>
            </a:extLst>
          </p:cNvPr>
          <p:cNvGraphicFramePr>
            <a:graphicFrameLocks noGrp="1"/>
          </p:cNvGraphicFramePr>
          <p:nvPr/>
        </p:nvGraphicFramePr>
        <p:xfrm>
          <a:off x="9925173" y="4353114"/>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Pablo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Paco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Alma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Irene</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Raúl</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Rafa</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Belén</a:t>
                      </a:r>
                      <a:endParaRPr lang="en-GB" sz="1400" b="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66" name="Table 65">
            <a:extLst>
              <a:ext uri="{FF2B5EF4-FFF2-40B4-BE49-F238E27FC236}">
                <a16:creationId xmlns:a16="http://schemas.microsoft.com/office/drawing/2014/main" id="{AF5882A0-4921-46CB-A19B-F8474FF46E1A}"/>
              </a:ext>
            </a:extLst>
          </p:cNvPr>
          <p:cNvGraphicFramePr>
            <a:graphicFrameLocks noGrp="1"/>
          </p:cNvGraphicFramePr>
          <p:nvPr/>
        </p:nvGraphicFramePr>
        <p:xfrm>
          <a:off x="5632973" y="2300902"/>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Pablo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Paco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Alma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Irene</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Raúl</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Rafa</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Belén</a:t>
                      </a:r>
                      <a:endParaRPr lang="en-GB" sz="1400" b="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67" name="Table 66">
            <a:extLst>
              <a:ext uri="{FF2B5EF4-FFF2-40B4-BE49-F238E27FC236}">
                <a16:creationId xmlns:a16="http://schemas.microsoft.com/office/drawing/2014/main" id="{BB88A6E9-0206-4FF0-AA4C-DA5AA09E7C8C}"/>
              </a:ext>
            </a:extLst>
          </p:cNvPr>
          <p:cNvGraphicFramePr>
            <a:graphicFrameLocks noGrp="1"/>
          </p:cNvGraphicFramePr>
          <p:nvPr/>
        </p:nvGraphicFramePr>
        <p:xfrm>
          <a:off x="6687058" y="2300902"/>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Pablo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Paco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Alma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Irene</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Raúl</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Rafa</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Belén</a:t>
                      </a:r>
                      <a:endParaRPr lang="en-GB" sz="1400" b="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68" name="Table 67">
            <a:extLst>
              <a:ext uri="{FF2B5EF4-FFF2-40B4-BE49-F238E27FC236}">
                <a16:creationId xmlns:a16="http://schemas.microsoft.com/office/drawing/2014/main" id="{D1486D35-8B72-4A92-9677-B2CCE81F32C0}"/>
              </a:ext>
            </a:extLst>
          </p:cNvPr>
          <p:cNvGraphicFramePr>
            <a:graphicFrameLocks noGrp="1"/>
          </p:cNvGraphicFramePr>
          <p:nvPr/>
        </p:nvGraphicFramePr>
        <p:xfrm>
          <a:off x="7767389" y="2300902"/>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Pablo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Paco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Alma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Irene</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Raúl</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Rafa</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Belén</a:t>
                      </a:r>
                      <a:endParaRPr lang="en-GB" sz="1400" b="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69" name="Table 68">
            <a:extLst>
              <a:ext uri="{FF2B5EF4-FFF2-40B4-BE49-F238E27FC236}">
                <a16:creationId xmlns:a16="http://schemas.microsoft.com/office/drawing/2014/main" id="{56BE5942-C585-4634-A0E5-C9F9DB633662}"/>
              </a:ext>
            </a:extLst>
          </p:cNvPr>
          <p:cNvGraphicFramePr>
            <a:graphicFrameLocks noGrp="1"/>
          </p:cNvGraphicFramePr>
          <p:nvPr/>
        </p:nvGraphicFramePr>
        <p:xfrm>
          <a:off x="8871088" y="2300902"/>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Pablo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Paco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Alma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Irene</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Raúl</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Rafa</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Belén</a:t>
                      </a:r>
                      <a:endParaRPr lang="en-GB" sz="1400" b="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70" name="Table 69">
            <a:extLst>
              <a:ext uri="{FF2B5EF4-FFF2-40B4-BE49-F238E27FC236}">
                <a16:creationId xmlns:a16="http://schemas.microsoft.com/office/drawing/2014/main" id="{B9154F87-D017-4123-85E6-304DF2E1B50F}"/>
              </a:ext>
            </a:extLst>
          </p:cNvPr>
          <p:cNvGraphicFramePr>
            <a:graphicFrameLocks noGrp="1"/>
          </p:cNvGraphicFramePr>
          <p:nvPr/>
        </p:nvGraphicFramePr>
        <p:xfrm>
          <a:off x="9925173" y="2300902"/>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Pablo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Paco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Alma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Irene</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Raúl</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Rafa</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Belén</a:t>
                      </a:r>
                      <a:endParaRPr lang="en-GB" sz="1400" b="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71" name="Table 70">
            <a:extLst>
              <a:ext uri="{FF2B5EF4-FFF2-40B4-BE49-F238E27FC236}">
                <a16:creationId xmlns:a16="http://schemas.microsoft.com/office/drawing/2014/main" id="{D6511C26-3973-4999-AD38-373BE4C6BA2C}"/>
              </a:ext>
            </a:extLst>
          </p:cNvPr>
          <p:cNvGraphicFramePr>
            <a:graphicFrameLocks noGrp="1"/>
          </p:cNvGraphicFramePr>
          <p:nvPr/>
        </p:nvGraphicFramePr>
        <p:xfrm>
          <a:off x="11005504" y="2300902"/>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Pablo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Paco</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Alma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Irene</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Raúl</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Rafa</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Belén</a:t>
                      </a:r>
                      <a:endParaRPr lang="en-GB" sz="1400" b="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74" name="Title 73">
            <a:extLst>
              <a:ext uri="{FF2B5EF4-FFF2-40B4-BE49-F238E27FC236}">
                <a16:creationId xmlns:a16="http://schemas.microsoft.com/office/drawing/2014/main" id="{3329DAEE-425F-4A70-8311-C41BED534D13}"/>
              </a:ext>
            </a:extLst>
          </p:cNvPr>
          <p:cNvSpPr>
            <a:spLocks noGrp="1"/>
          </p:cNvSpPr>
          <p:nvPr>
            <p:ph type="title"/>
          </p:nvPr>
        </p:nvSpPr>
        <p:spPr>
          <a:xfrm>
            <a:off x="-7842565" y="9307449"/>
            <a:ext cx="1363766" cy="791486"/>
          </a:xfrm>
        </p:spPr>
        <p:txBody>
          <a:bodyPr>
            <a:normAutofit/>
          </a:bodyPr>
          <a:lstStyle/>
          <a:p>
            <a:r>
              <a:rPr lang="en-GB" sz="100" dirty="0">
                <a:solidFill>
                  <a:schemeClr val="bg1"/>
                </a:solidFill>
              </a:rPr>
              <a:t>Name tables</a:t>
            </a:r>
          </a:p>
        </p:txBody>
      </p:sp>
      <p:cxnSp>
        <p:nvCxnSpPr>
          <p:cNvPr id="3" name="Straight Connector 2"/>
          <p:cNvCxnSpPr/>
          <p:nvPr/>
        </p:nvCxnSpPr>
        <p:spPr>
          <a:xfrm flipH="1">
            <a:off x="5543551" y="2085975"/>
            <a:ext cx="9524" cy="2143125"/>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0284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7.1.1.5</a:t>
            </a:r>
          </a:p>
        </p:txBody>
      </p:sp>
      <p:sp>
        <p:nvSpPr>
          <p:cNvPr id="3" name="Content Placeholder 2"/>
          <p:cNvSpPr>
            <a:spLocks noGrp="1"/>
          </p:cNvSpPr>
          <p:nvPr>
            <p:ph idx="1"/>
          </p:nvPr>
        </p:nvSpPr>
        <p:spPr/>
        <p:txBody>
          <a:bodyPr/>
          <a:lstStyle/>
          <a:p>
            <a:r>
              <a:rPr lang="en-US" dirty="0"/>
              <a:t>Slide 14: vocabulary with callout about El País</a:t>
            </a:r>
          </a:p>
        </p:txBody>
      </p:sp>
    </p:spTree>
    <p:extLst>
      <p:ext uri="{BB962C8B-B14F-4D97-AF65-F5344CB8AC3E}">
        <p14:creationId xmlns:p14="http://schemas.microsoft.com/office/powerpoint/2010/main" val="3585046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19BFB7E-49DC-48D2-A4B6-CA7F200A1109}"/>
              </a:ext>
            </a:extLst>
          </p:cNvPr>
          <p:cNvSpPr>
            <a:spLocks noGrp="1"/>
          </p:cNvSpPr>
          <p:nvPr>
            <p:ph type="title"/>
          </p:nvPr>
        </p:nvSpPr>
        <p:spPr>
          <a:xfrm>
            <a:off x="6427922" y="2596657"/>
            <a:ext cx="5764078" cy="1325563"/>
          </a:xfrm>
        </p:spPr>
        <p:txBody>
          <a:bodyPr/>
          <a:lstStyle/>
          <a:p>
            <a:pPr rtl="0" eaLnBrk="1" latinLnBrk="0" hangingPunct="1"/>
            <a:r>
              <a:rPr lang="es-CO" sz="7200" kern="1200" dirty="0">
                <a:solidFill>
                  <a:srgbClr val="002060"/>
                </a:solidFill>
                <a:effectLst/>
                <a:latin typeface="Century Gothic" panose="020B0502020202020204" pitchFamily="34" charset="0"/>
                <a:ea typeface="+mn-ea"/>
                <a:cs typeface="Calibri" panose="020F0502020204030204" pitchFamily="34" charset="0"/>
              </a:rPr>
              <a:t>periódico</a:t>
            </a:r>
            <a:endParaRPr lang="en-GB" dirty="0">
              <a:effectLst/>
            </a:endParaRPr>
          </a:p>
        </p:txBody>
      </p:sp>
      <p:sp>
        <p:nvSpPr>
          <p:cNvPr id="4" name="TextBox 3">
            <a:extLst>
              <a:ext uri="{FF2B5EF4-FFF2-40B4-BE49-F238E27FC236}">
                <a16:creationId xmlns:a16="http://schemas.microsoft.com/office/drawing/2014/main" id="{5ADF1978-46FC-410D-ADB9-66A23DE9C8FA}"/>
              </a:ext>
            </a:extLst>
          </p:cNvPr>
          <p:cNvSpPr txBox="1"/>
          <p:nvPr/>
        </p:nvSpPr>
        <p:spPr>
          <a:xfrm>
            <a:off x="6418201" y="4503761"/>
            <a:ext cx="9962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t>
            </a:r>
          </a:p>
        </p:txBody>
      </p:sp>
      <p:sp>
        <p:nvSpPr>
          <p:cNvPr id="5" name="TextBox 4">
            <a:extLst>
              <a:ext uri="{FF2B5EF4-FFF2-40B4-BE49-F238E27FC236}">
                <a16:creationId xmlns:a16="http://schemas.microsoft.com/office/drawing/2014/main" id="{3D1F8E97-33B1-4922-B70D-88066A195050}"/>
              </a:ext>
            </a:extLst>
          </p:cNvPr>
          <p:cNvSpPr txBox="1"/>
          <p:nvPr/>
        </p:nvSpPr>
        <p:spPr>
          <a:xfrm>
            <a:off x="10217623" y="4503761"/>
            <a:ext cx="12601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a:t>
            </a:r>
          </a:p>
        </p:txBody>
      </p:sp>
      <p:sp>
        <p:nvSpPr>
          <p:cNvPr id="6" name="Oval 5">
            <a:extLst>
              <a:ext uri="{FF2B5EF4-FFF2-40B4-BE49-F238E27FC236}">
                <a16:creationId xmlns:a16="http://schemas.microsoft.com/office/drawing/2014/main" id="{6FB81912-D20C-4037-AA22-24C70A960269}"/>
              </a:ext>
            </a:extLst>
          </p:cNvPr>
          <p:cNvSpPr/>
          <p:nvPr/>
        </p:nvSpPr>
        <p:spPr>
          <a:xfrm>
            <a:off x="6165717" y="4352736"/>
            <a:ext cx="1501253" cy="1009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Oval 6">
            <a:extLst>
              <a:ext uri="{FF2B5EF4-FFF2-40B4-BE49-F238E27FC236}">
                <a16:creationId xmlns:a16="http://schemas.microsoft.com/office/drawing/2014/main" id="{C2BC9338-1214-4D32-B31A-BDA0EBED38BF}"/>
              </a:ext>
            </a:extLst>
          </p:cNvPr>
          <p:cNvSpPr/>
          <p:nvPr/>
        </p:nvSpPr>
        <p:spPr>
          <a:xfrm>
            <a:off x="6234698" y="4310893"/>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1" name="Picture 10"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2"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Vocabulario</a:t>
            </a:r>
          </a:p>
        </p:txBody>
      </p:sp>
      <p:pic>
        <p:nvPicPr>
          <p:cNvPr id="10" name="Picture 9" descr="periódico.jpg">
            <a:extLst>
              <a:ext uri="{FF2B5EF4-FFF2-40B4-BE49-F238E27FC236}">
                <a16:creationId xmlns:a16="http://schemas.microsoft.com/office/drawing/2014/main" id="{E72880E0-41D6-4FC5-ABC9-8FA6550292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952" y="1462055"/>
            <a:ext cx="3459921" cy="4613228"/>
          </a:xfrm>
          <a:prstGeom prst="rect">
            <a:avLst/>
          </a:prstGeom>
        </p:spPr>
      </p:pic>
      <p:sp>
        <p:nvSpPr>
          <p:cNvPr id="13" name="Oval Callout 8">
            <a:extLst>
              <a:ext uri="{FF2B5EF4-FFF2-40B4-BE49-F238E27FC236}">
                <a16:creationId xmlns:a16="http://schemas.microsoft.com/office/drawing/2014/main" id="{F8C3C799-706A-499A-AF66-FB32E7A8088B}"/>
              </a:ext>
            </a:extLst>
          </p:cNvPr>
          <p:cNvSpPr/>
          <p:nvPr/>
        </p:nvSpPr>
        <p:spPr>
          <a:xfrm>
            <a:off x="4725438" y="991452"/>
            <a:ext cx="4356264" cy="2069800"/>
          </a:xfrm>
          <a:prstGeom prst="wedgeEllipseCallout">
            <a:avLst>
              <a:gd name="adj1" fmla="val -57522"/>
              <a:gd name="adj2" fmla="val 112500"/>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 País is one of the most important Spanish national newspapers</a:t>
            </a: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a:t>
            </a:r>
          </a:p>
        </p:txBody>
      </p:sp>
    </p:spTree>
    <p:extLst>
      <p:ext uri="{BB962C8B-B14F-4D97-AF65-F5344CB8AC3E}">
        <p14:creationId xmlns:p14="http://schemas.microsoft.com/office/powerpoint/2010/main" val="355934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7.1.1.6</a:t>
            </a:r>
          </a:p>
        </p:txBody>
      </p:sp>
      <p:sp>
        <p:nvSpPr>
          <p:cNvPr id="3" name="Content Placeholder 2"/>
          <p:cNvSpPr>
            <a:spLocks noGrp="1"/>
          </p:cNvSpPr>
          <p:nvPr>
            <p:ph idx="1"/>
          </p:nvPr>
        </p:nvSpPr>
        <p:spPr/>
        <p:txBody>
          <a:bodyPr/>
          <a:lstStyle/>
          <a:p>
            <a:r>
              <a:rPr lang="en-US" dirty="0"/>
              <a:t>Slides 49-57 </a:t>
            </a:r>
            <a:r>
              <a:rPr lang="en-GB" dirty="0"/>
              <a:t>Speaking and listening, involving various countries and photos with callouts</a:t>
            </a:r>
            <a:endParaRPr lang="is-IS" dirty="0"/>
          </a:p>
          <a:p>
            <a:r>
              <a:rPr lang="is-IS" dirty="0"/>
              <a:t>Slide 61: Writing that could be exploited for research on Latin American Spanish-speaking countries.</a:t>
            </a:r>
            <a:endParaRPr lang="en-US" dirty="0"/>
          </a:p>
        </p:txBody>
      </p:sp>
    </p:spTree>
    <p:extLst>
      <p:ext uri="{BB962C8B-B14F-4D97-AF65-F5344CB8AC3E}">
        <p14:creationId xmlns:p14="http://schemas.microsoft.com/office/powerpoint/2010/main" val="1241160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closeup photo of world globe">
            <a:extLst>
              <a:ext uri="{FF2B5EF4-FFF2-40B4-BE49-F238E27FC236}">
                <a16:creationId xmlns:a16="http://schemas.microsoft.com/office/drawing/2014/main" id="{1BC866F4-7A27-4A17-BDB8-291B01E7A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90769"/>
            <a:ext cx="7524750" cy="5026533"/>
          </a:xfrm>
          <a:prstGeom prst="rect">
            <a:avLst/>
          </a:prstGeom>
          <a:noFill/>
          <a:ln w="38100">
            <a:solidFill>
              <a:schemeClr val="accent2"/>
            </a:solidFill>
          </a:ln>
          <a:extLst>
            <a:ext uri="{909E8E84-426E-40DD-AFC4-6F175D3DCCD1}">
              <a14:hiddenFill xmlns:a14="http://schemas.microsoft.com/office/drawing/2010/main">
                <a:solidFill>
                  <a:srgbClr val="FFFFFF"/>
                </a:solidFill>
              </a14:hiddenFill>
            </a:ext>
          </a:extLst>
        </p:spPr>
      </p:pic>
      <p:pic>
        <p:nvPicPr>
          <p:cNvPr id="8" name="Picture 7" descr="woman writing while sitting on hill near mountain">
            <a:extLst>
              <a:ext uri="{FF2B5EF4-FFF2-40B4-BE49-F238E27FC236}">
                <a16:creationId xmlns:a16="http://schemas.microsoft.com/office/drawing/2014/main" id="{357F085A-7EAB-4299-A71B-C76B91CEB0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4154" y="979257"/>
            <a:ext cx="3358696" cy="5038045"/>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22030F6-4A56-401F-887E-2B2B551BFE7E}"/>
              </a:ext>
            </a:extLst>
          </p:cNvPr>
          <p:cNvSpPr>
            <a:spLocks noGrp="1"/>
          </p:cNvSpPr>
          <p:nvPr>
            <p:ph type="title"/>
          </p:nvPr>
        </p:nvSpPr>
        <p:spPr>
          <a:xfrm>
            <a:off x="1840593" y="-105124"/>
            <a:ext cx="10515600" cy="1325563"/>
          </a:xfrm>
        </p:spPr>
        <p:txBody>
          <a:bodyPr/>
          <a:lstStyle/>
          <a:p>
            <a:pPr rtl="0" eaLnBrk="1" latinLnBrk="0" hangingPunct="1"/>
            <a:r>
              <a:rPr lang="en-GB" sz="4800" kern="1200" dirty="0">
                <a:solidFill>
                  <a:srgbClr val="002060"/>
                </a:solidFill>
                <a:effectLst/>
                <a:latin typeface="Century Gothic" panose="020B0502020202020204" pitchFamily="34" charset="0"/>
                <a:ea typeface="+mn-ea"/>
                <a:cs typeface="+mn-cs"/>
              </a:rPr>
              <a:t>La gran </a:t>
            </a:r>
            <a:r>
              <a:rPr lang="en-GB" sz="4800" kern="1200" dirty="0" err="1">
                <a:solidFill>
                  <a:srgbClr val="002060"/>
                </a:solidFill>
                <a:effectLst/>
                <a:latin typeface="Century Gothic" panose="020B0502020202020204" pitchFamily="34" charset="0"/>
                <a:ea typeface="+mn-ea"/>
                <a:cs typeface="+mn-cs"/>
              </a:rPr>
              <a:t>aventura</a:t>
            </a:r>
            <a:r>
              <a:rPr lang="en-GB" sz="4800" kern="1200" dirty="0">
                <a:solidFill>
                  <a:srgbClr val="002060"/>
                </a:solidFill>
                <a:effectLst/>
                <a:latin typeface="Century Gothic" panose="020B0502020202020204" pitchFamily="34" charset="0"/>
                <a:ea typeface="+mn-ea"/>
                <a:cs typeface="+mn-cs"/>
              </a:rPr>
              <a:t> de Paula</a:t>
            </a:r>
            <a:endParaRPr lang="en-GB" dirty="0">
              <a:effectLst/>
            </a:endParaRPr>
          </a:p>
        </p:txBody>
      </p:sp>
    </p:spTree>
    <p:extLst>
      <p:ext uri="{BB962C8B-B14F-4D97-AF65-F5344CB8AC3E}">
        <p14:creationId xmlns:p14="http://schemas.microsoft.com/office/powerpoint/2010/main" val="968099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a:extLst>
              <a:ext uri="{FF2B5EF4-FFF2-40B4-BE49-F238E27FC236}">
                <a16:creationId xmlns:a16="http://schemas.microsoft.com/office/drawing/2014/main" id="{DC3897DB-1335-4118-8FA5-E328B1E19DE0}"/>
              </a:ext>
            </a:extLst>
          </p:cNvPr>
          <p:cNvSpPr/>
          <p:nvPr/>
        </p:nvSpPr>
        <p:spPr>
          <a:xfrm>
            <a:off x="400443" y="2411142"/>
            <a:ext cx="4078705" cy="1756611"/>
          </a:xfrm>
          <a:prstGeom prst="wedgeRoundRectCallout">
            <a:avLst>
              <a:gd name="adj1" fmla="val -25181"/>
              <a:gd name="adj2" fmla="val 90643"/>
              <a:gd name="adj3" fmla="val 16667"/>
            </a:avLst>
          </a:prstGeom>
          <a:solidFill>
            <a:srgbClr val="115076"/>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¿Dónde está Granada?</a:t>
            </a:r>
          </a:p>
        </p:txBody>
      </p:sp>
      <p:sp>
        <p:nvSpPr>
          <p:cNvPr id="8" name="TextBox 7">
            <a:extLst>
              <a:ext uri="{FF2B5EF4-FFF2-40B4-BE49-F238E27FC236}">
                <a16:creationId xmlns:a16="http://schemas.microsoft.com/office/drawing/2014/main" id="{52BF8474-FBA4-48FE-AA0A-FE2FA018E529}"/>
              </a:ext>
            </a:extLst>
          </p:cNvPr>
          <p:cNvSpPr txBox="1"/>
          <p:nvPr/>
        </p:nvSpPr>
        <p:spPr>
          <a:xfrm>
            <a:off x="4995436" y="3783033"/>
            <a:ext cx="5213087" cy="769441"/>
          </a:xfrm>
          <a:prstGeom prst="rect">
            <a:avLst/>
          </a:prstGeom>
          <a:noFill/>
          <a:ln>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a:t>
            </a:r>
            <a:r>
              <a:rPr kumimoji="0" lang="en-GB" sz="4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España</a:t>
            </a:r>
            <a:r>
              <a:rPr kumimoji="0" lang="en-GB" sz="4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9" name="TextBox 8">
            <a:extLst>
              <a:ext uri="{FF2B5EF4-FFF2-40B4-BE49-F238E27FC236}">
                <a16:creationId xmlns:a16="http://schemas.microsoft.com/office/drawing/2014/main" id="{6881664B-AE5D-4182-A351-D6DDDC2319CC}"/>
              </a:ext>
            </a:extLst>
          </p:cNvPr>
          <p:cNvSpPr txBox="1"/>
          <p:nvPr/>
        </p:nvSpPr>
        <p:spPr>
          <a:xfrm>
            <a:off x="4995436" y="1848631"/>
            <a:ext cx="5213087" cy="769441"/>
          </a:xfrm>
          <a:prstGeom prst="rect">
            <a:avLst/>
          </a:prstGeom>
          <a:noFill/>
          <a:ln>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a:t>
            </a:r>
            <a:r>
              <a:rPr kumimoji="0" lang="en-GB" sz="4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Inglaterra</a:t>
            </a:r>
            <a:r>
              <a:rPr kumimoji="0" lang="en-GB" sz="4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10" name="Picture 9">
            <a:extLst>
              <a:ext uri="{FF2B5EF4-FFF2-40B4-BE49-F238E27FC236}">
                <a16:creationId xmlns:a16="http://schemas.microsoft.com/office/drawing/2014/main" id="{ED3FA0E7-82B6-4EFC-B7F8-5210B1AE3B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8763" y="3474159"/>
            <a:ext cx="1277369" cy="1387188"/>
          </a:xfrm>
          <a:prstGeom prst="rect">
            <a:avLst/>
          </a:prstGeom>
        </p:spPr>
      </p:pic>
      <p:grpSp>
        <p:nvGrpSpPr>
          <p:cNvPr id="11" name="Group 10">
            <a:extLst>
              <a:ext uri="{FF2B5EF4-FFF2-40B4-BE49-F238E27FC236}">
                <a16:creationId xmlns:a16="http://schemas.microsoft.com/office/drawing/2014/main" id="{25626927-DD23-444C-826B-255B8BA03173}"/>
              </a:ext>
            </a:extLst>
          </p:cNvPr>
          <p:cNvGrpSpPr/>
          <p:nvPr/>
        </p:nvGrpSpPr>
        <p:grpSpPr>
          <a:xfrm>
            <a:off x="10430594" y="1054100"/>
            <a:ext cx="1360245" cy="2182698"/>
            <a:chOff x="-3257549" y="351247"/>
            <a:chExt cx="2891629" cy="4640012"/>
          </a:xfrm>
        </p:grpSpPr>
        <p:pic>
          <p:nvPicPr>
            <p:cNvPr id="12" name="Picture 11">
              <a:extLst>
                <a:ext uri="{FF2B5EF4-FFF2-40B4-BE49-F238E27FC236}">
                  <a16:creationId xmlns:a16="http://schemas.microsoft.com/office/drawing/2014/main" id="{A95D6A6B-F57D-4114-8723-51EE5A8012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13" name="Picture 12">
              <a:extLst>
                <a:ext uri="{FF2B5EF4-FFF2-40B4-BE49-F238E27FC236}">
                  <a16:creationId xmlns:a16="http://schemas.microsoft.com/office/drawing/2014/main" id="{7EA83F25-2724-4CBC-B6F0-11DFB54289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66985487-F56C-4455-AE52-7FC91E525558}"/>
              </a:ext>
            </a:extLst>
          </p:cNvPr>
          <p:cNvSpPr>
            <a:spLocks noGrp="1"/>
          </p:cNvSpPr>
          <p:nvPr>
            <p:ph type="title"/>
          </p:nvPr>
        </p:nvSpPr>
        <p:spPr>
          <a:xfrm>
            <a:off x="10883900" y="258166"/>
            <a:ext cx="1220787" cy="479348"/>
          </a:xfrm>
        </p:spPr>
        <p:txBody>
          <a:bodyPr/>
          <a:lstStyle/>
          <a:p>
            <a:r>
              <a:rPr lang="en-GB" sz="2000" b="1" dirty="0">
                <a:solidFill>
                  <a:schemeClr val="bg1"/>
                </a:solidFill>
              </a:rPr>
              <a:t>hablar</a:t>
            </a:r>
          </a:p>
        </p:txBody>
      </p:sp>
    </p:spTree>
    <p:extLst>
      <p:ext uri="{BB962C8B-B14F-4D97-AF65-F5344CB8AC3E}">
        <p14:creationId xmlns:p14="http://schemas.microsoft.com/office/powerpoint/2010/main" val="179200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8"/>
                                        </p:tgtEl>
                                        <p:attrNameLst>
                                          <p:attrName>fillcolor</p:attrName>
                                        </p:attrNameLst>
                                      </p:cBhvr>
                                      <p:to>
                                        <a:srgbClr val="F4B183"/>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77FBB2-5497-4B73-963C-11BDD8E27F77}"/>
              </a:ext>
            </a:extLst>
          </p:cNvPr>
          <p:cNvSpPr txBox="1"/>
          <p:nvPr/>
        </p:nvSpPr>
        <p:spPr>
          <a:xfrm>
            <a:off x="323850" y="285750"/>
            <a:ext cx="53530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¿Dónde está…?</a:t>
            </a:r>
          </a:p>
        </p:txBody>
      </p:sp>
      <p:sp>
        <p:nvSpPr>
          <p:cNvPr id="4" name="Rectangle 3">
            <a:extLst>
              <a:ext uri="{FF2B5EF4-FFF2-40B4-BE49-F238E27FC236}">
                <a16:creationId xmlns:a16="http://schemas.microsoft.com/office/drawing/2014/main" id="{FA1D0F62-1395-46CF-AED7-B7B7E7286104}"/>
              </a:ext>
            </a:extLst>
          </p:cNvPr>
          <p:cNvSpPr/>
          <p:nvPr/>
        </p:nvSpPr>
        <p:spPr>
          <a:xfrm>
            <a:off x="495300" y="4595515"/>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Tailandia</a:t>
            </a:r>
            <a:endPar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69E50689-F88A-49BD-ACEE-157CF7B1C9A1}"/>
              </a:ext>
            </a:extLst>
          </p:cNvPr>
          <p:cNvSpPr/>
          <p:nvPr/>
        </p:nvSpPr>
        <p:spPr>
          <a:xfrm>
            <a:off x="4486275"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Malasia</a:t>
            </a:r>
            <a:endPar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2F5A0D05-A3ED-4C5F-B210-E05307B27082}"/>
              </a:ext>
            </a:extLst>
          </p:cNvPr>
          <p:cNvSpPr/>
          <p:nvPr/>
        </p:nvSpPr>
        <p:spPr>
          <a:xfrm>
            <a:off x="8477250"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China</a:t>
            </a:r>
            <a:endPar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2" descr="http://www.clker.com/cliparts/0/f/7/0/11954234311954389563ok_mark_h_kon_l_vdal_02.svg.med.png">
            <a:extLst>
              <a:ext uri="{FF2B5EF4-FFF2-40B4-BE49-F238E27FC236}">
                <a16:creationId xmlns:a16="http://schemas.microsoft.com/office/drawing/2014/main" id="{3C996536-8C7F-426D-96B2-E2AFF37E9E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1569" y="4075109"/>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wo auto rickshaw on the street">
            <a:extLst>
              <a:ext uri="{FF2B5EF4-FFF2-40B4-BE49-F238E27FC236}">
                <a16:creationId xmlns:a16="http://schemas.microsoft.com/office/drawing/2014/main" id="{5E9E3043-0B23-466D-80CE-859ED7909B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1372" y="165656"/>
            <a:ext cx="5050972" cy="390945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372CC6DF-9CD5-4FEE-A1DE-FD347A7B200D}"/>
              </a:ext>
            </a:extLst>
          </p:cNvPr>
          <p:cNvSpPr>
            <a:spLocks noGrp="1"/>
          </p:cNvSpPr>
          <p:nvPr>
            <p:ph type="title"/>
          </p:nvPr>
        </p:nvSpPr>
        <p:spPr>
          <a:xfrm>
            <a:off x="1604962" y="1949597"/>
            <a:ext cx="10515600" cy="1325563"/>
          </a:xfrm>
        </p:spPr>
        <p:txBody>
          <a:bodyPr/>
          <a:lstStyle/>
          <a:p>
            <a:pPr rtl="0" eaLnBrk="1" latinLnBrk="0" hangingPunct="1"/>
            <a:r>
              <a:rPr lang="en-GB" sz="6600" kern="1200" dirty="0">
                <a:solidFill>
                  <a:srgbClr val="002060"/>
                </a:solidFill>
                <a:effectLst/>
                <a:latin typeface="Century Gothic" panose="020B0502020202020204" pitchFamily="34" charset="0"/>
                <a:ea typeface="+mn-ea"/>
                <a:cs typeface="+mn-cs"/>
              </a:rPr>
              <a:t>Bangkok</a:t>
            </a:r>
            <a:endParaRPr lang="en-GB" dirty="0">
              <a:effectLst/>
            </a:endParaRPr>
          </a:p>
        </p:txBody>
      </p:sp>
    </p:spTree>
    <p:extLst>
      <p:ext uri="{BB962C8B-B14F-4D97-AF65-F5344CB8AC3E}">
        <p14:creationId xmlns:p14="http://schemas.microsoft.com/office/powerpoint/2010/main" val="184819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A914E5-6CC9-41BB-AEAB-4058AF223C93}"/>
              </a:ext>
            </a:extLst>
          </p:cNvPr>
          <p:cNvSpPr txBox="1"/>
          <p:nvPr/>
        </p:nvSpPr>
        <p:spPr>
          <a:xfrm>
            <a:off x="323850" y="285750"/>
            <a:ext cx="53530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¿Dónde está…?</a:t>
            </a:r>
          </a:p>
        </p:txBody>
      </p:sp>
      <p:sp>
        <p:nvSpPr>
          <p:cNvPr id="4" name="Rectangle 3">
            <a:extLst>
              <a:ext uri="{FF2B5EF4-FFF2-40B4-BE49-F238E27FC236}">
                <a16:creationId xmlns:a16="http://schemas.microsoft.com/office/drawing/2014/main" id="{F05C8F85-0281-4A4E-A5B1-353CA0C753FC}"/>
              </a:ext>
            </a:extLst>
          </p:cNvPr>
          <p:cNvSpPr/>
          <p:nvPr/>
        </p:nvSpPr>
        <p:spPr>
          <a:xfrm>
            <a:off x="495300" y="4595515"/>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 Salvador</a:t>
            </a:r>
          </a:p>
        </p:txBody>
      </p:sp>
      <p:sp>
        <p:nvSpPr>
          <p:cNvPr id="5" name="Rectangle 4">
            <a:extLst>
              <a:ext uri="{FF2B5EF4-FFF2-40B4-BE49-F238E27FC236}">
                <a16:creationId xmlns:a16="http://schemas.microsoft.com/office/drawing/2014/main" id="{503438D9-72C5-4746-AD75-A85159FFB697}"/>
              </a:ext>
            </a:extLst>
          </p:cNvPr>
          <p:cNvSpPr/>
          <p:nvPr/>
        </p:nvSpPr>
        <p:spPr>
          <a:xfrm>
            <a:off x="4486275"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Cuba</a:t>
            </a:r>
          </a:p>
        </p:txBody>
      </p:sp>
      <p:sp>
        <p:nvSpPr>
          <p:cNvPr id="6" name="Rectangle 5">
            <a:extLst>
              <a:ext uri="{FF2B5EF4-FFF2-40B4-BE49-F238E27FC236}">
                <a16:creationId xmlns:a16="http://schemas.microsoft.com/office/drawing/2014/main" id="{6490DBDC-3911-4360-AF2E-F5D0AB44FE68}"/>
              </a:ext>
            </a:extLst>
          </p:cNvPr>
          <p:cNvSpPr/>
          <p:nvPr/>
        </p:nvSpPr>
        <p:spPr>
          <a:xfrm>
            <a:off x="8477250" y="4595514"/>
            <a:ext cx="32004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Guatemala</a:t>
            </a:r>
            <a:endPar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2" descr="http://www.clker.com/cliparts/0/f/7/0/11954234311954389563ok_mark_h_kon_l_vdal_02.svg.med.png">
            <a:extLst>
              <a:ext uri="{FF2B5EF4-FFF2-40B4-BE49-F238E27FC236}">
                <a16:creationId xmlns:a16="http://schemas.microsoft.com/office/drawing/2014/main" id="{94AD9801-5EC6-47D7-B755-2546DDDDEF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2175" y="4094160"/>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d car parked on road in front concrete building">
            <a:extLst>
              <a:ext uri="{FF2B5EF4-FFF2-40B4-BE49-F238E27FC236}">
                <a16:creationId xmlns:a16="http://schemas.microsoft.com/office/drawing/2014/main" id="{967A12BD-2ED5-45F1-A3BC-877EB8A63C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217" y="103561"/>
            <a:ext cx="5674632" cy="376795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4DD3EC81-D1AA-4D7F-861C-04FF8EAEA900}"/>
              </a:ext>
            </a:extLst>
          </p:cNvPr>
          <p:cNvSpPr>
            <a:spLocks noGrp="1"/>
          </p:cNvSpPr>
          <p:nvPr>
            <p:ph type="title"/>
          </p:nvPr>
        </p:nvSpPr>
        <p:spPr>
          <a:xfrm>
            <a:off x="574400" y="1987539"/>
            <a:ext cx="10515600" cy="1325563"/>
          </a:xfrm>
        </p:spPr>
        <p:txBody>
          <a:bodyPr/>
          <a:lstStyle/>
          <a:p>
            <a:pPr rtl="0" eaLnBrk="1" latinLnBrk="0" hangingPunct="1"/>
            <a:r>
              <a:rPr lang="en-GB" sz="6600" kern="1200" dirty="0">
                <a:solidFill>
                  <a:srgbClr val="002060"/>
                </a:solidFill>
                <a:effectLst/>
                <a:latin typeface="Century Gothic" panose="020B0502020202020204" pitchFamily="34" charset="0"/>
                <a:ea typeface="+mn-ea"/>
                <a:cs typeface="+mn-cs"/>
              </a:rPr>
              <a:t>La Habana</a:t>
            </a:r>
            <a:endParaRPr lang="en-GB" dirty="0">
              <a:effectLst/>
            </a:endParaRPr>
          </a:p>
        </p:txBody>
      </p:sp>
    </p:spTree>
    <p:extLst>
      <p:ext uri="{BB962C8B-B14F-4D97-AF65-F5344CB8AC3E}">
        <p14:creationId xmlns:p14="http://schemas.microsoft.com/office/powerpoint/2010/main" val="4947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F7F5E4-DB2E-4EFE-ABD9-08480EFE8045}"/>
              </a:ext>
            </a:extLst>
          </p:cNvPr>
          <p:cNvSpPr txBox="1"/>
          <p:nvPr/>
        </p:nvSpPr>
        <p:spPr>
          <a:xfrm>
            <a:off x="323850" y="285750"/>
            <a:ext cx="53530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¿Dónde está…?</a:t>
            </a:r>
          </a:p>
        </p:txBody>
      </p:sp>
      <p:sp>
        <p:nvSpPr>
          <p:cNvPr id="4" name="Rectangle 3">
            <a:extLst>
              <a:ext uri="{FF2B5EF4-FFF2-40B4-BE49-F238E27FC236}">
                <a16:creationId xmlns:a16="http://schemas.microsoft.com/office/drawing/2014/main" id="{DC2AA62A-2203-4689-A790-B389CA854B08}"/>
              </a:ext>
            </a:extLst>
          </p:cNvPr>
          <p:cNvSpPr/>
          <p:nvPr/>
        </p:nvSpPr>
        <p:spPr>
          <a:xfrm>
            <a:off x="495300" y="4595515"/>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Noruega</a:t>
            </a:r>
          </a:p>
        </p:txBody>
      </p:sp>
      <p:sp>
        <p:nvSpPr>
          <p:cNvPr id="5" name="Rectangle 4">
            <a:extLst>
              <a:ext uri="{FF2B5EF4-FFF2-40B4-BE49-F238E27FC236}">
                <a16:creationId xmlns:a16="http://schemas.microsoft.com/office/drawing/2014/main" id="{4DA2E522-1A54-4E18-96E9-3590550DE247}"/>
              </a:ext>
            </a:extLst>
          </p:cNvPr>
          <p:cNvSpPr/>
          <p:nvPr/>
        </p:nvSpPr>
        <p:spPr>
          <a:xfrm>
            <a:off x="4486275"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Polonia</a:t>
            </a:r>
          </a:p>
        </p:txBody>
      </p:sp>
      <p:sp>
        <p:nvSpPr>
          <p:cNvPr id="6" name="Rectangle 5">
            <a:extLst>
              <a:ext uri="{FF2B5EF4-FFF2-40B4-BE49-F238E27FC236}">
                <a16:creationId xmlns:a16="http://schemas.microsoft.com/office/drawing/2014/main" id="{7E7FD946-ACF3-49B2-899C-95961A2D91FA}"/>
              </a:ext>
            </a:extLst>
          </p:cNvPr>
          <p:cNvSpPr/>
          <p:nvPr/>
        </p:nvSpPr>
        <p:spPr>
          <a:xfrm>
            <a:off x="8477250" y="4595514"/>
            <a:ext cx="32004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Finlandia</a:t>
            </a:r>
            <a:endPar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2" descr="http://www.clker.com/cliparts/0/f/7/0/11954234311954389563ok_mark_h_kon_l_vdal_02.svg.med.png">
            <a:extLst>
              <a:ext uri="{FF2B5EF4-FFF2-40B4-BE49-F238E27FC236}">
                <a16:creationId xmlns:a16="http://schemas.microsoft.com/office/drawing/2014/main" id="{CEBA46F5-2311-4826-A9D3-BDF00AE40F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5158" y="4094160"/>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roup of people on top of building">
            <a:extLst>
              <a:ext uri="{FF2B5EF4-FFF2-40B4-BE49-F238E27FC236}">
                <a16:creationId xmlns:a16="http://schemas.microsoft.com/office/drawing/2014/main" id="{152159FD-5EAC-42C9-A484-12085CBDC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6900" y="192087"/>
            <a:ext cx="6325959" cy="390944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BD343F8D-3971-4C77-BE7A-AA0B54516BAE}"/>
              </a:ext>
            </a:extLst>
          </p:cNvPr>
          <p:cNvSpPr>
            <a:spLocks noGrp="1"/>
          </p:cNvSpPr>
          <p:nvPr>
            <p:ph type="title"/>
          </p:nvPr>
        </p:nvSpPr>
        <p:spPr>
          <a:xfrm>
            <a:off x="2109561" y="1782025"/>
            <a:ext cx="10515600" cy="1325563"/>
          </a:xfrm>
        </p:spPr>
        <p:txBody>
          <a:bodyPr/>
          <a:lstStyle/>
          <a:p>
            <a:r>
              <a:rPr lang="en-GB" sz="6600" kern="1200" dirty="0">
                <a:solidFill>
                  <a:srgbClr val="002060"/>
                </a:solidFill>
                <a:effectLst/>
                <a:latin typeface="Century Gothic" panose="020B0502020202020204" pitchFamily="34" charset="0"/>
                <a:ea typeface="+mn-ea"/>
                <a:cs typeface="+mn-cs"/>
              </a:rPr>
              <a:t>Oslo</a:t>
            </a:r>
            <a:endParaRPr lang="en-GB" dirty="0"/>
          </a:p>
        </p:txBody>
      </p:sp>
    </p:spTree>
    <p:extLst>
      <p:ext uri="{BB962C8B-B14F-4D97-AF65-F5344CB8AC3E}">
        <p14:creationId xmlns:p14="http://schemas.microsoft.com/office/powerpoint/2010/main" val="49079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52CE01-4969-4A40-89ED-4ABEC0E85FA0}"/>
              </a:ext>
            </a:extLst>
          </p:cNvPr>
          <p:cNvSpPr txBox="1"/>
          <p:nvPr/>
        </p:nvSpPr>
        <p:spPr>
          <a:xfrm>
            <a:off x="323850" y="285750"/>
            <a:ext cx="53530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Dónde está…</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 name="Rectangle 3">
            <a:extLst>
              <a:ext uri="{FF2B5EF4-FFF2-40B4-BE49-F238E27FC236}">
                <a16:creationId xmlns:a16="http://schemas.microsoft.com/office/drawing/2014/main" id="{95A3FF70-93E7-494B-BD7D-B60E8378E8D8}"/>
              </a:ext>
            </a:extLst>
          </p:cNvPr>
          <p:cNvSpPr/>
          <p:nvPr/>
        </p:nvSpPr>
        <p:spPr>
          <a:xfrm>
            <a:off x="495300" y="4595515"/>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Brasil</a:t>
            </a:r>
          </a:p>
        </p:txBody>
      </p:sp>
      <p:sp>
        <p:nvSpPr>
          <p:cNvPr id="5" name="Rectangle 4">
            <a:extLst>
              <a:ext uri="{FF2B5EF4-FFF2-40B4-BE49-F238E27FC236}">
                <a16:creationId xmlns:a16="http://schemas.microsoft.com/office/drawing/2014/main" id="{4164CD6C-E3E6-4F08-BF70-59596585E796}"/>
              </a:ext>
            </a:extLst>
          </p:cNvPr>
          <p:cNvSpPr/>
          <p:nvPr/>
        </p:nvSpPr>
        <p:spPr>
          <a:xfrm>
            <a:off x="4486275"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Venezuela</a:t>
            </a:r>
          </a:p>
        </p:txBody>
      </p:sp>
      <p:sp>
        <p:nvSpPr>
          <p:cNvPr id="6" name="Rectangle 5">
            <a:extLst>
              <a:ext uri="{FF2B5EF4-FFF2-40B4-BE49-F238E27FC236}">
                <a16:creationId xmlns:a16="http://schemas.microsoft.com/office/drawing/2014/main" id="{2F36AEF8-8CE0-4357-BB75-C9FDB2656BAF}"/>
              </a:ext>
            </a:extLst>
          </p:cNvPr>
          <p:cNvSpPr/>
          <p:nvPr/>
        </p:nvSpPr>
        <p:spPr>
          <a:xfrm>
            <a:off x="8477250" y="4595514"/>
            <a:ext cx="32004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Chile</a:t>
            </a:r>
            <a:endPar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2" descr="http://www.clker.com/cliparts/0/f/7/0/11954234311954389563ok_mark_h_kon_l_vdal_02.svg.med.png">
            <a:extLst>
              <a:ext uri="{FF2B5EF4-FFF2-40B4-BE49-F238E27FC236}">
                <a16:creationId xmlns:a16="http://schemas.microsoft.com/office/drawing/2014/main" id="{6E48B674-4BF1-42B8-A022-2C6F00CE22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6900" y="4094160"/>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erial view of city">
            <a:extLst>
              <a:ext uri="{FF2B5EF4-FFF2-40B4-BE49-F238E27FC236}">
                <a16:creationId xmlns:a16="http://schemas.microsoft.com/office/drawing/2014/main" id="{AF2485B2-4A2D-47A1-947A-730647728D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6832" y="129639"/>
            <a:ext cx="5286028" cy="396452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8373CFE8-45A5-469A-9CC8-5D34D7FD8E92}"/>
              </a:ext>
            </a:extLst>
          </p:cNvPr>
          <p:cNvSpPr>
            <a:spLocks noGrp="1"/>
          </p:cNvSpPr>
          <p:nvPr>
            <p:ph type="title"/>
          </p:nvPr>
        </p:nvSpPr>
        <p:spPr>
          <a:xfrm>
            <a:off x="879734" y="1959122"/>
            <a:ext cx="10515600" cy="1325563"/>
          </a:xfrm>
        </p:spPr>
        <p:txBody>
          <a:bodyPr/>
          <a:lstStyle/>
          <a:p>
            <a:pPr rtl="0" eaLnBrk="1" latinLnBrk="0" hangingPunct="1"/>
            <a:r>
              <a:rPr lang="en-GB" sz="6600" kern="1200" dirty="0">
                <a:solidFill>
                  <a:srgbClr val="002060"/>
                </a:solidFill>
                <a:effectLst/>
                <a:latin typeface="Century Gothic" panose="020B0502020202020204" pitchFamily="34" charset="0"/>
                <a:ea typeface="+mn-ea"/>
                <a:cs typeface="+mn-cs"/>
              </a:rPr>
              <a:t>Caracas</a:t>
            </a:r>
            <a:endParaRPr lang="en-GB" dirty="0">
              <a:effectLst/>
            </a:endParaRPr>
          </a:p>
        </p:txBody>
      </p:sp>
    </p:spTree>
    <p:extLst>
      <p:ext uri="{BB962C8B-B14F-4D97-AF65-F5344CB8AC3E}">
        <p14:creationId xmlns:p14="http://schemas.microsoft.com/office/powerpoint/2010/main" val="63739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2719FD-8DBA-40AA-AA44-FA2B61DA6BAE}"/>
              </a:ext>
            </a:extLst>
          </p:cNvPr>
          <p:cNvSpPr txBox="1"/>
          <p:nvPr/>
        </p:nvSpPr>
        <p:spPr>
          <a:xfrm>
            <a:off x="323850" y="285750"/>
            <a:ext cx="53530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¿Dónde está…?</a:t>
            </a:r>
          </a:p>
        </p:txBody>
      </p:sp>
      <p:sp>
        <p:nvSpPr>
          <p:cNvPr id="4" name="Rectangle 3">
            <a:extLst>
              <a:ext uri="{FF2B5EF4-FFF2-40B4-BE49-F238E27FC236}">
                <a16:creationId xmlns:a16="http://schemas.microsoft.com/office/drawing/2014/main" id="{1C24EB70-C0D2-4A58-AFBA-8F794CA18878}"/>
              </a:ext>
            </a:extLst>
          </p:cNvPr>
          <p:cNvSpPr/>
          <p:nvPr/>
        </p:nvSpPr>
        <p:spPr>
          <a:xfrm>
            <a:off x="495300" y="4595515"/>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Finlandia</a:t>
            </a:r>
          </a:p>
        </p:txBody>
      </p:sp>
      <p:sp>
        <p:nvSpPr>
          <p:cNvPr id="5" name="Rectangle 4">
            <a:extLst>
              <a:ext uri="{FF2B5EF4-FFF2-40B4-BE49-F238E27FC236}">
                <a16:creationId xmlns:a16="http://schemas.microsoft.com/office/drawing/2014/main" id="{F94F6137-408A-4D18-BC90-3A501FC62B57}"/>
              </a:ext>
            </a:extLst>
          </p:cNvPr>
          <p:cNvSpPr/>
          <p:nvPr/>
        </p:nvSpPr>
        <p:spPr>
          <a:xfrm>
            <a:off x="4486275"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Suecia</a:t>
            </a:r>
          </a:p>
        </p:txBody>
      </p:sp>
      <p:sp>
        <p:nvSpPr>
          <p:cNvPr id="6" name="Rectangle 5">
            <a:extLst>
              <a:ext uri="{FF2B5EF4-FFF2-40B4-BE49-F238E27FC236}">
                <a16:creationId xmlns:a16="http://schemas.microsoft.com/office/drawing/2014/main" id="{231967E5-E2D9-4650-8C1B-8D03A2457D1B}"/>
              </a:ext>
            </a:extLst>
          </p:cNvPr>
          <p:cNvSpPr/>
          <p:nvPr/>
        </p:nvSpPr>
        <p:spPr>
          <a:xfrm>
            <a:off x="8477250" y="4595514"/>
            <a:ext cx="32004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Francia</a:t>
            </a:r>
            <a:endPar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2" descr="http://www.clker.com/cliparts/0/f/7/0/11954234311954389563ok_mark_h_kon_l_vdal_02.svg.med.png">
            <a:extLst>
              <a:ext uri="{FF2B5EF4-FFF2-40B4-BE49-F238E27FC236}">
                <a16:creationId xmlns:a16="http://schemas.microsoft.com/office/drawing/2014/main" id="{E9279E43-CA57-401D-95A8-BF832F7BD7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2175" y="4094160"/>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hoto of brown high-rise building">
            <a:extLst>
              <a:ext uri="{FF2B5EF4-FFF2-40B4-BE49-F238E27FC236}">
                <a16:creationId xmlns:a16="http://schemas.microsoft.com/office/drawing/2014/main" id="{20837D1E-B6F4-4319-868A-3E372CC30E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661" y="95514"/>
            <a:ext cx="5831827" cy="388982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293A1CBE-82C7-492F-B964-1104FF5500AA}"/>
              </a:ext>
            </a:extLst>
          </p:cNvPr>
          <p:cNvSpPr>
            <a:spLocks noGrp="1"/>
          </p:cNvSpPr>
          <p:nvPr>
            <p:ph type="title"/>
          </p:nvPr>
        </p:nvSpPr>
        <p:spPr>
          <a:xfrm>
            <a:off x="752475" y="2040428"/>
            <a:ext cx="10515600" cy="1325563"/>
          </a:xfrm>
        </p:spPr>
        <p:txBody>
          <a:bodyPr/>
          <a:lstStyle/>
          <a:p>
            <a:pPr rtl="0" eaLnBrk="1" latinLnBrk="0" hangingPunct="1"/>
            <a:r>
              <a:rPr lang="en-GB" sz="6600" kern="1200" dirty="0" err="1">
                <a:solidFill>
                  <a:srgbClr val="002060"/>
                </a:solidFill>
                <a:effectLst/>
                <a:latin typeface="Century Gothic" panose="020B0502020202020204" pitchFamily="34" charset="0"/>
                <a:ea typeface="+mn-ea"/>
                <a:cs typeface="+mn-cs"/>
              </a:rPr>
              <a:t>Estocolmo</a:t>
            </a:r>
            <a:endParaRPr lang="en-GB" dirty="0">
              <a:effectLst/>
            </a:endParaRPr>
          </a:p>
        </p:txBody>
      </p:sp>
    </p:spTree>
    <p:extLst>
      <p:ext uri="{BB962C8B-B14F-4D97-AF65-F5344CB8AC3E}">
        <p14:creationId xmlns:p14="http://schemas.microsoft.com/office/powerpoint/2010/main" val="68655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490153-8E3A-4B27-8297-789C2C088E65}"/>
              </a:ext>
            </a:extLst>
          </p:cNvPr>
          <p:cNvSpPr txBox="1"/>
          <p:nvPr/>
        </p:nvSpPr>
        <p:spPr>
          <a:xfrm>
            <a:off x="323850" y="285750"/>
            <a:ext cx="53530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¿Dónde está…?</a:t>
            </a:r>
          </a:p>
        </p:txBody>
      </p:sp>
      <p:sp>
        <p:nvSpPr>
          <p:cNvPr id="4" name="Rectangle 3">
            <a:extLst>
              <a:ext uri="{FF2B5EF4-FFF2-40B4-BE49-F238E27FC236}">
                <a16:creationId xmlns:a16="http://schemas.microsoft.com/office/drawing/2014/main" id="{E844B02B-6F1B-467E-B50E-E5D6F85FBEAD}"/>
              </a:ext>
            </a:extLst>
          </p:cNvPr>
          <p:cNvSpPr/>
          <p:nvPr/>
        </p:nvSpPr>
        <p:spPr>
          <a:xfrm>
            <a:off x="495300" y="4595515"/>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Inglaterra</a:t>
            </a:r>
          </a:p>
        </p:txBody>
      </p:sp>
      <p:sp>
        <p:nvSpPr>
          <p:cNvPr id="5" name="Rectangle 4">
            <a:extLst>
              <a:ext uri="{FF2B5EF4-FFF2-40B4-BE49-F238E27FC236}">
                <a16:creationId xmlns:a16="http://schemas.microsoft.com/office/drawing/2014/main" id="{93869E13-43CD-4F88-AEB6-D3D71EC0ABF0}"/>
              </a:ext>
            </a:extLst>
          </p:cNvPr>
          <p:cNvSpPr/>
          <p:nvPr/>
        </p:nvSpPr>
        <p:spPr>
          <a:xfrm>
            <a:off x="4486275"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Francia</a:t>
            </a:r>
          </a:p>
        </p:txBody>
      </p:sp>
      <p:sp>
        <p:nvSpPr>
          <p:cNvPr id="6" name="Rectangle 5">
            <a:extLst>
              <a:ext uri="{FF2B5EF4-FFF2-40B4-BE49-F238E27FC236}">
                <a16:creationId xmlns:a16="http://schemas.microsoft.com/office/drawing/2014/main" id="{43E8FADF-DBFF-48D5-8C01-E14803DFEC37}"/>
              </a:ext>
            </a:extLst>
          </p:cNvPr>
          <p:cNvSpPr/>
          <p:nvPr/>
        </p:nvSpPr>
        <p:spPr>
          <a:xfrm>
            <a:off x="8477250" y="4595514"/>
            <a:ext cx="32004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Japón</a:t>
            </a:r>
            <a:endPar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2" descr="http://www.clker.com/cliparts/0/f/7/0/11954234311954389563ok_mark_h_kon_l_vdal_02.svg.med.png">
            <a:extLst>
              <a:ext uri="{FF2B5EF4-FFF2-40B4-BE49-F238E27FC236}">
                <a16:creationId xmlns:a16="http://schemas.microsoft.com/office/drawing/2014/main" id="{E9D963D0-7CDA-4126-9B60-DCF995DC9C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7450" y="4094160"/>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elective focus photography of person wearing hat, red-and-black check coat walking on busy street during daytime">
            <a:extLst>
              <a:ext uri="{FF2B5EF4-FFF2-40B4-BE49-F238E27FC236}">
                <a16:creationId xmlns:a16="http://schemas.microsoft.com/office/drawing/2014/main" id="{561C6211-32DD-4547-A2E5-7B026B3180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199" y="147323"/>
            <a:ext cx="5485947" cy="36701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56300722-13D6-4965-98BB-17141FB66CA7}"/>
              </a:ext>
            </a:extLst>
          </p:cNvPr>
          <p:cNvSpPr>
            <a:spLocks noGrp="1"/>
          </p:cNvSpPr>
          <p:nvPr>
            <p:ph type="title"/>
          </p:nvPr>
        </p:nvSpPr>
        <p:spPr>
          <a:xfrm>
            <a:off x="1981200" y="1967447"/>
            <a:ext cx="10515600" cy="1325563"/>
          </a:xfrm>
        </p:spPr>
        <p:txBody>
          <a:bodyPr/>
          <a:lstStyle/>
          <a:p>
            <a:pPr rtl="0" eaLnBrk="1" latinLnBrk="0" hangingPunct="1"/>
            <a:r>
              <a:rPr lang="en-GB" sz="6600" kern="1200" dirty="0" err="1">
                <a:solidFill>
                  <a:srgbClr val="002060"/>
                </a:solidFill>
                <a:effectLst/>
                <a:latin typeface="Century Gothic" panose="020B0502020202020204" pitchFamily="34" charset="0"/>
                <a:ea typeface="+mn-ea"/>
                <a:cs typeface="+mn-cs"/>
              </a:rPr>
              <a:t>Tokio</a:t>
            </a:r>
            <a:endParaRPr lang="en-GB" dirty="0">
              <a:effectLst/>
            </a:endParaRPr>
          </a:p>
        </p:txBody>
      </p:sp>
    </p:spTree>
    <p:extLst>
      <p:ext uri="{BB962C8B-B14F-4D97-AF65-F5344CB8AC3E}">
        <p14:creationId xmlns:p14="http://schemas.microsoft.com/office/powerpoint/2010/main" val="273590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brown concrete building under blue sky during day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374" y="1980724"/>
            <a:ext cx="4955285" cy="33051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AFD55B9-4764-45AC-AB46-E73D5BD29B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6975" y="3303628"/>
            <a:ext cx="4645025" cy="3096683"/>
          </a:xfrm>
          <a:prstGeom prst="rect">
            <a:avLst/>
          </a:prstGeom>
        </p:spPr>
      </p:pic>
      <p:pic>
        <p:nvPicPr>
          <p:cNvPr id="4" name="Picture 2" descr="green-grass field">
            <a:extLst>
              <a:ext uri="{FF2B5EF4-FFF2-40B4-BE49-F238E27FC236}">
                <a16:creationId xmlns:a16="http://schemas.microsoft.com/office/drawing/2014/main" id="{3A8391C2-D664-4C4E-BFD8-F8BC19C552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9775" y="0"/>
            <a:ext cx="4617316" cy="3079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DB9F45-89BD-4DCE-AA83-84460DE5E053}"/>
              </a:ext>
            </a:extLst>
          </p:cNvPr>
          <p:cNvSpPr/>
          <p:nvPr/>
        </p:nvSpPr>
        <p:spPr>
          <a:xfrm>
            <a:off x="7089775" y="17501"/>
            <a:ext cx="609600" cy="501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6" name="Rectangle 5">
            <a:extLst>
              <a:ext uri="{FF2B5EF4-FFF2-40B4-BE49-F238E27FC236}">
                <a16:creationId xmlns:a16="http://schemas.microsoft.com/office/drawing/2014/main" id="{4060EFC9-97ED-41AF-8FB7-965ED1C6A91F}"/>
              </a:ext>
            </a:extLst>
          </p:cNvPr>
          <p:cNvSpPr/>
          <p:nvPr/>
        </p:nvSpPr>
        <p:spPr>
          <a:xfrm>
            <a:off x="7527925" y="3287457"/>
            <a:ext cx="609600" cy="501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a:t>
            </a:r>
          </a:p>
        </p:txBody>
      </p:sp>
      <p:sp>
        <p:nvSpPr>
          <p:cNvPr id="9" name="Rectangle 8">
            <a:extLst>
              <a:ext uri="{FF2B5EF4-FFF2-40B4-BE49-F238E27FC236}">
                <a16:creationId xmlns:a16="http://schemas.microsoft.com/office/drawing/2014/main" id="{42A85017-0817-41F0-BD55-F25D2C8FC674}"/>
              </a:ext>
            </a:extLst>
          </p:cNvPr>
          <p:cNvSpPr/>
          <p:nvPr/>
        </p:nvSpPr>
        <p:spPr>
          <a:xfrm>
            <a:off x="5311059" y="1479370"/>
            <a:ext cx="609600" cy="501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pic>
        <p:nvPicPr>
          <p:cNvPr id="10" name="Picture 2" descr="http://www.clker.com/cliparts/0/f/7/0/11954234311954389563ok_mark_h_kon_l_vdal_02.svg.med.png">
            <a:extLst>
              <a:ext uri="{FF2B5EF4-FFF2-40B4-BE49-F238E27FC236}">
                <a16:creationId xmlns:a16="http://schemas.microsoft.com/office/drawing/2014/main" id="{DD1DDBD9-88D4-45DF-93AD-1D97E49B87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5883" y="2053985"/>
            <a:ext cx="960881" cy="76214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0">
            <a:extLst>
              <a:ext uri="{FF2B5EF4-FFF2-40B4-BE49-F238E27FC236}">
                <a16:creationId xmlns:a16="http://schemas.microsoft.com/office/drawing/2014/main" id="{5DE3CDFA-5F4B-483D-A722-03FB68E27B5B}"/>
              </a:ext>
            </a:extLst>
          </p:cNvPr>
          <p:cNvSpPr>
            <a:spLocks noGrp="1"/>
          </p:cNvSpPr>
          <p:nvPr>
            <p:ph type="title"/>
          </p:nvPr>
        </p:nvSpPr>
        <p:spPr>
          <a:xfrm>
            <a:off x="825500" y="464805"/>
            <a:ext cx="10515600" cy="1325563"/>
          </a:xfrm>
        </p:spPr>
        <p:txBody>
          <a:bodyPr/>
          <a:lstStyle/>
          <a:p>
            <a:pPr rtl="0" eaLnBrk="1" latinLnBrk="0" hangingPunct="1"/>
            <a:r>
              <a:rPr lang="en-GB" sz="6600" kern="1200" dirty="0">
                <a:solidFill>
                  <a:srgbClr val="002060"/>
                </a:solidFill>
                <a:effectLst/>
                <a:latin typeface="Century Gothic" panose="020B0502020202020204" pitchFamily="34" charset="0"/>
                <a:ea typeface="+mn-ea"/>
                <a:cs typeface="+mn-cs"/>
              </a:rPr>
              <a:t>¿León?</a:t>
            </a:r>
            <a:endParaRPr lang="en-GB" dirty="0">
              <a:effectLst/>
            </a:endParaRPr>
          </a:p>
        </p:txBody>
      </p:sp>
      <p:sp>
        <p:nvSpPr>
          <p:cNvPr id="12" name="Rectangle 11">
            <a:extLst>
              <a:ext uri="{FF2B5EF4-FFF2-40B4-BE49-F238E27FC236}">
                <a16:creationId xmlns:a16="http://schemas.microsoft.com/office/drawing/2014/main" id="{93869E13-43CD-4F88-AEB6-D3D71EC0ABF0}"/>
              </a:ext>
            </a:extLst>
          </p:cNvPr>
          <p:cNvSpPr/>
          <p:nvPr/>
        </p:nvSpPr>
        <p:spPr>
          <a:xfrm>
            <a:off x="1654175" y="4849837"/>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España</a:t>
            </a:r>
          </a:p>
        </p:txBody>
      </p:sp>
      <p:sp>
        <p:nvSpPr>
          <p:cNvPr id="13" name="Rectangle 12">
            <a:extLst>
              <a:ext uri="{FF2B5EF4-FFF2-40B4-BE49-F238E27FC236}">
                <a16:creationId xmlns:a16="http://schemas.microsoft.com/office/drawing/2014/main" id="{93869E13-43CD-4F88-AEB6-D3D71EC0ABF0}"/>
              </a:ext>
            </a:extLst>
          </p:cNvPr>
          <p:cNvSpPr/>
          <p:nvPr/>
        </p:nvSpPr>
        <p:spPr>
          <a:xfrm>
            <a:off x="9178925" y="193885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Brasil</a:t>
            </a:r>
          </a:p>
        </p:txBody>
      </p:sp>
      <p:sp>
        <p:nvSpPr>
          <p:cNvPr id="14" name="Rectangle 13">
            <a:extLst>
              <a:ext uri="{FF2B5EF4-FFF2-40B4-BE49-F238E27FC236}">
                <a16:creationId xmlns:a16="http://schemas.microsoft.com/office/drawing/2014/main" id="{93869E13-43CD-4F88-AEB6-D3D71EC0ABF0}"/>
              </a:ext>
            </a:extLst>
          </p:cNvPr>
          <p:cNvSpPr/>
          <p:nvPr/>
        </p:nvSpPr>
        <p:spPr>
          <a:xfrm>
            <a:off x="6207125" y="5130543"/>
            <a:ext cx="2479675"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Chile</a:t>
            </a:r>
          </a:p>
        </p:txBody>
      </p:sp>
    </p:spTree>
    <p:extLst>
      <p:ext uri="{BB962C8B-B14F-4D97-AF65-F5344CB8AC3E}">
        <p14:creationId xmlns:p14="http://schemas.microsoft.com/office/powerpoint/2010/main" val="67974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FEBBA5B3-49F4-4290-BE34-E8A32CA42B77}"/>
              </a:ext>
            </a:extLst>
          </p:cNvPr>
          <p:cNvSpPr txBox="1"/>
          <p:nvPr/>
        </p:nvSpPr>
        <p:spPr>
          <a:xfrm>
            <a:off x="626835" y="922842"/>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prstClr val="black"/>
                </a:solidFill>
                <a:effectLst/>
                <a:uLnTx/>
                <a:uFillTx/>
                <a:latin typeface="Century Gothic"/>
                <a:ea typeface="+mn-ea"/>
                <a:cs typeface="+mn-cs"/>
              </a:rPr>
              <a:t>In La Habana she </a:t>
            </a:r>
          </a:p>
        </p:txBody>
      </p:sp>
      <p:sp>
        <p:nvSpPr>
          <p:cNvPr id="60" name="TextBox 59">
            <a:extLst>
              <a:ext uri="{FF2B5EF4-FFF2-40B4-BE49-F238E27FC236}">
                <a16:creationId xmlns:a16="http://schemas.microsoft.com/office/drawing/2014/main" id="{5FEFC80A-8583-4011-9451-BF1981F6447C}"/>
              </a:ext>
            </a:extLst>
          </p:cNvPr>
          <p:cNvSpPr txBox="1"/>
          <p:nvPr/>
        </p:nvSpPr>
        <p:spPr>
          <a:xfrm>
            <a:off x="2686050" y="65376"/>
            <a:ext cx="58864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2060"/>
                </a:solidFill>
                <a:effectLst/>
                <a:uLnTx/>
                <a:uFillTx/>
                <a:latin typeface="Century Gothic"/>
                <a:ea typeface="+mn-ea"/>
                <a:cs typeface="+mn-cs"/>
              </a:rPr>
              <a:t>What does she do?</a:t>
            </a:r>
          </a:p>
        </p:txBody>
      </p:sp>
      <p:sp>
        <p:nvSpPr>
          <p:cNvPr id="61" name="TextBox 60">
            <a:extLst>
              <a:ext uri="{FF2B5EF4-FFF2-40B4-BE49-F238E27FC236}">
                <a16:creationId xmlns:a16="http://schemas.microsoft.com/office/drawing/2014/main" id="{9F6AD49F-1E96-4BDC-9116-005B680CCF8A}"/>
              </a:ext>
            </a:extLst>
          </p:cNvPr>
          <p:cNvSpPr txBox="1"/>
          <p:nvPr/>
        </p:nvSpPr>
        <p:spPr>
          <a:xfrm>
            <a:off x="626835" y="1589686"/>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prstClr val="black"/>
                </a:solidFill>
                <a:effectLst/>
                <a:uLnTx/>
                <a:uFillTx/>
                <a:latin typeface="Century Gothic"/>
                <a:ea typeface="+mn-ea"/>
                <a:cs typeface="+mn-cs"/>
              </a:rPr>
              <a:t>In Bangkok she</a:t>
            </a:r>
          </a:p>
        </p:txBody>
      </p:sp>
      <p:sp>
        <p:nvSpPr>
          <p:cNvPr id="62" name="TextBox 61">
            <a:extLst>
              <a:ext uri="{FF2B5EF4-FFF2-40B4-BE49-F238E27FC236}">
                <a16:creationId xmlns:a16="http://schemas.microsoft.com/office/drawing/2014/main" id="{484D6FE3-8AB3-45F8-ACB1-F1482B5CBB5D}"/>
              </a:ext>
            </a:extLst>
          </p:cNvPr>
          <p:cNvSpPr txBox="1"/>
          <p:nvPr/>
        </p:nvSpPr>
        <p:spPr>
          <a:xfrm>
            <a:off x="626835" y="2254213"/>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prstClr val="black"/>
                </a:solidFill>
                <a:effectLst/>
                <a:uLnTx/>
                <a:uFillTx/>
                <a:latin typeface="Century Gothic"/>
                <a:ea typeface="+mn-ea"/>
                <a:cs typeface="+mn-cs"/>
              </a:rPr>
              <a:t>In Caracas she</a:t>
            </a:r>
          </a:p>
        </p:txBody>
      </p:sp>
      <p:sp>
        <p:nvSpPr>
          <p:cNvPr id="63" name="TextBox 62">
            <a:extLst>
              <a:ext uri="{FF2B5EF4-FFF2-40B4-BE49-F238E27FC236}">
                <a16:creationId xmlns:a16="http://schemas.microsoft.com/office/drawing/2014/main" id="{977C189B-1747-48ED-886E-588E5E8A4955}"/>
              </a:ext>
            </a:extLst>
          </p:cNvPr>
          <p:cNvSpPr txBox="1"/>
          <p:nvPr/>
        </p:nvSpPr>
        <p:spPr>
          <a:xfrm>
            <a:off x="626835" y="2966538"/>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prstClr val="black"/>
                </a:solidFill>
                <a:effectLst/>
                <a:uLnTx/>
                <a:uFillTx/>
                <a:latin typeface="Century Gothic"/>
                <a:ea typeface="+mn-ea"/>
                <a:cs typeface="+mn-cs"/>
              </a:rPr>
              <a:t>In Stockholm she</a:t>
            </a:r>
          </a:p>
        </p:txBody>
      </p:sp>
      <p:sp>
        <p:nvSpPr>
          <p:cNvPr id="64" name="TextBox 63">
            <a:extLst>
              <a:ext uri="{FF2B5EF4-FFF2-40B4-BE49-F238E27FC236}">
                <a16:creationId xmlns:a16="http://schemas.microsoft.com/office/drawing/2014/main" id="{094A70B5-AA5E-49F2-BD4E-198AB23D671B}"/>
              </a:ext>
            </a:extLst>
          </p:cNvPr>
          <p:cNvSpPr txBox="1"/>
          <p:nvPr/>
        </p:nvSpPr>
        <p:spPr>
          <a:xfrm>
            <a:off x="626835" y="3666634"/>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prstClr val="black"/>
                </a:solidFill>
                <a:effectLst/>
                <a:uLnTx/>
                <a:uFillTx/>
                <a:latin typeface="Century Gothic"/>
                <a:ea typeface="+mn-ea"/>
                <a:cs typeface="+mn-cs"/>
              </a:rPr>
              <a:t>In Los Llanos she</a:t>
            </a:r>
          </a:p>
        </p:txBody>
      </p:sp>
      <p:sp>
        <p:nvSpPr>
          <p:cNvPr id="65" name="TextBox 64">
            <a:extLst>
              <a:ext uri="{FF2B5EF4-FFF2-40B4-BE49-F238E27FC236}">
                <a16:creationId xmlns:a16="http://schemas.microsoft.com/office/drawing/2014/main" id="{1494E8B9-6487-4B0F-AD90-E5EBBF08A361}"/>
              </a:ext>
            </a:extLst>
          </p:cNvPr>
          <p:cNvSpPr txBox="1"/>
          <p:nvPr/>
        </p:nvSpPr>
        <p:spPr>
          <a:xfrm>
            <a:off x="626835" y="4366730"/>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prstClr val="black"/>
                </a:solidFill>
                <a:effectLst/>
                <a:uLnTx/>
                <a:uFillTx/>
                <a:latin typeface="Century Gothic"/>
                <a:ea typeface="+mn-ea"/>
                <a:cs typeface="+mn-cs"/>
              </a:rPr>
              <a:t>In Tokio she</a:t>
            </a:r>
          </a:p>
        </p:txBody>
      </p:sp>
      <p:sp>
        <p:nvSpPr>
          <p:cNvPr id="66" name="TextBox 65">
            <a:extLst>
              <a:ext uri="{FF2B5EF4-FFF2-40B4-BE49-F238E27FC236}">
                <a16:creationId xmlns:a16="http://schemas.microsoft.com/office/drawing/2014/main" id="{E9ECD816-F594-420D-98A6-0304F5E9D752}"/>
              </a:ext>
            </a:extLst>
          </p:cNvPr>
          <p:cNvSpPr txBox="1"/>
          <p:nvPr/>
        </p:nvSpPr>
        <p:spPr>
          <a:xfrm>
            <a:off x="626835" y="5066826"/>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prstClr val="black"/>
                </a:solidFill>
                <a:effectLst/>
                <a:uLnTx/>
                <a:uFillTx/>
                <a:latin typeface="Century Gothic"/>
                <a:ea typeface="+mn-ea"/>
                <a:cs typeface="+mn-cs"/>
              </a:rPr>
              <a:t>In Oslo she</a:t>
            </a:r>
          </a:p>
        </p:txBody>
      </p:sp>
      <p:sp>
        <p:nvSpPr>
          <p:cNvPr id="67" name="TextBox 66">
            <a:extLst>
              <a:ext uri="{FF2B5EF4-FFF2-40B4-BE49-F238E27FC236}">
                <a16:creationId xmlns:a16="http://schemas.microsoft.com/office/drawing/2014/main" id="{ACC83E2E-CBFC-4129-A03A-F77215A4B558}"/>
              </a:ext>
            </a:extLst>
          </p:cNvPr>
          <p:cNvSpPr txBox="1"/>
          <p:nvPr/>
        </p:nvSpPr>
        <p:spPr>
          <a:xfrm>
            <a:off x="626835" y="5766922"/>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prstClr val="black"/>
                </a:solidFill>
                <a:effectLst/>
                <a:uLnTx/>
                <a:uFillTx/>
                <a:latin typeface="Century Gothic"/>
                <a:ea typeface="+mn-ea"/>
                <a:cs typeface="+mn-cs"/>
              </a:rPr>
              <a:t>In California she</a:t>
            </a:r>
          </a:p>
        </p:txBody>
      </p:sp>
      <p:sp>
        <p:nvSpPr>
          <p:cNvPr id="68" name="TextBox 67">
            <a:extLst>
              <a:ext uri="{FF2B5EF4-FFF2-40B4-BE49-F238E27FC236}">
                <a16:creationId xmlns:a16="http://schemas.microsoft.com/office/drawing/2014/main" id="{A46DA190-D740-492E-927D-F8A0F69CFA6D}"/>
              </a:ext>
            </a:extLst>
          </p:cNvPr>
          <p:cNvSpPr txBox="1"/>
          <p:nvPr/>
        </p:nvSpPr>
        <p:spPr>
          <a:xfrm>
            <a:off x="3475280" y="1589686"/>
            <a:ext cx="63627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ED7D31"/>
                </a:solidFill>
                <a:effectLst/>
                <a:uLnTx/>
                <a:uFillTx/>
                <a:latin typeface="Century Gothic"/>
                <a:ea typeface="+mn-ea"/>
                <a:cs typeface="+mn-cs"/>
              </a:rPr>
              <a:t>dances with a (male) friend.</a:t>
            </a:r>
          </a:p>
        </p:txBody>
      </p:sp>
      <p:sp>
        <p:nvSpPr>
          <p:cNvPr id="69" name="TextBox 68">
            <a:extLst>
              <a:ext uri="{FF2B5EF4-FFF2-40B4-BE49-F238E27FC236}">
                <a16:creationId xmlns:a16="http://schemas.microsoft.com/office/drawing/2014/main" id="{4DA0EA97-A08E-45A2-9C71-F0C20F0E44F2}"/>
              </a:ext>
            </a:extLst>
          </p:cNvPr>
          <p:cNvSpPr txBox="1"/>
          <p:nvPr/>
        </p:nvSpPr>
        <p:spPr>
          <a:xfrm>
            <a:off x="3989160" y="922842"/>
            <a:ext cx="58388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ED7D31"/>
                </a:solidFill>
                <a:effectLst/>
                <a:uLnTx/>
                <a:uFillTx/>
                <a:latin typeface="Century Gothic"/>
                <a:ea typeface="+mn-ea"/>
                <a:cs typeface="+mn-cs"/>
              </a:rPr>
              <a:t>speaks with a (female) friend.</a:t>
            </a:r>
          </a:p>
        </p:txBody>
      </p:sp>
      <p:sp>
        <p:nvSpPr>
          <p:cNvPr id="70" name="TextBox 69">
            <a:extLst>
              <a:ext uri="{FF2B5EF4-FFF2-40B4-BE49-F238E27FC236}">
                <a16:creationId xmlns:a16="http://schemas.microsoft.com/office/drawing/2014/main" id="{510427FB-EE0B-4982-BEE7-1526CEAB2F70}"/>
              </a:ext>
            </a:extLst>
          </p:cNvPr>
          <p:cNvSpPr txBox="1"/>
          <p:nvPr/>
        </p:nvSpPr>
        <p:spPr>
          <a:xfrm>
            <a:off x="3663593" y="2249224"/>
            <a:ext cx="284188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ED7D31"/>
                </a:solidFill>
                <a:effectLst/>
                <a:uLnTx/>
                <a:uFillTx/>
                <a:latin typeface="Century Gothic"/>
                <a:ea typeface="+mn-ea"/>
                <a:cs typeface="+mn-cs"/>
              </a:rPr>
              <a:t>buys a house.</a:t>
            </a:r>
          </a:p>
        </p:txBody>
      </p:sp>
      <p:sp>
        <p:nvSpPr>
          <p:cNvPr id="71" name="TextBox 70">
            <a:extLst>
              <a:ext uri="{FF2B5EF4-FFF2-40B4-BE49-F238E27FC236}">
                <a16:creationId xmlns:a16="http://schemas.microsoft.com/office/drawing/2014/main" id="{6B7100CC-E0D7-4032-947C-F65920FE32A8}"/>
              </a:ext>
            </a:extLst>
          </p:cNvPr>
          <p:cNvSpPr txBox="1"/>
          <p:nvPr/>
        </p:nvSpPr>
        <p:spPr>
          <a:xfrm>
            <a:off x="3854093" y="2986917"/>
            <a:ext cx="35164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ED7D31"/>
                </a:solidFill>
                <a:effectLst/>
                <a:uLnTx/>
                <a:uFillTx/>
                <a:latin typeface="Century Gothic"/>
                <a:ea typeface="+mn-ea"/>
                <a:cs typeface="+mn-cs"/>
              </a:rPr>
              <a:t>listens to music.</a:t>
            </a:r>
          </a:p>
        </p:txBody>
      </p:sp>
      <p:sp>
        <p:nvSpPr>
          <p:cNvPr id="72" name="TextBox 71">
            <a:extLst>
              <a:ext uri="{FF2B5EF4-FFF2-40B4-BE49-F238E27FC236}">
                <a16:creationId xmlns:a16="http://schemas.microsoft.com/office/drawing/2014/main" id="{43D37690-C278-4253-B5F2-3367397A00F5}"/>
              </a:ext>
            </a:extLst>
          </p:cNvPr>
          <p:cNvSpPr txBox="1"/>
          <p:nvPr/>
        </p:nvSpPr>
        <p:spPr>
          <a:xfrm>
            <a:off x="3747601" y="3666634"/>
            <a:ext cx="35164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ED7D31"/>
                </a:solidFill>
                <a:effectLst/>
                <a:uLnTx/>
                <a:uFillTx/>
                <a:latin typeface="Century Gothic"/>
                <a:ea typeface="+mn-ea"/>
                <a:cs typeface="+mn-cs"/>
              </a:rPr>
              <a:t>arrives late.</a:t>
            </a:r>
          </a:p>
        </p:txBody>
      </p:sp>
      <p:sp>
        <p:nvSpPr>
          <p:cNvPr id="73" name="TextBox 72">
            <a:extLst>
              <a:ext uri="{FF2B5EF4-FFF2-40B4-BE49-F238E27FC236}">
                <a16:creationId xmlns:a16="http://schemas.microsoft.com/office/drawing/2014/main" id="{2109BFFE-8AB0-4C01-8F2D-480496EEF91C}"/>
              </a:ext>
            </a:extLst>
          </p:cNvPr>
          <p:cNvSpPr txBox="1"/>
          <p:nvPr/>
        </p:nvSpPr>
        <p:spPr>
          <a:xfrm>
            <a:off x="2790193" y="4366730"/>
            <a:ext cx="35164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ED7D31"/>
                </a:solidFill>
                <a:effectLst/>
                <a:uLnTx/>
                <a:uFillTx/>
                <a:latin typeface="Century Gothic"/>
                <a:ea typeface="+mn-ea"/>
                <a:cs typeface="+mn-cs"/>
              </a:rPr>
              <a:t>has a party.</a:t>
            </a:r>
          </a:p>
        </p:txBody>
      </p:sp>
      <p:sp>
        <p:nvSpPr>
          <p:cNvPr id="74" name="TextBox 73">
            <a:extLst>
              <a:ext uri="{FF2B5EF4-FFF2-40B4-BE49-F238E27FC236}">
                <a16:creationId xmlns:a16="http://schemas.microsoft.com/office/drawing/2014/main" id="{037B1A5E-4847-47C0-B2CA-5C76FF18924D}"/>
              </a:ext>
            </a:extLst>
          </p:cNvPr>
          <p:cNvSpPr txBox="1"/>
          <p:nvPr/>
        </p:nvSpPr>
        <p:spPr>
          <a:xfrm>
            <a:off x="2754814" y="5066826"/>
            <a:ext cx="35164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ED7D31"/>
                </a:solidFill>
                <a:effectLst/>
                <a:uLnTx/>
                <a:uFillTx/>
                <a:latin typeface="Century Gothic"/>
                <a:ea typeface="+mn-ea"/>
                <a:cs typeface="+mn-cs"/>
              </a:rPr>
              <a:t>forgets a book</a:t>
            </a:r>
          </a:p>
        </p:txBody>
      </p:sp>
      <p:sp>
        <p:nvSpPr>
          <p:cNvPr id="75" name="TextBox 74">
            <a:extLst>
              <a:ext uri="{FF2B5EF4-FFF2-40B4-BE49-F238E27FC236}">
                <a16:creationId xmlns:a16="http://schemas.microsoft.com/office/drawing/2014/main" id="{91F78EC0-05FF-4116-8C66-57DBAA1B659A}"/>
              </a:ext>
            </a:extLst>
          </p:cNvPr>
          <p:cNvSpPr txBox="1"/>
          <p:nvPr/>
        </p:nvSpPr>
        <p:spPr>
          <a:xfrm>
            <a:off x="3663593" y="5766922"/>
            <a:ext cx="35164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ED7D31"/>
                </a:solidFill>
                <a:effectLst/>
                <a:uLnTx/>
                <a:uFillTx/>
                <a:latin typeface="Century Gothic"/>
                <a:ea typeface="+mn-ea"/>
                <a:cs typeface="+mn-cs"/>
              </a:rPr>
              <a:t>buys a boat</a:t>
            </a:r>
          </a:p>
        </p:txBody>
      </p:sp>
      <p:pic>
        <p:nvPicPr>
          <p:cNvPr id="76" name="Picture 2" descr="coconut tree beside wooden post filled with signboards">
            <a:extLst>
              <a:ext uri="{FF2B5EF4-FFF2-40B4-BE49-F238E27FC236}">
                <a16:creationId xmlns:a16="http://schemas.microsoft.com/office/drawing/2014/main" id="{FC59D955-CE22-4B93-951D-BB7902D999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176" r="10662"/>
          <a:stretch/>
        </p:blipFill>
        <p:spPr bwMode="auto">
          <a:xfrm>
            <a:off x="9077600" y="1420338"/>
            <a:ext cx="2760010" cy="4700809"/>
          </a:xfrm>
          <a:prstGeom prst="rect">
            <a:avLst/>
          </a:prstGeom>
          <a:noFill/>
          <a:extLst>
            <a:ext uri="{909E8E84-426E-40dd-AFC4-6F175D3DCCD1}">
              <a14:hiddenFill xmlns="" xmlns:a14="http://schemas.microsoft.com/office/drawing/2010/main">
                <a:solidFill>
                  <a:srgbClr val="FFFFFF"/>
                </a:solidFill>
              </a14:hiddenFill>
            </a:ext>
          </a:extLst>
        </p:spPr>
      </p:pic>
      <p:sp>
        <p:nvSpPr>
          <p:cNvPr id="77" name="Rectangle 76">
            <a:hlinkClick r:id="" action="ppaction://noaction">
              <a:snd r:embed="rId4" name="Habla con una amiga en La Habana.wav"/>
            </a:hlinkClick>
            <a:extLst>
              <a:ext uri="{FF2B5EF4-FFF2-40B4-BE49-F238E27FC236}">
                <a16:creationId xmlns:a16="http://schemas.microsoft.com/office/drawing/2014/main" id="{B6EBD677-2CEA-4CAB-8BBE-95E7C5F5DA1C}"/>
              </a:ext>
            </a:extLst>
          </p:cNvPr>
          <p:cNvSpPr/>
          <p:nvPr/>
        </p:nvSpPr>
        <p:spPr>
          <a:xfrm>
            <a:off x="203200" y="1005371"/>
            <a:ext cx="423635" cy="401844"/>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78" name="Rectangle 77">
            <a:hlinkClick r:id="" action="ppaction://noaction">
              <a:snd r:embed="rId5" name="Baila con un amigo en Bangkok.wav"/>
            </a:hlinkClick>
            <a:extLst>
              <a:ext uri="{FF2B5EF4-FFF2-40B4-BE49-F238E27FC236}">
                <a16:creationId xmlns:a16="http://schemas.microsoft.com/office/drawing/2014/main" id="{9B6186B2-981F-402E-8DE7-B3E919BECFD3}"/>
              </a:ext>
            </a:extLst>
          </p:cNvPr>
          <p:cNvSpPr/>
          <p:nvPr/>
        </p:nvSpPr>
        <p:spPr>
          <a:xfrm>
            <a:off x="203199" y="1694042"/>
            <a:ext cx="423635" cy="401844"/>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prstClr val="white"/>
                </a:solidFill>
                <a:effectLst/>
                <a:uLnTx/>
                <a:uFillTx/>
                <a:latin typeface="Tw Cen MT" panose="020B0602020104020603"/>
                <a:ea typeface="+mn-ea"/>
                <a:cs typeface="+mn-cs"/>
              </a:rPr>
              <a:t>2</a:t>
            </a:r>
            <a:endPar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79" name="Rectangle 78">
            <a:hlinkClick r:id="" action="ppaction://noaction">
              <a:snd r:embed="rId6" name="Compra una casa en Caracas.wav"/>
            </a:hlinkClick>
            <a:extLst>
              <a:ext uri="{FF2B5EF4-FFF2-40B4-BE49-F238E27FC236}">
                <a16:creationId xmlns:a16="http://schemas.microsoft.com/office/drawing/2014/main" id="{674A3F2C-AF9F-4442-9A66-EAB8E944A2BC}"/>
              </a:ext>
            </a:extLst>
          </p:cNvPr>
          <p:cNvSpPr/>
          <p:nvPr/>
        </p:nvSpPr>
        <p:spPr>
          <a:xfrm>
            <a:off x="200313" y="2325301"/>
            <a:ext cx="423635" cy="401844"/>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80" name="Rectangle 79">
            <a:hlinkClick r:id="" action="ppaction://noaction">
              <a:snd r:embed="rId7" name="Escucha música en Estocolmo.wav"/>
            </a:hlinkClick>
            <a:extLst>
              <a:ext uri="{FF2B5EF4-FFF2-40B4-BE49-F238E27FC236}">
                <a16:creationId xmlns:a16="http://schemas.microsoft.com/office/drawing/2014/main" id="{DBDCFCE1-C834-4418-9907-8D978472D06D}"/>
              </a:ext>
            </a:extLst>
          </p:cNvPr>
          <p:cNvSpPr/>
          <p:nvPr/>
        </p:nvSpPr>
        <p:spPr>
          <a:xfrm>
            <a:off x="200312" y="3039395"/>
            <a:ext cx="423635" cy="401844"/>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81" name="Rectangle 80">
            <a:hlinkClick r:id="" action="ppaction://noaction">
              <a:snd r:embed="rId8" name="Llega tarde a los llanos.wav"/>
            </a:hlinkClick>
            <a:extLst>
              <a:ext uri="{FF2B5EF4-FFF2-40B4-BE49-F238E27FC236}">
                <a16:creationId xmlns:a16="http://schemas.microsoft.com/office/drawing/2014/main" id="{894F32AD-B9A3-44D5-AA73-3A59A3AEC08C}"/>
              </a:ext>
            </a:extLst>
          </p:cNvPr>
          <p:cNvSpPr/>
          <p:nvPr/>
        </p:nvSpPr>
        <p:spPr>
          <a:xfrm>
            <a:off x="200311" y="3773236"/>
            <a:ext cx="423635" cy="401844"/>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82" name="Rectangle 81">
            <a:hlinkClick r:id="" action="ppaction://noaction">
              <a:snd r:embed="rId9" name="Tiene una fiesta en Tokio.wav"/>
            </a:hlinkClick>
            <a:extLst>
              <a:ext uri="{FF2B5EF4-FFF2-40B4-BE49-F238E27FC236}">
                <a16:creationId xmlns:a16="http://schemas.microsoft.com/office/drawing/2014/main" id="{443C99FE-BDEE-4645-9BB6-9EE7740F3996}"/>
              </a:ext>
            </a:extLst>
          </p:cNvPr>
          <p:cNvSpPr/>
          <p:nvPr/>
        </p:nvSpPr>
        <p:spPr>
          <a:xfrm>
            <a:off x="200311" y="4487330"/>
            <a:ext cx="423635" cy="401844"/>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83" name="Rectangle 82">
            <a:hlinkClick r:id="" action="ppaction://noaction">
              <a:snd r:embed="rId10" name="Olvida un libro en Oslo.wav"/>
            </a:hlinkClick>
            <a:extLst>
              <a:ext uri="{FF2B5EF4-FFF2-40B4-BE49-F238E27FC236}">
                <a16:creationId xmlns:a16="http://schemas.microsoft.com/office/drawing/2014/main" id="{79841A90-E2FB-4034-BEFD-4EF6BABE152D}"/>
              </a:ext>
            </a:extLst>
          </p:cNvPr>
          <p:cNvSpPr/>
          <p:nvPr/>
        </p:nvSpPr>
        <p:spPr>
          <a:xfrm>
            <a:off x="203199" y="5156913"/>
            <a:ext cx="423635" cy="401844"/>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84" name="Rectangle 83">
            <a:hlinkClick r:id="" action="ppaction://noaction">
              <a:snd r:embed="rId11" name="Compra un barco en California.wav"/>
            </a:hlinkClick>
            <a:extLst>
              <a:ext uri="{FF2B5EF4-FFF2-40B4-BE49-F238E27FC236}">
                <a16:creationId xmlns:a16="http://schemas.microsoft.com/office/drawing/2014/main" id="{7277663D-9474-42A7-A569-4CE217214132}"/>
              </a:ext>
            </a:extLst>
          </p:cNvPr>
          <p:cNvSpPr/>
          <p:nvPr/>
        </p:nvSpPr>
        <p:spPr>
          <a:xfrm>
            <a:off x="200310" y="5871599"/>
            <a:ext cx="423635" cy="401844"/>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85" name="Title 84">
            <a:extLst>
              <a:ext uri="{FF2B5EF4-FFF2-40B4-BE49-F238E27FC236}">
                <a16:creationId xmlns:a16="http://schemas.microsoft.com/office/drawing/2014/main" id="{61311CA9-8F20-4455-965D-C917D6C6E57E}"/>
              </a:ext>
            </a:extLst>
          </p:cNvPr>
          <p:cNvSpPr>
            <a:spLocks noGrp="1"/>
          </p:cNvSpPr>
          <p:nvPr>
            <p:ph type="title"/>
          </p:nvPr>
        </p:nvSpPr>
        <p:spPr>
          <a:xfrm>
            <a:off x="10553949" y="-59255"/>
            <a:ext cx="1720493" cy="1064626"/>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effectLst/>
            </a:endParaRPr>
          </a:p>
        </p:txBody>
      </p:sp>
    </p:spTree>
    <p:extLst>
      <p:ext uri="{BB962C8B-B14F-4D97-AF65-F5344CB8AC3E}">
        <p14:creationId xmlns:p14="http://schemas.microsoft.com/office/powerpoint/2010/main" val="271658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70" grpId="0"/>
      <p:bldP spid="71" grpId="0"/>
      <p:bldP spid="72" grpId="0"/>
      <p:bldP spid="73" grpId="0"/>
      <p:bldP spid="74" grpId="0"/>
      <p:bldP spid="75"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2B2E3781-1AC5-4B23-B3EE-65D08AE534DF}"/>
              </a:ext>
            </a:extLst>
          </p:cNvPr>
          <p:cNvSpPr>
            <a:spLocks noGrp="1"/>
          </p:cNvSpPr>
          <p:nvPr>
            <p:ph type="title"/>
          </p:nvPr>
        </p:nvSpPr>
        <p:spPr>
          <a:xfrm>
            <a:off x="2078181" y="-6515"/>
            <a:ext cx="8035637" cy="1325563"/>
          </a:xfrm>
        </p:spPr>
        <p:txBody>
          <a:bodyPr/>
          <a:lstStyle/>
          <a:p>
            <a:r>
              <a:rPr lang="en-GB" dirty="0">
                <a:latin typeface="Century Gothic" panose="020B0502020202020204" pitchFamily="34" charset="0"/>
              </a:rPr>
              <a:t>Deberes: una tarea escrita</a:t>
            </a:r>
          </a:p>
        </p:txBody>
      </p:sp>
      <p:sp>
        <p:nvSpPr>
          <p:cNvPr id="38" name="Content Placeholder 2">
            <a:extLst>
              <a:ext uri="{FF2B5EF4-FFF2-40B4-BE49-F238E27FC236}">
                <a16:creationId xmlns:a16="http://schemas.microsoft.com/office/drawing/2014/main" id="{C21B27D0-C1A3-4B63-8A5F-E7C4925B8088}"/>
              </a:ext>
            </a:extLst>
          </p:cNvPr>
          <p:cNvSpPr txBox="1">
            <a:spLocks/>
          </p:cNvSpPr>
          <p:nvPr/>
        </p:nvSpPr>
        <p:spPr>
          <a:xfrm>
            <a:off x="838200" y="1304529"/>
            <a:ext cx="8797119" cy="11483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the story of someone’s world trip. Use the present tense.</a:t>
            </a:r>
          </a:p>
        </p:txBody>
      </p:sp>
      <p:sp>
        <p:nvSpPr>
          <p:cNvPr id="39" name="Content Placeholder 2">
            <a:extLst>
              <a:ext uri="{FF2B5EF4-FFF2-40B4-BE49-F238E27FC236}">
                <a16:creationId xmlns:a16="http://schemas.microsoft.com/office/drawing/2014/main" id="{440BA057-830C-4786-814A-610B5DA1C313}"/>
              </a:ext>
            </a:extLst>
          </p:cNvPr>
          <p:cNvSpPr txBox="1">
            <a:spLocks/>
          </p:cNvSpPr>
          <p:nvPr/>
        </p:nvSpPr>
        <p:spPr>
          <a:xfrm>
            <a:off x="838199" y="2721157"/>
            <a:ext cx="10986655" cy="11483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Use the verbs </a:t>
            </a:r>
            <a:r>
              <a:rPr kumimoji="0" lang="en-GB" sz="3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hablar</a:t>
            </a: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6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bailar</a:t>
            </a: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6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comprar</a:t>
            </a: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6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escuchar</a:t>
            </a: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6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olvidar</a:t>
            </a: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llegar</a:t>
            </a: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0" name="Content Placeholder 2">
            <a:extLst>
              <a:ext uri="{FF2B5EF4-FFF2-40B4-BE49-F238E27FC236}">
                <a16:creationId xmlns:a16="http://schemas.microsoft.com/office/drawing/2014/main" id="{FAAC43C4-E976-41D9-99C8-96DB2CDE874C}"/>
              </a:ext>
            </a:extLst>
          </p:cNvPr>
          <p:cNvSpPr txBox="1">
            <a:spLocks/>
          </p:cNvSpPr>
          <p:nvPr/>
        </p:nvSpPr>
        <p:spPr>
          <a:xfrm>
            <a:off x="838200" y="5007982"/>
            <a:ext cx="10515600" cy="11483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City and country names are sometimes different in Spanish! Check this in a dictionary.</a:t>
            </a:r>
          </a:p>
        </p:txBody>
      </p:sp>
      <p:sp>
        <p:nvSpPr>
          <p:cNvPr id="41" name="Content Placeholder 2">
            <a:extLst>
              <a:ext uri="{FF2B5EF4-FFF2-40B4-BE49-F238E27FC236}">
                <a16:creationId xmlns:a16="http://schemas.microsoft.com/office/drawing/2014/main" id="{E4BF6FF9-C29C-40D4-8249-0FD870B20D54}"/>
              </a:ext>
            </a:extLst>
          </p:cNvPr>
          <p:cNvSpPr txBox="1">
            <a:spLocks/>
          </p:cNvSpPr>
          <p:nvPr/>
        </p:nvSpPr>
        <p:spPr>
          <a:xfrm>
            <a:off x="838200" y="4137785"/>
            <a:ext cx="10515600" cy="11483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Remember to use the –a verb ending for s/he.</a:t>
            </a:r>
          </a:p>
        </p:txBody>
      </p:sp>
      <p:pic>
        <p:nvPicPr>
          <p:cNvPr id="42" name="Picture 2" descr="http://www.clker.com/cliparts/b/e/e/e/11949839881243335407note.svg.med.png">
            <a:extLst>
              <a:ext uri="{FF2B5EF4-FFF2-40B4-BE49-F238E27FC236}">
                <a16:creationId xmlns:a16="http://schemas.microsoft.com/office/drawing/2014/main" id="{0CC6F072-7902-493D-AEF7-244AEA6C3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2982" y="261757"/>
            <a:ext cx="1821872" cy="2024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66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P spid="39" grpId="0"/>
      <p:bldP spid="40" grpId="0"/>
      <p:bldP spid="4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7.1.1.7</a:t>
            </a:r>
          </a:p>
        </p:txBody>
      </p:sp>
      <p:sp>
        <p:nvSpPr>
          <p:cNvPr id="4" name="Content Placeholder 3"/>
          <p:cNvSpPr>
            <a:spLocks noGrp="1"/>
          </p:cNvSpPr>
          <p:nvPr>
            <p:ph idx="1"/>
          </p:nvPr>
        </p:nvSpPr>
        <p:spPr/>
        <p:txBody>
          <a:bodyPr/>
          <a:lstStyle/>
          <a:p>
            <a:r>
              <a:rPr lang="en-US" dirty="0"/>
              <a:t>Slides 8-9: Phonics, listening mentioning pronunciation differences between Spain, the Canaries and Latin America.</a:t>
            </a:r>
          </a:p>
          <a:p>
            <a:r>
              <a:rPr lang="en-US" dirty="0"/>
              <a:t>Slides 29-30 Phonics, listening</a:t>
            </a:r>
          </a:p>
          <a:p>
            <a:r>
              <a:rPr lang="en-US" dirty="0"/>
              <a:t>Slide 39: reading including a callout about Federico </a:t>
            </a:r>
            <a:r>
              <a:rPr lang="en-US" dirty="0" err="1"/>
              <a:t>García</a:t>
            </a:r>
            <a:r>
              <a:rPr lang="en-US" dirty="0"/>
              <a:t> Lorca.</a:t>
            </a:r>
          </a:p>
        </p:txBody>
      </p:sp>
    </p:spTree>
    <p:extLst>
      <p:ext uri="{BB962C8B-B14F-4D97-AF65-F5344CB8AC3E}">
        <p14:creationId xmlns:p14="http://schemas.microsoft.com/office/powerpoint/2010/main" val="1158951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ular Callout 5">
            <a:extLst>
              <a:ext uri="{FF2B5EF4-FFF2-40B4-BE49-F238E27FC236}">
                <a16:creationId xmlns:a16="http://schemas.microsoft.com/office/drawing/2014/main" id="{26D3055F-23C8-434D-BF87-616DB008D6ED}"/>
              </a:ext>
            </a:extLst>
          </p:cNvPr>
          <p:cNvSpPr/>
          <p:nvPr/>
        </p:nvSpPr>
        <p:spPr>
          <a:xfrm>
            <a:off x="461911" y="1926335"/>
            <a:ext cx="4078705" cy="1756611"/>
          </a:xfrm>
          <a:prstGeom prst="wedgeRoundRectCallout">
            <a:avLst>
              <a:gd name="adj1" fmla="val -23923"/>
              <a:gd name="adj2" fmla="val 89602"/>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¿Dónde está Córdoba?</a:t>
            </a:r>
          </a:p>
        </p:txBody>
      </p:sp>
      <p:sp>
        <p:nvSpPr>
          <p:cNvPr id="15" name="TextBox 14">
            <a:extLst>
              <a:ext uri="{FF2B5EF4-FFF2-40B4-BE49-F238E27FC236}">
                <a16:creationId xmlns:a16="http://schemas.microsoft.com/office/drawing/2014/main" id="{1972C568-B6F7-4CB7-B520-D78C4AF2E965}"/>
              </a:ext>
            </a:extLst>
          </p:cNvPr>
          <p:cNvSpPr txBox="1"/>
          <p:nvPr/>
        </p:nvSpPr>
        <p:spPr>
          <a:xfrm>
            <a:off x="5145559" y="3805138"/>
            <a:ext cx="5213087" cy="769441"/>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España</a:t>
            </a: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6" name="TextBox 15">
            <a:extLst>
              <a:ext uri="{FF2B5EF4-FFF2-40B4-BE49-F238E27FC236}">
                <a16:creationId xmlns:a16="http://schemas.microsoft.com/office/drawing/2014/main" id="{21B8DD8B-5ED1-4B2E-99C6-74F53AED8733}"/>
              </a:ext>
            </a:extLst>
          </p:cNvPr>
          <p:cNvSpPr txBox="1"/>
          <p:nvPr/>
        </p:nvSpPr>
        <p:spPr>
          <a:xfrm>
            <a:off x="5145560" y="1791905"/>
            <a:ext cx="5213087" cy="769441"/>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Inglaterra</a:t>
            </a: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17" name="Picture 16">
            <a:extLst>
              <a:ext uri="{FF2B5EF4-FFF2-40B4-BE49-F238E27FC236}">
                <a16:creationId xmlns:a16="http://schemas.microsoft.com/office/drawing/2014/main" id="{5A1133B1-FBB2-4804-A6D1-CCDEC80417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18" name="Group 17">
            <a:extLst>
              <a:ext uri="{FF2B5EF4-FFF2-40B4-BE49-F238E27FC236}">
                <a16:creationId xmlns:a16="http://schemas.microsoft.com/office/drawing/2014/main" id="{547890A4-071E-498C-A271-02036001A663}"/>
              </a:ext>
            </a:extLst>
          </p:cNvPr>
          <p:cNvGrpSpPr/>
          <p:nvPr/>
        </p:nvGrpSpPr>
        <p:grpSpPr>
          <a:xfrm>
            <a:off x="10430594" y="1054100"/>
            <a:ext cx="1360245" cy="2182698"/>
            <a:chOff x="-3257549" y="351247"/>
            <a:chExt cx="2891629" cy="4640012"/>
          </a:xfrm>
        </p:grpSpPr>
        <p:pic>
          <p:nvPicPr>
            <p:cNvPr id="19" name="Picture 18">
              <a:extLst>
                <a:ext uri="{FF2B5EF4-FFF2-40B4-BE49-F238E27FC236}">
                  <a16:creationId xmlns:a16="http://schemas.microsoft.com/office/drawing/2014/main" id="{26C3D1CE-A56F-4CF6-BE25-4403F31021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20" name="Picture 19">
              <a:extLst>
                <a:ext uri="{FF2B5EF4-FFF2-40B4-BE49-F238E27FC236}">
                  <a16:creationId xmlns:a16="http://schemas.microsoft.com/office/drawing/2014/main" id="{B39A742C-BA65-481D-B2C9-36283E27D0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26"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B5EA434C-5B60-46DA-B2AC-47D5DC479E44}"/>
              </a:ext>
            </a:extLst>
          </p:cNvPr>
          <p:cNvSpPr>
            <a:spLocks noGrp="1"/>
          </p:cNvSpPr>
          <p:nvPr>
            <p:ph type="title"/>
          </p:nvPr>
        </p:nvSpPr>
        <p:spPr>
          <a:xfrm>
            <a:off x="10883900" y="195389"/>
            <a:ext cx="1238250" cy="526471"/>
          </a:xfrm>
        </p:spPr>
        <p:txBody>
          <a:bodyPr>
            <a:normAutofit/>
          </a:bodyPr>
          <a:lstStyle/>
          <a:p>
            <a:r>
              <a:rPr lang="en-GB" sz="2000" b="1" dirty="0">
                <a:solidFill>
                  <a:schemeClr val="bg1"/>
                </a:solidFill>
                <a:latin typeface="Century Gothic" panose="020B0502020202020204" pitchFamily="34" charset="0"/>
              </a:rPr>
              <a:t>hablar</a:t>
            </a:r>
          </a:p>
        </p:txBody>
      </p:sp>
    </p:spTree>
    <p:extLst>
      <p:ext uri="{BB962C8B-B14F-4D97-AF65-F5344CB8AC3E}">
        <p14:creationId xmlns:p14="http://schemas.microsoft.com/office/powerpoint/2010/main" val="310719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15"/>
                                        </p:tgtEl>
                                        <p:attrNameLst>
                                          <p:attrName>fillcolor</p:attrName>
                                        </p:attrNameLst>
                                      </p:cBhvr>
                                      <p:to>
                                        <a:srgbClr val="F4B183"/>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820DF6D-BC5F-454B-BC9E-90B0D90CF770}"/>
              </a:ext>
            </a:extLst>
          </p:cNvPr>
          <p:cNvSpPr>
            <a:spLocks noGrp="1"/>
          </p:cNvSpPr>
          <p:nvPr>
            <p:ph type="title"/>
          </p:nvPr>
        </p:nvSpPr>
        <p:spPr>
          <a:xfrm>
            <a:off x="838200" y="1163991"/>
            <a:ext cx="10515600" cy="651209"/>
          </a:xfrm>
        </p:spPr>
        <p:txBody>
          <a:bodyPr>
            <a:normAutofit/>
          </a:bodyPr>
          <a:lstStyle/>
          <a:p>
            <a:r>
              <a:rPr lang="en-GB" sz="3200" dirty="0">
                <a:latin typeface="Century Gothic" panose="020B0502020202020204" pitchFamily="34" charset="0"/>
              </a:rPr>
              <a:t>There are different ways to pronounce CE and CI.</a:t>
            </a:r>
          </a:p>
        </p:txBody>
      </p:sp>
      <p:sp>
        <p:nvSpPr>
          <p:cNvPr id="7" name="Title 1">
            <a:extLst>
              <a:ext uri="{FF2B5EF4-FFF2-40B4-BE49-F238E27FC236}">
                <a16:creationId xmlns:a16="http://schemas.microsoft.com/office/drawing/2014/main" id="{4B3997F3-B387-4DC5-B8D1-5EEED261331E}"/>
              </a:ext>
            </a:extLst>
          </p:cNvPr>
          <p:cNvSpPr txBox="1">
            <a:spLocks/>
          </p:cNvSpPr>
          <p:nvPr/>
        </p:nvSpPr>
        <p:spPr>
          <a:xfrm>
            <a:off x="838200" y="2098767"/>
            <a:ext cx="1099391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most of Spain, the ‘c’ before ‘e’ or ‘i’ is pronounced like the ‘th’ in English (as you just heard).</a:t>
            </a:r>
          </a:p>
        </p:txBody>
      </p:sp>
      <p:sp>
        <p:nvSpPr>
          <p:cNvPr id="8" name="Title 1">
            <a:extLst>
              <a:ext uri="{FF2B5EF4-FFF2-40B4-BE49-F238E27FC236}">
                <a16:creationId xmlns:a16="http://schemas.microsoft.com/office/drawing/2014/main" id="{E902C446-504A-49F1-9FDB-24AE9D738420}"/>
              </a:ext>
            </a:extLst>
          </p:cNvPr>
          <p:cNvSpPr txBox="1">
            <a:spLocks/>
          </p:cNvSpPr>
          <p:nvPr/>
        </p:nvSpPr>
        <p:spPr>
          <a:xfrm>
            <a:off x="838200" y="3206388"/>
            <a:ext cx="10515600"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the Canary Islands and Latin America, this ‘c’ is often pronounced like an ‘s’.</a:t>
            </a:r>
          </a:p>
        </p:txBody>
      </p:sp>
      <p:sp>
        <p:nvSpPr>
          <p:cNvPr id="9" name="Title 1">
            <a:extLst>
              <a:ext uri="{FF2B5EF4-FFF2-40B4-BE49-F238E27FC236}">
                <a16:creationId xmlns:a16="http://schemas.microsoft.com/office/drawing/2014/main" id="{3C13F512-60C0-4FB8-8E39-0BBCBBB8A944}"/>
              </a:ext>
            </a:extLst>
          </p:cNvPr>
          <p:cNvSpPr txBox="1">
            <a:spLocks/>
          </p:cNvSpPr>
          <p:nvPr/>
        </p:nvSpPr>
        <p:spPr>
          <a:xfrm>
            <a:off x="838200" y="4119904"/>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Compare:</a:t>
            </a:r>
          </a:p>
        </p:txBody>
      </p:sp>
      <p:sp>
        <p:nvSpPr>
          <p:cNvPr id="10" name="Title 1">
            <a:extLst>
              <a:ext uri="{FF2B5EF4-FFF2-40B4-BE49-F238E27FC236}">
                <a16:creationId xmlns:a16="http://schemas.microsoft.com/office/drawing/2014/main" id="{3244E2BA-A113-4D9F-9D74-0F744F5A5450}"/>
              </a:ext>
            </a:extLst>
          </p:cNvPr>
          <p:cNvSpPr txBox="1">
            <a:spLocks/>
          </p:cNvSpPr>
          <p:nvPr/>
        </p:nvSpPr>
        <p:spPr>
          <a:xfrm>
            <a:off x="1408043" y="4875177"/>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ciencias</a:t>
            </a:r>
          </a:p>
        </p:txBody>
      </p:sp>
      <p:sp>
        <p:nvSpPr>
          <p:cNvPr id="12" name="Title 1">
            <a:extLst>
              <a:ext uri="{FF2B5EF4-FFF2-40B4-BE49-F238E27FC236}">
                <a16:creationId xmlns:a16="http://schemas.microsoft.com/office/drawing/2014/main" id="{A1ED5FCE-9B32-4638-87E5-D2DB3EB1F382}"/>
              </a:ext>
            </a:extLst>
          </p:cNvPr>
          <p:cNvSpPr txBox="1">
            <a:spLocks/>
          </p:cNvSpPr>
          <p:nvPr/>
        </p:nvSpPr>
        <p:spPr>
          <a:xfrm>
            <a:off x="4063799" y="4875176"/>
            <a:ext cx="3776273"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(mainland Spain)</a:t>
            </a:r>
          </a:p>
        </p:txBody>
      </p:sp>
      <p:sp>
        <p:nvSpPr>
          <p:cNvPr id="13" name="Title 1">
            <a:extLst>
              <a:ext uri="{FF2B5EF4-FFF2-40B4-BE49-F238E27FC236}">
                <a16:creationId xmlns:a16="http://schemas.microsoft.com/office/drawing/2014/main" id="{ABCAAF17-0828-43FA-98E3-E7D9CEB0C8DB}"/>
              </a:ext>
            </a:extLst>
          </p:cNvPr>
          <p:cNvSpPr txBox="1">
            <a:spLocks/>
          </p:cNvSpPr>
          <p:nvPr/>
        </p:nvSpPr>
        <p:spPr>
          <a:xfrm>
            <a:off x="1408043" y="5526385"/>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ciencias</a:t>
            </a:r>
          </a:p>
        </p:txBody>
      </p:sp>
      <p:sp>
        <p:nvSpPr>
          <p:cNvPr id="14" name="Title 1">
            <a:extLst>
              <a:ext uri="{FF2B5EF4-FFF2-40B4-BE49-F238E27FC236}">
                <a16:creationId xmlns:a16="http://schemas.microsoft.com/office/drawing/2014/main" id="{61A2175C-480D-40B6-9990-DB89D6E31921}"/>
              </a:ext>
            </a:extLst>
          </p:cNvPr>
          <p:cNvSpPr txBox="1">
            <a:spLocks/>
          </p:cNvSpPr>
          <p:nvPr/>
        </p:nvSpPr>
        <p:spPr>
          <a:xfrm>
            <a:off x="4063798" y="5526384"/>
            <a:ext cx="571000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(Canaries &amp; Latin America)</a:t>
            </a:r>
          </a:p>
        </p:txBody>
      </p:sp>
      <p:sp>
        <p:nvSpPr>
          <p:cNvPr id="15" name="Action Button: Custom 11">
            <a:hlinkClick r:id="" action="ppaction://noaction" highlightClick="1">
              <a:snd r:embed="rId3" name="ciencias.wav"/>
            </a:hlinkClick>
            <a:extLst>
              <a:ext uri="{FF2B5EF4-FFF2-40B4-BE49-F238E27FC236}">
                <a16:creationId xmlns:a16="http://schemas.microsoft.com/office/drawing/2014/main" id="{A318C23D-9B4B-45FA-A569-0510F632B6C3}"/>
              </a:ext>
            </a:extLst>
          </p:cNvPr>
          <p:cNvSpPr/>
          <p:nvPr/>
        </p:nvSpPr>
        <p:spPr>
          <a:xfrm>
            <a:off x="1000811" y="504065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2">
            <a:hlinkClick r:id="" action="ppaction://noaction" highlightClick="1">
              <a:snd r:embed="rId4" name="ciencias (seseo).wav"/>
            </a:hlinkClick>
            <a:extLst>
              <a:ext uri="{FF2B5EF4-FFF2-40B4-BE49-F238E27FC236}">
                <a16:creationId xmlns:a16="http://schemas.microsoft.com/office/drawing/2014/main" id="{5984276B-40AF-4A13-BAF1-2D57062F2175}"/>
              </a:ext>
            </a:extLst>
          </p:cNvPr>
          <p:cNvSpPr/>
          <p:nvPr/>
        </p:nvSpPr>
        <p:spPr>
          <a:xfrm>
            <a:off x="1000811" y="569186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8"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Fonética</a:t>
            </a:r>
          </a:p>
        </p:txBody>
      </p:sp>
    </p:spTree>
    <p:extLst>
      <p:ext uri="{BB962C8B-B14F-4D97-AF65-F5344CB8AC3E}">
        <p14:creationId xmlns:p14="http://schemas.microsoft.com/office/powerpoint/2010/main" val="259935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P spid="13" grpId="0"/>
      <p:bldP spid="14" grpId="0"/>
      <p:bldP spid="15" grpId="0" animBg="1"/>
      <p:bldP spid="1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7ADC5C5F-17CF-4C32-AA2F-81F9065C5BCE}"/>
              </a:ext>
            </a:extLst>
          </p:cNvPr>
          <p:cNvGraphicFramePr>
            <a:graphicFrameLocks noGrp="1"/>
          </p:cNvGraphicFramePr>
          <p:nvPr>
            <p:extLst/>
          </p:nvPr>
        </p:nvGraphicFramePr>
        <p:xfrm>
          <a:off x="692874" y="225560"/>
          <a:ext cx="6127651" cy="6130620"/>
        </p:xfrm>
        <a:graphic>
          <a:graphicData uri="http://schemas.openxmlformats.org/drawingml/2006/table">
            <a:tbl>
              <a:tblPr firstRow="1" bandRow="1"/>
              <a:tblGrid>
                <a:gridCol w="3009696">
                  <a:extLst>
                    <a:ext uri="{9D8B030D-6E8A-4147-A177-3AD203B41FA5}">
                      <a16:colId xmlns:a16="http://schemas.microsoft.com/office/drawing/2014/main" val="862796494"/>
                    </a:ext>
                  </a:extLst>
                </a:gridCol>
                <a:gridCol w="3117955">
                  <a:extLst>
                    <a:ext uri="{9D8B030D-6E8A-4147-A177-3AD203B41FA5}">
                      <a16:colId xmlns:a16="http://schemas.microsoft.com/office/drawing/2014/main" val="1300524604"/>
                    </a:ext>
                  </a:extLst>
                </a:gridCol>
              </a:tblGrid>
              <a:tr h="60853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Latin America/Canaries </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Mainland Spain</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44628243"/>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607598778"/>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46290371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4392264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080627764"/>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892411528"/>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30695458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20044023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503580831"/>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570968550"/>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729377403"/>
                  </a:ext>
                </a:extLst>
              </a:tr>
            </a:tbl>
          </a:graphicData>
        </a:graphic>
      </p:graphicFrame>
      <p:sp>
        <p:nvSpPr>
          <p:cNvPr id="9" name="Action Button: Custom 6">
            <a:hlinkClick r:id="" action="ppaction://noaction" highlightClick="1">
              <a:snd r:embed="rId3" name="doce (seseo).wav"/>
            </a:hlinkClick>
            <a:extLst>
              <a:ext uri="{FF2B5EF4-FFF2-40B4-BE49-F238E27FC236}">
                <a16:creationId xmlns:a16="http://schemas.microsoft.com/office/drawing/2014/main" id="{337CE380-94F3-4878-89EC-362B8CDA0169}"/>
              </a:ext>
            </a:extLst>
          </p:cNvPr>
          <p:cNvSpPr/>
          <p:nvPr/>
        </p:nvSpPr>
        <p:spPr>
          <a:xfrm>
            <a:off x="219142" y="108910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10" name="Action Button: Custom 7">
            <a:hlinkClick r:id="" action="ppaction://noaction" highlightClick="1">
              <a:snd r:embed="rId4" name="ciencias.wav"/>
            </a:hlinkClick>
            <a:extLst>
              <a:ext uri="{FF2B5EF4-FFF2-40B4-BE49-F238E27FC236}">
                <a16:creationId xmlns:a16="http://schemas.microsoft.com/office/drawing/2014/main" id="{4707FC51-2AE9-4F63-816F-A09487D79F22}"/>
              </a:ext>
            </a:extLst>
          </p:cNvPr>
          <p:cNvSpPr/>
          <p:nvPr/>
        </p:nvSpPr>
        <p:spPr>
          <a:xfrm>
            <a:off x="219141" y="164145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11" name="Action Button: Custom 8">
            <a:hlinkClick r:id="" action="ppaction://noaction" highlightClick="1">
              <a:snd r:embed="rId5" name="decir (seseo).wav"/>
            </a:hlinkClick>
            <a:extLst>
              <a:ext uri="{FF2B5EF4-FFF2-40B4-BE49-F238E27FC236}">
                <a16:creationId xmlns:a16="http://schemas.microsoft.com/office/drawing/2014/main" id="{D7900B18-ADE4-47D7-AF07-7539E9BC2064}"/>
              </a:ext>
            </a:extLst>
          </p:cNvPr>
          <p:cNvSpPr/>
          <p:nvPr/>
        </p:nvSpPr>
        <p:spPr>
          <a:xfrm>
            <a:off x="203776" y="214612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12" name="Action Button: Custom 9">
            <a:hlinkClick r:id="" action="ppaction://noaction" highlightClick="1">
              <a:snd r:embed="rId6" name="necesario (seseo).wav"/>
            </a:hlinkClick>
            <a:extLst>
              <a:ext uri="{FF2B5EF4-FFF2-40B4-BE49-F238E27FC236}">
                <a16:creationId xmlns:a16="http://schemas.microsoft.com/office/drawing/2014/main" id="{90ACFEA0-F338-42BE-906F-F6D47FC46F40}"/>
              </a:ext>
            </a:extLst>
          </p:cNvPr>
          <p:cNvSpPr/>
          <p:nvPr/>
        </p:nvSpPr>
        <p:spPr>
          <a:xfrm>
            <a:off x="203776" y="269832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13" name="Action Button: Custom 10">
            <a:hlinkClick r:id="" action="ppaction://noaction" highlightClick="1">
              <a:snd r:embed="rId7" name="cine.wav"/>
            </a:hlinkClick>
            <a:extLst>
              <a:ext uri="{FF2B5EF4-FFF2-40B4-BE49-F238E27FC236}">
                <a16:creationId xmlns:a16="http://schemas.microsoft.com/office/drawing/2014/main" id="{F74C0B62-0014-449B-ADDA-AA465243B5AD}"/>
              </a:ext>
            </a:extLst>
          </p:cNvPr>
          <p:cNvSpPr/>
          <p:nvPr/>
        </p:nvSpPr>
        <p:spPr>
          <a:xfrm>
            <a:off x="190615" y="321636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14" name="Action Button: Custom 11">
            <a:hlinkClick r:id="" action="ppaction://noaction" highlightClick="1">
              <a:snd r:embed="rId8" name="diciembre.wav"/>
            </a:hlinkClick>
            <a:extLst>
              <a:ext uri="{FF2B5EF4-FFF2-40B4-BE49-F238E27FC236}">
                <a16:creationId xmlns:a16="http://schemas.microsoft.com/office/drawing/2014/main" id="{C271A72A-E36A-40DD-9201-16F59098E1F5}"/>
              </a:ext>
            </a:extLst>
          </p:cNvPr>
          <p:cNvSpPr/>
          <p:nvPr/>
        </p:nvSpPr>
        <p:spPr>
          <a:xfrm>
            <a:off x="190615" y="3747160"/>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15" name="Action Button: Custom 12">
            <a:hlinkClick r:id="" action="ppaction://noaction" highlightClick="1">
              <a:snd r:embed="rId9" name="necesitar.wav"/>
            </a:hlinkClick>
            <a:extLst>
              <a:ext uri="{FF2B5EF4-FFF2-40B4-BE49-F238E27FC236}">
                <a16:creationId xmlns:a16="http://schemas.microsoft.com/office/drawing/2014/main" id="{06BA3AD6-39BB-464E-9AE8-9EFE336F827C}"/>
              </a:ext>
            </a:extLst>
          </p:cNvPr>
          <p:cNvSpPr/>
          <p:nvPr/>
        </p:nvSpPr>
        <p:spPr>
          <a:xfrm>
            <a:off x="190615" y="426519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16" name="Action Button: Custom 13">
            <a:hlinkClick r:id="" action="ppaction://noaction" highlightClick="1">
              <a:snd r:embed="rId10" name="centro (seseo).wav"/>
            </a:hlinkClick>
            <a:extLst>
              <a:ext uri="{FF2B5EF4-FFF2-40B4-BE49-F238E27FC236}">
                <a16:creationId xmlns:a16="http://schemas.microsoft.com/office/drawing/2014/main" id="{3C0670CB-14E7-4514-9BB4-5BBDD79C4BC2}"/>
              </a:ext>
            </a:extLst>
          </p:cNvPr>
          <p:cNvSpPr/>
          <p:nvPr/>
        </p:nvSpPr>
        <p:spPr>
          <a:xfrm>
            <a:off x="190615" y="481329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17" name="Action Button: Custom 14">
            <a:hlinkClick r:id="" action="ppaction://noaction" highlightClick="1">
              <a:snd r:embed="rId11" name="ciudad.wav"/>
            </a:hlinkClick>
            <a:extLst>
              <a:ext uri="{FF2B5EF4-FFF2-40B4-BE49-F238E27FC236}">
                <a16:creationId xmlns:a16="http://schemas.microsoft.com/office/drawing/2014/main" id="{32EA9C93-7D66-431E-9842-F1176AD4A8F7}"/>
              </a:ext>
            </a:extLst>
          </p:cNvPr>
          <p:cNvSpPr/>
          <p:nvPr/>
        </p:nvSpPr>
        <p:spPr>
          <a:xfrm>
            <a:off x="190615" y="536140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9</a:t>
            </a:r>
          </a:p>
        </p:txBody>
      </p:sp>
      <p:sp>
        <p:nvSpPr>
          <p:cNvPr id="18" name="Action Button: Custom 15">
            <a:hlinkClick r:id="" action="ppaction://noaction" highlightClick="1">
              <a:snd r:embed="rId12" name="cierto.wav"/>
            </a:hlinkClick>
            <a:extLst>
              <a:ext uri="{FF2B5EF4-FFF2-40B4-BE49-F238E27FC236}">
                <a16:creationId xmlns:a16="http://schemas.microsoft.com/office/drawing/2014/main" id="{24388FC1-FA9D-4897-B5E8-3A3BD02F4FAC}"/>
              </a:ext>
            </a:extLst>
          </p:cNvPr>
          <p:cNvSpPr/>
          <p:nvPr/>
        </p:nvSpPr>
        <p:spPr>
          <a:xfrm>
            <a:off x="203776" y="589220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Tw Cen MT" panose="020B0602020104020603"/>
                <a:ea typeface="+mn-ea"/>
                <a:cs typeface="+mn-cs"/>
              </a:rPr>
              <a:t>10</a:t>
            </a:r>
          </a:p>
        </p:txBody>
      </p:sp>
      <p:sp>
        <p:nvSpPr>
          <p:cNvPr id="19" name="Title 1">
            <a:extLst>
              <a:ext uri="{FF2B5EF4-FFF2-40B4-BE49-F238E27FC236}">
                <a16:creationId xmlns:a16="http://schemas.microsoft.com/office/drawing/2014/main" id="{0097894C-93B1-45A6-8237-A6AE041ADD34}"/>
              </a:ext>
            </a:extLst>
          </p:cNvPr>
          <p:cNvSpPr txBox="1">
            <a:spLocks/>
          </p:cNvSpPr>
          <p:nvPr/>
        </p:nvSpPr>
        <p:spPr>
          <a:xfrm>
            <a:off x="6967299" y="1809798"/>
            <a:ext cx="5224701"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Is the pronunciation more likely to be mainland Spain or Latin America / Canaries?</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b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b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0" name="Title 1">
            <a:extLst>
              <a:ext uri="{FF2B5EF4-FFF2-40B4-BE49-F238E27FC236}">
                <a16:creationId xmlns:a16="http://schemas.microsoft.com/office/drawing/2014/main" id="{D1F4C418-FF01-446C-9ED8-00DF6298BF31}"/>
              </a:ext>
            </a:extLst>
          </p:cNvPr>
          <p:cNvSpPr txBox="1">
            <a:spLocks/>
          </p:cNvSpPr>
          <p:nvPr/>
        </p:nvSpPr>
        <p:spPr>
          <a:xfrm>
            <a:off x="6967299" y="3092474"/>
            <a:ext cx="5043759"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Listen and tick the most likely answer.</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b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21" name="Picture 20">
            <a:extLst>
              <a:ext uri="{FF2B5EF4-FFF2-40B4-BE49-F238E27FC236}">
                <a16:creationId xmlns:a16="http://schemas.microsoft.com/office/drawing/2014/main" id="{C1B21360-EB66-4523-B344-709D9E01766B}"/>
              </a:ext>
            </a:extLst>
          </p:cNvPr>
          <p:cNvPicPr/>
          <p:nvPr/>
        </p:nvPicPr>
        <p:blipFill rotWithShape="1">
          <a:blip r:embed="rId13">
            <a:extLst>
              <a:ext uri="{28A0092B-C50C-407E-A947-70E740481C1C}">
                <a14:useLocalDpi xmlns:a14="http://schemas.microsoft.com/office/drawing/2010/main" val="0"/>
              </a:ext>
            </a:extLst>
          </a:blip>
          <a:srcRect l="23820" t="28560" r="36927" b="25153"/>
          <a:stretch/>
        </p:blipFill>
        <p:spPr bwMode="auto">
          <a:xfrm>
            <a:off x="7630634" y="3733812"/>
            <a:ext cx="3898030" cy="2605044"/>
          </a:xfrm>
          <a:prstGeom prst="rect">
            <a:avLst/>
          </a:prstGeom>
          <a:ln>
            <a:noFill/>
          </a:ln>
          <a:extLst>
            <a:ext uri="{53640926-AAD7-44d8-BBD7-CCE9431645EC}">
              <a14:shadowObscured xmlns="" xmlns:a14="http://schemas.microsoft.com/office/drawing/2010/main"/>
            </a:ext>
          </a:extLst>
        </p:spPr>
      </p:pic>
      <p:pic>
        <p:nvPicPr>
          <p:cNvPr id="22" name="Picture 2" descr="http://www.clker.com/cliparts/j/p/l/D/8/K/green-tick-md.png">
            <a:extLst>
              <a:ext uri="{FF2B5EF4-FFF2-40B4-BE49-F238E27FC236}">
                <a16:creationId xmlns:a16="http://schemas.microsoft.com/office/drawing/2014/main" id="{6E3AD2EC-9B09-4471-A932-01AB0EE4916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10306" y="1104963"/>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 descr="http://www.clker.com/cliparts/j/p/l/D/8/K/green-tick-md.png">
            <a:extLst>
              <a:ext uri="{FF2B5EF4-FFF2-40B4-BE49-F238E27FC236}">
                <a16:creationId xmlns:a16="http://schemas.microsoft.com/office/drawing/2014/main" id="{C3CEEEDC-7E63-42C4-8F6B-A4641A3ABE9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39735" y="1641456"/>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2" descr="http://www.clker.com/cliparts/j/p/l/D/8/K/green-tick-md.png">
            <a:extLst>
              <a:ext uri="{FF2B5EF4-FFF2-40B4-BE49-F238E27FC236}">
                <a16:creationId xmlns:a16="http://schemas.microsoft.com/office/drawing/2014/main" id="{E3B3546E-B701-41FC-AD60-CE4C9DC6B1C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10306" y="2145063"/>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 descr="http://www.clker.com/cliparts/j/p/l/D/8/K/green-tick-md.png">
            <a:extLst>
              <a:ext uri="{FF2B5EF4-FFF2-40B4-BE49-F238E27FC236}">
                <a16:creationId xmlns:a16="http://schemas.microsoft.com/office/drawing/2014/main" id="{FE4C2AEE-7005-4C87-AE6B-8C420804A04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10306" y="2718648"/>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2" descr="http://www.clker.com/cliparts/j/p/l/D/8/K/green-tick-md.png">
            <a:extLst>
              <a:ext uri="{FF2B5EF4-FFF2-40B4-BE49-F238E27FC236}">
                <a16:creationId xmlns:a16="http://schemas.microsoft.com/office/drawing/2014/main" id="{6FC93EBD-CB4F-40A4-A761-BE7512F1C85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39735" y="325448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2" descr="http://www.clker.com/cliparts/j/p/l/D/8/K/green-tick-md.png">
            <a:extLst>
              <a:ext uri="{FF2B5EF4-FFF2-40B4-BE49-F238E27FC236}">
                <a16:creationId xmlns:a16="http://schemas.microsoft.com/office/drawing/2014/main" id="{F9E1F4DB-3B57-47E5-8D5D-B3559E3221B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10306" y="377483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2" descr="http://www.clker.com/cliparts/j/p/l/D/8/K/green-tick-md.png">
            <a:extLst>
              <a:ext uri="{FF2B5EF4-FFF2-40B4-BE49-F238E27FC236}">
                <a16:creationId xmlns:a16="http://schemas.microsoft.com/office/drawing/2014/main" id="{0815E9EA-7554-46A2-9CDE-60EC5694670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39735" y="426519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2" descr="http://www.clker.com/cliparts/j/p/l/D/8/K/green-tick-md.png">
            <a:extLst>
              <a:ext uri="{FF2B5EF4-FFF2-40B4-BE49-F238E27FC236}">
                <a16:creationId xmlns:a16="http://schemas.microsoft.com/office/drawing/2014/main" id="{45098584-42C3-495F-8250-F95061781D4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10306" y="4839134"/>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2" descr="http://www.clker.com/cliparts/j/p/l/D/8/K/green-tick-md.png">
            <a:extLst>
              <a:ext uri="{FF2B5EF4-FFF2-40B4-BE49-F238E27FC236}">
                <a16:creationId xmlns:a16="http://schemas.microsoft.com/office/drawing/2014/main" id="{29262EF6-083C-4E6A-B745-66833C4D241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39735" y="5329943"/>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2" descr="http://www.clker.com/cliparts/j/p/l/D/8/K/green-tick-md.png">
            <a:extLst>
              <a:ext uri="{FF2B5EF4-FFF2-40B4-BE49-F238E27FC236}">
                <a16:creationId xmlns:a16="http://schemas.microsoft.com/office/drawing/2014/main" id="{63D5E8B3-D184-4AAB-826E-A93830F2F7B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39735" y="5843061"/>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32" name="Title 31">
            <a:extLst>
              <a:ext uri="{FF2B5EF4-FFF2-40B4-BE49-F238E27FC236}">
                <a16:creationId xmlns:a16="http://schemas.microsoft.com/office/drawing/2014/main" id="{B47C0708-7378-4A5E-96E3-9E6E00594660}"/>
              </a:ext>
            </a:extLst>
          </p:cNvPr>
          <p:cNvSpPr>
            <a:spLocks noGrp="1"/>
          </p:cNvSpPr>
          <p:nvPr>
            <p:ph type="title"/>
          </p:nvPr>
        </p:nvSpPr>
        <p:spPr>
          <a:xfrm>
            <a:off x="10565443" y="0"/>
            <a:ext cx="1412543" cy="968398"/>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380692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Fonética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5" name="Action Button: Custom 6">
            <a:hlinkClick r:id="" action="ppaction://noaction" highlightClick="1">
              <a:snd r:embed="rId4" name="ciudad (seseo).wav"/>
            </a:hlinkClick>
            <a:extLst>
              <a:ext uri="{FF2B5EF4-FFF2-40B4-BE49-F238E27FC236}">
                <a16:creationId xmlns:a16="http://schemas.microsoft.com/office/drawing/2014/main" id="{FE41AEDE-8E95-4B2A-8FDC-F2A6C485F6DC}"/>
              </a:ext>
            </a:extLst>
          </p:cNvPr>
          <p:cNvSpPr/>
          <p:nvPr/>
        </p:nvSpPr>
        <p:spPr>
          <a:xfrm>
            <a:off x="698780" y="202794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116" name="Action Button: Custom 7">
            <a:hlinkClick r:id="" action="ppaction://noaction" highlightClick="1">
              <a:snd r:embed="rId5" name="centro (seseo).wav"/>
            </a:hlinkClick>
            <a:extLst>
              <a:ext uri="{FF2B5EF4-FFF2-40B4-BE49-F238E27FC236}">
                <a16:creationId xmlns:a16="http://schemas.microsoft.com/office/drawing/2014/main" id="{87E8102C-78D1-43C3-9DD1-C62615A2C1F7}"/>
              </a:ext>
            </a:extLst>
          </p:cNvPr>
          <p:cNvSpPr/>
          <p:nvPr/>
        </p:nvSpPr>
        <p:spPr>
          <a:xfrm>
            <a:off x="695067" y="295676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117" name="Action Button: Custom 8">
            <a:hlinkClick r:id="" action="ppaction://noaction" highlightClick="1">
              <a:snd r:embed="rId6" name="decir (seseo).wav"/>
            </a:hlinkClick>
            <a:extLst>
              <a:ext uri="{FF2B5EF4-FFF2-40B4-BE49-F238E27FC236}">
                <a16:creationId xmlns:a16="http://schemas.microsoft.com/office/drawing/2014/main" id="{39237B1D-A0FD-4F72-B120-15B0115C3891}"/>
              </a:ext>
            </a:extLst>
          </p:cNvPr>
          <p:cNvSpPr/>
          <p:nvPr/>
        </p:nvSpPr>
        <p:spPr>
          <a:xfrm>
            <a:off x="695067" y="388557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118" name="Action Button: Custom 9">
            <a:hlinkClick r:id="" action="ppaction://noaction" highlightClick="1">
              <a:snd r:embed="rId7" name="necesitar.wav"/>
            </a:hlinkClick>
            <a:extLst>
              <a:ext uri="{FF2B5EF4-FFF2-40B4-BE49-F238E27FC236}">
                <a16:creationId xmlns:a16="http://schemas.microsoft.com/office/drawing/2014/main" id="{1513B5EB-849A-4B48-96E3-D2829A81B7C3}"/>
              </a:ext>
            </a:extLst>
          </p:cNvPr>
          <p:cNvSpPr/>
          <p:nvPr/>
        </p:nvSpPr>
        <p:spPr>
          <a:xfrm>
            <a:off x="695067" y="481439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119" name="Action Button: Custom 10">
            <a:hlinkClick r:id="" action="ppaction://noaction" highlightClick="1">
              <a:snd r:embed="rId8" name="ciencias (seseo).wav"/>
            </a:hlinkClick>
            <a:extLst>
              <a:ext uri="{FF2B5EF4-FFF2-40B4-BE49-F238E27FC236}">
                <a16:creationId xmlns:a16="http://schemas.microsoft.com/office/drawing/2014/main" id="{33B68E86-9A3A-4DE5-9A6F-B095B1546ADD}"/>
              </a:ext>
            </a:extLst>
          </p:cNvPr>
          <p:cNvSpPr/>
          <p:nvPr/>
        </p:nvSpPr>
        <p:spPr>
          <a:xfrm>
            <a:off x="713792" y="574321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120" name="Action Button: Custom 11">
            <a:hlinkClick r:id="" action="ppaction://noaction" highlightClick="1">
              <a:snd r:embed="rId9" name="doce (seseo).wav"/>
            </a:hlinkClick>
            <a:extLst>
              <a:ext uri="{FF2B5EF4-FFF2-40B4-BE49-F238E27FC236}">
                <a16:creationId xmlns:a16="http://schemas.microsoft.com/office/drawing/2014/main" id="{DDE097A2-8560-494D-8EDF-80B77ACCF7AB}"/>
              </a:ext>
            </a:extLst>
          </p:cNvPr>
          <p:cNvSpPr/>
          <p:nvPr/>
        </p:nvSpPr>
        <p:spPr>
          <a:xfrm>
            <a:off x="7188735" y="2103908"/>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121" name="Action Button: Custom 13">
            <a:hlinkClick r:id="" action="ppaction://noaction" highlightClick="1">
              <a:snd r:embed="rId10" name="necesario (seseo).wav"/>
            </a:hlinkClick>
            <a:extLst>
              <a:ext uri="{FF2B5EF4-FFF2-40B4-BE49-F238E27FC236}">
                <a16:creationId xmlns:a16="http://schemas.microsoft.com/office/drawing/2014/main" id="{FA2E0703-F8A7-4B9A-8D14-2C9AC4FA5C7B}"/>
              </a:ext>
            </a:extLst>
          </p:cNvPr>
          <p:cNvSpPr/>
          <p:nvPr/>
        </p:nvSpPr>
        <p:spPr>
          <a:xfrm>
            <a:off x="7189217" y="304890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122" name="Action Button: Custom 15">
            <a:hlinkClick r:id="" action="ppaction://noaction" highlightClick="1">
              <a:snd r:embed="rId11" name="diciembre.wav"/>
            </a:hlinkClick>
            <a:extLst>
              <a:ext uri="{FF2B5EF4-FFF2-40B4-BE49-F238E27FC236}">
                <a16:creationId xmlns:a16="http://schemas.microsoft.com/office/drawing/2014/main" id="{61C4E3F5-77FA-498F-A163-1C085924A4C3}"/>
              </a:ext>
            </a:extLst>
          </p:cNvPr>
          <p:cNvSpPr/>
          <p:nvPr/>
        </p:nvSpPr>
        <p:spPr>
          <a:xfrm>
            <a:off x="7188735" y="393159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123" name="Title 1">
            <a:extLst>
              <a:ext uri="{FF2B5EF4-FFF2-40B4-BE49-F238E27FC236}">
                <a16:creationId xmlns:a16="http://schemas.microsoft.com/office/drawing/2014/main" id="{48D13BBD-7526-4B0D-9525-41F6382C1295}"/>
              </a:ext>
            </a:extLst>
          </p:cNvPr>
          <p:cNvSpPr txBox="1">
            <a:spLocks/>
          </p:cNvSpPr>
          <p:nvPr/>
        </p:nvSpPr>
        <p:spPr>
          <a:xfrm>
            <a:off x="2965465" y="814121"/>
            <a:ext cx="8906565"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 y escribe las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letras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t>
            </a:r>
          </a:p>
        </p:txBody>
      </p:sp>
      <p:sp>
        <p:nvSpPr>
          <p:cNvPr id="124" name="TextBox 123">
            <a:extLst>
              <a:ext uri="{FF2B5EF4-FFF2-40B4-BE49-F238E27FC236}">
                <a16:creationId xmlns:a16="http://schemas.microsoft.com/office/drawing/2014/main" id="{1FA4C194-351C-4D36-AE2A-9063F03863BB}"/>
              </a:ext>
            </a:extLst>
          </p:cNvPr>
          <p:cNvSpPr txBox="1"/>
          <p:nvPr/>
        </p:nvSpPr>
        <p:spPr>
          <a:xfrm>
            <a:off x="1532926" y="1760054"/>
            <a:ext cx="304300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2060"/>
                </a:solidFill>
                <a:effectLst/>
                <a:uLnTx/>
                <a:uFillTx/>
                <a:latin typeface="Century Gothic"/>
                <a:ea typeface="+mn-ea"/>
                <a:cs typeface="+mn-cs"/>
              </a:rPr>
              <a:t>__udad</a:t>
            </a:r>
          </a:p>
        </p:txBody>
      </p:sp>
      <p:sp>
        <p:nvSpPr>
          <p:cNvPr id="125" name="TextBox 124">
            <a:extLst>
              <a:ext uri="{FF2B5EF4-FFF2-40B4-BE49-F238E27FC236}">
                <a16:creationId xmlns:a16="http://schemas.microsoft.com/office/drawing/2014/main" id="{A13CCFC0-C64F-468E-810B-79C4C54B1D87}"/>
              </a:ext>
            </a:extLst>
          </p:cNvPr>
          <p:cNvSpPr txBox="1"/>
          <p:nvPr/>
        </p:nvSpPr>
        <p:spPr>
          <a:xfrm>
            <a:off x="1486669" y="2768378"/>
            <a:ext cx="24433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2060"/>
                </a:solidFill>
                <a:effectLst/>
                <a:uLnTx/>
                <a:uFillTx/>
                <a:latin typeface="Century Gothic"/>
                <a:ea typeface="+mn-ea"/>
                <a:cs typeface="+mn-cs"/>
              </a:rPr>
              <a:t>___ntro</a:t>
            </a:r>
          </a:p>
        </p:txBody>
      </p:sp>
      <p:sp>
        <p:nvSpPr>
          <p:cNvPr id="126" name="TextBox 125">
            <a:extLst>
              <a:ext uri="{FF2B5EF4-FFF2-40B4-BE49-F238E27FC236}">
                <a16:creationId xmlns:a16="http://schemas.microsoft.com/office/drawing/2014/main" id="{E460D91E-3726-48C9-90E1-6BEE0D019051}"/>
              </a:ext>
            </a:extLst>
          </p:cNvPr>
          <p:cNvSpPr txBox="1"/>
          <p:nvPr/>
        </p:nvSpPr>
        <p:spPr>
          <a:xfrm>
            <a:off x="1443973" y="3739137"/>
            <a:ext cx="24433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2060"/>
                </a:solidFill>
                <a:effectLst/>
                <a:uLnTx/>
                <a:uFillTx/>
                <a:latin typeface="Century Gothic"/>
                <a:ea typeface="+mn-ea"/>
                <a:cs typeface="+mn-cs"/>
              </a:rPr>
              <a:t>de__r</a:t>
            </a:r>
          </a:p>
        </p:txBody>
      </p:sp>
      <p:sp>
        <p:nvSpPr>
          <p:cNvPr id="127" name="TextBox 126">
            <a:extLst>
              <a:ext uri="{FF2B5EF4-FFF2-40B4-BE49-F238E27FC236}">
                <a16:creationId xmlns:a16="http://schemas.microsoft.com/office/drawing/2014/main" id="{EC033E43-F8E4-46E0-8DD5-4EDCBD8B2DC1}"/>
              </a:ext>
            </a:extLst>
          </p:cNvPr>
          <p:cNvSpPr txBox="1"/>
          <p:nvPr/>
        </p:nvSpPr>
        <p:spPr>
          <a:xfrm>
            <a:off x="1444731" y="4622761"/>
            <a:ext cx="31479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2060"/>
                </a:solidFill>
                <a:effectLst/>
                <a:uLnTx/>
                <a:uFillTx/>
                <a:latin typeface="Century Gothic"/>
                <a:ea typeface="+mn-ea"/>
                <a:cs typeface="+mn-cs"/>
              </a:rPr>
              <a:t>ne___sitar</a:t>
            </a:r>
          </a:p>
        </p:txBody>
      </p:sp>
      <p:sp>
        <p:nvSpPr>
          <p:cNvPr id="128" name="TextBox 127">
            <a:extLst>
              <a:ext uri="{FF2B5EF4-FFF2-40B4-BE49-F238E27FC236}">
                <a16:creationId xmlns:a16="http://schemas.microsoft.com/office/drawing/2014/main" id="{799B7CAA-5754-4EAE-AE0E-F8CA4952E561}"/>
              </a:ext>
            </a:extLst>
          </p:cNvPr>
          <p:cNvSpPr txBox="1"/>
          <p:nvPr/>
        </p:nvSpPr>
        <p:spPr>
          <a:xfrm>
            <a:off x="1374436" y="5573908"/>
            <a:ext cx="31479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2060"/>
                </a:solidFill>
                <a:effectLst/>
                <a:uLnTx/>
                <a:uFillTx/>
                <a:latin typeface="Century Gothic"/>
                <a:ea typeface="+mn-ea"/>
                <a:cs typeface="+mn-cs"/>
              </a:rPr>
              <a:t>__</a:t>
            </a:r>
            <a:r>
              <a:rPr kumimoji="0" lang="en-GB" sz="4400" b="0" i="0" u="none" strike="noStrike" kern="0" cap="none" spc="0" normalizeH="0" baseline="0" noProof="0" dirty="0" err="1">
                <a:ln>
                  <a:noFill/>
                </a:ln>
                <a:solidFill>
                  <a:srgbClr val="002060"/>
                </a:solidFill>
                <a:effectLst/>
                <a:uLnTx/>
                <a:uFillTx/>
                <a:latin typeface="Century Gothic"/>
                <a:ea typeface="+mn-ea"/>
                <a:cs typeface="+mn-cs"/>
              </a:rPr>
              <a:t>en__as</a:t>
            </a:r>
            <a:endParaRPr kumimoji="0" lang="en-GB" sz="4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129" name="TextBox 128">
            <a:extLst>
              <a:ext uri="{FF2B5EF4-FFF2-40B4-BE49-F238E27FC236}">
                <a16:creationId xmlns:a16="http://schemas.microsoft.com/office/drawing/2014/main" id="{C3F3270A-3880-4AA4-ADB7-1D8A0496A8D3}"/>
              </a:ext>
            </a:extLst>
          </p:cNvPr>
          <p:cNvSpPr txBox="1"/>
          <p:nvPr/>
        </p:nvSpPr>
        <p:spPr>
          <a:xfrm>
            <a:off x="7880513" y="1879312"/>
            <a:ext cx="31479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2060"/>
                </a:solidFill>
                <a:effectLst/>
                <a:uLnTx/>
                <a:uFillTx/>
                <a:latin typeface="Century Gothic"/>
                <a:ea typeface="+mn-ea"/>
                <a:cs typeface="+mn-cs"/>
              </a:rPr>
              <a:t>do__</a:t>
            </a:r>
          </a:p>
        </p:txBody>
      </p:sp>
      <p:sp>
        <p:nvSpPr>
          <p:cNvPr id="130" name="TextBox 129">
            <a:extLst>
              <a:ext uri="{FF2B5EF4-FFF2-40B4-BE49-F238E27FC236}">
                <a16:creationId xmlns:a16="http://schemas.microsoft.com/office/drawing/2014/main" id="{38A3F585-36C6-4C17-A959-B7FCE6A84699}"/>
              </a:ext>
            </a:extLst>
          </p:cNvPr>
          <p:cNvSpPr txBox="1"/>
          <p:nvPr/>
        </p:nvSpPr>
        <p:spPr>
          <a:xfrm>
            <a:off x="1486669" y="1158806"/>
            <a:ext cx="280316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srgbClr val="ED7D31"/>
                </a:solidFill>
                <a:effectLst/>
                <a:uLnTx/>
                <a:uFillTx/>
                <a:latin typeface="Century Gothic"/>
                <a:ea typeface="+mn-ea"/>
                <a:cs typeface="+mn-cs"/>
              </a:rPr>
              <a:t>¿CE o CI?</a:t>
            </a:r>
          </a:p>
        </p:txBody>
      </p:sp>
      <p:sp>
        <p:nvSpPr>
          <p:cNvPr id="131" name="TextBox 130">
            <a:extLst>
              <a:ext uri="{FF2B5EF4-FFF2-40B4-BE49-F238E27FC236}">
                <a16:creationId xmlns:a16="http://schemas.microsoft.com/office/drawing/2014/main" id="{DC74F2AD-BA29-4533-8E47-332D102967CE}"/>
              </a:ext>
            </a:extLst>
          </p:cNvPr>
          <p:cNvSpPr txBox="1"/>
          <p:nvPr/>
        </p:nvSpPr>
        <p:spPr>
          <a:xfrm>
            <a:off x="7880513" y="2777267"/>
            <a:ext cx="39667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2060"/>
                </a:solidFill>
                <a:effectLst/>
                <a:uLnTx/>
                <a:uFillTx/>
                <a:latin typeface="Century Gothic"/>
                <a:ea typeface="+mn-ea"/>
                <a:cs typeface="+mn-cs"/>
              </a:rPr>
              <a:t>ne___sario</a:t>
            </a:r>
          </a:p>
        </p:txBody>
      </p:sp>
      <p:sp>
        <p:nvSpPr>
          <p:cNvPr id="132" name="TextBox 131">
            <a:extLst>
              <a:ext uri="{FF2B5EF4-FFF2-40B4-BE49-F238E27FC236}">
                <a16:creationId xmlns:a16="http://schemas.microsoft.com/office/drawing/2014/main" id="{7FABF161-2810-43C5-AA59-838869B0F277}"/>
              </a:ext>
            </a:extLst>
          </p:cNvPr>
          <p:cNvSpPr txBox="1"/>
          <p:nvPr/>
        </p:nvSpPr>
        <p:spPr>
          <a:xfrm>
            <a:off x="7880513" y="3745065"/>
            <a:ext cx="39667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2060"/>
                </a:solidFill>
                <a:effectLst/>
                <a:uLnTx/>
                <a:uFillTx/>
                <a:latin typeface="Century Gothic"/>
                <a:ea typeface="+mn-ea"/>
                <a:cs typeface="+mn-cs"/>
              </a:rPr>
              <a:t>di__embre</a:t>
            </a:r>
          </a:p>
        </p:txBody>
      </p:sp>
      <p:sp>
        <p:nvSpPr>
          <p:cNvPr id="133" name="TextBox 132">
            <a:extLst>
              <a:ext uri="{FF2B5EF4-FFF2-40B4-BE49-F238E27FC236}">
                <a16:creationId xmlns:a16="http://schemas.microsoft.com/office/drawing/2014/main" id="{91CF9BDB-3915-49A2-8836-8EE70E66EB91}"/>
              </a:ext>
            </a:extLst>
          </p:cNvPr>
          <p:cNvSpPr txBox="1"/>
          <p:nvPr/>
        </p:nvSpPr>
        <p:spPr>
          <a:xfrm>
            <a:off x="1574864" y="1744706"/>
            <a:ext cx="117900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ED7D31"/>
                </a:solidFill>
                <a:effectLst/>
                <a:uLnTx/>
                <a:uFillTx/>
                <a:latin typeface="Century Gothic"/>
                <a:ea typeface="+mn-ea"/>
                <a:cs typeface="+mn-cs"/>
              </a:rPr>
              <a:t>ci</a:t>
            </a:r>
          </a:p>
        </p:txBody>
      </p:sp>
      <p:sp>
        <p:nvSpPr>
          <p:cNvPr id="134" name="TextBox 133">
            <a:extLst>
              <a:ext uri="{FF2B5EF4-FFF2-40B4-BE49-F238E27FC236}">
                <a16:creationId xmlns:a16="http://schemas.microsoft.com/office/drawing/2014/main" id="{22C6E719-8F14-4F51-988D-AAE73E13B138}"/>
              </a:ext>
            </a:extLst>
          </p:cNvPr>
          <p:cNvSpPr txBox="1"/>
          <p:nvPr/>
        </p:nvSpPr>
        <p:spPr>
          <a:xfrm>
            <a:off x="1532926" y="2768378"/>
            <a:ext cx="117900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ED7D31"/>
                </a:solidFill>
                <a:effectLst/>
                <a:uLnTx/>
                <a:uFillTx/>
                <a:latin typeface="Century Gothic"/>
                <a:ea typeface="+mn-ea"/>
                <a:cs typeface="+mn-cs"/>
              </a:rPr>
              <a:t>ce</a:t>
            </a:r>
          </a:p>
        </p:txBody>
      </p:sp>
      <p:sp>
        <p:nvSpPr>
          <p:cNvPr id="135" name="TextBox 134">
            <a:extLst>
              <a:ext uri="{FF2B5EF4-FFF2-40B4-BE49-F238E27FC236}">
                <a16:creationId xmlns:a16="http://schemas.microsoft.com/office/drawing/2014/main" id="{FE8D348B-AFD1-4A92-845B-2E89DED1B531}"/>
              </a:ext>
            </a:extLst>
          </p:cNvPr>
          <p:cNvSpPr txBox="1"/>
          <p:nvPr/>
        </p:nvSpPr>
        <p:spPr>
          <a:xfrm>
            <a:off x="2211353" y="3726170"/>
            <a:ext cx="86183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ED7D31"/>
                </a:solidFill>
                <a:effectLst/>
                <a:uLnTx/>
                <a:uFillTx/>
                <a:latin typeface="Century Gothic"/>
                <a:ea typeface="+mn-ea"/>
                <a:cs typeface="+mn-cs"/>
              </a:rPr>
              <a:t>ci</a:t>
            </a:r>
          </a:p>
        </p:txBody>
      </p:sp>
      <p:sp>
        <p:nvSpPr>
          <p:cNvPr id="136" name="TextBox 135">
            <a:extLst>
              <a:ext uri="{FF2B5EF4-FFF2-40B4-BE49-F238E27FC236}">
                <a16:creationId xmlns:a16="http://schemas.microsoft.com/office/drawing/2014/main" id="{40F731F4-A8D8-4AAC-A10A-E8CEEF2EA763}"/>
              </a:ext>
            </a:extLst>
          </p:cNvPr>
          <p:cNvSpPr txBox="1"/>
          <p:nvPr/>
        </p:nvSpPr>
        <p:spPr>
          <a:xfrm>
            <a:off x="2212111" y="4620384"/>
            <a:ext cx="118323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ED7D31"/>
                </a:solidFill>
                <a:effectLst/>
                <a:uLnTx/>
                <a:uFillTx/>
                <a:latin typeface="Century Gothic"/>
                <a:ea typeface="+mn-ea"/>
                <a:cs typeface="+mn-cs"/>
              </a:rPr>
              <a:t>ce</a:t>
            </a:r>
          </a:p>
        </p:txBody>
      </p:sp>
      <p:sp>
        <p:nvSpPr>
          <p:cNvPr id="137" name="TextBox 136">
            <a:extLst>
              <a:ext uri="{FF2B5EF4-FFF2-40B4-BE49-F238E27FC236}">
                <a16:creationId xmlns:a16="http://schemas.microsoft.com/office/drawing/2014/main" id="{2D427B83-8ADA-4275-84B4-996628DB4524}"/>
              </a:ext>
            </a:extLst>
          </p:cNvPr>
          <p:cNvSpPr txBox="1"/>
          <p:nvPr/>
        </p:nvSpPr>
        <p:spPr>
          <a:xfrm>
            <a:off x="1444731" y="5576777"/>
            <a:ext cx="86183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ED7D31"/>
                </a:solidFill>
                <a:effectLst/>
                <a:uLnTx/>
                <a:uFillTx/>
                <a:latin typeface="Century Gothic"/>
                <a:ea typeface="+mn-ea"/>
                <a:cs typeface="+mn-cs"/>
              </a:rPr>
              <a:t>ci</a:t>
            </a:r>
          </a:p>
        </p:txBody>
      </p:sp>
      <p:sp>
        <p:nvSpPr>
          <p:cNvPr id="138" name="TextBox 137">
            <a:extLst>
              <a:ext uri="{FF2B5EF4-FFF2-40B4-BE49-F238E27FC236}">
                <a16:creationId xmlns:a16="http://schemas.microsoft.com/office/drawing/2014/main" id="{A05D6624-BC4A-4995-951E-9FDC43F08417}"/>
              </a:ext>
            </a:extLst>
          </p:cNvPr>
          <p:cNvSpPr txBox="1"/>
          <p:nvPr/>
        </p:nvSpPr>
        <p:spPr>
          <a:xfrm>
            <a:off x="2682497" y="5573908"/>
            <a:ext cx="86183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ED7D31"/>
                </a:solidFill>
                <a:effectLst/>
                <a:uLnTx/>
                <a:uFillTx/>
                <a:latin typeface="Century Gothic"/>
                <a:ea typeface="+mn-ea"/>
                <a:cs typeface="+mn-cs"/>
              </a:rPr>
              <a:t>ci</a:t>
            </a:r>
          </a:p>
        </p:txBody>
      </p:sp>
      <p:sp>
        <p:nvSpPr>
          <p:cNvPr id="139" name="TextBox 138">
            <a:extLst>
              <a:ext uri="{FF2B5EF4-FFF2-40B4-BE49-F238E27FC236}">
                <a16:creationId xmlns:a16="http://schemas.microsoft.com/office/drawing/2014/main" id="{2953A8B1-BD31-42B1-AFAA-9867D922F37F}"/>
              </a:ext>
            </a:extLst>
          </p:cNvPr>
          <p:cNvSpPr txBox="1"/>
          <p:nvPr/>
        </p:nvSpPr>
        <p:spPr>
          <a:xfrm>
            <a:off x="8595966" y="1866154"/>
            <a:ext cx="117900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ED7D31"/>
                </a:solidFill>
                <a:effectLst/>
                <a:uLnTx/>
                <a:uFillTx/>
                <a:latin typeface="Century Gothic"/>
                <a:ea typeface="+mn-ea"/>
                <a:cs typeface="+mn-cs"/>
              </a:rPr>
              <a:t>ce</a:t>
            </a:r>
          </a:p>
        </p:txBody>
      </p:sp>
      <p:sp>
        <p:nvSpPr>
          <p:cNvPr id="140" name="TextBox 139">
            <a:extLst>
              <a:ext uri="{FF2B5EF4-FFF2-40B4-BE49-F238E27FC236}">
                <a16:creationId xmlns:a16="http://schemas.microsoft.com/office/drawing/2014/main" id="{FB2F7770-F8AF-4E80-A008-78F19DBB43C3}"/>
              </a:ext>
            </a:extLst>
          </p:cNvPr>
          <p:cNvSpPr txBox="1"/>
          <p:nvPr/>
        </p:nvSpPr>
        <p:spPr>
          <a:xfrm>
            <a:off x="8596424" y="2790151"/>
            <a:ext cx="962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ED7D31"/>
                </a:solidFill>
                <a:effectLst/>
                <a:uLnTx/>
                <a:uFillTx/>
                <a:latin typeface="Century Gothic"/>
                <a:ea typeface="+mn-ea"/>
                <a:cs typeface="+mn-cs"/>
              </a:rPr>
              <a:t>ce</a:t>
            </a:r>
          </a:p>
        </p:txBody>
      </p:sp>
      <p:sp>
        <p:nvSpPr>
          <p:cNvPr id="141" name="TextBox 140">
            <a:extLst>
              <a:ext uri="{FF2B5EF4-FFF2-40B4-BE49-F238E27FC236}">
                <a16:creationId xmlns:a16="http://schemas.microsoft.com/office/drawing/2014/main" id="{9B4583EB-0508-42C1-BCBD-E19B693DFF0B}"/>
              </a:ext>
            </a:extLst>
          </p:cNvPr>
          <p:cNvSpPr txBox="1"/>
          <p:nvPr/>
        </p:nvSpPr>
        <p:spPr>
          <a:xfrm>
            <a:off x="8380250" y="3735918"/>
            <a:ext cx="117900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ED7D31"/>
                </a:solidFill>
                <a:effectLst/>
                <a:uLnTx/>
                <a:uFillTx/>
                <a:latin typeface="Century Gothic"/>
                <a:ea typeface="+mn-ea"/>
                <a:cs typeface="+mn-cs"/>
              </a:rPr>
              <a:t>ci</a:t>
            </a:r>
          </a:p>
        </p:txBody>
      </p:sp>
      <p:sp>
        <p:nvSpPr>
          <p:cNvPr id="3" name="TextBox 2"/>
          <p:cNvSpPr txBox="1"/>
          <p:nvPr/>
        </p:nvSpPr>
        <p:spPr>
          <a:xfrm>
            <a:off x="4587201" y="4536791"/>
            <a:ext cx="78969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a:ea typeface="+mn-ea"/>
                <a:cs typeface="+mn-cs"/>
              </a:rPr>
              <a:t>Escucha la pronunciación.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a:ea typeface="+mn-ea"/>
                <a:cs typeface="+mn-cs"/>
              </a:rPr>
              <a:t>Where is the person more likely to be from?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a:ea typeface="+mn-ea"/>
                <a:cs typeface="+mn-cs"/>
              </a:rPr>
              <a:t>mainland Spain</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a:ea typeface="+mn-ea"/>
                <a:cs typeface="+mn-cs"/>
              </a:rPr>
              <a:t>Latin America / Canaries</a:t>
            </a:r>
          </a:p>
        </p:txBody>
      </p:sp>
      <p:pic>
        <p:nvPicPr>
          <p:cNvPr id="33" name="Picture 2" descr="http://www.clker.com/cliparts/j/p/l/D/8/K/green-tick-md.png">
            <a:extLst>
              <a:ext uri="{FF2B5EF4-FFF2-40B4-BE49-F238E27FC236}">
                <a16:creationId xmlns:a16="http://schemas.microsoft.com/office/drawing/2014/main" id="{7C978192-9D33-4FE4-805D-A1C808E1A17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54481" y="5843444"/>
            <a:ext cx="422268" cy="44004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897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34" grpId="0"/>
      <p:bldP spid="135" grpId="0"/>
      <p:bldP spid="136" grpId="0"/>
      <p:bldP spid="137" grpId="0"/>
      <p:bldP spid="138" grpId="0"/>
      <p:bldP spid="139" grpId="0"/>
      <p:bldP spid="140" grpId="0"/>
      <p:bldP spid="141"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Fonética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1">
            <a:extLst>
              <a:ext uri="{FF2B5EF4-FFF2-40B4-BE49-F238E27FC236}">
                <a16:creationId xmlns:a16="http://schemas.microsoft.com/office/drawing/2014/main" id="{5C84E5FC-C14C-4102-867E-80F73CCD8273}"/>
              </a:ext>
            </a:extLst>
          </p:cNvPr>
          <p:cNvSpPr txBox="1">
            <a:spLocks/>
          </p:cNvSpPr>
          <p:nvPr/>
        </p:nvSpPr>
        <p:spPr>
          <a:xfrm>
            <a:off x="2994266" y="778028"/>
            <a:ext cx="8906565"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 y escribe la palabra.</a:t>
            </a:r>
          </a:p>
        </p:txBody>
      </p:sp>
      <p:sp>
        <p:nvSpPr>
          <p:cNvPr id="8" name="TextBox 7">
            <a:extLst>
              <a:ext uri="{FF2B5EF4-FFF2-40B4-BE49-F238E27FC236}">
                <a16:creationId xmlns:a16="http://schemas.microsoft.com/office/drawing/2014/main" id="{600EF5D2-22CA-46AC-ABAF-30E5F32CE288}"/>
              </a:ext>
            </a:extLst>
          </p:cNvPr>
          <p:cNvSpPr txBox="1"/>
          <p:nvPr/>
        </p:nvSpPr>
        <p:spPr>
          <a:xfrm>
            <a:off x="1443973" y="3739137"/>
            <a:ext cx="24433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err="1">
                <a:ln>
                  <a:noFill/>
                </a:ln>
                <a:solidFill>
                  <a:srgbClr val="002060"/>
                </a:solidFill>
                <a:effectLst/>
                <a:uLnTx/>
                <a:uFillTx/>
                <a:latin typeface="Century Gothic"/>
                <a:ea typeface="+mn-ea"/>
                <a:cs typeface="+mn-cs"/>
              </a:rPr>
              <a:t>de</a:t>
            </a:r>
            <a:r>
              <a:rPr kumimoji="0" lang="en-GB" sz="4400" b="0" i="0" u="none" strike="noStrike" kern="0" cap="none" spc="0" normalizeH="0" baseline="0" noProof="0" dirty="0" err="1">
                <a:ln>
                  <a:noFill/>
                </a:ln>
                <a:solidFill>
                  <a:srgbClr val="ED7D31"/>
                </a:solidFill>
                <a:effectLst/>
                <a:uLnTx/>
                <a:uFillTx/>
                <a:latin typeface="Century Gothic"/>
                <a:ea typeface="+mn-ea"/>
                <a:cs typeface="+mn-cs"/>
              </a:rPr>
              <a:t>ci</a:t>
            </a:r>
            <a:r>
              <a:rPr kumimoji="0" lang="en-GB" sz="4400" b="0" i="0" u="none" strike="noStrike" kern="0" cap="none" spc="0" normalizeH="0" baseline="0" noProof="0" dirty="0" err="1">
                <a:ln>
                  <a:noFill/>
                </a:ln>
                <a:solidFill>
                  <a:srgbClr val="002060"/>
                </a:solidFill>
                <a:effectLst/>
                <a:uLnTx/>
                <a:uFillTx/>
                <a:latin typeface="Century Gothic"/>
                <a:ea typeface="+mn-ea"/>
                <a:cs typeface="+mn-cs"/>
              </a:rPr>
              <a:t>r</a:t>
            </a:r>
            <a:endParaRPr kumimoji="0" lang="en-GB" sz="4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324B980D-2304-4E96-96C2-691BBF28219B}"/>
              </a:ext>
            </a:extLst>
          </p:cNvPr>
          <p:cNvSpPr txBox="1"/>
          <p:nvPr/>
        </p:nvSpPr>
        <p:spPr>
          <a:xfrm>
            <a:off x="1444731" y="4622761"/>
            <a:ext cx="31479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err="1">
                <a:ln>
                  <a:noFill/>
                </a:ln>
                <a:solidFill>
                  <a:srgbClr val="002060"/>
                </a:solidFill>
                <a:effectLst/>
                <a:uLnTx/>
                <a:uFillTx/>
                <a:latin typeface="Century Gothic"/>
                <a:ea typeface="+mn-ea"/>
                <a:cs typeface="+mn-cs"/>
              </a:rPr>
              <a:t>ne</a:t>
            </a:r>
            <a:r>
              <a:rPr kumimoji="0" lang="en-GB" sz="4400" b="0" i="0" u="none" strike="noStrike" kern="0" cap="none" spc="0" normalizeH="0" baseline="0" noProof="0" dirty="0" err="1">
                <a:ln>
                  <a:noFill/>
                </a:ln>
                <a:solidFill>
                  <a:srgbClr val="ED7D31"/>
                </a:solidFill>
                <a:effectLst/>
                <a:uLnTx/>
                <a:uFillTx/>
                <a:latin typeface="Century Gothic"/>
                <a:ea typeface="+mn-ea"/>
                <a:cs typeface="+mn-cs"/>
              </a:rPr>
              <a:t>ce</a:t>
            </a:r>
            <a:r>
              <a:rPr kumimoji="0" lang="en-GB" sz="4400" b="0" i="0" u="none" strike="noStrike" kern="0" cap="none" spc="0" normalizeH="0" baseline="0" noProof="0" dirty="0" err="1">
                <a:ln>
                  <a:noFill/>
                </a:ln>
                <a:solidFill>
                  <a:srgbClr val="002060"/>
                </a:solidFill>
                <a:effectLst/>
                <a:uLnTx/>
                <a:uFillTx/>
                <a:latin typeface="Century Gothic"/>
                <a:ea typeface="+mn-ea"/>
                <a:cs typeface="+mn-cs"/>
              </a:rPr>
              <a:t>sitar</a:t>
            </a:r>
            <a:endParaRPr kumimoji="0" lang="en-GB" sz="4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7AA1F861-9DA6-4B67-977C-2F0619950FC3}"/>
              </a:ext>
            </a:extLst>
          </p:cNvPr>
          <p:cNvSpPr txBox="1"/>
          <p:nvPr/>
        </p:nvSpPr>
        <p:spPr>
          <a:xfrm>
            <a:off x="1374436" y="5573908"/>
            <a:ext cx="31479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err="1">
                <a:ln>
                  <a:noFill/>
                </a:ln>
                <a:solidFill>
                  <a:srgbClr val="ED7D31"/>
                </a:solidFill>
                <a:effectLst/>
                <a:uLnTx/>
                <a:uFillTx/>
                <a:latin typeface="Century Gothic"/>
                <a:ea typeface="+mn-ea"/>
                <a:cs typeface="+mn-cs"/>
              </a:rPr>
              <a:t>ci</a:t>
            </a:r>
            <a:r>
              <a:rPr kumimoji="0" lang="en-GB" sz="4400" b="0" i="0" u="none" strike="noStrike" kern="0" cap="none" spc="0" normalizeH="0" baseline="0" noProof="0" dirty="0" err="1">
                <a:ln>
                  <a:noFill/>
                </a:ln>
                <a:solidFill>
                  <a:srgbClr val="002060"/>
                </a:solidFill>
                <a:effectLst/>
                <a:uLnTx/>
                <a:uFillTx/>
                <a:latin typeface="Century Gothic"/>
                <a:ea typeface="+mn-ea"/>
                <a:cs typeface="+mn-cs"/>
              </a:rPr>
              <a:t>en</a:t>
            </a:r>
            <a:r>
              <a:rPr kumimoji="0" lang="en-GB" sz="4400" b="0" i="0" u="none" strike="noStrike" kern="0" cap="none" spc="0" normalizeH="0" baseline="0" noProof="0" dirty="0" err="1">
                <a:ln>
                  <a:noFill/>
                </a:ln>
                <a:solidFill>
                  <a:srgbClr val="ED7D31"/>
                </a:solidFill>
                <a:effectLst/>
                <a:uLnTx/>
                <a:uFillTx/>
                <a:latin typeface="Century Gothic"/>
                <a:ea typeface="+mn-ea"/>
                <a:cs typeface="+mn-cs"/>
              </a:rPr>
              <a:t>ci</a:t>
            </a:r>
            <a:r>
              <a:rPr kumimoji="0" lang="en-GB" sz="4400" b="0" i="0" u="none" strike="noStrike" kern="0" cap="none" spc="0" normalizeH="0" baseline="0" noProof="0" dirty="0" err="1">
                <a:ln>
                  <a:noFill/>
                </a:ln>
                <a:solidFill>
                  <a:srgbClr val="002060"/>
                </a:solidFill>
                <a:effectLst/>
                <a:uLnTx/>
                <a:uFillTx/>
                <a:latin typeface="Century Gothic"/>
                <a:ea typeface="+mn-ea"/>
                <a:cs typeface="+mn-cs"/>
              </a:rPr>
              <a:t>as</a:t>
            </a:r>
            <a:endParaRPr kumimoji="0" lang="en-GB" sz="4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3A6D9BCC-2DEA-492B-986D-BB90641ECC19}"/>
              </a:ext>
            </a:extLst>
          </p:cNvPr>
          <p:cNvSpPr txBox="1"/>
          <p:nvPr/>
        </p:nvSpPr>
        <p:spPr>
          <a:xfrm>
            <a:off x="7880513" y="1879312"/>
            <a:ext cx="31479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err="1">
                <a:ln>
                  <a:noFill/>
                </a:ln>
                <a:solidFill>
                  <a:srgbClr val="002060"/>
                </a:solidFill>
                <a:effectLst/>
                <a:uLnTx/>
                <a:uFillTx/>
                <a:latin typeface="Century Gothic"/>
                <a:ea typeface="+mn-ea"/>
                <a:cs typeface="+mn-cs"/>
              </a:rPr>
              <a:t>do</a:t>
            </a:r>
            <a:r>
              <a:rPr kumimoji="0" lang="en-GB" sz="4400" b="0" i="0" u="none" strike="noStrike" kern="0" cap="none" spc="0" normalizeH="0" baseline="0" noProof="0" dirty="0" err="1">
                <a:ln>
                  <a:noFill/>
                </a:ln>
                <a:solidFill>
                  <a:srgbClr val="ED7D31"/>
                </a:solidFill>
                <a:effectLst/>
                <a:uLnTx/>
                <a:uFillTx/>
                <a:latin typeface="Century Gothic"/>
                <a:ea typeface="+mn-ea"/>
                <a:cs typeface="+mn-cs"/>
              </a:rPr>
              <a:t>ce</a:t>
            </a:r>
            <a:endParaRPr kumimoji="0" lang="en-GB" sz="4400" b="0" i="0" u="none" strike="noStrike" kern="0" cap="none" spc="0" normalizeH="0" baseline="0" noProof="0" dirty="0">
              <a:ln>
                <a:noFill/>
              </a:ln>
              <a:solidFill>
                <a:srgbClr val="ED7D31"/>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4C439695-1076-4258-8929-C68C60AC6ADB}"/>
              </a:ext>
            </a:extLst>
          </p:cNvPr>
          <p:cNvSpPr txBox="1"/>
          <p:nvPr/>
        </p:nvSpPr>
        <p:spPr>
          <a:xfrm>
            <a:off x="1315196" y="1096359"/>
            <a:ext cx="33581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srgbClr val="ED7D31"/>
                </a:solidFill>
                <a:effectLst/>
                <a:uLnTx/>
                <a:uFillTx/>
                <a:latin typeface="Century Gothic"/>
                <a:ea typeface="+mn-ea"/>
                <a:cs typeface="+mn-cs"/>
              </a:rPr>
              <a:t>¿CE o CI?</a:t>
            </a:r>
          </a:p>
        </p:txBody>
      </p:sp>
      <p:sp>
        <p:nvSpPr>
          <p:cNvPr id="13" name="TextBox 12">
            <a:extLst>
              <a:ext uri="{FF2B5EF4-FFF2-40B4-BE49-F238E27FC236}">
                <a16:creationId xmlns:a16="http://schemas.microsoft.com/office/drawing/2014/main" id="{D61A25C3-0C59-42E5-B528-45030EFEA049}"/>
              </a:ext>
            </a:extLst>
          </p:cNvPr>
          <p:cNvSpPr txBox="1"/>
          <p:nvPr/>
        </p:nvSpPr>
        <p:spPr>
          <a:xfrm>
            <a:off x="7880513" y="2831016"/>
            <a:ext cx="39667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err="1">
                <a:ln>
                  <a:noFill/>
                </a:ln>
                <a:solidFill>
                  <a:srgbClr val="002060"/>
                </a:solidFill>
                <a:effectLst/>
                <a:uLnTx/>
                <a:uFillTx/>
                <a:latin typeface="Century Gothic"/>
                <a:ea typeface="+mn-ea"/>
                <a:cs typeface="+mn-cs"/>
              </a:rPr>
              <a:t>ne</a:t>
            </a:r>
            <a:r>
              <a:rPr kumimoji="0" lang="en-GB" sz="4400" b="0" i="0" u="none" strike="noStrike" kern="0" cap="none" spc="0" normalizeH="0" baseline="0" noProof="0" dirty="0" err="1">
                <a:ln>
                  <a:noFill/>
                </a:ln>
                <a:solidFill>
                  <a:srgbClr val="ED7D31"/>
                </a:solidFill>
                <a:effectLst/>
                <a:uLnTx/>
                <a:uFillTx/>
                <a:latin typeface="Century Gothic"/>
                <a:ea typeface="+mn-ea"/>
                <a:cs typeface="+mn-cs"/>
              </a:rPr>
              <a:t>ce</a:t>
            </a:r>
            <a:r>
              <a:rPr kumimoji="0" lang="en-GB" sz="4400" b="0" i="0" u="none" strike="noStrike" kern="0" cap="none" spc="0" normalizeH="0" baseline="0" noProof="0" dirty="0" err="1">
                <a:ln>
                  <a:noFill/>
                </a:ln>
                <a:solidFill>
                  <a:srgbClr val="002060"/>
                </a:solidFill>
                <a:effectLst/>
                <a:uLnTx/>
                <a:uFillTx/>
                <a:latin typeface="Century Gothic"/>
                <a:ea typeface="+mn-ea"/>
                <a:cs typeface="+mn-cs"/>
              </a:rPr>
              <a:t>sario</a:t>
            </a:r>
            <a:endParaRPr kumimoji="0" lang="en-GB" sz="4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14" name="TextBox 13">
            <a:extLst>
              <a:ext uri="{FF2B5EF4-FFF2-40B4-BE49-F238E27FC236}">
                <a16:creationId xmlns:a16="http://schemas.microsoft.com/office/drawing/2014/main" id="{53E422CF-F81F-4B3E-8A10-EDDFE991E032}"/>
              </a:ext>
            </a:extLst>
          </p:cNvPr>
          <p:cNvSpPr txBox="1"/>
          <p:nvPr/>
        </p:nvSpPr>
        <p:spPr>
          <a:xfrm>
            <a:off x="7880513" y="3782720"/>
            <a:ext cx="39667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err="1">
                <a:ln>
                  <a:noFill/>
                </a:ln>
                <a:solidFill>
                  <a:srgbClr val="002060"/>
                </a:solidFill>
                <a:effectLst/>
                <a:uLnTx/>
                <a:uFillTx/>
                <a:latin typeface="Century Gothic"/>
                <a:ea typeface="+mn-ea"/>
                <a:cs typeface="+mn-cs"/>
              </a:rPr>
              <a:t>di</a:t>
            </a:r>
            <a:r>
              <a:rPr kumimoji="0" lang="en-GB" sz="4400" b="0" i="0" u="none" strike="noStrike" kern="0" cap="none" spc="0" normalizeH="0" baseline="0" noProof="0" dirty="0" err="1">
                <a:ln>
                  <a:noFill/>
                </a:ln>
                <a:solidFill>
                  <a:srgbClr val="ED7D31"/>
                </a:solidFill>
                <a:effectLst/>
                <a:uLnTx/>
                <a:uFillTx/>
                <a:latin typeface="Century Gothic"/>
                <a:ea typeface="+mn-ea"/>
                <a:cs typeface="+mn-cs"/>
              </a:rPr>
              <a:t>ci</a:t>
            </a:r>
            <a:r>
              <a:rPr kumimoji="0" lang="en-GB" sz="4400" b="0" i="0" u="none" strike="noStrike" kern="0" cap="none" spc="0" normalizeH="0" baseline="0" noProof="0" dirty="0" err="1">
                <a:ln>
                  <a:noFill/>
                </a:ln>
                <a:solidFill>
                  <a:srgbClr val="002060"/>
                </a:solidFill>
                <a:effectLst/>
                <a:uLnTx/>
                <a:uFillTx/>
                <a:latin typeface="Century Gothic"/>
                <a:ea typeface="+mn-ea"/>
                <a:cs typeface="+mn-cs"/>
              </a:rPr>
              <a:t>embre</a:t>
            </a:r>
            <a:endParaRPr kumimoji="0" lang="en-GB" sz="4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C70DD199-5402-48DB-BE99-92363CFA6362}"/>
              </a:ext>
            </a:extLst>
          </p:cNvPr>
          <p:cNvSpPr txBox="1"/>
          <p:nvPr/>
        </p:nvSpPr>
        <p:spPr>
          <a:xfrm>
            <a:off x="1443973" y="1747482"/>
            <a:ext cx="271947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ED7D31"/>
                </a:solidFill>
                <a:effectLst/>
                <a:uLnTx/>
                <a:uFillTx/>
                <a:latin typeface="Century Gothic"/>
                <a:ea typeface="+mn-ea"/>
                <a:cs typeface="+mn-cs"/>
              </a:rPr>
              <a:t>ci</a:t>
            </a:r>
            <a:r>
              <a:rPr kumimoji="0" lang="en-GB" sz="4400" b="0" i="0" u="none" strike="noStrike" kern="0" cap="none" spc="0" normalizeH="0" baseline="0" noProof="0" dirty="0">
                <a:ln>
                  <a:noFill/>
                </a:ln>
                <a:solidFill>
                  <a:srgbClr val="002060"/>
                </a:solidFill>
                <a:effectLst/>
                <a:uLnTx/>
                <a:uFillTx/>
                <a:latin typeface="Century Gothic"/>
                <a:ea typeface="+mn-ea"/>
                <a:cs typeface="+mn-cs"/>
              </a:rPr>
              <a:t>udad</a:t>
            </a:r>
          </a:p>
        </p:txBody>
      </p:sp>
      <p:sp>
        <p:nvSpPr>
          <p:cNvPr id="16" name="TextBox 15">
            <a:extLst>
              <a:ext uri="{FF2B5EF4-FFF2-40B4-BE49-F238E27FC236}">
                <a16:creationId xmlns:a16="http://schemas.microsoft.com/office/drawing/2014/main" id="{7EAC8BCC-3AD9-4842-AD53-8F0BFA3DE927}"/>
              </a:ext>
            </a:extLst>
          </p:cNvPr>
          <p:cNvSpPr txBox="1"/>
          <p:nvPr/>
        </p:nvSpPr>
        <p:spPr>
          <a:xfrm>
            <a:off x="1443973" y="2705908"/>
            <a:ext cx="338584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err="1">
                <a:ln>
                  <a:noFill/>
                </a:ln>
                <a:solidFill>
                  <a:srgbClr val="ED7D31"/>
                </a:solidFill>
                <a:effectLst/>
                <a:uLnTx/>
                <a:uFillTx/>
                <a:latin typeface="Century Gothic"/>
                <a:ea typeface="+mn-ea"/>
                <a:cs typeface="+mn-cs"/>
              </a:rPr>
              <a:t>ce</a:t>
            </a:r>
            <a:r>
              <a:rPr kumimoji="0" lang="en-GB" sz="4400" b="0" i="0" u="none" strike="noStrike" kern="0" cap="none" spc="0" normalizeH="0" baseline="0" noProof="0" dirty="0" err="1">
                <a:ln>
                  <a:noFill/>
                </a:ln>
                <a:solidFill>
                  <a:srgbClr val="002060"/>
                </a:solidFill>
                <a:effectLst/>
                <a:uLnTx/>
                <a:uFillTx/>
                <a:latin typeface="Century Gothic"/>
                <a:ea typeface="+mn-ea"/>
                <a:cs typeface="+mn-cs"/>
              </a:rPr>
              <a:t>ntro</a:t>
            </a:r>
            <a:endParaRPr kumimoji="0" lang="en-GB" sz="4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17" name="Action Button: Custom 19">
            <a:hlinkClick r:id="" action="ppaction://noaction" highlightClick="1">
              <a:snd r:embed="rId4" name="ciudad (seseo).wav"/>
            </a:hlinkClick>
            <a:extLst>
              <a:ext uri="{FF2B5EF4-FFF2-40B4-BE49-F238E27FC236}">
                <a16:creationId xmlns:a16="http://schemas.microsoft.com/office/drawing/2014/main" id="{3CBAB4AC-048A-4CDA-BBA5-650F3D01CCAE}"/>
              </a:ext>
            </a:extLst>
          </p:cNvPr>
          <p:cNvSpPr/>
          <p:nvPr/>
        </p:nvSpPr>
        <p:spPr>
          <a:xfrm>
            <a:off x="698780" y="202794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18" name="Action Button: Custom 20">
            <a:hlinkClick r:id="" action="ppaction://noaction" highlightClick="1">
              <a:snd r:embed="rId5" name="centro (seseo).wav"/>
            </a:hlinkClick>
            <a:extLst>
              <a:ext uri="{FF2B5EF4-FFF2-40B4-BE49-F238E27FC236}">
                <a16:creationId xmlns:a16="http://schemas.microsoft.com/office/drawing/2014/main" id="{F2A7A11D-F557-4568-ACB4-A3C416A90C3A}"/>
              </a:ext>
            </a:extLst>
          </p:cNvPr>
          <p:cNvSpPr/>
          <p:nvPr/>
        </p:nvSpPr>
        <p:spPr>
          <a:xfrm>
            <a:off x="695067" y="295676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19" name="Action Button: Custom 21">
            <a:hlinkClick r:id="" action="ppaction://noaction" highlightClick="1">
              <a:snd r:embed="rId6" name="decir (seseo).wav"/>
            </a:hlinkClick>
            <a:extLst>
              <a:ext uri="{FF2B5EF4-FFF2-40B4-BE49-F238E27FC236}">
                <a16:creationId xmlns:a16="http://schemas.microsoft.com/office/drawing/2014/main" id="{58EB65DA-BFB7-450E-989E-D3E416993644}"/>
              </a:ext>
            </a:extLst>
          </p:cNvPr>
          <p:cNvSpPr/>
          <p:nvPr/>
        </p:nvSpPr>
        <p:spPr>
          <a:xfrm>
            <a:off x="695067" y="388557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20" name="Action Button: Custom 22">
            <a:hlinkClick r:id="" action="ppaction://noaction" highlightClick="1">
              <a:snd r:embed="rId7" name="necesitar.wav"/>
            </a:hlinkClick>
            <a:extLst>
              <a:ext uri="{FF2B5EF4-FFF2-40B4-BE49-F238E27FC236}">
                <a16:creationId xmlns:a16="http://schemas.microsoft.com/office/drawing/2014/main" id="{F7B9A79F-E96C-433A-9CA4-F82A6C302582}"/>
              </a:ext>
            </a:extLst>
          </p:cNvPr>
          <p:cNvSpPr/>
          <p:nvPr/>
        </p:nvSpPr>
        <p:spPr>
          <a:xfrm>
            <a:off x="695067" y="481439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21" name="Action Button: Custom 23">
            <a:hlinkClick r:id="" action="ppaction://noaction" highlightClick="1">
              <a:snd r:embed="rId8" name="ciencias (seseo).wav"/>
            </a:hlinkClick>
            <a:extLst>
              <a:ext uri="{FF2B5EF4-FFF2-40B4-BE49-F238E27FC236}">
                <a16:creationId xmlns:a16="http://schemas.microsoft.com/office/drawing/2014/main" id="{42DF3C5B-963B-499F-9B8D-FAE9CA9EA99B}"/>
              </a:ext>
            </a:extLst>
          </p:cNvPr>
          <p:cNvSpPr/>
          <p:nvPr/>
        </p:nvSpPr>
        <p:spPr>
          <a:xfrm>
            <a:off x="713792" y="574321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22" name="Action Button: Custom 25">
            <a:hlinkClick r:id="" action="ppaction://noaction" highlightClick="1">
              <a:snd r:embed="rId9" name="doce (seseo).wav"/>
            </a:hlinkClick>
            <a:extLst>
              <a:ext uri="{FF2B5EF4-FFF2-40B4-BE49-F238E27FC236}">
                <a16:creationId xmlns:a16="http://schemas.microsoft.com/office/drawing/2014/main" id="{9DB88CE7-695B-4FE9-88E3-F067E6899AE3}"/>
              </a:ext>
            </a:extLst>
          </p:cNvPr>
          <p:cNvSpPr/>
          <p:nvPr/>
        </p:nvSpPr>
        <p:spPr>
          <a:xfrm>
            <a:off x="7188735" y="2103908"/>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23" name="Action Button: Custom 26">
            <a:hlinkClick r:id="" action="ppaction://noaction" highlightClick="1">
              <a:snd r:embed="rId10" name="necesario (seseo).wav"/>
            </a:hlinkClick>
            <a:extLst>
              <a:ext uri="{FF2B5EF4-FFF2-40B4-BE49-F238E27FC236}">
                <a16:creationId xmlns:a16="http://schemas.microsoft.com/office/drawing/2014/main" id="{ECBDE80B-78D1-400E-BC15-45E173950197}"/>
              </a:ext>
            </a:extLst>
          </p:cNvPr>
          <p:cNvSpPr/>
          <p:nvPr/>
        </p:nvSpPr>
        <p:spPr>
          <a:xfrm>
            <a:off x="7189217" y="304890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24" name="Action Button: Custom 27">
            <a:hlinkClick r:id="" action="ppaction://noaction" highlightClick="1">
              <a:snd r:embed="rId11" name="diciembre.wav"/>
            </a:hlinkClick>
            <a:extLst>
              <a:ext uri="{FF2B5EF4-FFF2-40B4-BE49-F238E27FC236}">
                <a16:creationId xmlns:a16="http://schemas.microsoft.com/office/drawing/2014/main" id="{1B64822D-67C0-40E4-9151-A899C41BA329}"/>
              </a:ext>
            </a:extLst>
          </p:cNvPr>
          <p:cNvSpPr/>
          <p:nvPr/>
        </p:nvSpPr>
        <p:spPr>
          <a:xfrm>
            <a:off x="7188735" y="393159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25" name="TextBox 24"/>
          <p:cNvSpPr txBox="1"/>
          <p:nvPr/>
        </p:nvSpPr>
        <p:spPr>
          <a:xfrm>
            <a:off x="4587201" y="4536791"/>
            <a:ext cx="78969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a:ea typeface="+mn-ea"/>
                <a:cs typeface="+mn-cs"/>
              </a:rPr>
              <a:t>Escucha la pronunciación.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a:ea typeface="+mn-ea"/>
                <a:cs typeface="+mn-cs"/>
              </a:rPr>
              <a:t>Where is the person more likely to be from?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a:ea typeface="+mn-ea"/>
                <a:cs typeface="+mn-cs"/>
              </a:rPr>
              <a:t>mainland Spain</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a:ea typeface="+mn-ea"/>
                <a:cs typeface="+mn-cs"/>
              </a:rPr>
              <a:t>Latin America / Canaries</a:t>
            </a:r>
          </a:p>
        </p:txBody>
      </p:sp>
      <p:pic>
        <p:nvPicPr>
          <p:cNvPr id="26" name="Picture 2" descr="http://www.clker.com/cliparts/j/p/l/D/8/K/green-tick-md.png">
            <a:extLst>
              <a:ext uri="{FF2B5EF4-FFF2-40B4-BE49-F238E27FC236}">
                <a16:creationId xmlns:a16="http://schemas.microsoft.com/office/drawing/2014/main" id="{7C978192-9D33-4FE4-805D-A1C808E1A17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54481" y="5843444"/>
            <a:ext cx="422268" cy="44004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1701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14" grpId="0"/>
      <p:bldP spid="15" grpId="0"/>
      <p:bldP spid="16" grpId="0"/>
      <p:bldP spid="2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862BE045-4437-4D9B-A86B-A80E2EEEE729}"/>
              </a:ext>
            </a:extLst>
          </p:cNvPr>
          <p:cNvSpPr txBox="1"/>
          <p:nvPr/>
        </p:nvSpPr>
        <p:spPr>
          <a:xfrm>
            <a:off x="344876" y="29214"/>
            <a:ext cx="110308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Your class is doing a Spanish play by Federico </a:t>
            </a:r>
            <a:r>
              <a:rPr kumimoji="0" lang="en-GB" sz="2400" b="0" i="0" u="none" strike="noStrike" kern="0" cap="none" spc="0" normalizeH="0" baseline="0" noProof="0" dirty="0" err="1">
                <a:ln>
                  <a:noFill/>
                </a:ln>
                <a:solidFill>
                  <a:srgbClr val="002060"/>
                </a:solidFill>
                <a:effectLst/>
                <a:uLnTx/>
                <a:uFillTx/>
                <a:latin typeface="Century Gothic"/>
                <a:ea typeface="+mn-ea"/>
                <a:cs typeface="+mn-cs"/>
              </a:rPr>
              <a:t>García</a:t>
            </a:r>
            <a:r>
              <a:rPr kumimoji="0" lang="en-GB" sz="2400" b="0" i="0" u="none" strike="noStrike" kern="0" cap="none" spc="0" normalizeH="0" baseline="0" noProof="0" dirty="0">
                <a:ln>
                  <a:noFill/>
                </a:ln>
                <a:solidFill>
                  <a:srgbClr val="002060"/>
                </a:solidFill>
                <a:effectLst/>
                <a:uLnTx/>
                <a:uFillTx/>
                <a:latin typeface="Century Gothic"/>
                <a:ea typeface="+mn-ea"/>
                <a:cs typeface="+mn-cs"/>
              </a:rPr>
              <a:t> Lorca.</a:t>
            </a:r>
          </a:p>
        </p:txBody>
      </p:sp>
      <p:sp>
        <p:nvSpPr>
          <p:cNvPr id="38" name="TextBox 37">
            <a:extLst>
              <a:ext uri="{FF2B5EF4-FFF2-40B4-BE49-F238E27FC236}">
                <a16:creationId xmlns:a16="http://schemas.microsoft.com/office/drawing/2014/main" id="{7B7FD2CB-72A1-468E-91D0-FEDF67301065}"/>
              </a:ext>
            </a:extLst>
          </p:cNvPr>
          <p:cNvSpPr txBox="1"/>
          <p:nvPr/>
        </p:nvSpPr>
        <p:spPr>
          <a:xfrm>
            <a:off x="316549" y="501360"/>
            <a:ext cx="111860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Your teacher gives you and a friend stage directions.</a:t>
            </a:r>
          </a:p>
        </p:txBody>
      </p:sp>
      <p:sp>
        <p:nvSpPr>
          <p:cNvPr id="39" name="TextBox 38">
            <a:extLst>
              <a:ext uri="{FF2B5EF4-FFF2-40B4-BE49-F238E27FC236}">
                <a16:creationId xmlns:a16="http://schemas.microsoft.com/office/drawing/2014/main" id="{550866D3-6F59-424F-A54E-F134A22D7ACA}"/>
              </a:ext>
            </a:extLst>
          </p:cNvPr>
          <p:cNvSpPr txBox="1"/>
          <p:nvPr/>
        </p:nvSpPr>
        <p:spPr>
          <a:xfrm>
            <a:off x="344875" y="1530039"/>
            <a:ext cx="67741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1. “</a:t>
            </a:r>
            <a:r>
              <a:rPr kumimoji="0" lang="en-GB" sz="2400" b="0" i="1" u="none" strike="noStrike" kern="0" cap="none" spc="0" normalizeH="0" baseline="0" noProof="0" dirty="0">
                <a:ln>
                  <a:noFill/>
                </a:ln>
                <a:solidFill>
                  <a:srgbClr val="002060"/>
                </a:solidFill>
                <a:effectLst/>
                <a:uLnTx/>
                <a:uFillTx/>
                <a:latin typeface="Century Gothic"/>
                <a:ea typeface="+mn-ea"/>
                <a:cs typeface="+mn-cs"/>
              </a:rPr>
              <a:t>Llevas unos vasos en una </a:t>
            </a:r>
            <a:r>
              <a:rPr kumimoji="0" lang="en-GB" sz="2400" b="0" i="1" u="none" strike="noStrike" kern="0" cap="none" spc="0" normalizeH="0" baseline="0" noProof="0" dirty="0" err="1">
                <a:ln>
                  <a:noFill/>
                </a:ln>
                <a:solidFill>
                  <a:srgbClr val="002060"/>
                </a:solidFill>
                <a:effectLst/>
                <a:uLnTx/>
                <a:uFillTx/>
                <a:latin typeface="Century Gothic"/>
                <a:ea typeface="+mn-ea"/>
                <a:cs typeface="+mn-cs"/>
              </a:rPr>
              <a:t>bolsa</a:t>
            </a:r>
            <a:r>
              <a:rPr kumimoji="0" lang="en-GB" sz="24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40" name="Rounded Rectangle 10">
            <a:extLst>
              <a:ext uri="{FF2B5EF4-FFF2-40B4-BE49-F238E27FC236}">
                <a16:creationId xmlns:a16="http://schemas.microsoft.com/office/drawing/2014/main" id="{19F7038C-6097-4B5A-AC62-FD3B6A028447}"/>
              </a:ext>
            </a:extLst>
          </p:cNvPr>
          <p:cNvSpPr/>
          <p:nvPr/>
        </p:nvSpPr>
        <p:spPr>
          <a:xfrm>
            <a:off x="6141139" y="1420585"/>
            <a:ext cx="2907364" cy="42515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Tw Cen MT" panose="020B0602020104020603"/>
                <a:ea typeface="+mn-ea"/>
                <a:cs typeface="+mn-cs"/>
              </a:rPr>
              <a:t>You carry…</a:t>
            </a:r>
          </a:p>
        </p:txBody>
      </p:sp>
      <p:sp>
        <p:nvSpPr>
          <p:cNvPr id="41" name="Rounded Rectangle 11">
            <a:extLst>
              <a:ext uri="{FF2B5EF4-FFF2-40B4-BE49-F238E27FC236}">
                <a16:creationId xmlns:a16="http://schemas.microsoft.com/office/drawing/2014/main" id="{F7D9C500-1C00-4D8F-A9B0-E78F4411D94F}"/>
              </a:ext>
            </a:extLst>
          </p:cNvPr>
          <p:cNvSpPr/>
          <p:nvPr/>
        </p:nvSpPr>
        <p:spPr>
          <a:xfrm>
            <a:off x="6137117" y="1860059"/>
            <a:ext cx="2907364" cy="419882"/>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Tw Cen MT" panose="020B0602020104020603"/>
                <a:ea typeface="+mn-ea"/>
                <a:cs typeface="+mn-cs"/>
              </a:rPr>
              <a:t>S/he carries…</a:t>
            </a:r>
          </a:p>
        </p:txBody>
      </p:sp>
      <p:sp>
        <p:nvSpPr>
          <p:cNvPr id="42" name="TextBox 41">
            <a:extLst>
              <a:ext uri="{FF2B5EF4-FFF2-40B4-BE49-F238E27FC236}">
                <a16:creationId xmlns:a16="http://schemas.microsoft.com/office/drawing/2014/main" id="{86EAC0E2-9164-427C-9F8F-C44D42A4EB9F}"/>
              </a:ext>
            </a:extLst>
          </p:cNvPr>
          <p:cNvSpPr txBox="1"/>
          <p:nvPr/>
        </p:nvSpPr>
        <p:spPr>
          <a:xfrm>
            <a:off x="316549" y="993111"/>
            <a:ext cx="110308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Choose the correct sentence starter and translate the rest.</a:t>
            </a:r>
          </a:p>
        </p:txBody>
      </p:sp>
      <p:sp>
        <p:nvSpPr>
          <p:cNvPr id="44" name="TextBox 43">
            <a:extLst>
              <a:ext uri="{FF2B5EF4-FFF2-40B4-BE49-F238E27FC236}">
                <a16:creationId xmlns:a16="http://schemas.microsoft.com/office/drawing/2014/main" id="{897B0A8F-61BD-4AF2-A044-68520C6DDAEA}"/>
              </a:ext>
            </a:extLst>
          </p:cNvPr>
          <p:cNvSpPr txBox="1"/>
          <p:nvPr/>
        </p:nvSpPr>
        <p:spPr>
          <a:xfrm>
            <a:off x="344875" y="2409588"/>
            <a:ext cx="52374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2. “</a:t>
            </a:r>
            <a:r>
              <a:rPr kumimoji="0" lang="en-GB" sz="2400" b="0" i="1" u="none" strike="noStrike" kern="0" cap="none" spc="0" normalizeH="0" baseline="0" noProof="0" dirty="0">
                <a:ln>
                  <a:noFill/>
                </a:ln>
                <a:solidFill>
                  <a:srgbClr val="002060"/>
                </a:solidFill>
                <a:effectLst/>
                <a:uLnTx/>
                <a:uFillTx/>
                <a:latin typeface="Century Gothic"/>
                <a:ea typeface="+mn-ea"/>
                <a:cs typeface="+mn-cs"/>
              </a:rPr>
              <a:t>Escuchas una </a:t>
            </a:r>
            <a:r>
              <a:rPr kumimoji="0" lang="en-GB" sz="2400" b="0" i="1" u="none" strike="noStrike" kern="0" cap="none" spc="0" normalizeH="0" baseline="0" noProof="0" dirty="0" err="1">
                <a:ln>
                  <a:noFill/>
                </a:ln>
                <a:solidFill>
                  <a:srgbClr val="002060"/>
                </a:solidFill>
                <a:effectLst/>
                <a:uLnTx/>
                <a:uFillTx/>
                <a:latin typeface="Century Gothic"/>
                <a:ea typeface="+mn-ea"/>
                <a:cs typeface="+mn-cs"/>
              </a:rPr>
              <a:t>conversación</a:t>
            </a:r>
            <a:r>
              <a:rPr kumimoji="0" lang="en-GB" sz="24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45" name="TextBox 44">
            <a:extLst>
              <a:ext uri="{FF2B5EF4-FFF2-40B4-BE49-F238E27FC236}">
                <a16:creationId xmlns:a16="http://schemas.microsoft.com/office/drawing/2014/main" id="{EA230878-21F0-461B-9871-2CB57DD28F03}"/>
              </a:ext>
            </a:extLst>
          </p:cNvPr>
          <p:cNvSpPr txBox="1"/>
          <p:nvPr/>
        </p:nvSpPr>
        <p:spPr>
          <a:xfrm>
            <a:off x="344875" y="3321489"/>
            <a:ext cx="84137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3. “</a:t>
            </a:r>
            <a:r>
              <a:rPr kumimoji="0" lang="en-GB" sz="2400" b="0" i="1" u="none" strike="noStrike" kern="0" cap="none" spc="0" normalizeH="0" baseline="0" noProof="0" dirty="0" err="1">
                <a:ln>
                  <a:noFill/>
                </a:ln>
                <a:solidFill>
                  <a:srgbClr val="002060"/>
                </a:solidFill>
                <a:effectLst/>
                <a:uLnTx/>
                <a:uFillTx/>
                <a:latin typeface="Century Gothic"/>
                <a:ea typeface="+mn-ea"/>
                <a:cs typeface="+mn-cs"/>
              </a:rPr>
              <a:t>Usa</a:t>
            </a:r>
            <a:r>
              <a:rPr kumimoji="0" lang="en-GB" sz="2400" b="0" i="1" u="none" strike="noStrike" kern="0" cap="none" spc="0" normalizeH="0" baseline="0" noProof="0" dirty="0">
                <a:ln>
                  <a:noFill/>
                </a:ln>
                <a:solidFill>
                  <a:srgbClr val="002060"/>
                </a:solidFill>
                <a:effectLst/>
                <a:uLnTx/>
                <a:uFillTx/>
                <a:latin typeface="Century Gothic"/>
                <a:ea typeface="+mn-ea"/>
                <a:cs typeface="+mn-cs"/>
              </a:rPr>
              <a:t> un </a:t>
            </a:r>
            <a:r>
              <a:rPr kumimoji="0" lang="en-GB" sz="2400" b="0" i="1" u="none" strike="noStrike" kern="0" cap="none" spc="0" normalizeH="0" baseline="0" noProof="0" dirty="0" err="1">
                <a:ln>
                  <a:noFill/>
                </a:ln>
                <a:solidFill>
                  <a:srgbClr val="002060"/>
                </a:solidFill>
                <a:effectLst/>
                <a:uLnTx/>
                <a:uFillTx/>
                <a:latin typeface="Century Gothic"/>
                <a:ea typeface="+mn-ea"/>
                <a:cs typeface="+mn-cs"/>
              </a:rPr>
              <a:t>bolígrafo</a:t>
            </a:r>
            <a:r>
              <a:rPr kumimoji="0" lang="en-GB" sz="2400" b="0" i="1" u="none" strike="noStrike" kern="0" cap="none" spc="0" normalizeH="0" baseline="0" noProof="0" dirty="0">
                <a:ln>
                  <a:noFill/>
                </a:ln>
                <a:solidFill>
                  <a:srgbClr val="002060"/>
                </a:solidFill>
                <a:effectLst/>
                <a:uLnTx/>
                <a:uFillTx/>
                <a:latin typeface="Century Gothic"/>
                <a:ea typeface="+mn-ea"/>
                <a:cs typeface="+mn-cs"/>
              </a:rPr>
              <a:t>. </a:t>
            </a:r>
            <a:r>
              <a:rPr kumimoji="0" lang="en-GB" sz="2400" b="0" i="1" u="none" strike="noStrike" kern="0" cap="none" spc="0" normalizeH="0" baseline="0" noProof="0" dirty="0" err="1">
                <a:ln>
                  <a:noFill/>
                </a:ln>
                <a:solidFill>
                  <a:srgbClr val="002060"/>
                </a:solidFill>
                <a:effectLst/>
                <a:uLnTx/>
                <a:uFillTx/>
                <a:latin typeface="Century Gothic"/>
                <a:ea typeface="+mn-ea"/>
                <a:cs typeface="+mn-cs"/>
              </a:rPr>
              <a:t>Es</a:t>
            </a:r>
            <a:r>
              <a:rPr kumimoji="0" lang="en-GB" sz="2400" b="0" i="1" u="none" strike="noStrike" kern="0" cap="none" spc="0" normalizeH="0" baseline="0" noProof="0" dirty="0">
                <a:ln>
                  <a:noFill/>
                </a:ln>
                <a:solidFill>
                  <a:srgbClr val="002060"/>
                </a:solidFill>
                <a:effectLst/>
                <a:uLnTx/>
                <a:uFillTx/>
                <a:latin typeface="Century Gothic"/>
                <a:ea typeface="+mn-ea"/>
                <a:cs typeface="+mn-cs"/>
              </a:rPr>
              <a:t> </a:t>
            </a:r>
            <a:r>
              <a:rPr kumimoji="0" lang="en-GB" sz="2400" b="0" i="1" u="none" strike="noStrike" kern="0" cap="none" spc="0" normalizeH="0" baseline="0" noProof="0" dirty="0" err="1">
                <a:ln>
                  <a:noFill/>
                </a:ln>
                <a:solidFill>
                  <a:srgbClr val="002060"/>
                </a:solidFill>
                <a:effectLst/>
                <a:uLnTx/>
                <a:uFillTx/>
                <a:latin typeface="Century Gothic"/>
                <a:ea typeface="+mn-ea"/>
                <a:cs typeface="+mn-cs"/>
              </a:rPr>
              <a:t>blanco</a:t>
            </a:r>
            <a:r>
              <a:rPr kumimoji="0" lang="en-GB" sz="2400" b="0" i="0" u="none" strike="noStrike" kern="0" cap="none" spc="0" normalizeH="0" baseline="0" noProof="0" dirty="0">
                <a:ln>
                  <a:noFill/>
                </a:ln>
                <a:solidFill>
                  <a:srgbClr val="002060"/>
                </a:solidFill>
                <a:effectLst/>
                <a:uLnTx/>
                <a:uFillTx/>
                <a:latin typeface="Century Gothic"/>
                <a:ea typeface="+mn-ea"/>
                <a:cs typeface="+mn-cs"/>
              </a:rPr>
              <a:t>.”</a:t>
            </a:r>
          </a:p>
        </p:txBody>
      </p:sp>
      <p:pic>
        <p:nvPicPr>
          <p:cNvPr id="46" name="Picture 2" descr="http://www.clker.com/cliparts/j/p/l/D/8/K/green-tick-md.png">
            <a:extLst>
              <a:ext uri="{FF2B5EF4-FFF2-40B4-BE49-F238E27FC236}">
                <a16:creationId xmlns:a16="http://schemas.microsoft.com/office/drawing/2014/main" id="{742E18ED-AA9A-4B8D-AC5E-4A779DBDD3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5462" y="1406269"/>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2" descr="http://www.clker.com/cliparts/j/p/l/D/8/K/green-tick-md.png">
            <a:extLst>
              <a:ext uri="{FF2B5EF4-FFF2-40B4-BE49-F238E27FC236}">
                <a16:creationId xmlns:a16="http://schemas.microsoft.com/office/drawing/2014/main" id="{F751A268-DD98-40C9-A713-F42E39E298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5462" y="3802919"/>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A67F3578-12A1-420B-BAAE-CF44CC90E92A}"/>
              </a:ext>
            </a:extLst>
          </p:cNvPr>
          <p:cNvSpPr txBox="1"/>
          <p:nvPr/>
        </p:nvSpPr>
        <p:spPr>
          <a:xfrm>
            <a:off x="691061" y="2811840"/>
            <a:ext cx="5844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solidFill>
                <a:effectLst/>
                <a:uLnTx/>
                <a:uFillTx/>
                <a:latin typeface="Century Gothic"/>
                <a:ea typeface="+mn-ea"/>
                <a:cs typeface="+mn-cs"/>
              </a:rPr>
              <a:t>You listen to a conversation.  </a:t>
            </a:r>
          </a:p>
        </p:txBody>
      </p:sp>
      <p:sp>
        <p:nvSpPr>
          <p:cNvPr id="49" name="TextBox 48">
            <a:extLst>
              <a:ext uri="{FF2B5EF4-FFF2-40B4-BE49-F238E27FC236}">
                <a16:creationId xmlns:a16="http://schemas.microsoft.com/office/drawing/2014/main" id="{8729CBA0-D0FB-4AA7-9AA1-33045AB97D4C}"/>
              </a:ext>
            </a:extLst>
          </p:cNvPr>
          <p:cNvSpPr txBox="1"/>
          <p:nvPr/>
        </p:nvSpPr>
        <p:spPr>
          <a:xfrm>
            <a:off x="691061" y="3711458"/>
            <a:ext cx="5844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solidFill>
                <a:effectLst/>
                <a:uLnTx/>
                <a:uFillTx/>
                <a:latin typeface="Century Gothic"/>
                <a:ea typeface="+mn-ea"/>
                <a:cs typeface="+mn-cs"/>
              </a:rPr>
              <a:t>S/he uses a pen. It’s white.  </a:t>
            </a:r>
          </a:p>
        </p:txBody>
      </p:sp>
      <p:sp>
        <p:nvSpPr>
          <p:cNvPr id="50" name="TextBox 49">
            <a:extLst>
              <a:ext uri="{FF2B5EF4-FFF2-40B4-BE49-F238E27FC236}">
                <a16:creationId xmlns:a16="http://schemas.microsoft.com/office/drawing/2014/main" id="{DA753AD2-0324-4872-9C06-27E027C7F2E4}"/>
              </a:ext>
            </a:extLst>
          </p:cNvPr>
          <p:cNvSpPr txBox="1"/>
          <p:nvPr/>
        </p:nvSpPr>
        <p:spPr>
          <a:xfrm>
            <a:off x="344875" y="4273686"/>
            <a:ext cx="67741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4. “</a:t>
            </a:r>
            <a:r>
              <a:rPr kumimoji="0" lang="en-GB" sz="2400" b="0" i="1" u="none" strike="noStrike" kern="0" cap="none" spc="0" normalizeH="0" baseline="0" noProof="0" dirty="0" err="1">
                <a:ln>
                  <a:noFill/>
                </a:ln>
                <a:solidFill>
                  <a:srgbClr val="002060"/>
                </a:solidFill>
                <a:effectLst/>
                <a:uLnTx/>
                <a:uFillTx/>
                <a:latin typeface="Century Gothic"/>
                <a:ea typeface="+mn-ea"/>
                <a:cs typeface="+mn-cs"/>
              </a:rPr>
              <a:t>Compra</a:t>
            </a:r>
            <a:r>
              <a:rPr kumimoji="0" lang="en-GB" sz="2400" b="0" i="1" u="none" strike="noStrike" kern="0" cap="none" spc="0" normalizeH="0" baseline="0" noProof="0" dirty="0">
                <a:ln>
                  <a:noFill/>
                </a:ln>
                <a:solidFill>
                  <a:srgbClr val="002060"/>
                </a:solidFill>
                <a:effectLst/>
                <a:uLnTx/>
                <a:uFillTx/>
                <a:latin typeface="Century Gothic"/>
                <a:ea typeface="+mn-ea"/>
                <a:cs typeface="+mn-cs"/>
              </a:rPr>
              <a:t> una </a:t>
            </a:r>
            <a:r>
              <a:rPr kumimoji="0" lang="en-GB" sz="2400" b="0" i="1" u="none" strike="noStrike" kern="0" cap="none" spc="0" normalizeH="0" baseline="0" noProof="0" dirty="0" err="1">
                <a:ln>
                  <a:noFill/>
                </a:ln>
                <a:solidFill>
                  <a:srgbClr val="002060"/>
                </a:solidFill>
                <a:effectLst/>
                <a:uLnTx/>
                <a:uFillTx/>
                <a:latin typeface="Century Gothic"/>
                <a:ea typeface="+mn-ea"/>
                <a:cs typeface="+mn-cs"/>
              </a:rPr>
              <a:t>botella</a:t>
            </a:r>
            <a:r>
              <a:rPr kumimoji="0" lang="en-GB" sz="2400" b="0" i="1" u="none" strike="noStrike" kern="0" cap="none" spc="0" normalizeH="0" baseline="0" noProof="0" dirty="0">
                <a:ln>
                  <a:noFill/>
                </a:ln>
                <a:solidFill>
                  <a:srgbClr val="002060"/>
                </a:solidFill>
                <a:effectLst/>
                <a:uLnTx/>
                <a:uFillTx/>
                <a:latin typeface="Century Gothic"/>
                <a:ea typeface="+mn-ea"/>
                <a:cs typeface="+mn-cs"/>
              </a:rPr>
              <a:t> de Pepsi.</a:t>
            </a:r>
            <a:r>
              <a:rPr kumimoji="0" lang="en-GB" sz="24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51" name="TextBox 50">
            <a:extLst>
              <a:ext uri="{FF2B5EF4-FFF2-40B4-BE49-F238E27FC236}">
                <a16:creationId xmlns:a16="http://schemas.microsoft.com/office/drawing/2014/main" id="{9CC67163-46FE-42BC-93C0-85D1609F9DD8}"/>
              </a:ext>
            </a:extLst>
          </p:cNvPr>
          <p:cNvSpPr txBox="1"/>
          <p:nvPr/>
        </p:nvSpPr>
        <p:spPr>
          <a:xfrm>
            <a:off x="691061" y="4649184"/>
            <a:ext cx="5844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solidFill>
                <a:effectLst/>
                <a:uLnTx/>
                <a:uFillTx/>
                <a:latin typeface="Century Gothic"/>
                <a:ea typeface="+mn-ea"/>
                <a:cs typeface="+mn-cs"/>
              </a:rPr>
              <a:t>S/he buys a bottle of Coca-Cola. </a:t>
            </a:r>
          </a:p>
        </p:txBody>
      </p:sp>
      <p:sp>
        <p:nvSpPr>
          <p:cNvPr id="52" name="Rounded Rectangle 29">
            <a:extLst>
              <a:ext uri="{FF2B5EF4-FFF2-40B4-BE49-F238E27FC236}">
                <a16:creationId xmlns:a16="http://schemas.microsoft.com/office/drawing/2014/main" id="{AB591CFC-5B39-4E72-913B-761F62A3DC60}"/>
              </a:ext>
            </a:extLst>
          </p:cNvPr>
          <p:cNvSpPr/>
          <p:nvPr/>
        </p:nvSpPr>
        <p:spPr>
          <a:xfrm>
            <a:off x="6141139" y="2398955"/>
            <a:ext cx="2907364" cy="42515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Tw Cen MT" panose="020B0602020104020603"/>
                <a:ea typeface="+mn-ea"/>
                <a:cs typeface="+mn-cs"/>
              </a:rPr>
              <a:t>S/he listens…</a:t>
            </a:r>
          </a:p>
        </p:txBody>
      </p:sp>
      <p:sp>
        <p:nvSpPr>
          <p:cNvPr id="53" name="Rounded Rectangle 30">
            <a:extLst>
              <a:ext uri="{FF2B5EF4-FFF2-40B4-BE49-F238E27FC236}">
                <a16:creationId xmlns:a16="http://schemas.microsoft.com/office/drawing/2014/main" id="{8992A136-C5FE-48A3-94EB-0E5DCF786B07}"/>
              </a:ext>
            </a:extLst>
          </p:cNvPr>
          <p:cNvSpPr/>
          <p:nvPr/>
        </p:nvSpPr>
        <p:spPr>
          <a:xfrm>
            <a:off x="6137117" y="2818274"/>
            <a:ext cx="2907364" cy="419882"/>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Tw Cen MT" panose="020B0602020104020603"/>
                <a:ea typeface="+mn-ea"/>
                <a:cs typeface="+mn-cs"/>
              </a:rPr>
              <a:t>You listen…</a:t>
            </a:r>
          </a:p>
        </p:txBody>
      </p:sp>
      <p:sp>
        <p:nvSpPr>
          <p:cNvPr id="54" name="Rounded Rectangle 31">
            <a:extLst>
              <a:ext uri="{FF2B5EF4-FFF2-40B4-BE49-F238E27FC236}">
                <a16:creationId xmlns:a16="http://schemas.microsoft.com/office/drawing/2014/main" id="{50ABF6A7-11C0-4F67-A0FC-8D6F2B98DDB0}"/>
              </a:ext>
            </a:extLst>
          </p:cNvPr>
          <p:cNvSpPr/>
          <p:nvPr/>
        </p:nvSpPr>
        <p:spPr>
          <a:xfrm>
            <a:off x="6137117" y="3353949"/>
            <a:ext cx="2907364" cy="42515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Tw Cen MT" panose="020B0602020104020603"/>
                <a:ea typeface="+mn-ea"/>
                <a:cs typeface="+mn-cs"/>
              </a:rPr>
              <a:t>You use…</a:t>
            </a:r>
          </a:p>
        </p:txBody>
      </p:sp>
      <p:sp>
        <p:nvSpPr>
          <p:cNvPr id="55" name="Rounded Rectangle 32">
            <a:extLst>
              <a:ext uri="{FF2B5EF4-FFF2-40B4-BE49-F238E27FC236}">
                <a16:creationId xmlns:a16="http://schemas.microsoft.com/office/drawing/2014/main" id="{CE89E684-B129-4462-BB7F-5423309F73BC}"/>
              </a:ext>
            </a:extLst>
          </p:cNvPr>
          <p:cNvSpPr/>
          <p:nvPr/>
        </p:nvSpPr>
        <p:spPr>
          <a:xfrm>
            <a:off x="6137117" y="3792123"/>
            <a:ext cx="2907364" cy="419882"/>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Tw Cen MT" panose="020B0602020104020603"/>
                <a:ea typeface="+mn-ea"/>
                <a:cs typeface="+mn-cs"/>
              </a:rPr>
              <a:t>S/he uses…</a:t>
            </a:r>
          </a:p>
        </p:txBody>
      </p:sp>
      <p:sp>
        <p:nvSpPr>
          <p:cNvPr id="56" name="Rounded Rectangle 33">
            <a:extLst>
              <a:ext uri="{FF2B5EF4-FFF2-40B4-BE49-F238E27FC236}">
                <a16:creationId xmlns:a16="http://schemas.microsoft.com/office/drawing/2014/main" id="{0009527E-9C1F-4B84-B0BE-9F6AD15D440F}"/>
              </a:ext>
            </a:extLst>
          </p:cNvPr>
          <p:cNvSpPr/>
          <p:nvPr/>
        </p:nvSpPr>
        <p:spPr>
          <a:xfrm>
            <a:off x="6137117" y="4312568"/>
            <a:ext cx="2907364" cy="42515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Tw Cen MT" panose="020B0602020104020603"/>
                <a:ea typeface="+mn-ea"/>
                <a:cs typeface="+mn-cs"/>
              </a:rPr>
              <a:t>S/he buys…</a:t>
            </a:r>
          </a:p>
        </p:txBody>
      </p:sp>
      <p:sp>
        <p:nvSpPr>
          <p:cNvPr id="57" name="Rounded Rectangle 34">
            <a:extLst>
              <a:ext uri="{FF2B5EF4-FFF2-40B4-BE49-F238E27FC236}">
                <a16:creationId xmlns:a16="http://schemas.microsoft.com/office/drawing/2014/main" id="{93855BE4-2AC1-4FCE-B496-688210745C77}"/>
              </a:ext>
            </a:extLst>
          </p:cNvPr>
          <p:cNvSpPr/>
          <p:nvPr/>
        </p:nvSpPr>
        <p:spPr>
          <a:xfrm>
            <a:off x="6137117" y="4741215"/>
            <a:ext cx="2907364" cy="419882"/>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Tw Cen MT" panose="020B0602020104020603"/>
                <a:ea typeface="+mn-ea"/>
                <a:cs typeface="+mn-cs"/>
              </a:rPr>
              <a:t>You buy…</a:t>
            </a:r>
          </a:p>
        </p:txBody>
      </p:sp>
      <p:pic>
        <p:nvPicPr>
          <p:cNvPr id="58" name="Picture 2" descr="http://www.clker.com/cliparts/j/p/l/D/8/K/green-tick-md.png">
            <a:extLst>
              <a:ext uri="{FF2B5EF4-FFF2-40B4-BE49-F238E27FC236}">
                <a16:creationId xmlns:a16="http://schemas.microsoft.com/office/drawing/2014/main" id="{87ADA5E2-861C-46B7-AD93-6A4F7B7CD4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5462" y="2833458"/>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92F2DC06-49CF-447C-9CFC-2B8459621E5F}"/>
              </a:ext>
            </a:extLst>
          </p:cNvPr>
          <p:cNvSpPr txBox="1"/>
          <p:nvPr/>
        </p:nvSpPr>
        <p:spPr>
          <a:xfrm>
            <a:off x="670943" y="1907385"/>
            <a:ext cx="5844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solidFill>
                <a:effectLst/>
                <a:uLnTx/>
                <a:uFillTx/>
                <a:latin typeface="Century Gothic"/>
                <a:ea typeface="+mn-ea"/>
                <a:cs typeface="+mn-cs"/>
              </a:rPr>
              <a:t>You carry some glasses in a bag.  </a:t>
            </a:r>
          </a:p>
        </p:txBody>
      </p:sp>
      <p:pic>
        <p:nvPicPr>
          <p:cNvPr id="60" name="Picture 2" descr="http://www.clker.com/cliparts/j/p/l/D/8/K/green-tick-md.png">
            <a:extLst>
              <a:ext uri="{FF2B5EF4-FFF2-40B4-BE49-F238E27FC236}">
                <a16:creationId xmlns:a16="http://schemas.microsoft.com/office/drawing/2014/main" id="{571FF5AB-640C-414B-A6CA-829CD4DE5D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5462" y="4297679"/>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5A118506-A817-4839-BB16-300FB0906A7C}"/>
              </a:ext>
            </a:extLst>
          </p:cNvPr>
          <p:cNvSpPr txBox="1"/>
          <p:nvPr/>
        </p:nvSpPr>
        <p:spPr>
          <a:xfrm>
            <a:off x="344875" y="5211344"/>
            <a:ext cx="67741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5. “</a:t>
            </a:r>
            <a:r>
              <a:rPr kumimoji="0" lang="en-GB" sz="2400" b="0" i="1" u="none" strike="noStrike" kern="0" cap="none" spc="0" normalizeH="0" baseline="0" noProof="0" dirty="0">
                <a:ln>
                  <a:noFill/>
                </a:ln>
                <a:solidFill>
                  <a:srgbClr val="002060"/>
                </a:solidFill>
                <a:effectLst/>
                <a:uLnTx/>
                <a:uFillTx/>
                <a:latin typeface="Century Gothic"/>
                <a:ea typeface="+mn-ea"/>
                <a:cs typeface="+mn-cs"/>
              </a:rPr>
              <a:t>Necesitas un </a:t>
            </a:r>
            <a:r>
              <a:rPr kumimoji="0" lang="en-GB" sz="2400" b="0" i="1" u="none" strike="noStrike" kern="0" cap="none" spc="0" normalizeH="0" baseline="0" noProof="0" dirty="0" err="1">
                <a:ln>
                  <a:noFill/>
                </a:ln>
                <a:solidFill>
                  <a:srgbClr val="002060"/>
                </a:solidFill>
                <a:effectLst/>
                <a:uLnTx/>
                <a:uFillTx/>
                <a:latin typeface="Century Gothic"/>
                <a:ea typeface="+mn-ea"/>
                <a:cs typeface="+mn-cs"/>
              </a:rPr>
              <a:t>periódico</a:t>
            </a:r>
            <a:r>
              <a:rPr kumimoji="0" lang="en-GB" sz="2400" b="0" i="1" u="none" strike="noStrike" kern="0" cap="none" spc="0" normalizeH="0" baseline="0" noProof="0" dirty="0">
                <a:ln>
                  <a:noFill/>
                </a:ln>
                <a:solidFill>
                  <a:srgbClr val="002060"/>
                </a:solidFill>
                <a:effectLst/>
                <a:uLnTx/>
                <a:uFillTx/>
                <a:latin typeface="Century Gothic"/>
                <a:ea typeface="+mn-ea"/>
                <a:cs typeface="+mn-cs"/>
              </a:rPr>
              <a:t>.</a:t>
            </a:r>
            <a:r>
              <a:rPr kumimoji="0" lang="en-GB" sz="24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62" name="TextBox 61">
            <a:extLst>
              <a:ext uri="{FF2B5EF4-FFF2-40B4-BE49-F238E27FC236}">
                <a16:creationId xmlns:a16="http://schemas.microsoft.com/office/drawing/2014/main" id="{E402F37E-57B2-4DD4-9856-FE2DEEFE4C58}"/>
              </a:ext>
            </a:extLst>
          </p:cNvPr>
          <p:cNvSpPr txBox="1"/>
          <p:nvPr/>
        </p:nvSpPr>
        <p:spPr>
          <a:xfrm>
            <a:off x="691061" y="5586842"/>
            <a:ext cx="5844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solidFill>
                <a:effectLst/>
                <a:uLnTx/>
                <a:uFillTx/>
                <a:latin typeface="Century Gothic"/>
                <a:ea typeface="+mn-ea"/>
                <a:cs typeface="+mn-cs"/>
              </a:rPr>
              <a:t>You need a newspaper. </a:t>
            </a:r>
          </a:p>
        </p:txBody>
      </p:sp>
      <p:sp>
        <p:nvSpPr>
          <p:cNvPr id="63" name="Rounded Rectangle 41">
            <a:extLst>
              <a:ext uri="{FF2B5EF4-FFF2-40B4-BE49-F238E27FC236}">
                <a16:creationId xmlns:a16="http://schemas.microsoft.com/office/drawing/2014/main" id="{43EBAE95-555E-4CFA-9174-474E2810343C}"/>
              </a:ext>
            </a:extLst>
          </p:cNvPr>
          <p:cNvSpPr/>
          <p:nvPr/>
        </p:nvSpPr>
        <p:spPr>
          <a:xfrm>
            <a:off x="6137117" y="5273768"/>
            <a:ext cx="2907364" cy="425158"/>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Tw Cen MT" panose="020B0602020104020603"/>
                <a:ea typeface="+mn-ea"/>
                <a:cs typeface="+mn-cs"/>
              </a:rPr>
              <a:t>S/he needs…</a:t>
            </a:r>
          </a:p>
        </p:txBody>
      </p:sp>
      <p:sp>
        <p:nvSpPr>
          <p:cNvPr id="64" name="Rounded Rectangle 42">
            <a:extLst>
              <a:ext uri="{FF2B5EF4-FFF2-40B4-BE49-F238E27FC236}">
                <a16:creationId xmlns:a16="http://schemas.microsoft.com/office/drawing/2014/main" id="{E28998DB-D92C-4154-81B4-EE1DB077A376}"/>
              </a:ext>
            </a:extLst>
          </p:cNvPr>
          <p:cNvSpPr/>
          <p:nvPr/>
        </p:nvSpPr>
        <p:spPr>
          <a:xfrm>
            <a:off x="6137117" y="5716064"/>
            <a:ext cx="2907364" cy="419882"/>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Tw Cen MT" panose="020B0602020104020603"/>
                <a:ea typeface="+mn-ea"/>
                <a:cs typeface="+mn-cs"/>
              </a:rPr>
              <a:t>You need…</a:t>
            </a:r>
          </a:p>
        </p:txBody>
      </p:sp>
      <p:pic>
        <p:nvPicPr>
          <p:cNvPr id="65" name="Picture 2" descr="http://www.clker.com/cliparts/j/p/l/D/8/K/green-tick-md.png">
            <a:extLst>
              <a:ext uri="{FF2B5EF4-FFF2-40B4-BE49-F238E27FC236}">
                <a16:creationId xmlns:a16="http://schemas.microsoft.com/office/drawing/2014/main" id="{A0D866FE-B790-4FED-9E58-972D8356C3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5462" y="5708955"/>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66" name="Title 65">
            <a:extLst>
              <a:ext uri="{FF2B5EF4-FFF2-40B4-BE49-F238E27FC236}">
                <a16:creationId xmlns:a16="http://schemas.microsoft.com/office/drawing/2014/main" id="{092455F6-C9E6-4AD2-84BC-82AA764F90DA}"/>
              </a:ext>
            </a:extLst>
          </p:cNvPr>
          <p:cNvSpPr>
            <a:spLocks noGrp="1"/>
          </p:cNvSpPr>
          <p:nvPr>
            <p:ph type="title"/>
          </p:nvPr>
        </p:nvSpPr>
        <p:spPr>
          <a:xfrm>
            <a:off x="11235586" y="-171903"/>
            <a:ext cx="1223075" cy="1325563"/>
          </a:xfrm>
        </p:spPr>
        <p:txBody>
          <a:bodyPr/>
          <a:lstStyle/>
          <a:p>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pic>
        <p:nvPicPr>
          <p:cNvPr id="2" name="Picture 1" descr="256px-Monumento_A_Federico_Garcia_Lorca_(1)_(11982757065)_(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2033" y="2655330"/>
            <a:ext cx="2369983" cy="3545717"/>
          </a:xfrm>
          <a:prstGeom prst="rect">
            <a:avLst/>
          </a:prstGeom>
        </p:spPr>
      </p:pic>
      <p:sp>
        <p:nvSpPr>
          <p:cNvPr id="3" name="Oval Callout 2"/>
          <p:cNvSpPr/>
          <p:nvPr/>
        </p:nvSpPr>
        <p:spPr>
          <a:xfrm>
            <a:off x="8120518" y="667040"/>
            <a:ext cx="3861414" cy="1975463"/>
          </a:xfrm>
          <a:prstGeom prst="wedgeEllipseCallout">
            <a:avLst>
              <a:gd name="adj1" fmla="val 16044"/>
              <a:gd name="adj2" fmla="val 72890"/>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Federico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García</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Lorca was a famous Spanish poet and playwright. This statue is in Madrid.</a:t>
            </a:r>
          </a:p>
        </p:txBody>
      </p:sp>
    </p:spTree>
    <p:extLst>
      <p:ext uri="{BB962C8B-B14F-4D97-AF65-F5344CB8AC3E}">
        <p14:creationId xmlns:p14="http://schemas.microsoft.com/office/powerpoint/2010/main" val="57212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6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animBg="1"/>
      <p:bldP spid="41" grpId="0" animBg="1"/>
      <p:bldP spid="42" grpId="0"/>
      <p:bldP spid="44" grpId="0"/>
      <p:bldP spid="45" grpId="0"/>
      <p:bldP spid="48" grpId="0"/>
      <p:bldP spid="49" grpId="0"/>
      <p:bldP spid="50" grpId="0"/>
      <p:bldP spid="51" grpId="0"/>
      <p:bldP spid="52" grpId="0" animBg="1"/>
      <p:bldP spid="53" grpId="0" animBg="1"/>
      <p:bldP spid="54" grpId="0" animBg="1"/>
      <p:bldP spid="55" grpId="0" animBg="1"/>
      <p:bldP spid="56" grpId="0" animBg="1"/>
      <p:bldP spid="57" grpId="0" animBg="1"/>
      <p:bldP spid="59" grpId="0"/>
      <p:bldP spid="61" grpId="0"/>
      <p:bldP spid="62" grpId="0"/>
      <p:bldP spid="63" grpId="0" animBg="1"/>
      <p:bldP spid="64" grpId="0" animBg="1"/>
      <p:bldP spid="3" grpId="0" animBg="1"/>
      <p:bldP spid="3"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7.1.2.1</a:t>
            </a:r>
          </a:p>
        </p:txBody>
      </p:sp>
      <p:sp>
        <p:nvSpPr>
          <p:cNvPr id="3" name="Content Placeholder 2"/>
          <p:cNvSpPr>
            <a:spLocks noGrp="1"/>
          </p:cNvSpPr>
          <p:nvPr>
            <p:ph idx="1"/>
          </p:nvPr>
        </p:nvSpPr>
        <p:spPr/>
        <p:txBody>
          <a:bodyPr/>
          <a:lstStyle/>
          <a:p>
            <a:r>
              <a:rPr lang="en-US" dirty="0"/>
              <a:t>Slides 5-6: Phonics with details about pronunciation differences between Spain, the Canaries and Latin America.</a:t>
            </a:r>
          </a:p>
          <a:p>
            <a:r>
              <a:rPr lang="en-US" dirty="0"/>
              <a:t>Slides 23-24: Phonics</a:t>
            </a:r>
          </a:p>
        </p:txBody>
      </p:sp>
    </p:spTree>
    <p:extLst>
      <p:ext uri="{BB962C8B-B14F-4D97-AF65-F5344CB8AC3E}">
        <p14:creationId xmlns:p14="http://schemas.microsoft.com/office/powerpoint/2010/main" val="29461272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043189-3667-40EC-8D7C-AB2C96C7A537}"/>
              </a:ext>
            </a:extLst>
          </p:cNvPr>
          <p:cNvSpPr>
            <a:spLocks noGrp="1"/>
          </p:cNvSpPr>
          <p:nvPr>
            <p:ph type="title"/>
          </p:nvPr>
        </p:nvSpPr>
        <p:spPr>
          <a:xfrm>
            <a:off x="838200" y="1181454"/>
            <a:ext cx="10515600" cy="651209"/>
          </a:xfrm>
        </p:spPr>
        <p:txBody>
          <a:bodyPr>
            <a:normAutofit/>
          </a:bodyPr>
          <a:lstStyle/>
          <a:p>
            <a:r>
              <a:rPr lang="en-GB" sz="3200" dirty="0">
                <a:latin typeface="Century Gothic" panose="020B0502020202020204" pitchFamily="34" charset="0"/>
              </a:rPr>
              <a:t>There are different ways to pronounce ‘z’.</a:t>
            </a:r>
          </a:p>
        </p:txBody>
      </p:sp>
      <p:sp>
        <p:nvSpPr>
          <p:cNvPr id="7" name="Title 1">
            <a:extLst>
              <a:ext uri="{FF2B5EF4-FFF2-40B4-BE49-F238E27FC236}">
                <a16:creationId xmlns:a16="http://schemas.microsoft.com/office/drawing/2014/main" id="{65C70BAF-D14A-4948-BAAB-285062FDE885}"/>
              </a:ext>
            </a:extLst>
          </p:cNvPr>
          <p:cNvSpPr txBox="1">
            <a:spLocks/>
          </p:cNvSpPr>
          <p:nvPr/>
        </p:nvSpPr>
        <p:spPr>
          <a:xfrm>
            <a:off x="838200" y="2093716"/>
            <a:ext cx="1099391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most of Spain, ‘z’ is pronounced like the ‘th’ in English (as you just heard).</a:t>
            </a:r>
          </a:p>
        </p:txBody>
      </p:sp>
      <p:sp>
        <p:nvSpPr>
          <p:cNvPr id="8" name="Title 1">
            <a:extLst>
              <a:ext uri="{FF2B5EF4-FFF2-40B4-BE49-F238E27FC236}">
                <a16:creationId xmlns:a16="http://schemas.microsoft.com/office/drawing/2014/main" id="{403213CE-C025-46E0-95BB-B3EAB7E16AE1}"/>
              </a:ext>
            </a:extLst>
          </p:cNvPr>
          <p:cNvSpPr txBox="1">
            <a:spLocks/>
          </p:cNvSpPr>
          <p:nvPr/>
        </p:nvSpPr>
        <p:spPr>
          <a:xfrm>
            <a:off x="838200" y="3263751"/>
            <a:ext cx="10515600"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the Canary Islands and Latin America, this ‘z’ is often pronounced like an ‘s’.</a:t>
            </a:r>
          </a:p>
        </p:txBody>
      </p:sp>
      <p:sp>
        <p:nvSpPr>
          <p:cNvPr id="9" name="Title 1">
            <a:extLst>
              <a:ext uri="{FF2B5EF4-FFF2-40B4-BE49-F238E27FC236}">
                <a16:creationId xmlns:a16="http://schemas.microsoft.com/office/drawing/2014/main" id="{ECB72800-6BC9-4B73-8F5E-2DEDDB16EA1C}"/>
              </a:ext>
            </a:extLst>
          </p:cNvPr>
          <p:cNvSpPr txBox="1">
            <a:spLocks/>
          </p:cNvSpPr>
          <p:nvPr/>
        </p:nvSpPr>
        <p:spPr>
          <a:xfrm>
            <a:off x="838200" y="4316948"/>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Compare:</a:t>
            </a:r>
          </a:p>
        </p:txBody>
      </p:sp>
      <p:sp>
        <p:nvSpPr>
          <p:cNvPr id="10" name="Title 1">
            <a:extLst>
              <a:ext uri="{FF2B5EF4-FFF2-40B4-BE49-F238E27FC236}">
                <a16:creationId xmlns:a16="http://schemas.microsoft.com/office/drawing/2014/main" id="{B64A20BA-E336-4655-848E-E0E55D4CA4E8}"/>
              </a:ext>
            </a:extLst>
          </p:cNvPr>
          <p:cNvSpPr txBox="1">
            <a:spLocks/>
          </p:cNvSpPr>
          <p:nvPr/>
        </p:nvSpPr>
        <p:spPr>
          <a:xfrm>
            <a:off x="1422400" y="4968158"/>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zapato</a:t>
            </a:r>
          </a:p>
        </p:txBody>
      </p:sp>
      <p:sp>
        <p:nvSpPr>
          <p:cNvPr id="12" name="Title 1">
            <a:extLst>
              <a:ext uri="{FF2B5EF4-FFF2-40B4-BE49-F238E27FC236}">
                <a16:creationId xmlns:a16="http://schemas.microsoft.com/office/drawing/2014/main" id="{997BAA56-00C4-465E-B0D6-F16C93C6A9E9}"/>
              </a:ext>
            </a:extLst>
          </p:cNvPr>
          <p:cNvSpPr txBox="1">
            <a:spLocks/>
          </p:cNvSpPr>
          <p:nvPr/>
        </p:nvSpPr>
        <p:spPr>
          <a:xfrm>
            <a:off x="4078156" y="4968157"/>
            <a:ext cx="3776273"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(mainland Spain)</a:t>
            </a:r>
          </a:p>
        </p:txBody>
      </p:sp>
      <p:sp>
        <p:nvSpPr>
          <p:cNvPr id="13" name="Title 1">
            <a:extLst>
              <a:ext uri="{FF2B5EF4-FFF2-40B4-BE49-F238E27FC236}">
                <a16:creationId xmlns:a16="http://schemas.microsoft.com/office/drawing/2014/main" id="{D3C08A59-24D2-40E4-A7BE-D98AFFBE7010}"/>
              </a:ext>
            </a:extLst>
          </p:cNvPr>
          <p:cNvSpPr txBox="1">
            <a:spLocks/>
          </p:cNvSpPr>
          <p:nvPr/>
        </p:nvSpPr>
        <p:spPr>
          <a:xfrm>
            <a:off x="1422400" y="5619366"/>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zapato</a:t>
            </a:r>
          </a:p>
        </p:txBody>
      </p:sp>
      <p:sp>
        <p:nvSpPr>
          <p:cNvPr id="14" name="Title 1">
            <a:extLst>
              <a:ext uri="{FF2B5EF4-FFF2-40B4-BE49-F238E27FC236}">
                <a16:creationId xmlns:a16="http://schemas.microsoft.com/office/drawing/2014/main" id="{4C2A4635-EC37-4A60-B99F-C667D23F26D3}"/>
              </a:ext>
            </a:extLst>
          </p:cNvPr>
          <p:cNvSpPr txBox="1">
            <a:spLocks/>
          </p:cNvSpPr>
          <p:nvPr/>
        </p:nvSpPr>
        <p:spPr>
          <a:xfrm>
            <a:off x="4078155" y="5619365"/>
            <a:ext cx="571000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(Canaries &amp; Latin America)</a:t>
            </a:r>
          </a:p>
        </p:txBody>
      </p:sp>
      <p:sp>
        <p:nvSpPr>
          <p:cNvPr id="15" name="Action Button: Custom 11">
            <a:hlinkClick r:id="" action="ppaction://noaction" highlightClick="1">
              <a:snd r:embed="rId3" name="zapato (Sp).wav"/>
            </a:hlinkClick>
            <a:extLst>
              <a:ext uri="{FF2B5EF4-FFF2-40B4-BE49-F238E27FC236}">
                <a16:creationId xmlns:a16="http://schemas.microsoft.com/office/drawing/2014/main" id="{8F84B879-AE3C-422D-99A3-7C00ACE9CDFC}"/>
              </a:ext>
            </a:extLst>
          </p:cNvPr>
          <p:cNvSpPr/>
          <p:nvPr/>
        </p:nvSpPr>
        <p:spPr>
          <a:xfrm>
            <a:off x="1015168" y="513363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2">
            <a:hlinkClick r:id="" action="ppaction://noaction" highlightClick="1">
              <a:snd r:embed="rId4" name="zapato (L Am).wav"/>
            </a:hlinkClick>
            <a:extLst>
              <a:ext uri="{FF2B5EF4-FFF2-40B4-BE49-F238E27FC236}">
                <a16:creationId xmlns:a16="http://schemas.microsoft.com/office/drawing/2014/main" id="{D400545E-F227-4557-B8CC-A3571E7ECC32}"/>
              </a:ext>
            </a:extLst>
          </p:cNvPr>
          <p:cNvSpPr/>
          <p:nvPr/>
        </p:nvSpPr>
        <p:spPr>
          <a:xfrm>
            <a:off x="1015168" y="578484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20" name="Picture 19"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2"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Fonética</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70308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P spid="13" grpId="0"/>
      <p:bldP spid="14" grpId="0"/>
      <p:bldP spid="15" grpId="0" animBg="1"/>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escribir</a:t>
            </a:r>
          </a:p>
        </p:txBody>
      </p:sp>
      <p:sp>
        <p:nvSpPr>
          <p:cNvPr id="29" name="Action Button: Custom 6">
            <a:hlinkClick r:id="" action="ppaction://noaction" highlightClick="1">
              <a:snd r:embed="rId4" name="zona (Esp).wav"/>
            </a:hlinkClick>
            <a:extLst>
              <a:ext uri="{FF2B5EF4-FFF2-40B4-BE49-F238E27FC236}">
                <a16:creationId xmlns:a16="http://schemas.microsoft.com/office/drawing/2014/main" id="{44BA2EE6-CA32-4008-ADA5-A9556860E7DA}"/>
              </a:ext>
            </a:extLst>
          </p:cNvPr>
          <p:cNvSpPr/>
          <p:nvPr/>
        </p:nvSpPr>
        <p:spPr>
          <a:xfrm>
            <a:off x="606300" y="200186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30" name="Action Button: Custom 7">
            <a:hlinkClick r:id="" action="ppaction://noaction" highlightClick="1">
              <a:snd r:embed="rId5" name="voz (L Am).wav"/>
            </a:hlinkClick>
            <a:extLst>
              <a:ext uri="{FF2B5EF4-FFF2-40B4-BE49-F238E27FC236}">
                <a16:creationId xmlns:a16="http://schemas.microsoft.com/office/drawing/2014/main" id="{860BCA2C-7D17-4C5B-9D3C-07EE877B6CAC}"/>
              </a:ext>
            </a:extLst>
          </p:cNvPr>
          <p:cNvSpPr/>
          <p:nvPr/>
        </p:nvSpPr>
        <p:spPr>
          <a:xfrm>
            <a:off x="606299" y="255421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31" name="Action Button: Custom 8">
            <a:hlinkClick r:id="" action="ppaction://noaction" highlightClick="1">
              <a:snd r:embed="rId6" name="cabeza (Sp).wav"/>
            </a:hlinkClick>
            <a:extLst>
              <a:ext uri="{FF2B5EF4-FFF2-40B4-BE49-F238E27FC236}">
                <a16:creationId xmlns:a16="http://schemas.microsoft.com/office/drawing/2014/main" id="{9EA89DF5-C17B-4F45-B16A-FD650CA7657F}"/>
              </a:ext>
            </a:extLst>
          </p:cNvPr>
          <p:cNvSpPr/>
          <p:nvPr/>
        </p:nvSpPr>
        <p:spPr>
          <a:xfrm>
            <a:off x="590934" y="305887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32" name="Action Button: Custom 9">
            <a:hlinkClick r:id="" action="ppaction://noaction" highlightClick="1">
              <a:snd r:embed="rId7" name="diez (L Am).wav"/>
            </a:hlinkClick>
            <a:extLst>
              <a:ext uri="{FF2B5EF4-FFF2-40B4-BE49-F238E27FC236}">
                <a16:creationId xmlns:a16="http://schemas.microsoft.com/office/drawing/2014/main" id="{4006D490-95DE-40CB-B38A-55C2676AAE74}"/>
              </a:ext>
            </a:extLst>
          </p:cNvPr>
          <p:cNvSpPr/>
          <p:nvPr/>
        </p:nvSpPr>
        <p:spPr>
          <a:xfrm>
            <a:off x="590934" y="361108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33" name="Action Button: Custom 10">
            <a:hlinkClick r:id="" action="ppaction://noaction" highlightClick="1">
              <a:snd r:embed="rId8" name="empezar (L Am).wav"/>
            </a:hlinkClick>
            <a:extLst>
              <a:ext uri="{FF2B5EF4-FFF2-40B4-BE49-F238E27FC236}">
                <a16:creationId xmlns:a16="http://schemas.microsoft.com/office/drawing/2014/main" id="{EBAE22F9-97B8-49A2-B4FB-ECCDDC056876}"/>
              </a:ext>
            </a:extLst>
          </p:cNvPr>
          <p:cNvSpPr/>
          <p:nvPr/>
        </p:nvSpPr>
        <p:spPr>
          <a:xfrm>
            <a:off x="577773" y="412911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34" name="Action Button: Custom 11">
            <a:hlinkClick r:id="" action="ppaction://noaction" highlightClick="1">
              <a:snd r:embed="rId9" name="zapato (Sp).wav"/>
            </a:hlinkClick>
            <a:extLst>
              <a:ext uri="{FF2B5EF4-FFF2-40B4-BE49-F238E27FC236}">
                <a16:creationId xmlns:a16="http://schemas.microsoft.com/office/drawing/2014/main" id="{9CC27935-EDB8-4AAF-8301-8969C658D49A}"/>
              </a:ext>
            </a:extLst>
          </p:cNvPr>
          <p:cNvSpPr/>
          <p:nvPr/>
        </p:nvSpPr>
        <p:spPr>
          <a:xfrm>
            <a:off x="577773" y="4659918"/>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35" name="Action Button: Custom 12">
            <a:hlinkClick r:id="" action="ppaction://noaction" highlightClick="1">
              <a:snd r:embed="rId10" name="plaza (L Am).wav"/>
            </a:hlinkClick>
            <a:extLst>
              <a:ext uri="{FF2B5EF4-FFF2-40B4-BE49-F238E27FC236}">
                <a16:creationId xmlns:a16="http://schemas.microsoft.com/office/drawing/2014/main" id="{FB8967F9-084C-44BA-AD7E-1A56636F435D}"/>
              </a:ext>
            </a:extLst>
          </p:cNvPr>
          <p:cNvSpPr/>
          <p:nvPr/>
        </p:nvSpPr>
        <p:spPr>
          <a:xfrm>
            <a:off x="577773" y="517795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36" name="Action Button: Custom 13">
            <a:hlinkClick r:id="" action="ppaction://noaction" highlightClick="1">
              <a:snd r:embed="rId11" name="azul (Sp).wav"/>
            </a:hlinkClick>
            <a:extLst>
              <a:ext uri="{FF2B5EF4-FFF2-40B4-BE49-F238E27FC236}">
                <a16:creationId xmlns:a16="http://schemas.microsoft.com/office/drawing/2014/main" id="{468BF8E8-8A4B-4CFA-9EA6-0FDF98335D3E}"/>
              </a:ext>
            </a:extLst>
          </p:cNvPr>
          <p:cNvSpPr/>
          <p:nvPr/>
        </p:nvSpPr>
        <p:spPr>
          <a:xfrm>
            <a:off x="577773" y="572605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37" name="Title 1">
            <a:extLst>
              <a:ext uri="{FF2B5EF4-FFF2-40B4-BE49-F238E27FC236}">
                <a16:creationId xmlns:a16="http://schemas.microsoft.com/office/drawing/2014/main" id="{6C6D869D-FDF2-49F6-8DEB-11B4E7453B85}"/>
              </a:ext>
            </a:extLst>
          </p:cNvPr>
          <p:cNvSpPr txBox="1">
            <a:spLocks/>
          </p:cNvSpPr>
          <p:nvPr/>
        </p:nvSpPr>
        <p:spPr>
          <a:xfrm>
            <a:off x="5475365" y="641343"/>
            <a:ext cx="5224701"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 </a:t>
            </a:r>
            <a:b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b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8" name="Title 1">
            <a:extLst>
              <a:ext uri="{FF2B5EF4-FFF2-40B4-BE49-F238E27FC236}">
                <a16:creationId xmlns:a16="http://schemas.microsoft.com/office/drawing/2014/main" id="{F004ED9A-C4CC-4F8A-B812-5366388C295B}"/>
              </a:ext>
            </a:extLst>
          </p:cNvPr>
          <p:cNvSpPr txBox="1">
            <a:spLocks/>
          </p:cNvSpPr>
          <p:nvPr/>
        </p:nvSpPr>
        <p:spPr>
          <a:xfrm>
            <a:off x="3005354" y="1727413"/>
            <a:ext cx="8209512" cy="6413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Escribe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España’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o</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‘Latinoamérica / Canarias’.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39" name="Picture 38">
            <a:extLst>
              <a:ext uri="{FF2B5EF4-FFF2-40B4-BE49-F238E27FC236}">
                <a16:creationId xmlns:a16="http://schemas.microsoft.com/office/drawing/2014/main" id="{9878EA6D-4A01-4D0F-9DB5-6ED9D308A853}"/>
              </a:ext>
            </a:extLst>
          </p:cNvPr>
          <p:cNvPicPr/>
          <p:nvPr/>
        </p:nvPicPr>
        <p:blipFill rotWithShape="1">
          <a:blip r:embed="rId12">
            <a:extLst>
              <a:ext uri="{28A0092B-C50C-407E-A947-70E740481C1C}">
                <a14:useLocalDpi xmlns:a14="http://schemas.microsoft.com/office/drawing/2010/main" val="0"/>
              </a:ext>
            </a:extLst>
          </a:blip>
          <a:srcRect l="23820" t="28560" r="36927" b="25153"/>
          <a:stretch/>
        </p:blipFill>
        <p:spPr bwMode="auto">
          <a:xfrm>
            <a:off x="5499521" y="2400965"/>
            <a:ext cx="5937866" cy="3855505"/>
          </a:xfrm>
          <a:prstGeom prst="rect">
            <a:avLst/>
          </a:prstGeom>
          <a:ln>
            <a:noFill/>
          </a:ln>
          <a:extLst>
            <a:ext uri="{53640926-AAD7-44d8-BBD7-CCE9431645EC}">
              <a14:shadowObscured xmlns="" xmlns:a14="http://schemas.microsoft.com/office/drawing/2010/main"/>
            </a:ext>
          </a:extLst>
        </p:spPr>
      </p:pic>
      <p:sp>
        <p:nvSpPr>
          <p:cNvPr id="40" name="TextBox 39">
            <a:extLst>
              <a:ext uri="{FF2B5EF4-FFF2-40B4-BE49-F238E27FC236}">
                <a16:creationId xmlns:a16="http://schemas.microsoft.com/office/drawing/2014/main" id="{B58362D4-57EF-49EC-9127-535186C66159}"/>
              </a:ext>
            </a:extLst>
          </p:cNvPr>
          <p:cNvSpPr txBox="1"/>
          <p:nvPr/>
        </p:nvSpPr>
        <p:spPr>
          <a:xfrm>
            <a:off x="1119468" y="1922855"/>
            <a:ext cx="13956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a:ea typeface="+mn-ea"/>
                <a:cs typeface="+mn-cs"/>
              </a:rPr>
              <a:t>España</a:t>
            </a:r>
          </a:p>
        </p:txBody>
      </p:sp>
      <p:sp>
        <p:nvSpPr>
          <p:cNvPr id="41" name="TextBox 40">
            <a:extLst>
              <a:ext uri="{FF2B5EF4-FFF2-40B4-BE49-F238E27FC236}">
                <a16:creationId xmlns:a16="http://schemas.microsoft.com/office/drawing/2014/main" id="{DA2BF396-AFF1-4853-BC9F-555C4253DEDC}"/>
              </a:ext>
            </a:extLst>
          </p:cNvPr>
          <p:cNvSpPr txBox="1"/>
          <p:nvPr/>
        </p:nvSpPr>
        <p:spPr>
          <a:xfrm>
            <a:off x="1110079" y="2439508"/>
            <a:ext cx="45813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a:ea typeface="+mn-ea"/>
                <a:cs typeface="+mn-cs"/>
              </a:rPr>
              <a:t>Latinoamérica / Canarias</a:t>
            </a:r>
          </a:p>
        </p:txBody>
      </p:sp>
      <p:sp>
        <p:nvSpPr>
          <p:cNvPr id="42" name="TextBox 41">
            <a:extLst>
              <a:ext uri="{FF2B5EF4-FFF2-40B4-BE49-F238E27FC236}">
                <a16:creationId xmlns:a16="http://schemas.microsoft.com/office/drawing/2014/main" id="{4BEC1AF8-306E-49B3-B4D0-E61FDB746D69}"/>
              </a:ext>
            </a:extLst>
          </p:cNvPr>
          <p:cNvSpPr txBox="1"/>
          <p:nvPr/>
        </p:nvSpPr>
        <p:spPr>
          <a:xfrm>
            <a:off x="1110079" y="2986730"/>
            <a:ext cx="13956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a:ea typeface="+mn-ea"/>
                <a:cs typeface="+mn-cs"/>
              </a:rPr>
              <a:t>España</a:t>
            </a:r>
          </a:p>
        </p:txBody>
      </p:sp>
      <p:sp>
        <p:nvSpPr>
          <p:cNvPr id="43" name="TextBox 42">
            <a:extLst>
              <a:ext uri="{FF2B5EF4-FFF2-40B4-BE49-F238E27FC236}">
                <a16:creationId xmlns:a16="http://schemas.microsoft.com/office/drawing/2014/main" id="{6BF1CF3A-6DC5-4369-B955-48AED4803D9D}"/>
              </a:ext>
            </a:extLst>
          </p:cNvPr>
          <p:cNvSpPr txBox="1"/>
          <p:nvPr/>
        </p:nvSpPr>
        <p:spPr>
          <a:xfrm>
            <a:off x="1110078" y="3498190"/>
            <a:ext cx="45813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a:ea typeface="+mn-ea"/>
                <a:cs typeface="+mn-cs"/>
              </a:rPr>
              <a:t>Latinoamérica / Canarias</a:t>
            </a:r>
          </a:p>
        </p:txBody>
      </p:sp>
      <p:sp>
        <p:nvSpPr>
          <p:cNvPr id="44" name="TextBox 43">
            <a:extLst>
              <a:ext uri="{FF2B5EF4-FFF2-40B4-BE49-F238E27FC236}">
                <a16:creationId xmlns:a16="http://schemas.microsoft.com/office/drawing/2014/main" id="{46067EBB-6CF8-48AE-A5D7-9D5D3F644E71}"/>
              </a:ext>
            </a:extLst>
          </p:cNvPr>
          <p:cNvSpPr txBox="1"/>
          <p:nvPr/>
        </p:nvSpPr>
        <p:spPr>
          <a:xfrm>
            <a:off x="1119468" y="4045389"/>
            <a:ext cx="45813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a:ea typeface="+mn-ea"/>
                <a:cs typeface="+mn-cs"/>
              </a:rPr>
              <a:t>Latinoamérica / Canarias</a:t>
            </a:r>
          </a:p>
        </p:txBody>
      </p:sp>
      <p:sp>
        <p:nvSpPr>
          <p:cNvPr id="45" name="TextBox 44">
            <a:extLst>
              <a:ext uri="{FF2B5EF4-FFF2-40B4-BE49-F238E27FC236}">
                <a16:creationId xmlns:a16="http://schemas.microsoft.com/office/drawing/2014/main" id="{B16EF755-D117-4876-8CBF-C68C8EA4BF44}"/>
              </a:ext>
            </a:extLst>
          </p:cNvPr>
          <p:cNvSpPr txBox="1"/>
          <p:nvPr/>
        </p:nvSpPr>
        <p:spPr>
          <a:xfrm>
            <a:off x="1119468" y="4588803"/>
            <a:ext cx="13956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a:ea typeface="+mn-ea"/>
                <a:cs typeface="+mn-cs"/>
              </a:rPr>
              <a:t>España</a:t>
            </a:r>
          </a:p>
        </p:txBody>
      </p:sp>
      <p:sp>
        <p:nvSpPr>
          <p:cNvPr id="46" name="TextBox 45">
            <a:extLst>
              <a:ext uri="{FF2B5EF4-FFF2-40B4-BE49-F238E27FC236}">
                <a16:creationId xmlns:a16="http://schemas.microsoft.com/office/drawing/2014/main" id="{1BA306FD-CBD2-4C8D-99D2-6B6AA070B378}"/>
              </a:ext>
            </a:extLst>
          </p:cNvPr>
          <p:cNvSpPr txBox="1"/>
          <p:nvPr/>
        </p:nvSpPr>
        <p:spPr>
          <a:xfrm>
            <a:off x="1110077" y="5098943"/>
            <a:ext cx="45813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a:ea typeface="+mn-ea"/>
                <a:cs typeface="+mn-cs"/>
              </a:rPr>
              <a:t>Latinoamérica / Canarias</a:t>
            </a:r>
          </a:p>
        </p:txBody>
      </p:sp>
      <p:sp>
        <p:nvSpPr>
          <p:cNvPr id="47" name="TextBox 46">
            <a:extLst>
              <a:ext uri="{FF2B5EF4-FFF2-40B4-BE49-F238E27FC236}">
                <a16:creationId xmlns:a16="http://schemas.microsoft.com/office/drawing/2014/main" id="{1A2A3355-614B-4566-AD0B-4636FCE3E727}"/>
              </a:ext>
            </a:extLst>
          </p:cNvPr>
          <p:cNvSpPr txBox="1"/>
          <p:nvPr/>
        </p:nvSpPr>
        <p:spPr>
          <a:xfrm>
            <a:off x="1119468" y="5631364"/>
            <a:ext cx="13956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a:ea typeface="+mn-ea"/>
                <a:cs typeface="+mn-cs"/>
              </a:rPr>
              <a:t>España</a:t>
            </a:r>
          </a:p>
        </p:txBody>
      </p:sp>
      <p:sp>
        <p:nvSpPr>
          <p:cNvPr id="48" name="TextBox 47">
            <a:extLst>
              <a:ext uri="{FF2B5EF4-FFF2-40B4-BE49-F238E27FC236}">
                <a16:creationId xmlns:a16="http://schemas.microsoft.com/office/drawing/2014/main" id="{FE52A634-BA2A-44FD-99D3-C942D69F2150}"/>
              </a:ext>
            </a:extLst>
          </p:cNvPr>
          <p:cNvSpPr txBox="1"/>
          <p:nvPr/>
        </p:nvSpPr>
        <p:spPr>
          <a:xfrm>
            <a:off x="3005354" y="1455773"/>
            <a:ext cx="18881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mn-ea"/>
                <a:cs typeface="+mn-cs"/>
              </a:rPr>
              <a:t>Escucha. </a:t>
            </a:r>
          </a:p>
        </p:txBody>
      </p:sp>
      <p:sp>
        <p:nvSpPr>
          <p:cNvPr id="49" name="TextBox 48">
            <a:extLst>
              <a:ext uri="{FF2B5EF4-FFF2-40B4-BE49-F238E27FC236}">
                <a16:creationId xmlns:a16="http://schemas.microsoft.com/office/drawing/2014/main" id="{B911895E-5A38-4377-81DB-FCDC8EF152B0}"/>
              </a:ext>
            </a:extLst>
          </p:cNvPr>
          <p:cNvSpPr txBox="1"/>
          <p:nvPr/>
        </p:nvSpPr>
        <p:spPr>
          <a:xfrm>
            <a:off x="3005354" y="1058686"/>
            <a:ext cx="71172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mn-ea"/>
                <a:cs typeface="+mn-cs"/>
              </a:rPr>
              <a:t>Escribe 1-8.</a:t>
            </a:r>
          </a:p>
        </p:txBody>
      </p:sp>
      <p:sp>
        <p:nvSpPr>
          <p:cNvPr id="50" name="TextBox 49">
            <a:extLst>
              <a:ext uri="{FF2B5EF4-FFF2-40B4-BE49-F238E27FC236}">
                <a16:creationId xmlns:a16="http://schemas.microsoft.com/office/drawing/2014/main" id="{B9582FD4-CCE5-4F85-A1FE-B609C04AE290}"/>
              </a:ext>
            </a:extLst>
          </p:cNvPr>
          <p:cNvSpPr txBox="1"/>
          <p:nvPr/>
        </p:nvSpPr>
        <p:spPr>
          <a:xfrm>
            <a:off x="4784819" y="1426861"/>
            <a:ext cx="46505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mn-ea"/>
                <a:cs typeface="+mn-cs"/>
              </a:rPr>
              <a:t>¿</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Dónde</a:t>
            </a:r>
            <a:r>
              <a:rPr kumimoji="0" lang="en-GB" sz="2800" b="1"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está</a:t>
            </a:r>
            <a:r>
              <a:rPr kumimoji="0" lang="en-GB" sz="2800" b="1" i="0" u="none" strike="noStrike" kern="0" cap="none" spc="0" normalizeH="0" baseline="0" noProof="0" dirty="0">
                <a:ln>
                  <a:noFill/>
                </a:ln>
                <a:solidFill>
                  <a:srgbClr val="002060"/>
                </a:solidFill>
                <a:effectLst/>
                <a:uLnTx/>
                <a:uFillTx/>
                <a:latin typeface="Century Gothic"/>
                <a:ea typeface="+mn-ea"/>
                <a:cs typeface="+mn-cs"/>
              </a:rPr>
              <a:t> la persona? </a:t>
            </a:r>
          </a:p>
        </p:txBody>
      </p:sp>
    </p:spTree>
    <p:extLst>
      <p:ext uri="{BB962C8B-B14F-4D97-AF65-F5344CB8AC3E}">
        <p14:creationId xmlns:p14="http://schemas.microsoft.com/office/powerpoint/2010/main" val="230193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8" grpId="0"/>
      <p:bldP spid="40" grpId="0"/>
      <p:bldP spid="41" grpId="0"/>
      <p:bldP spid="42" grpId="0"/>
      <p:bldP spid="43" grpId="0"/>
      <p:bldP spid="44" grpId="0"/>
      <p:bldP spid="45" grpId="0"/>
      <p:bldP spid="46" grpId="0"/>
      <p:bldP spid="47" grpId="0"/>
      <p:bldP spid="48" grpId="0"/>
      <p:bldP spid="49" grpId="0"/>
      <p:bldP spid="5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Title 1">
            <a:extLst>
              <a:ext uri="{FF2B5EF4-FFF2-40B4-BE49-F238E27FC236}">
                <a16:creationId xmlns:a16="http://schemas.microsoft.com/office/drawing/2014/main" id="{3A9E6257-1E6F-46A7-86AA-0C26AAEFBA0E}"/>
              </a:ext>
            </a:extLst>
          </p:cNvPr>
          <p:cNvSpPr txBox="1">
            <a:spLocks/>
          </p:cNvSpPr>
          <p:nvPr/>
        </p:nvSpPr>
        <p:spPr>
          <a:xfrm>
            <a:off x="3405333" y="1101460"/>
            <a:ext cx="3558822" cy="793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Escribe 1-10.</a:t>
            </a:r>
          </a:p>
        </p:txBody>
      </p:sp>
      <p:sp>
        <p:nvSpPr>
          <p:cNvPr id="48" name="Title 1">
            <a:extLst>
              <a:ext uri="{FF2B5EF4-FFF2-40B4-BE49-F238E27FC236}">
                <a16:creationId xmlns:a16="http://schemas.microsoft.com/office/drawing/2014/main" id="{6BA46E92-7AA0-40E1-A8AD-F8CFE6A7DBCD}"/>
              </a:ext>
            </a:extLst>
          </p:cNvPr>
          <p:cNvSpPr txBox="1">
            <a:spLocks/>
          </p:cNvSpPr>
          <p:nvPr/>
        </p:nvSpPr>
        <p:spPr>
          <a:xfrm>
            <a:off x="6662440" y="1101460"/>
            <a:ext cx="3558822" cy="793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Escucha.</a:t>
            </a:r>
          </a:p>
        </p:txBody>
      </p:sp>
      <p:sp>
        <p:nvSpPr>
          <p:cNvPr id="49" name="Title 1">
            <a:extLst>
              <a:ext uri="{FF2B5EF4-FFF2-40B4-BE49-F238E27FC236}">
                <a16:creationId xmlns:a16="http://schemas.microsoft.com/office/drawing/2014/main" id="{0D3DC6B8-1155-4DC3-95C7-228FF82E6779}"/>
              </a:ext>
            </a:extLst>
          </p:cNvPr>
          <p:cNvSpPr txBox="1">
            <a:spLocks/>
          </p:cNvSpPr>
          <p:nvPr/>
        </p:nvSpPr>
        <p:spPr>
          <a:xfrm>
            <a:off x="3405332" y="1668530"/>
            <a:ext cx="6815929" cy="793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Completa la palabra.</a:t>
            </a:r>
          </a:p>
        </p:txBody>
      </p:sp>
      <p:sp>
        <p:nvSpPr>
          <p:cNvPr id="50" name="Action Button: Custom 48">
            <a:hlinkClick r:id="" action="ppaction://noaction" highlightClick="1">
              <a:snd r:embed="rId3" name="zapato (ceceo).wav"/>
            </a:hlinkClick>
            <a:extLst>
              <a:ext uri="{FF2B5EF4-FFF2-40B4-BE49-F238E27FC236}">
                <a16:creationId xmlns:a16="http://schemas.microsoft.com/office/drawing/2014/main" id="{FB642FCB-4F89-4F34-9E59-678D4D7B2124}"/>
              </a:ext>
            </a:extLst>
          </p:cNvPr>
          <p:cNvSpPr/>
          <p:nvPr/>
        </p:nvSpPr>
        <p:spPr>
          <a:xfrm>
            <a:off x="164308" y="122067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51" name="Action Button: Custom 49">
            <a:hlinkClick r:id="" action="ppaction://noaction" highlightClick="1">
              <a:snd r:embed="rId4" name="ciudad (ceceo).wav"/>
            </a:hlinkClick>
            <a:extLst>
              <a:ext uri="{FF2B5EF4-FFF2-40B4-BE49-F238E27FC236}">
                <a16:creationId xmlns:a16="http://schemas.microsoft.com/office/drawing/2014/main" id="{1D7E5812-9A98-4E7C-AED0-07C4FF87DC33}"/>
              </a:ext>
            </a:extLst>
          </p:cNvPr>
          <p:cNvSpPr/>
          <p:nvPr/>
        </p:nvSpPr>
        <p:spPr>
          <a:xfrm>
            <a:off x="164307" y="177302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52" name="Action Button: Custom 50">
            <a:hlinkClick r:id="" action="ppaction://noaction" highlightClick="1">
              <a:snd r:embed="rId5" name="doce.wav"/>
            </a:hlinkClick>
            <a:extLst>
              <a:ext uri="{FF2B5EF4-FFF2-40B4-BE49-F238E27FC236}">
                <a16:creationId xmlns:a16="http://schemas.microsoft.com/office/drawing/2014/main" id="{813D6125-6363-4047-AE98-E8583016C370}"/>
              </a:ext>
            </a:extLst>
          </p:cNvPr>
          <p:cNvSpPr/>
          <p:nvPr/>
        </p:nvSpPr>
        <p:spPr>
          <a:xfrm>
            <a:off x="148942" y="227769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53" name="Action Button: Custom 51">
            <a:hlinkClick r:id="" action="ppaction://noaction" highlightClick="1">
              <a:snd r:embed="rId6" name="necesitar (ceceo).wav"/>
            </a:hlinkClick>
            <a:extLst>
              <a:ext uri="{FF2B5EF4-FFF2-40B4-BE49-F238E27FC236}">
                <a16:creationId xmlns:a16="http://schemas.microsoft.com/office/drawing/2014/main" id="{43A0722E-654A-4C71-9122-8159C45E6000}"/>
              </a:ext>
            </a:extLst>
          </p:cNvPr>
          <p:cNvSpPr/>
          <p:nvPr/>
        </p:nvSpPr>
        <p:spPr>
          <a:xfrm>
            <a:off x="148942" y="282989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54" name="Action Button: Custom 52">
            <a:hlinkClick r:id="" action="ppaction://noaction" highlightClick="1">
              <a:snd r:embed="rId7" name="cierto (ceceo).wav"/>
            </a:hlinkClick>
            <a:extLst>
              <a:ext uri="{FF2B5EF4-FFF2-40B4-BE49-F238E27FC236}">
                <a16:creationId xmlns:a16="http://schemas.microsoft.com/office/drawing/2014/main" id="{B123FA2E-342E-41DD-8D18-DEC949DB170C}"/>
              </a:ext>
            </a:extLst>
          </p:cNvPr>
          <p:cNvSpPr/>
          <p:nvPr/>
        </p:nvSpPr>
        <p:spPr>
          <a:xfrm>
            <a:off x="135781" y="334793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55" name="Action Button: Custom 53">
            <a:hlinkClick r:id="" action="ppaction://noaction" highlightClick="1">
              <a:snd r:embed="rId8" name="cabeza (ceceo).wav"/>
            </a:hlinkClick>
            <a:extLst>
              <a:ext uri="{FF2B5EF4-FFF2-40B4-BE49-F238E27FC236}">
                <a16:creationId xmlns:a16="http://schemas.microsoft.com/office/drawing/2014/main" id="{4327BA50-61A8-4093-B931-C211616793AD}"/>
              </a:ext>
            </a:extLst>
          </p:cNvPr>
          <p:cNvSpPr/>
          <p:nvPr/>
        </p:nvSpPr>
        <p:spPr>
          <a:xfrm>
            <a:off x="135781" y="3878730"/>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56" name="Action Button: Custom 54">
            <a:hlinkClick r:id="" action="ppaction://noaction" highlightClick="1">
              <a:snd r:embed="rId9" name="empezar (ceceo).wav"/>
            </a:hlinkClick>
            <a:extLst>
              <a:ext uri="{FF2B5EF4-FFF2-40B4-BE49-F238E27FC236}">
                <a16:creationId xmlns:a16="http://schemas.microsoft.com/office/drawing/2014/main" id="{904DA09A-ACB4-47A5-843F-947E9DDC8A4D}"/>
              </a:ext>
            </a:extLst>
          </p:cNvPr>
          <p:cNvSpPr/>
          <p:nvPr/>
        </p:nvSpPr>
        <p:spPr>
          <a:xfrm>
            <a:off x="135781" y="439676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57" name="Action Button: Custom 55">
            <a:hlinkClick r:id="" action="ppaction://noaction" highlightClick="1">
              <a:snd r:embed="rId10" name="ciencias (ceceo).wav"/>
            </a:hlinkClick>
            <a:extLst>
              <a:ext uri="{FF2B5EF4-FFF2-40B4-BE49-F238E27FC236}">
                <a16:creationId xmlns:a16="http://schemas.microsoft.com/office/drawing/2014/main" id="{37427085-5068-4FC2-949F-8AB5E11253D9}"/>
              </a:ext>
            </a:extLst>
          </p:cNvPr>
          <p:cNvSpPr/>
          <p:nvPr/>
        </p:nvSpPr>
        <p:spPr>
          <a:xfrm>
            <a:off x="135781" y="494486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58" name="Action Button: Custom 56">
            <a:hlinkClick r:id="" action="ppaction://noaction" highlightClick="1">
              <a:snd r:embed="rId11" name="decir (ceceo).wav"/>
            </a:hlinkClick>
            <a:extLst>
              <a:ext uri="{FF2B5EF4-FFF2-40B4-BE49-F238E27FC236}">
                <a16:creationId xmlns:a16="http://schemas.microsoft.com/office/drawing/2014/main" id="{3FC4BC21-2586-4905-B0B9-4EADA3AAA97E}"/>
              </a:ext>
            </a:extLst>
          </p:cNvPr>
          <p:cNvSpPr/>
          <p:nvPr/>
        </p:nvSpPr>
        <p:spPr>
          <a:xfrm>
            <a:off x="135781" y="549297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9</a:t>
            </a:r>
          </a:p>
        </p:txBody>
      </p:sp>
      <p:sp>
        <p:nvSpPr>
          <p:cNvPr id="59" name="Action Button: Custom 57">
            <a:hlinkClick r:id="" action="ppaction://noaction" highlightClick="1">
              <a:snd r:embed="rId12" name="cerca.wav"/>
            </a:hlinkClick>
            <a:extLst>
              <a:ext uri="{FF2B5EF4-FFF2-40B4-BE49-F238E27FC236}">
                <a16:creationId xmlns:a16="http://schemas.microsoft.com/office/drawing/2014/main" id="{72DA631C-A3BD-4F4B-AE1B-0E6236614BC5}"/>
              </a:ext>
            </a:extLst>
          </p:cNvPr>
          <p:cNvSpPr/>
          <p:nvPr/>
        </p:nvSpPr>
        <p:spPr>
          <a:xfrm>
            <a:off x="148942" y="602377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Tw Cen MT" panose="020B0602020104020603"/>
                <a:ea typeface="+mn-ea"/>
                <a:cs typeface="+mn-cs"/>
              </a:rPr>
              <a:t>10</a:t>
            </a:r>
          </a:p>
        </p:txBody>
      </p:sp>
      <p:sp>
        <p:nvSpPr>
          <p:cNvPr id="60" name="TextBox 59">
            <a:extLst>
              <a:ext uri="{FF2B5EF4-FFF2-40B4-BE49-F238E27FC236}">
                <a16:creationId xmlns:a16="http://schemas.microsoft.com/office/drawing/2014/main" id="{0A49D89C-0716-4AC7-9942-13C8F156D295}"/>
              </a:ext>
            </a:extLst>
          </p:cNvPr>
          <p:cNvSpPr txBox="1"/>
          <p:nvPr/>
        </p:nvSpPr>
        <p:spPr>
          <a:xfrm>
            <a:off x="677475" y="1141667"/>
            <a:ext cx="2012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mn-ea"/>
                <a:cs typeface="+mn-cs"/>
              </a:rPr>
              <a:t>__pato</a:t>
            </a:r>
          </a:p>
        </p:txBody>
      </p:sp>
      <p:sp>
        <p:nvSpPr>
          <p:cNvPr id="61" name="TextBox 60">
            <a:extLst>
              <a:ext uri="{FF2B5EF4-FFF2-40B4-BE49-F238E27FC236}">
                <a16:creationId xmlns:a16="http://schemas.microsoft.com/office/drawing/2014/main" id="{EADDCD1F-A490-4B3E-96CF-52B53ECBBA8F}"/>
              </a:ext>
            </a:extLst>
          </p:cNvPr>
          <p:cNvSpPr txBox="1"/>
          <p:nvPr/>
        </p:nvSpPr>
        <p:spPr>
          <a:xfrm>
            <a:off x="668087" y="1658320"/>
            <a:ext cx="17293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mn-ea"/>
                <a:cs typeface="+mn-cs"/>
              </a:rPr>
              <a:t>__udad</a:t>
            </a:r>
          </a:p>
        </p:txBody>
      </p:sp>
      <p:sp>
        <p:nvSpPr>
          <p:cNvPr id="62" name="TextBox 61">
            <a:extLst>
              <a:ext uri="{FF2B5EF4-FFF2-40B4-BE49-F238E27FC236}">
                <a16:creationId xmlns:a16="http://schemas.microsoft.com/office/drawing/2014/main" id="{84F8B023-0FC0-497C-9100-E53DA3AD1F70}"/>
              </a:ext>
            </a:extLst>
          </p:cNvPr>
          <p:cNvSpPr txBox="1"/>
          <p:nvPr/>
        </p:nvSpPr>
        <p:spPr>
          <a:xfrm>
            <a:off x="668086" y="2205542"/>
            <a:ext cx="21239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mn-ea"/>
                <a:cs typeface="+mn-cs"/>
              </a:rPr>
              <a:t>do__</a:t>
            </a:r>
          </a:p>
        </p:txBody>
      </p:sp>
      <p:sp>
        <p:nvSpPr>
          <p:cNvPr id="63" name="TextBox 62">
            <a:extLst>
              <a:ext uri="{FF2B5EF4-FFF2-40B4-BE49-F238E27FC236}">
                <a16:creationId xmlns:a16="http://schemas.microsoft.com/office/drawing/2014/main" id="{60EB8263-05F4-4599-B25E-BD12D13E50FC}"/>
              </a:ext>
            </a:extLst>
          </p:cNvPr>
          <p:cNvSpPr txBox="1"/>
          <p:nvPr/>
        </p:nvSpPr>
        <p:spPr>
          <a:xfrm>
            <a:off x="668086" y="2717002"/>
            <a:ext cx="22928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mn-ea"/>
                <a:cs typeface="+mn-cs"/>
              </a:rPr>
              <a:t>ne___sitar</a:t>
            </a:r>
          </a:p>
        </p:txBody>
      </p:sp>
      <p:sp>
        <p:nvSpPr>
          <p:cNvPr id="64" name="TextBox 63">
            <a:extLst>
              <a:ext uri="{FF2B5EF4-FFF2-40B4-BE49-F238E27FC236}">
                <a16:creationId xmlns:a16="http://schemas.microsoft.com/office/drawing/2014/main" id="{2139A5B3-8F48-4AEF-B395-FD9A16860960}"/>
              </a:ext>
            </a:extLst>
          </p:cNvPr>
          <p:cNvSpPr txBox="1"/>
          <p:nvPr/>
        </p:nvSpPr>
        <p:spPr>
          <a:xfrm>
            <a:off x="677476" y="3264201"/>
            <a:ext cx="23898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mn-ea"/>
                <a:cs typeface="+mn-cs"/>
              </a:rPr>
              <a:t>__</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erto</a:t>
            </a:r>
            <a:endParaRPr kumimoji="0" lang="en-GB" sz="28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65" name="TextBox 64">
            <a:extLst>
              <a:ext uri="{FF2B5EF4-FFF2-40B4-BE49-F238E27FC236}">
                <a16:creationId xmlns:a16="http://schemas.microsoft.com/office/drawing/2014/main" id="{766E6932-1633-4EAD-BF45-70FB0540D3DC}"/>
              </a:ext>
            </a:extLst>
          </p:cNvPr>
          <p:cNvSpPr txBox="1"/>
          <p:nvPr/>
        </p:nvSpPr>
        <p:spPr>
          <a:xfrm>
            <a:off x="677475" y="3807615"/>
            <a:ext cx="21239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mn-ea"/>
                <a:cs typeface="+mn-cs"/>
              </a:rPr>
              <a:t>cabe__</a:t>
            </a:r>
          </a:p>
        </p:txBody>
      </p:sp>
      <p:sp>
        <p:nvSpPr>
          <p:cNvPr id="66" name="TextBox 65">
            <a:extLst>
              <a:ext uri="{FF2B5EF4-FFF2-40B4-BE49-F238E27FC236}">
                <a16:creationId xmlns:a16="http://schemas.microsoft.com/office/drawing/2014/main" id="{8E5262B3-3D43-4E06-AB7E-BC1C48E5CB0E}"/>
              </a:ext>
            </a:extLst>
          </p:cNvPr>
          <p:cNvSpPr txBox="1"/>
          <p:nvPr/>
        </p:nvSpPr>
        <p:spPr>
          <a:xfrm>
            <a:off x="668085" y="4317755"/>
            <a:ext cx="22928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mn-ea"/>
                <a:cs typeface="+mn-cs"/>
              </a:rPr>
              <a:t>empe___r</a:t>
            </a:r>
            <a:endParaRPr kumimoji="0" lang="en-GB" sz="2800" b="1" i="1" u="none" strike="noStrike" kern="0" cap="none" spc="0" normalizeH="0" baseline="0" noProof="0" dirty="0">
              <a:ln>
                <a:noFill/>
              </a:ln>
              <a:solidFill>
                <a:srgbClr val="002060"/>
              </a:solidFill>
              <a:effectLst/>
              <a:uLnTx/>
              <a:uFillTx/>
              <a:latin typeface="Century Gothic"/>
              <a:ea typeface="+mn-ea"/>
              <a:cs typeface="+mn-cs"/>
            </a:endParaRPr>
          </a:p>
        </p:txBody>
      </p:sp>
      <p:sp>
        <p:nvSpPr>
          <p:cNvPr id="67" name="TextBox 66">
            <a:extLst>
              <a:ext uri="{FF2B5EF4-FFF2-40B4-BE49-F238E27FC236}">
                <a16:creationId xmlns:a16="http://schemas.microsoft.com/office/drawing/2014/main" id="{A8A10167-8901-473F-8565-4C05627799CE}"/>
              </a:ext>
            </a:extLst>
          </p:cNvPr>
          <p:cNvSpPr txBox="1"/>
          <p:nvPr/>
        </p:nvSpPr>
        <p:spPr>
          <a:xfrm>
            <a:off x="677475" y="4850176"/>
            <a:ext cx="27146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mn-ea"/>
                <a:cs typeface="+mn-cs"/>
              </a:rPr>
              <a:t>__</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en__as</a:t>
            </a:r>
            <a:endParaRPr kumimoji="0" lang="en-GB" sz="28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68" name="TextBox 67">
            <a:extLst>
              <a:ext uri="{FF2B5EF4-FFF2-40B4-BE49-F238E27FC236}">
                <a16:creationId xmlns:a16="http://schemas.microsoft.com/office/drawing/2014/main" id="{4E4831E3-FF7B-41B1-ADF1-45271A54AC2A}"/>
              </a:ext>
            </a:extLst>
          </p:cNvPr>
          <p:cNvSpPr txBox="1"/>
          <p:nvPr/>
        </p:nvSpPr>
        <p:spPr>
          <a:xfrm>
            <a:off x="692150" y="5923636"/>
            <a:ext cx="16308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mn-ea"/>
                <a:cs typeface="+mn-cs"/>
              </a:rPr>
              <a:t>__</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rca</a:t>
            </a:r>
            <a:endParaRPr kumimoji="0" lang="en-GB" sz="2800" b="1" i="1" u="none" strike="noStrike" kern="0" cap="none" spc="0" normalizeH="0" baseline="0" noProof="0" dirty="0">
              <a:ln>
                <a:noFill/>
              </a:ln>
              <a:solidFill>
                <a:srgbClr val="002060"/>
              </a:solidFill>
              <a:effectLst/>
              <a:uLnTx/>
              <a:uFillTx/>
              <a:latin typeface="Century Gothic"/>
              <a:ea typeface="+mn-ea"/>
              <a:cs typeface="+mn-cs"/>
            </a:endParaRPr>
          </a:p>
        </p:txBody>
      </p:sp>
      <p:sp>
        <p:nvSpPr>
          <p:cNvPr id="69" name="TextBox 68">
            <a:extLst>
              <a:ext uri="{FF2B5EF4-FFF2-40B4-BE49-F238E27FC236}">
                <a16:creationId xmlns:a16="http://schemas.microsoft.com/office/drawing/2014/main" id="{EEC69C51-CCF6-4B7A-96E2-D6EE32408200}"/>
              </a:ext>
            </a:extLst>
          </p:cNvPr>
          <p:cNvSpPr txBox="1"/>
          <p:nvPr/>
        </p:nvSpPr>
        <p:spPr>
          <a:xfrm>
            <a:off x="692149" y="5398487"/>
            <a:ext cx="21239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de__r</a:t>
            </a:r>
            <a:endParaRPr kumimoji="0" lang="en-GB" sz="28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71" name="TextBox 70">
            <a:extLst>
              <a:ext uri="{FF2B5EF4-FFF2-40B4-BE49-F238E27FC236}">
                <a16:creationId xmlns:a16="http://schemas.microsoft.com/office/drawing/2014/main" id="{BCD8FF03-8BCE-44FD-B11B-E1FF94F6A4A3}"/>
              </a:ext>
            </a:extLst>
          </p:cNvPr>
          <p:cNvSpPr txBox="1"/>
          <p:nvPr/>
        </p:nvSpPr>
        <p:spPr>
          <a:xfrm>
            <a:off x="655321" y="1140992"/>
            <a:ext cx="7333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Century Gothic"/>
                <a:ea typeface="+mn-ea"/>
                <a:cs typeface="+mn-cs"/>
              </a:rPr>
              <a:t>za</a:t>
            </a:r>
          </a:p>
        </p:txBody>
      </p:sp>
      <p:sp>
        <p:nvSpPr>
          <p:cNvPr id="72" name="TextBox 71">
            <a:extLst>
              <a:ext uri="{FF2B5EF4-FFF2-40B4-BE49-F238E27FC236}">
                <a16:creationId xmlns:a16="http://schemas.microsoft.com/office/drawing/2014/main" id="{10D5B89D-B498-4D5B-B15F-EA1571827E8F}"/>
              </a:ext>
            </a:extLst>
          </p:cNvPr>
          <p:cNvSpPr txBox="1"/>
          <p:nvPr/>
        </p:nvSpPr>
        <p:spPr>
          <a:xfrm>
            <a:off x="692149" y="1664441"/>
            <a:ext cx="534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Century Gothic"/>
                <a:ea typeface="+mn-ea"/>
                <a:cs typeface="+mn-cs"/>
              </a:rPr>
              <a:t>ci</a:t>
            </a:r>
          </a:p>
        </p:txBody>
      </p:sp>
      <p:sp>
        <p:nvSpPr>
          <p:cNvPr id="73" name="TextBox 72">
            <a:extLst>
              <a:ext uri="{FF2B5EF4-FFF2-40B4-BE49-F238E27FC236}">
                <a16:creationId xmlns:a16="http://schemas.microsoft.com/office/drawing/2014/main" id="{5070F011-E33E-4FE2-AB09-0088D64A6A6A}"/>
              </a:ext>
            </a:extLst>
          </p:cNvPr>
          <p:cNvSpPr txBox="1"/>
          <p:nvPr/>
        </p:nvSpPr>
        <p:spPr>
          <a:xfrm>
            <a:off x="1144160" y="2191853"/>
            <a:ext cx="6485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Century Gothic"/>
                <a:ea typeface="+mn-ea"/>
                <a:cs typeface="+mn-cs"/>
              </a:rPr>
              <a:t>ce</a:t>
            </a:r>
          </a:p>
        </p:txBody>
      </p:sp>
      <p:sp>
        <p:nvSpPr>
          <p:cNvPr id="74" name="TextBox 73">
            <a:extLst>
              <a:ext uri="{FF2B5EF4-FFF2-40B4-BE49-F238E27FC236}">
                <a16:creationId xmlns:a16="http://schemas.microsoft.com/office/drawing/2014/main" id="{47EF0007-3EE2-4D89-A1B3-6A9CFE52141F}"/>
              </a:ext>
            </a:extLst>
          </p:cNvPr>
          <p:cNvSpPr txBox="1"/>
          <p:nvPr/>
        </p:nvSpPr>
        <p:spPr>
          <a:xfrm>
            <a:off x="1144160" y="2707801"/>
            <a:ext cx="6485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Century Gothic"/>
                <a:ea typeface="+mn-ea"/>
                <a:cs typeface="+mn-cs"/>
              </a:rPr>
              <a:t>ce</a:t>
            </a:r>
          </a:p>
        </p:txBody>
      </p:sp>
      <p:sp>
        <p:nvSpPr>
          <p:cNvPr id="75" name="TextBox 74">
            <a:extLst>
              <a:ext uri="{FF2B5EF4-FFF2-40B4-BE49-F238E27FC236}">
                <a16:creationId xmlns:a16="http://schemas.microsoft.com/office/drawing/2014/main" id="{F2CAB370-24D6-45F8-8275-33348E193546}"/>
              </a:ext>
            </a:extLst>
          </p:cNvPr>
          <p:cNvSpPr txBox="1"/>
          <p:nvPr/>
        </p:nvSpPr>
        <p:spPr>
          <a:xfrm>
            <a:off x="692149" y="3253107"/>
            <a:ext cx="534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Century Gothic"/>
                <a:ea typeface="+mn-ea"/>
                <a:cs typeface="+mn-cs"/>
              </a:rPr>
              <a:t>ci</a:t>
            </a:r>
          </a:p>
        </p:txBody>
      </p:sp>
      <p:sp>
        <p:nvSpPr>
          <p:cNvPr id="76" name="TextBox 75">
            <a:extLst>
              <a:ext uri="{FF2B5EF4-FFF2-40B4-BE49-F238E27FC236}">
                <a16:creationId xmlns:a16="http://schemas.microsoft.com/office/drawing/2014/main" id="{0A0CEFD9-FB53-4F88-8FF4-5D48815D51F4}"/>
              </a:ext>
            </a:extLst>
          </p:cNvPr>
          <p:cNvSpPr txBox="1"/>
          <p:nvPr/>
        </p:nvSpPr>
        <p:spPr>
          <a:xfrm>
            <a:off x="1589654" y="3801284"/>
            <a:ext cx="7333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Century Gothic"/>
                <a:ea typeface="+mn-ea"/>
                <a:cs typeface="+mn-cs"/>
              </a:rPr>
              <a:t>za</a:t>
            </a:r>
          </a:p>
        </p:txBody>
      </p:sp>
      <p:sp>
        <p:nvSpPr>
          <p:cNvPr id="77" name="TextBox 76">
            <a:extLst>
              <a:ext uri="{FF2B5EF4-FFF2-40B4-BE49-F238E27FC236}">
                <a16:creationId xmlns:a16="http://schemas.microsoft.com/office/drawing/2014/main" id="{E0481D98-39A7-44D0-964A-CDCB17EC7073}"/>
              </a:ext>
            </a:extLst>
          </p:cNvPr>
          <p:cNvSpPr txBox="1"/>
          <p:nvPr/>
        </p:nvSpPr>
        <p:spPr>
          <a:xfrm>
            <a:off x="1766955" y="4305995"/>
            <a:ext cx="7333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Century Gothic"/>
                <a:ea typeface="+mn-ea"/>
                <a:cs typeface="+mn-cs"/>
              </a:rPr>
              <a:t>za</a:t>
            </a:r>
          </a:p>
        </p:txBody>
      </p:sp>
      <p:sp>
        <p:nvSpPr>
          <p:cNvPr id="78" name="TextBox 77">
            <a:extLst>
              <a:ext uri="{FF2B5EF4-FFF2-40B4-BE49-F238E27FC236}">
                <a16:creationId xmlns:a16="http://schemas.microsoft.com/office/drawing/2014/main" id="{424B69D2-ECA2-4A4F-AB20-C33E36AE3454}"/>
              </a:ext>
            </a:extLst>
          </p:cNvPr>
          <p:cNvSpPr txBox="1"/>
          <p:nvPr/>
        </p:nvSpPr>
        <p:spPr>
          <a:xfrm>
            <a:off x="677475" y="4850176"/>
            <a:ext cx="534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Century Gothic"/>
                <a:ea typeface="+mn-ea"/>
                <a:cs typeface="+mn-cs"/>
              </a:rPr>
              <a:t>ci</a:t>
            </a:r>
          </a:p>
        </p:txBody>
      </p:sp>
      <p:sp>
        <p:nvSpPr>
          <p:cNvPr id="79" name="TextBox 78">
            <a:extLst>
              <a:ext uri="{FF2B5EF4-FFF2-40B4-BE49-F238E27FC236}">
                <a16:creationId xmlns:a16="http://schemas.microsoft.com/office/drawing/2014/main" id="{ADF005DF-9E70-4A1F-BA31-61560B097605}"/>
              </a:ext>
            </a:extLst>
          </p:cNvPr>
          <p:cNvSpPr txBox="1"/>
          <p:nvPr/>
        </p:nvSpPr>
        <p:spPr>
          <a:xfrm>
            <a:off x="1499849" y="4854838"/>
            <a:ext cx="534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Century Gothic"/>
                <a:ea typeface="+mn-ea"/>
                <a:cs typeface="+mn-cs"/>
              </a:rPr>
              <a:t>ci</a:t>
            </a:r>
          </a:p>
        </p:txBody>
      </p:sp>
      <p:sp>
        <p:nvSpPr>
          <p:cNvPr id="80" name="TextBox 79">
            <a:extLst>
              <a:ext uri="{FF2B5EF4-FFF2-40B4-BE49-F238E27FC236}">
                <a16:creationId xmlns:a16="http://schemas.microsoft.com/office/drawing/2014/main" id="{FA4A60A3-9E84-465B-BBC2-BEA55B4D626D}"/>
              </a:ext>
            </a:extLst>
          </p:cNvPr>
          <p:cNvSpPr txBox="1"/>
          <p:nvPr/>
        </p:nvSpPr>
        <p:spPr>
          <a:xfrm>
            <a:off x="1177390" y="5393590"/>
            <a:ext cx="534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Century Gothic"/>
                <a:ea typeface="+mn-ea"/>
                <a:cs typeface="+mn-cs"/>
              </a:rPr>
              <a:t>ci</a:t>
            </a:r>
          </a:p>
        </p:txBody>
      </p:sp>
      <p:sp>
        <p:nvSpPr>
          <p:cNvPr id="81" name="TextBox 80">
            <a:extLst>
              <a:ext uri="{FF2B5EF4-FFF2-40B4-BE49-F238E27FC236}">
                <a16:creationId xmlns:a16="http://schemas.microsoft.com/office/drawing/2014/main" id="{8D1A94FE-7E6D-4D43-B211-168FB1D5E26C}"/>
              </a:ext>
            </a:extLst>
          </p:cNvPr>
          <p:cNvSpPr txBox="1"/>
          <p:nvPr/>
        </p:nvSpPr>
        <p:spPr>
          <a:xfrm>
            <a:off x="577815" y="5926604"/>
            <a:ext cx="6485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Century Gothic"/>
                <a:ea typeface="+mn-ea"/>
                <a:cs typeface="+mn-cs"/>
              </a:rPr>
              <a:t>ce</a:t>
            </a:r>
          </a:p>
        </p:txBody>
      </p:sp>
      <p:sp>
        <p:nvSpPr>
          <p:cNvPr id="82" name="Title 1">
            <a:extLst>
              <a:ext uri="{FF2B5EF4-FFF2-40B4-BE49-F238E27FC236}">
                <a16:creationId xmlns:a16="http://schemas.microsoft.com/office/drawing/2014/main" id="{025C7B5B-1B6E-4751-836D-08E37496B7E2}"/>
              </a:ext>
            </a:extLst>
          </p:cNvPr>
          <p:cNvSpPr txBox="1">
            <a:spLocks/>
          </p:cNvSpPr>
          <p:nvPr/>
        </p:nvSpPr>
        <p:spPr>
          <a:xfrm>
            <a:off x="3392083" y="2706690"/>
            <a:ext cx="6815929" cy="793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Dónde</a:t>
            </a:r>
            <a:r>
              <a:rPr kumimoji="0" lang="en-GB" sz="4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está</a:t>
            </a:r>
            <a:r>
              <a:rPr kumimoji="0" lang="en-GB" sz="4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la persona?</a:t>
            </a:r>
          </a:p>
        </p:txBody>
      </p:sp>
      <p:sp>
        <p:nvSpPr>
          <p:cNvPr id="83" name="Title 1">
            <a:extLst>
              <a:ext uri="{FF2B5EF4-FFF2-40B4-BE49-F238E27FC236}">
                <a16:creationId xmlns:a16="http://schemas.microsoft.com/office/drawing/2014/main" id="{7C0369A1-19B9-4BB6-81F4-8F0B6AC6BDCE}"/>
              </a:ext>
            </a:extLst>
          </p:cNvPr>
          <p:cNvSpPr txBox="1">
            <a:spLocks/>
          </p:cNvSpPr>
          <p:nvPr/>
        </p:nvSpPr>
        <p:spPr>
          <a:xfrm>
            <a:off x="3290381" y="3755381"/>
            <a:ext cx="2508772" cy="7935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r>
              <a:rPr kumimoji="0" lang="en-GB" sz="3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España</a:t>
            </a:r>
            <a:r>
              <a:rPr kumimoji="0" lang="en-GB" sz="3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p>
        </p:txBody>
      </p:sp>
      <p:sp>
        <p:nvSpPr>
          <p:cNvPr id="84" name="Title 1">
            <a:extLst>
              <a:ext uri="{FF2B5EF4-FFF2-40B4-BE49-F238E27FC236}">
                <a16:creationId xmlns:a16="http://schemas.microsoft.com/office/drawing/2014/main" id="{A1A04C8D-0BD9-43E5-BE80-6B10CD57CADB}"/>
              </a:ext>
            </a:extLst>
          </p:cNvPr>
          <p:cNvSpPr txBox="1">
            <a:spLocks/>
          </p:cNvSpPr>
          <p:nvPr/>
        </p:nvSpPr>
        <p:spPr>
          <a:xfrm>
            <a:off x="3290380" y="4396765"/>
            <a:ext cx="6982278" cy="79355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Latinoamérica</a:t>
            </a:r>
            <a:r>
              <a:rPr kumimoji="0" lang="en-GB" sz="4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 Canarias?</a:t>
            </a:r>
          </a:p>
        </p:txBody>
      </p:sp>
      <p:pic>
        <p:nvPicPr>
          <p:cNvPr id="85" name="Picture 84">
            <a:extLst>
              <a:ext uri="{FF2B5EF4-FFF2-40B4-BE49-F238E27FC236}">
                <a16:creationId xmlns:a16="http://schemas.microsoft.com/office/drawing/2014/main" id="{A4EDF59C-EC1E-4452-BDDD-B7AF4D3140A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54098" y="3787421"/>
            <a:ext cx="522871" cy="544657"/>
          </a:xfrm>
          <a:prstGeom prst="rect">
            <a:avLst/>
          </a:prstGeom>
        </p:spPr>
      </p:pic>
      <p:sp>
        <p:nvSpPr>
          <p:cNvPr id="86" name="Title 85">
            <a:extLst>
              <a:ext uri="{FF2B5EF4-FFF2-40B4-BE49-F238E27FC236}">
                <a16:creationId xmlns:a16="http://schemas.microsoft.com/office/drawing/2014/main" id="{6131CFE6-0CC0-475C-B2A3-714FB1EC5DE5}"/>
              </a:ext>
            </a:extLst>
          </p:cNvPr>
          <p:cNvSpPr>
            <a:spLocks noGrp="1"/>
          </p:cNvSpPr>
          <p:nvPr>
            <p:ph type="title"/>
          </p:nvPr>
        </p:nvSpPr>
        <p:spPr>
          <a:xfrm>
            <a:off x="9414235" y="-184571"/>
            <a:ext cx="2637817" cy="1325563"/>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r>
              <a:rPr lang="en-GB" sz="2000" b="1" i="0" kern="1200" spc="0" baseline="0" dirty="0">
                <a:ln>
                  <a:noFill/>
                </a:ln>
                <a:solidFill>
                  <a:srgbClr val="FFFFFF"/>
                </a:solidFill>
                <a:effectLst/>
                <a:latin typeface="Century Gothic" panose="020B0502020202020204" pitchFamily="34" charset="0"/>
                <a:ea typeface="+mn-ea"/>
                <a:cs typeface="+mn-cs"/>
              </a:rPr>
              <a:t> / escribir</a:t>
            </a:r>
            <a:endParaRPr lang="en-GB" dirty="0">
              <a:effectLst/>
            </a:endParaRPr>
          </a:p>
        </p:txBody>
      </p:sp>
      <p:pic>
        <p:nvPicPr>
          <p:cNvPr id="43" name="Picture 42" descr="background rectangle">
            <a:extLs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70" name="Title 1">
            <a:extLst>
              <a:ext uri="{FF2B5EF4-FFF2-40B4-BE49-F238E27FC236}">
                <a16:creationId xmlns:a16="http://schemas.microsoft.com/office/drawing/2014/main" id="{D7A71529-A673-4D90-94BB-720A93414CE8}"/>
              </a:ext>
            </a:extLst>
          </p:cNvPr>
          <p:cNvSpPr txBox="1">
            <a:spLocks/>
          </p:cNvSpPr>
          <p:nvPr/>
        </p:nvSpPr>
        <p:spPr>
          <a:xfrm>
            <a:off x="135781" y="275178"/>
            <a:ext cx="3558822" cy="793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¿CE, CI o ZA?</a:t>
            </a:r>
          </a:p>
        </p:txBody>
      </p:sp>
    </p:spTree>
    <p:extLst>
      <p:ext uri="{BB962C8B-B14F-4D97-AF65-F5344CB8AC3E}">
        <p14:creationId xmlns:p14="http://schemas.microsoft.com/office/powerpoint/2010/main" val="342371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7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7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7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7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80"/>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8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82"/>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83"/>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84"/>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p:bldP spid="61" grpId="0"/>
      <p:bldP spid="62" grpId="0"/>
      <p:bldP spid="63" grpId="0"/>
      <p:bldP spid="64" grpId="0"/>
      <p:bldP spid="65" grpId="0"/>
      <p:bldP spid="66" grpId="0"/>
      <p:bldP spid="67" grpId="0"/>
      <p:bldP spid="68" grpId="0"/>
      <p:bldP spid="69"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P spid="7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1">
            <a:extLst>
              <a:ext uri="{FF2B5EF4-FFF2-40B4-BE49-F238E27FC236}">
                <a16:creationId xmlns:a16="http://schemas.microsoft.com/office/drawing/2014/main" id="{261E8D84-07D4-40B8-88B1-53E29E158E0A}"/>
              </a:ext>
            </a:extLst>
          </p:cNvPr>
          <p:cNvSpPr txBox="1">
            <a:spLocks/>
          </p:cNvSpPr>
          <p:nvPr/>
        </p:nvSpPr>
        <p:spPr>
          <a:xfrm>
            <a:off x="5279064" y="894614"/>
            <a:ext cx="3558822" cy="793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rgbClr val="4472C4">
                    <a:lumMod val="50000"/>
                  </a:srgbClr>
                </a:solidFill>
                <a:effectLst/>
                <a:uLnTx/>
                <a:uFillTx/>
                <a:latin typeface="Century Gothic"/>
                <a:ea typeface="+mj-ea"/>
                <a:cs typeface="+mj-cs"/>
              </a:rPr>
              <a:t>Escribe 1-10.</a:t>
            </a:r>
            <a:endParaRPr kumimoji="0" lang="en-GB" sz="4000" b="1" i="0" u="none" strike="noStrike" kern="1200" cap="none" spc="0" normalizeH="0" baseline="0" noProof="0" dirty="0">
              <a:ln>
                <a:noFill/>
              </a:ln>
              <a:solidFill>
                <a:srgbClr val="4472C4">
                  <a:lumMod val="50000"/>
                </a:srgbClr>
              </a:solidFill>
              <a:effectLst/>
              <a:uLnTx/>
              <a:uFillTx/>
              <a:latin typeface="Century Gothic"/>
              <a:ea typeface="+mj-ea"/>
              <a:cs typeface="+mj-cs"/>
            </a:endParaRPr>
          </a:p>
        </p:txBody>
      </p:sp>
      <p:sp>
        <p:nvSpPr>
          <p:cNvPr id="8" name="Title 1">
            <a:extLst>
              <a:ext uri="{FF2B5EF4-FFF2-40B4-BE49-F238E27FC236}">
                <a16:creationId xmlns:a16="http://schemas.microsoft.com/office/drawing/2014/main" id="{9035B179-2FF0-41C2-B4F7-2E790E08EB45}"/>
              </a:ext>
            </a:extLst>
          </p:cNvPr>
          <p:cNvSpPr txBox="1">
            <a:spLocks/>
          </p:cNvSpPr>
          <p:nvPr/>
        </p:nvSpPr>
        <p:spPr>
          <a:xfrm>
            <a:off x="8536171" y="894614"/>
            <a:ext cx="3558822" cy="793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4472C4">
                    <a:lumMod val="50000"/>
                  </a:srgbClr>
                </a:solidFill>
                <a:effectLst/>
                <a:uLnTx/>
                <a:uFillTx/>
                <a:latin typeface="Century Gothic"/>
                <a:ea typeface="+mj-ea"/>
                <a:cs typeface="+mj-cs"/>
              </a:rPr>
              <a:t>Escucha.</a:t>
            </a:r>
          </a:p>
        </p:txBody>
      </p:sp>
      <p:sp>
        <p:nvSpPr>
          <p:cNvPr id="9" name="Title 1">
            <a:extLst>
              <a:ext uri="{FF2B5EF4-FFF2-40B4-BE49-F238E27FC236}">
                <a16:creationId xmlns:a16="http://schemas.microsoft.com/office/drawing/2014/main" id="{12F74F2A-6411-4D64-A415-5417C235DA9D}"/>
              </a:ext>
            </a:extLst>
          </p:cNvPr>
          <p:cNvSpPr txBox="1">
            <a:spLocks/>
          </p:cNvSpPr>
          <p:nvPr/>
        </p:nvSpPr>
        <p:spPr>
          <a:xfrm>
            <a:off x="5279063" y="1461684"/>
            <a:ext cx="6815929" cy="793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a:ea typeface="+mj-ea"/>
                <a:cs typeface="+mj-cs"/>
              </a:rPr>
              <a:t>Completa la palabra.</a:t>
            </a:r>
          </a:p>
        </p:txBody>
      </p:sp>
      <p:sp>
        <p:nvSpPr>
          <p:cNvPr id="10" name="TextBox 9">
            <a:extLst>
              <a:ext uri="{FF2B5EF4-FFF2-40B4-BE49-F238E27FC236}">
                <a16:creationId xmlns:a16="http://schemas.microsoft.com/office/drawing/2014/main" id="{402BEB67-A813-4DD9-ADF7-0D9B367F4B8F}"/>
              </a:ext>
            </a:extLst>
          </p:cNvPr>
          <p:cNvSpPr txBox="1"/>
          <p:nvPr/>
        </p:nvSpPr>
        <p:spPr>
          <a:xfrm>
            <a:off x="683001" y="912907"/>
            <a:ext cx="2012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Century Gothic"/>
                <a:ea typeface="+mn-ea"/>
                <a:cs typeface="+mn-cs"/>
              </a:rPr>
              <a:t>za</a:t>
            </a:r>
            <a:r>
              <a:rPr kumimoji="0" lang="en-GB" sz="2800" b="1" i="0" u="none" strike="noStrike" kern="0" cap="none" spc="0" normalizeH="0" baseline="0" noProof="0" dirty="0">
                <a:ln>
                  <a:noFill/>
                </a:ln>
                <a:solidFill>
                  <a:srgbClr val="002060"/>
                </a:solidFill>
                <a:effectLst/>
                <a:uLnTx/>
                <a:uFillTx/>
                <a:latin typeface="Century Gothic"/>
                <a:ea typeface="+mn-ea"/>
                <a:cs typeface="+mn-cs"/>
              </a:rPr>
              <a:t>pato</a:t>
            </a:r>
          </a:p>
        </p:txBody>
      </p:sp>
      <p:sp>
        <p:nvSpPr>
          <p:cNvPr id="11" name="TextBox 10">
            <a:extLst>
              <a:ext uri="{FF2B5EF4-FFF2-40B4-BE49-F238E27FC236}">
                <a16:creationId xmlns:a16="http://schemas.microsoft.com/office/drawing/2014/main" id="{6D34D0BE-3FC2-4E8E-A19B-B73ECA3DE282}"/>
              </a:ext>
            </a:extLst>
          </p:cNvPr>
          <p:cNvSpPr txBox="1"/>
          <p:nvPr/>
        </p:nvSpPr>
        <p:spPr>
          <a:xfrm>
            <a:off x="673613" y="1429560"/>
            <a:ext cx="17293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Century Gothic"/>
                <a:ea typeface="+mn-ea"/>
                <a:cs typeface="+mn-cs"/>
              </a:rPr>
              <a:t>ci</a:t>
            </a:r>
            <a:r>
              <a:rPr kumimoji="0" lang="en-GB" sz="2800" b="1" i="0" u="none" strike="noStrike" kern="0" cap="none" spc="0" normalizeH="0" baseline="0" noProof="0" dirty="0">
                <a:ln>
                  <a:noFill/>
                </a:ln>
                <a:solidFill>
                  <a:srgbClr val="002060"/>
                </a:solidFill>
                <a:effectLst/>
                <a:uLnTx/>
                <a:uFillTx/>
                <a:latin typeface="Century Gothic"/>
                <a:ea typeface="+mn-ea"/>
                <a:cs typeface="+mn-cs"/>
              </a:rPr>
              <a:t>udad</a:t>
            </a:r>
          </a:p>
        </p:txBody>
      </p:sp>
      <p:sp>
        <p:nvSpPr>
          <p:cNvPr id="12" name="TextBox 11">
            <a:extLst>
              <a:ext uri="{FF2B5EF4-FFF2-40B4-BE49-F238E27FC236}">
                <a16:creationId xmlns:a16="http://schemas.microsoft.com/office/drawing/2014/main" id="{E5128B60-2F09-4144-864D-9B98A7578472}"/>
              </a:ext>
            </a:extLst>
          </p:cNvPr>
          <p:cNvSpPr txBox="1"/>
          <p:nvPr/>
        </p:nvSpPr>
        <p:spPr>
          <a:xfrm>
            <a:off x="673612" y="1976782"/>
            <a:ext cx="12083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mn-ea"/>
                <a:cs typeface="+mn-cs"/>
              </a:rPr>
              <a:t>do</a:t>
            </a:r>
            <a:r>
              <a:rPr kumimoji="0" lang="en-GB" sz="2800" b="1" i="0" u="none" strike="noStrike" kern="0" cap="none" spc="0" normalizeH="0" baseline="0" noProof="0" dirty="0">
                <a:ln>
                  <a:noFill/>
                </a:ln>
                <a:solidFill>
                  <a:srgbClr val="ED7D31"/>
                </a:solidFill>
                <a:effectLst/>
                <a:uLnTx/>
                <a:uFillTx/>
                <a:latin typeface="Century Gothic"/>
                <a:ea typeface="+mn-ea"/>
                <a:cs typeface="+mn-cs"/>
              </a:rPr>
              <a:t>ce</a:t>
            </a:r>
          </a:p>
        </p:txBody>
      </p:sp>
      <p:sp>
        <p:nvSpPr>
          <p:cNvPr id="13" name="TextBox 12">
            <a:extLst>
              <a:ext uri="{FF2B5EF4-FFF2-40B4-BE49-F238E27FC236}">
                <a16:creationId xmlns:a16="http://schemas.microsoft.com/office/drawing/2014/main" id="{0A89E6F4-061F-4E83-901E-1F94EDAFFA8B}"/>
              </a:ext>
            </a:extLst>
          </p:cNvPr>
          <p:cNvSpPr txBox="1"/>
          <p:nvPr/>
        </p:nvSpPr>
        <p:spPr>
          <a:xfrm>
            <a:off x="673612" y="2488242"/>
            <a:ext cx="21865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mn-ea"/>
                <a:cs typeface="+mn-cs"/>
              </a:rPr>
              <a:t>ne</a:t>
            </a:r>
            <a:r>
              <a:rPr kumimoji="0" lang="en-GB" sz="2800" b="1" i="0" u="none" strike="noStrike" kern="0" cap="none" spc="0" normalizeH="0" baseline="0" noProof="0" dirty="0">
                <a:ln>
                  <a:noFill/>
                </a:ln>
                <a:solidFill>
                  <a:srgbClr val="ED7D31"/>
                </a:solidFill>
                <a:effectLst/>
                <a:uLnTx/>
                <a:uFillTx/>
                <a:latin typeface="Century Gothic"/>
                <a:ea typeface="+mn-ea"/>
                <a:cs typeface="+mn-cs"/>
              </a:rPr>
              <a:t>ce</a:t>
            </a:r>
            <a:r>
              <a:rPr kumimoji="0" lang="en-GB" sz="2800" b="1" i="0" u="none" strike="noStrike" kern="0" cap="none" spc="0" normalizeH="0" baseline="0" noProof="0" dirty="0">
                <a:ln>
                  <a:noFill/>
                </a:ln>
                <a:solidFill>
                  <a:srgbClr val="002060"/>
                </a:solidFill>
                <a:effectLst/>
                <a:uLnTx/>
                <a:uFillTx/>
                <a:latin typeface="Century Gothic"/>
                <a:ea typeface="+mn-ea"/>
                <a:cs typeface="+mn-cs"/>
              </a:rPr>
              <a:t>sitar</a:t>
            </a:r>
          </a:p>
        </p:txBody>
      </p:sp>
      <p:sp>
        <p:nvSpPr>
          <p:cNvPr id="14" name="TextBox 13">
            <a:extLst>
              <a:ext uri="{FF2B5EF4-FFF2-40B4-BE49-F238E27FC236}">
                <a16:creationId xmlns:a16="http://schemas.microsoft.com/office/drawing/2014/main" id="{B908C45A-25AA-4594-BBE0-C22B7E92812D}"/>
              </a:ext>
            </a:extLst>
          </p:cNvPr>
          <p:cNvSpPr txBox="1"/>
          <p:nvPr/>
        </p:nvSpPr>
        <p:spPr>
          <a:xfrm>
            <a:off x="683002" y="3035441"/>
            <a:ext cx="13265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Century Gothic"/>
                <a:ea typeface="+mn-ea"/>
                <a:cs typeface="+mn-cs"/>
              </a:rPr>
              <a:t>ci</a:t>
            </a:r>
            <a:r>
              <a:rPr kumimoji="0" lang="en-GB" sz="2800" b="1" i="0" u="none" strike="noStrike" kern="0" cap="none" spc="0" normalizeH="0" baseline="0" noProof="0" dirty="0">
                <a:ln>
                  <a:noFill/>
                </a:ln>
                <a:solidFill>
                  <a:srgbClr val="002060"/>
                </a:solidFill>
                <a:effectLst/>
                <a:uLnTx/>
                <a:uFillTx/>
                <a:latin typeface="Century Gothic"/>
                <a:ea typeface="+mn-ea"/>
                <a:cs typeface="+mn-cs"/>
              </a:rPr>
              <a:t>erto</a:t>
            </a:r>
          </a:p>
        </p:txBody>
      </p:sp>
      <p:sp>
        <p:nvSpPr>
          <p:cNvPr id="15" name="TextBox 14">
            <a:extLst>
              <a:ext uri="{FF2B5EF4-FFF2-40B4-BE49-F238E27FC236}">
                <a16:creationId xmlns:a16="http://schemas.microsoft.com/office/drawing/2014/main" id="{DB8BFE73-50ED-4972-B03E-930E31D20514}"/>
              </a:ext>
            </a:extLst>
          </p:cNvPr>
          <p:cNvSpPr txBox="1"/>
          <p:nvPr/>
        </p:nvSpPr>
        <p:spPr>
          <a:xfrm>
            <a:off x="683001" y="3578855"/>
            <a:ext cx="17199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mn-ea"/>
                <a:cs typeface="+mn-cs"/>
              </a:rPr>
              <a:t>cabe</a:t>
            </a:r>
            <a:r>
              <a:rPr kumimoji="0" lang="en-GB" sz="2800" b="1" i="0" u="none" strike="noStrike" kern="0" cap="none" spc="0" normalizeH="0" baseline="0" noProof="0" dirty="0">
                <a:ln>
                  <a:noFill/>
                </a:ln>
                <a:solidFill>
                  <a:srgbClr val="ED7D31"/>
                </a:solidFill>
                <a:effectLst/>
                <a:uLnTx/>
                <a:uFillTx/>
                <a:latin typeface="Century Gothic"/>
                <a:ea typeface="+mn-ea"/>
                <a:cs typeface="+mn-cs"/>
              </a:rPr>
              <a:t>za</a:t>
            </a:r>
          </a:p>
        </p:txBody>
      </p:sp>
      <p:sp>
        <p:nvSpPr>
          <p:cNvPr id="16" name="TextBox 15">
            <a:extLst>
              <a:ext uri="{FF2B5EF4-FFF2-40B4-BE49-F238E27FC236}">
                <a16:creationId xmlns:a16="http://schemas.microsoft.com/office/drawing/2014/main" id="{7015A4B9-7E0C-4511-9D98-5A3BCAA34B8D}"/>
              </a:ext>
            </a:extLst>
          </p:cNvPr>
          <p:cNvSpPr txBox="1"/>
          <p:nvPr/>
        </p:nvSpPr>
        <p:spPr>
          <a:xfrm>
            <a:off x="673611" y="4088995"/>
            <a:ext cx="20221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mn-ea"/>
                <a:cs typeface="+mn-cs"/>
              </a:rPr>
              <a:t>empe</a:t>
            </a:r>
            <a:r>
              <a:rPr kumimoji="0" lang="en-GB" sz="2800" b="1" i="0" u="none" strike="noStrike" kern="0" cap="none" spc="0" normalizeH="0" baseline="0" noProof="0" dirty="0">
                <a:ln>
                  <a:noFill/>
                </a:ln>
                <a:solidFill>
                  <a:srgbClr val="ED7D31"/>
                </a:solidFill>
                <a:effectLst/>
                <a:uLnTx/>
                <a:uFillTx/>
                <a:latin typeface="Century Gothic"/>
                <a:ea typeface="+mn-ea"/>
                <a:cs typeface="+mn-cs"/>
              </a:rPr>
              <a:t>za</a:t>
            </a:r>
            <a:r>
              <a:rPr kumimoji="0" lang="en-GB" sz="2800" b="1" i="0" u="none" strike="noStrike" kern="0" cap="none" spc="0" normalizeH="0" baseline="0" noProof="0" dirty="0">
                <a:ln>
                  <a:noFill/>
                </a:ln>
                <a:solidFill>
                  <a:srgbClr val="002060"/>
                </a:solidFill>
                <a:effectLst/>
                <a:uLnTx/>
                <a:uFillTx/>
                <a:latin typeface="Century Gothic"/>
                <a:ea typeface="+mn-ea"/>
                <a:cs typeface="+mn-cs"/>
              </a:rPr>
              <a:t>r</a:t>
            </a:r>
            <a:endParaRPr kumimoji="0" lang="en-GB" sz="2800" b="1" i="1" u="none" strike="noStrike" kern="0" cap="none" spc="0" normalizeH="0" baseline="0" noProof="0" dirty="0">
              <a:ln>
                <a:noFill/>
              </a:ln>
              <a:solidFill>
                <a:srgbClr val="002060"/>
              </a:solidFill>
              <a:effectLst/>
              <a:uLnTx/>
              <a:uFillTx/>
              <a:latin typeface="Century Gothic"/>
              <a:ea typeface="+mn-ea"/>
              <a:cs typeface="+mn-cs"/>
            </a:endParaRPr>
          </a:p>
        </p:txBody>
      </p:sp>
      <p:sp>
        <p:nvSpPr>
          <p:cNvPr id="17" name="TextBox 16">
            <a:extLst>
              <a:ext uri="{FF2B5EF4-FFF2-40B4-BE49-F238E27FC236}">
                <a16:creationId xmlns:a16="http://schemas.microsoft.com/office/drawing/2014/main" id="{B0432E3B-D2D6-4550-96A1-6944CE454030}"/>
              </a:ext>
            </a:extLst>
          </p:cNvPr>
          <p:cNvSpPr txBox="1"/>
          <p:nvPr/>
        </p:nvSpPr>
        <p:spPr>
          <a:xfrm>
            <a:off x="683001" y="4621416"/>
            <a:ext cx="17199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Century Gothic"/>
                <a:ea typeface="+mn-ea"/>
                <a:cs typeface="+mn-cs"/>
              </a:rPr>
              <a:t>ci</a:t>
            </a:r>
            <a:r>
              <a:rPr kumimoji="0" lang="en-GB" sz="2800" b="1" i="0" u="none" strike="noStrike" kern="0" cap="none" spc="0" normalizeH="0" baseline="0" noProof="0" dirty="0">
                <a:ln>
                  <a:noFill/>
                </a:ln>
                <a:solidFill>
                  <a:srgbClr val="002060"/>
                </a:solidFill>
                <a:effectLst/>
                <a:uLnTx/>
                <a:uFillTx/>
                <a:latin typeface="Century Gothic"/>
                <a:ea typeface="+mn-ea"/>
                <a:cs typeface="+mn-cs"/>
              </a:rPr>
              <a:t>en</a:t>
            </a:r>
            <a:r>
              <a:rPr kumimoji="0" lang="en-GB" sz="2800" b="1" i="0" u="none" strike="noStrike" kern="0" cap="none" spc="0" normalizeH="0" baseline="0" noProof="0" dirty="0">
                <a:ln>
                  <a:noFill/>
                </a:ln>
                <a:solidFill>
                  <a:srgbClr val="ED7D31"/>
                </a:solidFill>
                <a:effectLst/>
                <a:uLnTx/>
                <a:uFillTx/>
                <a:latin typeface="Century Gothic"/>
                <a:ea typeface="+mn-ea"/>
                <a:cs typeface="+mn-cs"/>
              </a:rPr>
              <a:t>ci</a:t>
            </a:r>
            <a:r>
              <a:rPr kumimoji="0" lang="en-GB" sz="2800" b="1" i="0" u="none" strike="noStrike" kern="0" cap="none" spc="0" normalizeH="0" baseline="0" noProof="0" dirty="0">
                <a:ln>
                  <a:noFill/>
                </a:ln>
                <a:solidFill>
                  <a:srgbClr val="002060"/>
                </a:solidFill>
                <a:effectLst/>
                <a:uLnTx/>
                <a:uFillTx/>
                <a:latin typeface="Century Gothic"/>
                <a:ea typeface="+mn-ea"/>
                <a:cs typeface="+mn-cs"/>
              </a:rPr>
              <a:t>as</a:t>
            </a:r>
          </a:p>
        </p:txBody>
      </p:sp>
      <p:sp>
        <p:nvSpPr>
          <p:cNvPr id="18" name="TextBox 17">
            <a:extLst>
              <a:ext uri="{FF2B5EF4-FFF2-40B4-BE49-F238E27FC236}">
                <a16:creationId xmlns:a16="http://schemas.microsoft.com/office/drawing/2014/main" id="{DA0B8463-E671-4C90-A8AC-9CF481FF10B5}"/>
              </a:ext>
            </a:extLst>
          </p:cNvPr>
          <p:cNvSpPr txBox="1"/>
          <p:nvPr/>
        </p:nvSpPr>
        <p:spPr>
          <a:xfrm>
            <a:off x="697676" y="5694876"/>
            <a:ext cx="13118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Century Gothic"/>
                <a:ea typeface="+mn-ea"/>
                <a:cs typeface="+mn-cs"/>
              </a:rPr>
              <a:t>ce</a:t>
            </a:r>
            <a:r>
              <a:rPr kumimoji="0" lang="en-GB" sz="2800" b="1" i="0" u="none" strike="noStrike" kern="0" cap="none" spc="0" normalizeH="0" baseline="0" noProof="0" dirty="0">
                <a:ln>
                  <a:noFill/>
                </a:ln>
                <a:solidFill>
                  <a:srgbClr val="002060"/>
                </a:solidFill>
                <a:effectLst/>
                <a:uLnTx/>
                <a:uFillTx/>
                <a:latin typeface="Century Gothic"/>
                <a:ea typeface="+mn-ea"/>
                <a:cs typeface="+mn-cs"/>
              </a:rPr>
              <a:t>rca</a:t>
            </a:r>
            <a:endParaRPr kumimoji="0" lang="en-GB" sz="2800" b="1" i="1" u="none" strike="noStrike" kern="0" cap="none" spc="0" normalizeH="0" baseline="0" noProof="0" dirty="0">
              <a:ln>
                <a:noFill/>
              </a:ln>
              <a:solidFill>
                <a:srgbClr val="002060"/>
              </a:solidFill>
              <a:effectLst/>
              <a:uLnTx/>
              <a:uFillTx/>
              <a:latin typeface="Century Gothic"/>
              <a:ea typeface="+mn-ea"/>
              <a:cs typeface="+mn-cs"/>
            </a:endParaRPr>
          </a:p>
        </p:txBody>
      </p:sp>
      <p:sp>
        <p:nvSpPr>
          <p:cNvPr id="19" name="TextBox 18">
            <a:extLst>
              <a:ext uri="{FF2B5EF4-FFF2-40B4-BE49-F238E27FC236}">
                <a16:creationId xmlns:a16="http://schemas.microsoft.com/office/drawing/2014/main" id="{79958653-B52F-4519-8ED1-0B0DADA799AD}"/>
              </a:ext>
            </a:extLst>
          </p:cNvPr>
          <p:cNvSpPr txBox="1"/>
          <p:nvPr/>
        </p:nvSpPr>
        <p:spPr>
          <a:xfrm>
            <a:off x="697676" y="5169727"/>
            <a:ext cx="13118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mn-ea"/>
                <a:cs typeface="+mn-cs"/>
              </a:rPr>
              <a:t>de</a:t>
            </a:r>
            <a:r>
              <a:rPr kumimoji="0" lang="en-GB" sz="2800" b="1" i="0" u="none" strike="noStrike" kern="0" cap="none" spc="0" normalizeH="0" baseline="0" noProof="0" dirty="0">
                <a:ln>
                  <a:noFill/>
                </a:ln>
                <a:solidFill>
                  <a:srgbClr val="ED7D31"/>
                </a:solidFill>
                <a:effectLst/>
                <a:uLnTx/>
                <a:uFillTx/>
                <a:latin typeface="Century Gothic"/>
                <a:ea typeface="+mn-ea"/>
                <a:cs typeface="+mn-cs"/>
              </a:rPr>
              <a:t>ci</a:t>
            </a:r>
            <a:r>
              <a:rPr kumimoji="0" lang="en-GB" sz="2800" b="1" i="0" u="none" strike="noStrike" kern="0" cap="none" spc="0" normalizeH="0" baseline="0" noProof="0" dirty="0">
                <a:ln>
                  <a:noFill/>
                </a:ln>
                <a:solidFill>
                  <a:srgbClr val="002060"/>
                </a:solidFill>
                <a:effectLst/>
                <a:uLnTx/>
                <a:uFillTx/>
                <a:latin typeface="Century Gothic"/>
                <a:ea typeface="+mn-ea"/>
                <a:cs typeface="+mn-cs"/>
              </a:rPr>
              <a:t>r</a:t>
            </a:r>
          </a:p>
        </p:txBody>
      </p:sp>
      <p:sp>
        <p:nvSpPr>
          <p:cNvPr id="20" name="Title 1">
            <a:extLst>
              <a:ext uri="{FF2B5EF4-FFF2-40B4-BE49-F238E27FC236}">
                <a16:creationId xmlns:a16="http://schemas.microsoft.com/office/drawing/2014/main" id="{771F85EA-64A7-4549-9EEF-2A25E4E5E8A2}"/>
              </a:ext>
            </a:extLst>
          </p:cNvPr>
          <p:cNvSpPr txBox="1">
            <a:spLocks/>
          </p:cNvSpPr>
          <p:nvPr/>
        </p:nvSpPr>
        <p:spPr>
          <a:xfrm>
            <a:off x="3836580" y="133225"/>
            <a:ext cx="3558822" cy="793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4472C4">
                    <a:lumMod val="50000"/>
                  </a:srgbClr>
                </a:solidFill>
                <a:effectLst/>
                <a:uLnTx/>
                <a:uFillTx/>
                <a:latin typeface="Century Gothic"/>
                <a:ea typeface="+mj-ea"/>
                <a:cs typeface="+mj-cs"/>
              </a:rPr>
              <a:t>¿CE, CI o ZA?</a:t>
            </a:r>
          </a:p>
        </p:txBody>
      </p:sp>
      <p:sp>
        <p:nvSpPr>
          <p:cNvPr id="21" name="Title 1">
            <a:extLst>
              <a:ext uri="{FF2B5EF4-FFF2-40B4-BE49-F238E27FC236}">
                <a16:creationId xmlns:a16="http://schemas.microsoft.com/office/drawing/2014/main" id="{34A5FD8F-65D5-448E-9FA9-C7D380F7EE2A}"/>
              </a:ext>
            </a:extLst>
          </p:cNvPr>
          <p:cNvSpPr txBox="1">
            <a:spLocks/>
          </p:cNvSpPr>
          <p:nvPr/>
        </p:nvSpPr>
        <p:spPr>
          <a:xfrm>
            <a:off x="4614184" y="3269395"/>
            <a:ext cx="6815929" cy="793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a:ea typeface="+mj-ea"/>
                <a:cs typeface="+mj-cs"/>
              </a:rPr>
              <a:t>¿</a:t>
            </a:r>
            <a:r>
              <a:rPr kumimoji="0" lang="en-GB" sz="4000" b="0" i="0" u="none" strike="noStrike" kern="1200" cap="none" spc="0" normalizeH="0" baseline="0" noProof="0" dirty="0" err="1">
                <a:ln>
                  <a:noFill/>
                </a:ln>
                <a:solidFill>
                  <a:srgbClr val="4472C4">
                    <a:lumMod val="50000"/>
                  </a:srgbClr>
                </a:solidFill>
                <a:effectLst/>
                <a:uLnTx/>
                <a:uFillTx/>
                <a:latin typeface="Century Gothic"/>
                <a:ea typeface="+mj-ea"/>
                <a:cs typeface="+mj-cs"/>
              </a:rPr>
              <a:t>Dónde</a:t>
            </a:r>
            <a:r>
              <a:rPr kumimoji="0" lang="en-GB" sz="4000" b="0" i="0" u="none" strike="noStrike" kern="1200" cap="none" spc="0" normalizeH="0" baseline="0" noProof="0" dirty="0">
                <a:ln>
                  <a:noFill/>
                </a:ln>
                <a:solidFill>
                  <a:srgbClr val="4472C4">
                    <a:lumMod val="50000"/>
                  </a:srgbClr>
                </a:solidFill>
                <a:effectLst/>
                <a:uLnTx/>
                <a:uFillTx/>
                <a:latin typeface="Century Gothic"/>
                <a:ea typeface="+mj-ea"/>
                <a:cs typeface="+mj-cs"/>
              </a:rPr>
              <a:t> </a:t>
            </a:r>
            <a:r>
              <a:rPr kumimoji="0" lang="en-GB" sz="4000" b="0" i="0" u="none" strike="noStrike" kern="1200" cap="none" spc="0" normalizeH="0" baseline="0" noProof="0" dirty="0" err="1">
                <a:ln>
                  <a:noFill/>
                </a:ln>
                <a:solidFill>
                  <a:srgbClr val="4472C4">
                    <a:lumMod val="50000"/>
                  </a:srgbClr>
                </a:solidFill>
                <a:effectLst/>
                <a:uLnTx/>
                <a:uFillTx/>
                <a:latin typeface="Century Gothic"/>
                <a:ea typeface="+mj-ea"/>
                <a:cs typeface="+mj-cs"/>
              </a:rPr>
              <a:t>está</a:t>
            </a:r>
            <a:r>
              <a:rPr kumimoji="0" lang="en-GB" sz="4000" b="0" i="0" u="none" strike="noStrike" kern="1200" cap="none" spc="0" normalizeH="0" baseline="0" noProof="0" dirty="0">
                <a:ln>
                  <a:noFill/>
                </a:ln>
                <a:solidFill>
                  <a:srgbClr val="4472C4">
                    <a:lumMod val="50000"/>
                  </a:srgbClr>
                </a:solidFill>
                <a:effectLst/>
                <a:uLnTx/>
                <a:uFillTx/>
                <a:latin typeface="Century Gothic"/>
                <a:ea typeface="+mj-ea"/>
                <a:cs typeface="+mj-cs"/>
              </a:rPr>
              <a:t> la persona?</a:t>
            </a:r>
          </a:p>
        </p:txBody>
      </p:sp>
      <p:sp>
        <p:nvSpPr>
          <p:cNvPr id="22" name="Title 1">
            <a:extLst>
              <a:ext uri="{FF2B5EF4-FFF2-40B4-BE49-F238E27FC236}">
                <a16:creationId xmlns:a16="http://schemas.microsoft.com/office/drawing/2014/main" id="{88956405-4D69-45EB-AB14-6ED7BA642D91}"/>
              </a:ext>
            </a:extLst>
          </p:cNvPr>
          <p:cNvSpPr txBox="1">
            <a:spLocks/>
          </p:cNvSpPr>
          <p:nvPr/>
        </p:nvSpPr>
        <p:spPr>
          <a:xfrm>
            <a:off x="4671006" y="4184877"/>
            <a:ext cx="2624323" cy="7935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700" b="0" i="0" u="none" strike="noStrike" kern="1200" cap="none" spc="0" normalizeH="0" baseline="0" noProof="0" dirty="0">
                <a:ln>
                  <a:noFill/>
                </a:ln>
                <a:solidFill>
                  <a:srgbClr val="4472C4">
                    <a:lumMod val="50000"/>
                  </a:srgbClr>
                </a:solidFill>
                <a:effectLst/>
                <a:uLnTx/>
                <a:uFillTx/>
                <a:latin typeface="Century Gothic"/>
                <a:ea typeface="+mj-ea"/>
                <a:cs typeface="+mj-cs"/>
              </a:rPr>
              <a:t>¿</a:t>
            </a:r>
            <a:r>
              <a:rPr kumimoji="0" lang="en-GB" sz="3700" b="0" i="0" u="none" strike="noStrike" kern="1200" cap="none" spc="0" normalizeH="0" baseline="0" noProof="0" dirty="0" err="1">
                <a:ln>
                  <a:noFill/>
                </a:ln>
                <a:solidFill>
                  <a:srgbClr val="4472C4">
                    <a:lumMod val="50000"/>
                  </a:srgbClr>
                </a:solidFill>
                <a:effectLst/>
                <a:uLnTx/>
                <a:uFillTx/>
                <a:latin typeface="Century Gothic"/>
                <a:ea typeface="+mj-ea"/>
                <a:cs typeface="+mj-cs"/>
              </a:rPr>
              <a:t>España</a:t>
            </a:r>
            <a:r>
              <a:rPr kumimoji="0" lang="en-GB" sz="3700" b="0" i="0" u="none" strike="noStrike" kern="1200" cap="none" spc="0" normalizeH="0" baseline="0" noProof="0" dirty="0">
                <a:ln>
                  <a:noFill/>
                </a:ln>
                <a:solidFill>
                  <a:srgbClr val="4472C4">
                    <a:lumMod val="50000"/>
                  </a:srgbClr>
                </a:solidFill>
                <a:effectLst/>
                <a:uLnTx/>
                <a:uFillTx/>
                <a:latin typeface="Century Gothic"/>
                <a:ea typeface="+mj-ea"/>
                <a:cs typeface="+mj-cs"/>
              </a:rPr>
              <a:t>?</a:t>
            </a:r>
          </a:p>
        </p:txBody>
      </p:sp>
      <p:sp>
        <p:nvSpPr>
          <p:cNvPr id="23" name="Title 1">
            <a:extLst>
              <a:ext uri="{FF2B5EF4-FFF2-40B4-BE49-F238E27FC236}">
                <a16:creationId xmlns:a16="http://schemas.microsoft.com/office/drawing/2014/main" id="{383F89F1-C8A8-44C3-9DDB-E0C07AB38D09}"/>
              </a:ext>
            </a:extLst>
          </p:cNvPr>
          <p:cNvSpPr txBox="1">
            <a:spLocks/>
          </p:cNvSpPr>
          <p:nvPr/>
        </p:nvSpPr>
        <p:spPr>
          <a:xfrm>
            <a:off x="4671006" y="4826261"/>
            <a:ext cx="6982278" cy="79355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a:ea typeface="+mj-ea"/>
                <a:cs typeface="+mj-cs"/>
              </a:rPr>
              <a:t>¿</a:t>
            </a:r>
            <a:r>
              <a:rPr kumimoji="0" lang="en-GB" sz="4000" b="0" i="0" u="none" strike="noStrike" kern="1200" cap="none" spc="0" normalizeH="0" baseline="0" noProof="0" dirty="0" err="1">
                <a:ln>
                  <a:noFill/>
                </a:ln>
                <a:solidFill>
                  <a:srgbClr val="4472C4">
                    <a:lumMod val="50000"/>
                  </a:srgbClr>
                </a:solidFill>
                <a:effectLst/>
                <a:uLnTx/>
                <a:uFillTx/>
                <a:latin typeface="Century Gothic"/>
                <a:ea typeface="+mj-ea"/>
                <a:cs typeface="+mj-cs"/>
              </a:rPr>
              <a:t>Latinoamérica</a:t>
            </a:r>
            <a:r>
              <a:rPr kumimoji="0" lang="en-GB" sz="4000" b="0" i="0" u="none" strike="noStrike" kern="1200" cap="none" spc="0" normalizeH="0" baseline="0" noProof="0" dirty="0">
                <a:ln>
                  <a:noFill/>
                </a:ln>
                <a:solidFill>
                  <a:srgbClr val="4472C4">
                    <a:lumMod val="50000"/>
                  </a:srgbClr>
                </a:solidFill>
                <a:effectLst/>
                <a:uLnTx/>
                <a:uFillTx/>
                <a:latin typeface="Century Gothic"/>
                <a:ea typeface="+mj-ea"/>
                <a:cs typeface="+mj-cs"/>
              </a:rPr>
              <a:t> / Canarias?</a:t>
            </a:r>
          </a:p>
        </p:txBody>
      </p:sp>
      <p:pic>
        <p:nvPicPr>
          <p:cNvPr id="24" name="Picture 23">
            <a:extLst>
              <a:ext uri="{FF2B5EF4-FFF2-40B4-BE49-F238E27FC236}">
                <a16:creationId xmlns:a16="http://schemas.microsoft.com/office/drawing/2014/main" id="{1C5F5EA8-FAC9-4AFC-8352-EFE9C0662D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3966" y="4233241"/>
            <a:ext cx="522871" cy="544657"/>
          </a:xfrm>
          <a:prstGeom prst="rect">
            <a:avLst/>
          </a:prstGeom>
        </p:spPr>
      </p:pic>
      <p:sp>
        <p:nvSpPr>
          <p:cNvPr id="25" name="Action Button: Custom 30">
            <a:hlinkClick r:id="" action="ppaction://noaction" highlightClick="1">
              <a:snd r:embed="rId4" name="zapato (ceceo).wav"/>
            </a:hlinkClick>
            <a:extLst>
              <a:ext uri="{FF2B5EF4-FFF2-40B4-BE49-F238E27FC236}">
                <a16:creationId xmlns:a16="http://schemas.microsoft.com/office/drawing/2014/main" id="{B832257A-46B7-464A-A568-B03A634F4B2D}"/>
              </a:ext>
            </a:extLst>
          </p:cNvPr>
          <p:cNvSpPr/>
          <p:nvPr/>
        </p:nvSpPr>
        <p:spPr>
          <a:xfrm>
            <a:off x="268581" y="108104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1</a:t>
            </a:r>
          </a:p>
        </p:txBody>
      </p:sp>
      <p:sp>
        <p:nvSpPr>
          <p:cNvPr id="26" name="Action Button: Custom 31">
            <a:hlinkClick r:id="" action="ppaction://noaction" highlightClick="1">
              <a:snd r:embed="rId5" name="ciudad (ceceo).wav"/>
            </a:hlinkClick>
            <a:extLst>
              <a:ext uri="{FF2B5EF4-FFF2-40B4-BE49-F238E27FC236}">
                <a16:creationId xmlns:a16="http://schemas.microsoft.com/office/drawing/2014/main" id="{BC14EFAC-EA24-4B07-879D-49DEA19E5706}"/>
              </a:ext>
            </a:extLst>
          </p:cNvPr>
          <p:cNvSpPr/>
          <p:nvPr/>
        </p:nvSpPr>
        <p:spPr>
          <a:xfrm>
            <a:off x="268580" y="163339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2</a:t>
            </a:r>
          </a:p>
        </p:txBody>
      </p:sp>
      <p:sp>
        <p:nvSpPr>
          <p:cNvPr id="27" name="Action Button: Custom 32">
            <a:hlinkClick r:id="" action="ppaction://noaction" highlightClick="1">
              <a:snd r:embed="rId6" name="doce.wav"/>
            </a:hlinkClick>
            <a:extLst>
              <a:ext uri="{FF2B5EF4-FFF2-40B4-BE49-F238E27FC236}">
                <a16:creationId xmlns:a16="http://schemas.microsoft.com/office/drawing/2014/main" id="{2F8157C2-916A-4A99-8523-74D8683F5B72}"/>
              </a:ext>
            </a:extLst>
          </p:cNvPr>
          <p:cNvSpPr/>
          <p:nvPr/>
        </p:nvSpPr>
        <p:spPr>
          <a:xfrm>
            <a:off x="253215" y="213806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3</a:t>
            </a:r>
          </a:p>
        </p:txBody>
      </p:sp>
      <p:sp>
        <p:nvSpPr>
          <p:cNvPr id="28" name="Action Button: Custom 33">
            <a:hlinkClick r:id="" action="ppaction://noaction" highlightClick="1">
              <a:snd r:embed="rId7" name="necesitar (ceceo).wav"/>
            </a:hlinkClick>
            <a:extLst>
              <a:ext uri="{FF2B5EF4-FFF2-40B4-BE49-F238E27FC236}">
                <a16:creationId xmlns:a16="http://schemas.microsoft.com/office/drawing/2014/main" id="{BA4BA90C-1C6A-45DA-AF8F-9E1B2254E5EE}"/>
              </a:ext>
            </a:extLst>
          </p:cNvPr>
          <p:cNvSpPr/>
          <p:nvPr/>
        </p:nvSpPr>
        <p:spPr>
          <a:xfrm>
            <a:off x="253215" y="269026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4</a:t>
            </a:r>
          </a:p>
        </p:txBody>
      </p:sp>
      <p:sp>
        <p:nvSpPr>
          <p:cNvPr id="29" name="Action Button: Custom 34">
            <a:hlinkClick r:id="" action="ppaction://noaction" highlightClick="1">
              <a:snd r:embed="rId8" name="cierto (ceceo).wav"/>
            </a:hlinkClick>
            <a:extLst>
              <a:ext uri="{FF2B5EF4-FFF2-40B4-BE49-F238E27FC236}">
                <a16:creationId xmlns:a16="http://schemas.microsoft.com/office/drawing/2014/main" id="{28704D39-3E59-449E-A038-8802624F50D0}"/>
              </a:ext>
            </a:extLst>
          </p:cNvPr>
          <p:cNvSpPr/>
          <p:nvPr/>
        </p:nvSpPr>
        <p:spPr>
          <a:xfrm>
            <a:off x="240054" y="320830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5</a:t>
            </a:r>
          </a:p>
        </p:txBody>
      </p:sp>
      <p:sp>
        <p:nvSpPr>
          <p:cNvPr id="30" name="Action Button: Custom 35">
            <a:hlinkClick r:id="" action="ppaction://noaction" highlightClick="1">
              <a:snd r:embed="rId9" name="cabeza (ceceo).wav"/>
            </a:hlinkClick>
            <a:extLst>
              <a:ext uri="{FF2B5EF4-FFF2-40B4-BE49-F238E27FC236}">
                <a16:creationId xmlns:a16="http://schemas.microsoft.com/office/drawing/2014/main" id="{96431348-E25B-47D6-AE26-D297001782AB}"/>
              </a:ext>
            </a:extLst>
          </p:cNvPr>
          <p:cNvSpPr/>
          <p:nvPr/>
        </p:nvSpPr>
        <p:spPr>
          <a:xfrm>
            <a:off x="240054" y="3739100"/>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6</a:t>
            </a:r>
          </a:p>
        </p:txBody>
      </p:sp>
      <p:sp>
        <p:nvSpPr>
          <p:cNvPr id="31" name="Action Button: Custom 36">
            <a:hlinkClick r:id="" action="ppaction://noaction" highlightClick="1">
              <a:snd r:embed="rId10" name="empezar (ceceo).wav"/>
            </a:hlinkClick>
            <a:extLst>
              <a:ext uri="{FF2B5EF4-FFF2-40B4-BE49-F238E27FC236}">
                <a16:creationId xmlns:a16="http://schemas.microsoft.com/office/drawing/2014/main" id="{9BE95FFE-895B-4E4A-91E8-E2A0727504CF}"/>
              </a:ext>
            </a:extLst>
          </p:cNvPr>
          <p:cNvSpPr/>
          <p:nvPr/>
        </p:nvSpPr>
        <p:spPr>
          <a:xfrm>
            <a:off x="240054" y="425713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7</a:t>
            </a:r>
          </a:p>
        </p:txBody>
      </p:sp>
      <p:sp>
        <p:nvSpPr>
          <p:cNvPr id="32" name="Action Button: Custom 37">
            <a:hlinkClick r:id="" action="ppaction://noaction" highlightClick="1">
              <a:snd r:embed="rId11" name="ciencias (ceceo).wav"/>
            </a:hlinkClick>
            <a:extLst>
              <a:ext uri="{FF2B5EF4-FFF2-40B4-BE49-F238E27FC236}">
                <a16:creationId xmlns:a16="http://schemas.microsoft.com/office/drawing/2014/main" id="{97C66B4D-7015-44B5-B6CF-3B5C2A79D790}"/>
              </a:ext>
            </a:extLst>
          </p:cNvPr>
          <p:cNvSpPr/>
          <p:nvPr/>
        </p:nvSpPr>
        <p:spPr>
          <a:xfrm>
            <a:off x="240054" y="480523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8</a:t>
            </a:r>
          </a:p>
        </p:txBody>
      </p:sp>
      <p:sp>
        <p:nvSpPr>
          <p:cNvPr id="33" name="Action Button: Custom 38">
            <a:hlinkClick r:id="" action="ppaction://noaction" highlightClick="1">
              <a:snd r:embed="rId12" name="decir (ceceo).wav"/>
            </a:hlinkClick>
            <a:extLst>
              <a:ext uri="{FF2B5EF4-FFF2-40B4-BE49-F238E27FC236}">
                <a16:creationId xmlns:a16="http://schemas.microsoft.com/office/drawing/2014/main" id="{25E5ECB1-65F2-4126-9F34-68C2C19035CB}"/>
              </a:ext>
            </a:extLst>
          </p:cNvPr>
          <p:cNvSpPr/>
          <p:nvPr/>
        </p:nvSpPr>
        <p:spPr>
          <a:xfrm>
            <a:off x="240054" y="535334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9</a:t>
            </a:r>
          </a:p>
        </p:txBody>
      </p:sp>
      <p:sp>
        <p:nvSpPr>
          <p:cNvPr id="34" name="Action Button: Custom 39">
            <a:hlinkClick r:id="" action="ppaction://noaction" highlightClick="1">
              <a:snd r:embed="rId13" name="cerca.wav"/>
            </a:hlinkClick>
            <a:extLst>
              <a:ext uri="{FF2B5EF4-FFF2-40B4-BE49-F238E27FC236}">
                <a16:creationId xmlns:a16="http://schemas.microsoft.com/office/drawing/2014/main" id="{6308F4BC-0B5F-47AA-8521-E29426F052CE}"/>
              </a:ext>
            </a:extLst>
          </p:cNvPr>
          <p:cNvSpPr/>
          <p:nvPr/>
        </p:nvSpPr>
        <p:spPr>
          <a:xfrm>
            <a:off x="253215" y="588414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Century Gothic"/>
                <a:ea typeface="+mn-ea"/>
                <a:cs typeface="+mn-cs"/>
              </a:rPr>
              <a:t>10</a:t>
            </a:r>
          </a:p>
        </p:txBody>
      </p:sp>
      <p:sp>
        <p:nvSpPr>
          <p:cNvPr id="36" name="Title 35">
            <a:extLst>
              <a:ext uri="{FF2B5EF4-FFF2-40B4-BE49-F238E27FC236}">
                <a16:creationId xmlns:a16="http://schemas.microsoft.com/office/drawing/2014/main" id="{C342A34A-6DCE-43CC-9427-99D94EF23CB5}"/>
              </a:ext>
            </a:extLst>
          </p:cNvPr>
          <p:cNvSpPr>
            <a:spLocks noGrp="1"/>
          </p:cNvSpPr>
          <p:nvPr>
            <p:ph type="title"/>
          </p:nvPr>
        </p:nvSpPr>
        <p:spPr>
          <a:xfrm>
            <a:off x="9418275" y="-187869"/>
            <a:ext cx="2735092" cy="1325563"/>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r>
              <a:rPr lang="en-GB" sz="2000" b="1" i="0" kern="1200" spc="0" baseline="0" dirty="0">
                <a:ln>
                  <a:noFill/>
                </a:ln>
                <a:solidFill>
                  <a:srgbClr val="FFFFFF"/>
                </a:solidFill>
                <a:effectLst/>
                <a:latin typeface="Century Gothic" panose="020B0502020202020204" pitchFamily="34" charset="0"/>
                <a:ea typeface="+mn-ea"/>
                <a:cs typeface="+mn-cs"/>
              </a:rPr>
              <a:t> / escribir</a:t>
            </a:r>
            <a:endParaRPr lang="en-GB" dirty="0">
              <a:effectLst/>
            </a:endParaRPr>
          </a:p>
        </p:txBody>
      </p:sp>
    </p:spTree>
    <p:extLst>
      <p:ext uri="{BB962C8B-B14F-4D97-AF65-F5344CB8AC3E}">
        <p14:creationId xmlns:p14="http://schemas.microsoft.com/office/powerpoint/2010/main" val="34947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2C64EE34-D6F0-42A2-9054-9D5EDF0D510A}"/>
              </a:ext>
            </a:extLst>
          </p:cNvPr>
          <p:cNvSpPr/>
          <p:nvPr/>
        </p:nvSpPr>
        <p:spPr>
          <a:xfrm>
            <a:off x="717943" y="2280431"/>
            <a:ext cx="4078705" cy="1756611"/>
          </a:xfrm>
          <a:prstGeom prst="wedgeRoundRectCallout">
            <a:avLst>
              <a:gd name="adj1" fmla="val -23923"/>
              <a:gd name="adj2" fmla="val 8856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¿Dónde está Camborne?</a:t>
            </a:r>
          </a:p>
        </p:txBody>
      </p:sp>
      <p:sp>
        <p:nvSpPr>
          <p:cNvPr id="3" name="TextBox 2">
            <a:extLst>
              <a:ext uri="{FF2B5EF4-FFF2-40B4-BE49-F238E27FC236}">
                <a16:creationId xmlns:a16="http://schemas.microsoft.com/office/drawing/2014/main" id="{4F35EA63-BF10-4299-9AA7-6292C313A373}"/>
              </a:ext>
            </a:extLst>
          </p:cNvPr>
          <p:cNvSpPr txBox="1"/>
          <p:nvPr/>
        </p:nvSpPr>
        <p:spPr>
          <a:xfrm>
            <a:off x="5145562" y="3713874"/>
            <a:ext cx="5213087" cy="769441"/>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España</a:t>
            </a: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 name="TextBox 3">
            <a:extLst>
              <a:ext uri="{FF2B5EF4-FFF2-40B4-BE49-F238E27FC236}">
                <a16:creationId xmlns:a16="http://schemas.microsoft.com/office/drawing/2014/main" id="{29819BDE-870C-4026-96DA-0C5A0569353D}"/>
              </a:ext>
            </a:extLst>
          </p:cNvPr>
          <p:cNvSpPr txBox="1"/>
          <p:nvPr/>
        </p:nvSpPr>
        <p:spPr>
          <a:xfrm>
            <a:off x="5145562" y="1892185"/>
            <a:ext cx="5213087" cy="769441"/>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Inglaterra</a:t>
            </a: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5" name="Picture 4">
            <a:extLst>
              <a:ext uri="{FF2B5EF4-FFF2-40B4-BE49-F238E27FC236}">
                <a16:creationId xmlns:a16="http://schemas.microsoft.com/office/drawing/2014/main" id="{B9DE3F62-1E1C-46BC-B9BB-96C330EF4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29867EB5-9B5A-443C-88C5-80414787AA08}"/>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C4929AB2-9B7F-42B9-BC47-328026CAF7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466524E1-9586-4B2A-AA0D-045425285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8"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itle 8">
            <a:extLst>
              <a:ext uri="{FF2B5EF4-FFF2-40B4-BE49-F238E27FC236}">
                <a16:creationId xmlns:a16="http://schemas.microsoft.com/office/drawing/2014/main" id="{6AA5BB5F-D50F-4955-97B6-1367A1855627}"/>
              </a:ext>
            </a:extLst>
          </p:cNvPr>
          <p:cNvSpPr>
            <a:spLocks noGrp="1"/>
          </p:cNvSpPr>
          <p:nvPr>
            <p:ph type="title"/>
          </p:nvPr>
        </p:nvSpPr>
        <p:spPr>
          <a:xfrm>
            <a:off x="10883900" y="227179"/>
            <a:ext cx="1044243" cy="462892"/>
          </a:xfrm>
        </p:spPr>
        <p:txBody>
          <a:bodyPr>
            <a:normAutofit/>
          </a:bodyPr>
          <a:lstStyle/>
          <a:p>
            <a:r>
              <a:rPr lang="en-GB" sz="2000" b="1" dirty="0">
                <a:solidFill>
                  <a:schemeClr val="bg1"/>
                </a:solidFill>
                <a:latin typeface="Century Gothic" panose="020B0502020202020204" pitchFamily="34" charset="0"/>
              </a:rPr>
              <a:t>hablar</a:t>
            </a:r>
          </a:p>
        </p:txBody>
      </p:sp>
    </p:spTree>
    <p:extLst>
      <p:ext uri="{BB962C8B-B14F-4D97-AF65-F5344CB8AC3E}">
        <p14:creationId xmlns:p14="http://schemas.microsoft.com/office/powerpoint/2010/main" val="318467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F4B183"/>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7.1.2.4</a:t>
            </a:r>
          </a:p>
        </p:txBody>
      </p:sp>
      <p:sp>
        <p:nvSpPr>
          <p:cNvPr id="3" name="Content Placeholder 2"/>
          <p:cNvSpPr>
            <a:spLocks noGrp="1"/>
          </p:cNvSpPr>
          <p:nvPr>
            <p:ph idx="1"/>
          </p:nvPr>
        </p:nvSpPr>
        <p:spPr/>
        <p:txBody>
          <a:bodyPr/>
          <a:lstStyle/>
          <a:p>
            <a:r>
              <a:rPr lang="en-US" dirty="0"/>
              <a:t>Slides 17-19: listening and reading including description of Spanish cities.</a:t>
            </a:r>
          </a:p>
          <a:p>
            <a:r>
              <a:rPr lang="en-US" dirty="0"/>
              <a:t>Slide 21: writing alongside a map of Spain and city description.</a:t>
            </a:r>
          </a:p>
        </p:txBody>
      </p:sp>
    </p:spTree>
    <p:extLst>
      <p:ext uri="{BB962C8B-B14F-4D97-AF65-F5344CB8AC3E}">
        <p14:creationId xmlns:p14="http://schemas.microsoft.com/office/powerpoint/2010/main" val="28701075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a:ea typeface="+mn-ea"/>
              <a:cs typeface="+mn-cs"/>
            </a:endParaRPr>
          </a:p>
        </p:txBody>
      </p:sp>
      <p:graphicFrame>
        <p:nvGraphicFramePr>
          <p:cNvPr id="8" name="Table 7">
            <a:extLst>
              <a:ext uri="{FF2B5EF4-FFF2-40B4-BE49-F238E27FC236}">
                <a16:creationId xmlns:a16="http://schemas.microsoft.com/office/drawing/2014/main" id="{25E14EF4-988E-4529-A805-2CAAC979B01E}"/>
              </a:ext>
            </a:extLst>
          </p:cNvPr>
          <p:cNvGraphicFramePr>
            <a:graphicFrameLocks noGrp="1"/>
          </p:cNvGraphicFramePr>
          <p:nvPr>
            <p:extLst/>
          </p:nvPr>
        </p:nvGraphicFramePr>
        <p:xfrm>
          <a:off x="296226" y="639905"/>
          <a:ext cx="7476174" cy="5682547"/>
        </p:xfrm>
        <a:graphic>
          <a:graphicData uri="http://schemas.openxmlformats.org/drawingml/2006/table">
            <a:tbl>
              <a:tblPr firstRow="1" bandRow="1"/>
              <a:tblGrid>
                <a:gridCol w="723463">
                  <a:extLst>
                    <a:ext uri="{9D8B030D-6E8A-4147-A177-3AD203B41FA5}">
                      <a16:colId xmlns:a16="http://schemas.microsoft.com/office/drawing/2014/main" val="3826511760"/>
                    </a:ext>
                  </a:extLst>
                </a:gridCol>
                <a:gridCol w="3285611">
                  <a:extLst>
                    <a:ext uri="{9D8B030D-6E8A-4147-A177-3AD203B41FA5}">
                      <a16:colId xmlns:a16="http://schemas.microsoft.com/office/drawing/2014/main" val="2766133930"/>
                    </a:ext>
                  </a:extLst>
                </a:gridCol>
                <a:gridCol w="3467100">
                  <a:extLst>
                    <a:ext uri="{9D8B030D-6E8A-4147-A177-3AD203B41FA5}">
                      <a16:colId xmlns:a16="http://schemas.microsoft.com/office/drawing/2014/main" val="1055200239"/>
                    </a:ext>
                  </a:extLst>
                </a:gridCol>
              </a:tblGrid>
              <a:tr h="51263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0" dirty="0">
                          <a:solidFill>
                            <a:srgbClr val="002060"/>
                          </a:solidFill>
                          <a:latin typeface="Century Gothic" panose="020B0502020202020204" pitchFamily="34" charset="0"/>
                        </a:rPr>
                        <a:t>Toledo (‘it is’)</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0" dirty="0">
                          <a:solidFill>
                            <a:srgbClr val="002060"/>
                          </a:solidFill>
                          <a:latin typeface="Century Gothic" panose="020B0502020202020204" pitchFamily="34" charset="0"/>
                        </a:rPr>
                        <a:t>Oviedo y</a:t>
                      </a:r>
                      <a:r>
                        <a:rPr lang="en-GB" sz="2000" b="0" baseline="0" dirty="0">
                          <a:solidFill>
                            <a:srgbClr val="002060"/>
                          </a:solidFill>
                          <a:latin typeface="Century Gothic" panose="020B0502020202020204" pitchFamily="34" charset="0"/>
                        </a:rPr>
                        <a:t> León (‘they are’)</a:t>
                      </a: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7334045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4564060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179238503"/>
                  </a:ext>
                </a:extLst>
              </a:tr>
              <a:tr h="55859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7016739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107718701"/>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5663142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245996"/>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48073797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12876144"/>
                  </a:ext>
                </a:extLst>
              </a:tr>
              <a:tr h="5102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75022070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914553514"/>
                  </a:ext>
                </a:extLst>
              </a:tr>
            </a:tbl>
          </a:graphicData>
        </a:graphic>
      </p:graphicFrame>
      <p:sp>
        <p:nvSpPr>
          <p:cNvPr id="9" name="Action Button: Custom 26">
            <a:hlinkClick r:id="" action="ppaction://noaction" highlightClick="1">
              <a:snd r:embed="rId3" name="es bonito.wav"/>
            </a:hlinkClick>
            <a:extLst>
              <a:ext uri="{FF2B5EF4-FFF2-40B4-BE49-F238E27FC236}">
                <a16:creationId xmlns:a16="http://schemas.microsoft.com/office/drawing/2014/main" id="{C78A705E-AD4F-4CA3-871E-B4F6EF1DA88A}"/>
              </a:ext>
            </a:extLst>
          </p:cNvPr>
          <p:cNvSpPr/>
          <p:nvPr/>
        </p:nvSpPr>
        <p:spPr>
          <a:xfrm>
            <a:off x="557770" y="122837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1</a:t>
            </a:r>
          </a:p>
        </p:txBody>
      </p:sp>
      <p:sp>
        <p:nvSpPr>
          <p:cNvPr id="10" name="Action Button: Custom 27">
            <a:hlinkClick r:id="" action="ppaction://noaction" highlightClick="1">
              <a:snd r:embed="rId4" name="es pequeno.wav"/>
            </a:hlinkClick>
            <a:extLst>
              <a:ext uri="{FF2B5EF4-FFF2-40B4-BE49-F238E27FC236}">
                <a16:creationId xmlns:a16="http://schemas.microsoft.com/office/drawing/2014/main" id="{B20FCD5C-C84E-4410-BD64-BFF920DCCDB3}"/>
              </a:ext>
            </a:extLst>
          </p:cNvPr>
          <p:cNvSpPr/>
          <p:nvPr/>
        </p:nvSpPr>
        <p:spPr>
          <a:xfrm>
            <a:off x="557769" y="177994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2</a:t>
            </a:r>
          </a:p>
        </p:txBody>
      </p:sp>
      <p:sp>
        <p:nvSpPr>
          <p:cNvPr id="11" name="Action Button: Custom 28">
            <a:hlinkClick r:id="" action="ppaction://noaction" highlightClick="1">
              <a:snd r:embed="rId5" name="son caros.wav"/>
            </a:hlinkClick>
            <a:extLst>
              <a:ext uri="{FF2B5EF4-FFF2-40B4-BE49-F238E27FC236}">
                <a16:creationId xmlns:a16="http://schemas.microsoft.com/office/drawing/2014/main" id="{7EBE39D1-557E-4113-88F0-83D467E766DB}"/>
              </a:ext>
            </a:extLst>
          </p:cNvPr>
          <p:cNvSpPr/>
          <p:nvPr/>
        </p:nvSpPr>
        <p:spPr>
          <a:xfrm>
            <a:off x="544608" y="230088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3</a:t>
            </a:r>
          </a:p>
        </p:txBody>
      </p:sp>
      <p:sp>
        <p:nvSpPr>
          <p:cNvPr id="12" name="Action Button: Custom 29">
            <a:hlinkClick r:id="" action="ppaction://noaction" highlightClick="1">
              <a:snd r:embed="rId6" name="son feos.wav"/>
            </a:hlinkClick>
            <a:extLst>
              <a:ext uri="{FF2B5EF4-FFF2-40B4-BE49-F238E27FC236}">
                <a16:creationId xmlns:a16="http://schemas.microsoft.com/office/drawing/2014/main" id="{D26A8D21-A0D2-4C6C-BA39-53A9789DAC6B}"/>
              </a:ext>
            </a:extLst>
          </p:cNvPr>
          <p:cNvSpPr/>
          <p:nvPr/>
        </p:nvSpPr>
        <p:spPr>
          <a:xfrm>
            <a:off x="557769" y="282392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4</a:t>
            </a:r>
          </a:p>
        </p:txBody>
      </p:sp>
      <p:sp>
        <p:nvSpPr>
          <p:cNvPr id="13" name="Action Button: Custom 30">
            <a:hlinkClick r:id="" action="ppaction://noaction" highlightClick="1">
              <a:snd r:embed="rId7" name="es antiguo.wav"/>
            </a:hlinkClick>
            <a:extLst>
              <a:ext uri="{FF2B5EF4-FFF2-40B4-BE49-F238E27FC236}">
                <a16:creationId xmlns:a16="http://schemas.microsoft.com/office/drawing/2014/main" id="{FAE8EA9E-9470-407C-9665-852DBD845120}"/>
              </a:ext>
            </a:extLst>
          </p:cNvPr>
          <p:cNvSpPr/>
          <p:nvPr/>
        </p:nvSpPr>
        <p:spPr>
          <a:xfrm>
            <a:off x="544607" y="332650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5</a:t>
            </a:r>
          </a:p>
        </p:txBody>
      </p:sp>
      <p:sp>
        <p:nvSpPr>
          <p:cNvPr id="14" name="Action Button: Custom 31">
            <a:hlinkClick r:id="" action="ppaction://noaction" highlightClick="1">
              <a:snd r:embed="rId8" name="son baratos.wav"/>
            </a:hlinkClick>
            <a:extLst>
              <a:ext uri="{FF2B5EF4-FFF2-40B4-BE49-F238E27FC236}">
                <a16:creationId xmlns:a16="http://schemas.microsoft.com/office/drawing/2014/main" id="{FBDB76B3-1296-4970-B8A5-14CED2028505}"/>
              </a:ext>
            </a:extLst>
          </p:cNvPr>
          <p:cNvSpPr/>
          <p:nvPr/>
        </p:nvSpPr>
        <p:spPr>
          <a:xfrm>
            <a:off x="544607" y="3849550"/>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6</a:t>
            </a:r>
          </a:p>
        </p:txBody>
      </p:sp>
      <p:sp>
        <p:nvSpPr>
          <p:cNvPr id="15" name="Action Button: Custom 32">
            <a:hlinkClick r:id="" action="ppaction://noaction" highlightClick="1">
              <a:snd r:embed="rId9" name="es famoso.wav"/>
            </a:hlinkClick>
            <a:extLst>
              <a:ext uri="{FF2B5EF4-FFF2-40B4-BE49-F238E27FC236}">
                <a16:creationId xmlns:a16="http://schemas.microsoft.com/office/drawing/2014/main" id="{B0FC16AC-D8A7-4E54-B641-8F2E039F09D4}"/>
              </a:ext>
            </a:extLst>
          </p:cNvPr>
          <p:cNvSpPr/>
          <p:nvPr/>
        </p:nvSpPr>
        <p:spPr>
          <a:xfrm>
            <a:off x="544606" y="434690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7</a:t>
            </a:r>
          </a:p>
        </p:txBody>
      </p:sp>
      <p:sp>
        <p:nvSpPr>
          <p:cNvPr id="16" name="Action Button: Custom 33">
            <a:hlinkClick r:id="" action="ppaction://noaction" highlightClick="1">
              <a:snd r:embed="rId10" name="son buenos.wav"/>
            </a:hlinkClick>
            <a:extLst>
              <a:ext uri="{FF2B5EF4-FFF2-40B4-BE49-F238E27FC236}">
                <a16:creationId xmlns:a16="http://schemas.microsoft.com/office/drawing/2014/main" id="{1A16B176-57AC-4368-9FE1-EC4D7AC26C65}"/>
              </a:ext>
            </a:extLst>
          </p:cNvPr>
          <p:cNvSpPr/>
          <p:nvPr/>
        </p:nvSpPr>
        <p:spPr>
          <a:xfrm>
            <a:off x="544606" y="487382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8</a:t>
            </a:r>
          </a:p>
        </p:txBody>
      </p:sp>
      <p:sp>
        <p:nvSpPr>
          <p:cNvPr id="17" name="Action Button: Custom 34">
            <a:hlinkClick r:id="" action="ppaction://noaction" highlightClick="1">
              <a:snd r:embed="rId11" name="es raro.wav"/>
            </a:hlinkClick>
            <a:extLst>
              <a:ext uri="{FF2B5EF4-FFF2-40B4-BE49-F238E27FC236}">
                <a16:creationId xmlns:a16="http://schemas.microsoft.com/office/drawing/2014/main" id="{5FD6D25B-D6CB-49E4-971A-682227FC31DD}"/>
              </a:ext>
            </a:extLst>
          </p:cNvPr>
          <p:cNvSpPr/>
          <p:nvPr/>
        </p:nvSpPr>
        <p:spPr>
          <a:xfrm>
            <a:off x="544606" y="539390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9</a:t>
            </a:r>
          </a:p>
        </p:txBody>
      </p:sp>
      <p:sp>
        <p:nvSpPr>
          <p:cNvPr id="18" name="Action Button: Custom 35">
            <a:hlinkClick r:id="" action="ppaction://noaction" highlightClick="1">
              <a:snd r:embed="rId12" name="son tranquilos.wav"/>
            </a:hlinkClick>
            <a:extLst>
              <a:ext uri="{FF2B5EF4-FFF2-40B4-BE49-F238E27FC236}">
                <a16:creationId xmlns:a16="http://schemas.microsoft.com/office/drawing/2014/main" id="{DF0BEF8C-820A-472E-B4B7-4610518B9182}"/>
              </a:ext>
            </a:extLst>
          </p:cNvPr>
          <p:cNvSpPr/>
          <p:nvPr/>
        </p:nvSpPr>
        <p:spPr>
          <a:xfrm>
            <a:off x="544605" y="587979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Century Gothic"/>
                <a:ea typeface="+mn-ea"/>
                <a:cs typeface="+mn-cs"/>
              </a:rPr>
              <a:t>10</a:t>
            </a:r>
          </a:p>
        </p:txBody>
      </p:sp>
      <p:pic>
        <p:nvPicPr>
          <p:cNvPr id="19" name="Picture 18">
            <a:extLst>
              <a:ext uri="{FF2B5EF4-FFF2-40B4-BE49-F238E27FC236}">
                <a16:creationId xmlns:a16="http://schemas.microsoft.com/office/drawing/2014/main" id="{0A131276-4F64-434F-8F4E-D4D2437CD37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79818" y="1144356"/>
            <a:ext cx="522871" cy="544657"/>
          </a:xfrm>
          <a:prstGeom prst="rect">
            <a:avLst/>
          </a:prstGeom>
        </p:spPr>
      </p:pic>
      <p:pic>
        <p:nvPicPr>
          <p:cNvPr id="20" name="Picture 19">
            <a:extLst>
              <a:ext uri="{FF2B5EF4-FFF2-40B4-BE49-F238E27FC236}">
                <a16:creationId xmlns:a16="http://schemas.microsoft.com/office/drawing/2014/main" id="{2F6E8A2E-2B04-49C2-B5D4-DCE17D5AF93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84356" y="1631975"/>
            <a:ext cx="522871" cy="544657"/>
          </a:xfrm>
          <a:prstGeom prst="rect">
            <a:avLst/>
          </a:prstGeom>
        </p:spPr>
      </p:pic>
      <p:pic>
        <p:nvPicPr>
          <p:cNvPr id="21" name="Picture 20">
            <a:extLst>
              <a:ext uri="{FF2B5EF4-FFF2-40B4-BE49-F238E27FC236}">
                <a16:creationId xmlns:a16="http://schemas.microsoft.com/office/drawing/2014/main" id="{23758398-4B78-43DF-8DAE-08E601400D2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51052" y="2132988"/>
            <a:ext cx="522871" cy="544657"/>
          </a:xfrm>
          <a:prstGeom prst="rect">
            <a:avLst/>
          </a:prstGeom>
        </p:spPr>
      </p:pic>
      <p:pic>
        <p:nvPicPr>
          <p:cNvPr id="22" name="Picture 21">
            <a:extLst>
              <a:ext uri="{FF2B5EF4-FFF2-40B4-BE49-F238E27FC236}">
                <a16:creationId xmlns:a16="http://schemas.microsoft.com/office/drawing/2014/main" id="{5D95ED58-5F49-4FC5-BF07-884E6BDD5D8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51054" y="2721289"/>
            <a:ext cx="522871" cy="544657"/>
          </a:xfrm>
          <a:prstGeom prst="rect">
            <a:avLst/>
          </a:prstGeom>
        </p:spPr>
      </p:pic>
      <p:pic>
        <p:nvPicPr>
          <p:cNvPr id="23" name="Picture 22">
            <a:extLst>
              <a:ext uri="{FF2B5EF4-FFF2-40B4-BE49-F238E27FC236}">
                <a16:creationId xmlns:a16="http://schemas.microsoft.com/office/drawing/2014/main" id="{69B6DE63-1601-4D73-804F-B7B216C88B3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79817" y="3238078"/>
            <a:ext cx="522871" cy="544657"/>
          </a:xfrm>
          <a:prstGeom prst="rect">
            <a:avLst/>
          </a:prstGeom>
        </p:spPr>
      </p:pic>
      <p:pic>
        <p:nvPicPr>
          <p:cNvPr id="24" name="Picture 23">
            <a:extLst>
              <a:ext uri="{FF2B5EF4-FFF2-40B4-BE49-F238E27FC236}">
                <a16:creationId xmlns:a16="http://schemas.microsoft.com/office/drawing/2014/main" id="{F189ABDB-E710-45B8-A6D1-35020B10F68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21780" y="3773045"/>
            <a:ext cx="522871" cy="544657"/>
          </a:xfrm>
          <a:prstGeom prst="rect">
            <a:avLst/>
          </a:prstGeom>
        </p:spPr>
      </p:pic>
      <p:pic>
        <p:nvPicPr>
          <p:cNvPr id="25" name="Picture 24">
            <a:extLst>
              <a:ext uri="{FF2B5EF4-FFF2-40B4-BE49-F238E27FC236}">
                <a16:creationId xmlns:a16="http://schemas.microsoft.com/office/drawing/2014/main" id="{C90E520E-9C27-4F41-9AE7-576EC67482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84356" y="4263714"/>
            <a:ext cx="522871" cy="544657"/>
          </a:xfrm>
          <a:prstGeom prst="rect">
            <a:avLst/>
          </a:prstGeom>
        </p:spPr>
      </p:pic>
      <p:pic>
        <p:nvPicPr>
          <p:cNvPr id="26" name="Picture 25">
            <a:extLst>
              <a:ext uri="{FF2B5EF4-FFF2-40B4-BE49-F238E27FC236}">
                <a16:creationId xmlns:a16="http://schemas.microsoft.com/office/drawing/2014/main" id="{5900B1D1-3AD7-4F7B-A24C-23F9D897122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51052" y="4739414"/>
            <a:ext cx="522871" cy="544657"/>
          </a:xfrm>
          <a:prstGeom prst="rect">
            <a:avLst/>
          </a:prstGeom>
        </p:spPr>
      </p:pic>
      <p:pic>
        <p:nvPicPr>
          <p:cNvPr id="27" name="Picture 26">
            <a:extLst>
              <a:ext uri="{FF2B5EF4-FFF2-40B4-BE49-F238E27FC236}">
                <a16:creationId xmlns:a16="http://schemas.microsoft.com/office/drawing/2014/main" id="{16D6864E-193A-4764-8574-86FE22901DD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51053" y="5796852"/>
            <a:ext cx="522871" cy="544657"/>
          </a:xfrm>
          <a:prstGeom prst="rect">
            <a:avLst/>
          </a:prstGeom>
        </p:spPr>
      </p:pic>
      <p:sp>
        <p:nvSpPr>
          <p:cNvPr id="28" name="TextBox 27">
            <a:extLst>
              <a:ext uri="{FF2B5EF4-FFF2-40B4-BE49-F238E27FC236}">
                <a16:creationId xmlns:a16="http://schemas.microsoft.com/office/drawing/2014/main" id="{1E235025-653F-45A8-96CE-65B67EC174BD}"/>
              </a:ext>
            </a:extLst>
          </p:cNvPr>
          <p:cNvSpPr txBox="1"/>
          <p:nvPr/>
        </p:nvSpPr>
        <p:spPr>
          <a:xfrm>
            <a:off x="296226" y="-35800"/>
            <a:ext cx="34049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Century Gothic"/>
                <a:ea typeface="+mn-ea"/>
                <a:cs typeface="+mn-cs"/>
              </a:rPr>
              <a:t>Amanda </a:t>
            </a:r>
            <a:r>
              <a:rPr kumimoji="0" lang="en-GB" sz="2000" b="1" i="1" u="none" strike="noStrike" kern="0" cap="none" spc="0" normalizeH="0" baseline="0" noProof="0" dirty="0" err="1">
                <a:ln>
                  <a:noFill/>
                </a:ln>
                <a:solidFill>
                  <a:srgbClr val="002060"/>
                </a:solidFill>
                <a:effectLst/>
                <a:uLnTx/>
                <a:uFillTx/>
                <a:latin typeface="Century Gothic"/>
                <a:ea typeface="+mn-ea"/>
                <a:cs typeface="+mn-cs"/>
              </a:rPr>
              <a:t>está</a:t>
            </a:r>
            <a:r>
              <a:rPr kumimoji="0" lang="en-GB" sz="2000" b="1" i="1" u="none" strike="noStrike" kern="0" cap="none" spc="0" normalizeH="0" baseline="0" noProof="0" dirty="0">
                <a:ln>
                  <a:noFill/>
                </a:ln>
                <a:solidFill>
                  <a:srgbClr val="002060"/>
                </a:solidFill>
                <a:effectLst/>
                <a:uLnTx/>
                <a:uFillTx/>
                <a:latin typeface="Century Gothic"/>
                <a:ea typeface="+mn-ea"/>
                <a:cs typeface="+mn-cs"/>
              </a:rPr>
              <a:t> en España. </a:t>
            </a:r>
          </a:p>
        </p:txBody>
      </p:sp>
      <p:sp>
        <p:nvSpPr>
          <p:cNvPr id="29" name="TextBox 28">
            <a:extLst>
              <a:ext uri="{FF2B5EF4-FFF2-40B4-BE49-F238E27FC236}">
                <a16:creationId xmlns:a16="http://schemas.microsoft.com/office/drawing/2014/main" id="{5C5FBAA3-FD72-476B-BFEC-6B3B1DD2B028}"/>
              </a:ext>
            </a:extLst>
          </p:cNvPr>
          <p:cNvSpPr txBox="1"/>
          <p:nvPr/>
        </p:nvSpPr>
        <p:spPr>
          <a:xfrm>
            <a:off x="296226" y="264171"/>
            <a:ext cx="39539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Century Gothic"/>
                <a:ea typeface="+mn-ea"/>
                <a:cs typeface="+mn-cs"/>
              </a:rPr>
              <a:t>Marca la opción correcta.</a:t>
            </a:r>
            <a:endParaRPr kumimoji="0" lang="en-GB" sz="2000" b="0" i="0" u="none" strike="noStrike" kern="0" cap="none" spc="0" normalizeH="0" baseline="0" noProof="0" dirty="0">
              <a:ln>
                <a:noFill/>
              </a:ln>
              <a:solidFill>
                <a:prstClr val="black"/>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A0DBD5BA-D7C6-49E6-9AF3-D31690F1202A}"/>
              </a:ext>
            </a:extLst>
          </p:cNvPr>
          <p:cNvSpPr txBox="1"/>
          <p:nvPr/>
        </p:nvSpPr>
        <p:spPr>
          <a:xfrm>
            <a:off x="7957743" y="1144356"/>
            <a:ext cx="2558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pretty</a:t>
            </a:r>
          </a:p>
        </p:txBody>
      </p:sp>
      <p:sp>
        <p:nvSpPr>
          <p:cNvPr id="31" name="TextBox 30">
            <a:extLst>
              <a:ext uri="{FF2B5EF4-FFF2-40B4-BE49-F238E27FC236}">
                <a16:creationId xmlns:a16="http://schemas.microsoft.com/office/drawing/2014/main" id="{6E91E005-D9C5-4404-B6EF-5A93EADF2458}"/>
              </a:ext>
            </a:extLst>
          </p:cNvPr>
          <p:cNvSpPr txBox="1"/>
          <p:nvPr/>
        </p:nvSpPr>
        <p:spPr>
          <a:xfrm>
            <a:off x="8236724" y="439850"/>
            <a:ext cx="23546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Century Gothic"/>
                <a:ea typeface="+mn-ea"/>
                <a:cs typeface="+mn-cs"/>
              </a:rPr>
              <a:t>Escucha </a:t>
            </a:r>
            <a:r>
              <a:rPr kumimoji="0" lang="en-GB" sz="2000" b="1" i="1" u="none" strike="noStrike" kern="0" cap="none" spc="0" normalizeH="0" baseline="0" noProof="0" dirty="0" err="1">
                <a:ln>
                  <a:noFill/>
                </a:ln>
                <a:solidFill>
                  <a:srgbClr val="002060"/>
                </a:solidFill>
                <a:effectLst/>
                <a:uLnTx/>
                <a:uFillTx/>
                <a:latin typeface="Century Gothic"/>
                <a:ea typeface="+mn-ea"/>
                <a:cs typeface="+mn-cs"/>
              </a:rPr>
              <a:t>otra</a:t>
            </a:r>
            <a:r>
              <a:rPr kumimoji="0" lang="en-GB" sz="2000" b="1" i="1" u="none" strike="noStrike" kern="0" cap="none" spc="0" normalizeH="0" baseline="0" noProof="0" dirty="0">
                <a:ln>
                  <a:noFill/>
                </a:ln>
                <a:solidFill>
                  <a:srgbClr val="002060"/>
                </a:solidFill>
                <a:effectLst/>
                <a:uLnTx/>
                <a:uFillTx/>
                <a:latin typeface="Century Gothic"/>
                <a:ea typeface="+mn-ea"/>
                <a:cs typeface="+mn-cs"/>
              </a:rPr>
              <a:t> </a:t>
            </a:r>
            <a:r>
              <a:rPr kumimoji="0" lang="en-GB" sz="2000" b="1" i="1" u="none" strike="noStrike" kern="0" cap="none" spc="0" normalizeH="0" baseline="0" noProof="0" dirty="0" err="1">
                <a:ln>
                  <a:noFill/>
                </a:ln>
                <a:solidFill>
                  <a:srgbClr val="002060"/>
                </a:solidFill>
                <a:effectLst/>
                <a:uLnTx/>
                <a:uFillTx/>
                <a:latin typeface="Century Gothic"/>
                <a:ea typeface="+mn-ea"/>
                <a:cs typeface="+mn-cs"/>
              </a:rPr>
              <a:t>vez</a:t>
            </a:r>
            <a:r>
              <a:rPr kumimoji="0" lang="en-GB" sz="2000" b="1" i="1" u="none" strike="noStrike" kern="0" cap="none" spc="0" normalizeH="0" baseline="0" noProof="0" dirty="0">
                <a:ln>
                  <a:noFill/>
                </a:ln>
                <a:solidFill>
                  <a:srgbClr val="002060"/>
                </a:solidFill>
                <a:effectLst/>
                <a:uLnTx/>
                <a:uFillTx/>
                <a:latin typeface="Century Gothic"/>
                <a:ea typeface="+mn-ea"/>
                <a:cs typeface="+mn-cs"/>
              </a:rPr>
              <a:t>.</a:t>
            </a:r>
            <a:endParaRPr kumimoji="0" lang="en-GB" sz="2000" b="0" i="0" u="none" strike="noStrike" kern="0" cap="none" spc="0" normalizeH="0" baseline="0" noProof="0" dirty="0">
              <a:ln>
                <a:noFill/>
              </a:ln>
              <a:solidFill>
                <a:prstClr val="black"/>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51E9B2C5-EB1D-4C9D-8629-2338909EE3CD}"/>
              </a:ext>
            </a:extLst>
          </p:cNvPr>
          <p:cNvSpPr txBox="1"/>
          <p:nvPr/>
        </p:nvSpPr>
        <p:spPr>
          <a:xfrm>
            <a:off x="8236724" y="756284"/>
            <a:ext cx="41195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Century Gothic"/>
                <a:ea typeface="+mn-ea"/>
                <a:cs typeface="+mn-cs"/>
              </a:rPr>
              <a:t>Escribe el adjetivo en inglés.</a:t>
            </a:r>
            <a:endParaRPr kumimoji="0" lang="en-GB" sz="2000" b="0" i="0" u="none" strike="noStrike" kern="0" cap="none" spc="0" normalizeH="0" baseline="0" noProof="0" dirty="0">
              <a:ln>
                <a:noFill/>
              </a:ln>
              <a:solidFill>
                <a:prstClr val="black"/>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58CB22EC-3E94-469D-A9A2-B146AAF3B54E}"/>
              </a:ext>
            </a:extLst>
          </p:cNvPr>
          <p:cNvSpPr txBox="1"/>
          <p:nvPr/>
        </p:nvSpPr>
        <p:spPr>
          <a:xfrm>
            <a:off x="7957743" y="1679265"/>
            <a:ext cx="28035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small, little</a:t>
            </a:r>
          </a:p>
        </p:txBody>
      </p:sp>
      <p:sp>
        <p:nvSpPr>
          <p:cNvPr id="34" name="TextBox 33">
            <a:extLst>
              <a:ext uri="{FF2B5EF4-FFF2-40B4-BE49-F238E27FC236}">
                <a16:creationId xmlns:a16="http://schemas.microsoft.com/office/drawing/2014/main" id="{CBBB4FEF-FAF6-4FCE-A629-080F42F7F8DC}"/>
              </a:ext>
            </a:extLst>
          </p:cNvPr>
          <p:cNvSpPr txBox="1"/>
          <p:nvPr/>
        </p:nvSpPr>
        <p:spPr>
          <a:xfrm>
            <a:off x="7969990" y="2202136"/>
            <a:ext cx="27912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expensive</a:t>
            </a:r>
          </a:p>
        </p:txBody>
      </p:sp>
      <p:sp>
        <p:nvSpPr>
          <p:cNvPr id="35" name="TextBox 34">
            <a:extLst>
              <a:ext uri="{FF2B5EF4-FFF2-40B4-BE49-F238E27FC236}">
                <a16:creationId xmlns:a16="http://schemas.microsoft.com/office/drawing/2014/main" id="{606BC224-E028-427C-A35F-14BBF42CEC8E}"/>
              </a:ext>
            </a:extLst>
          </p:cNvPr>
          <p:cNvSpPr txBox="1"/>
          <p:nvPr/>
        </p:nvSpPr>
        <p:spPr>
          <a:xfrm>
            <a:off x="7969991" y="2753215"/>
            <a:ext cx="1389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ugly</a:t>
            </a:r>
          </a:p>
        </p:txBody>
      </p:sp>
      <p:sp>
        <p:nvSpPr>
          <p:cNvPr id="36" name="TextBox 35">
            <a:extLst>
              <a:ext uri="{FF2B5EF4-FFF2-40B4-BE49-F238E27FC236}">
                <a16:creationId xmlns:a16="http://schemas.microsoft.com/office/drawing/2014/main" id="{BFA198B5-9BD4-4637-A1FB-C3F585E994F2}"/>
              </a:ext>
            </a:extLst>
          </p:cNvPr>
          <p:cNvSpPr txBox="1"/>
          <p:nvPr/>
        </p:nvSpPr>
        <p:spPr>
          <a:xfrm>
            <a:off x="7957742" y="3271429"/>
            <a:ext cx="23401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old, ancient</a:t>
            </a:r>
          </a:p>
        </p:txBody>
      </p:sp>
      <p:sp>
        <p:nvSpPr>
          <p:cNvPr id="37" name="TextBox 36">
            <a:extLst>
              <a:ext uri="{FF2B5EF4-FFF2-40B4-BE49-F238E27FC236}">
                <a16:creationId xmlns:a16="http://schemas.microsoft.com/office/drawing/2014/main" id="{F90F47FC-B431-4BEA-9CAC-7DB500201939}"/>
              </a:ext>
            </a:extLst>
          </p:cNvPr>
          <p:cNvSpPr txBox="1"/>
          <p:nvPr/>
        </p:nvSpPr>
        <p:spPr>
          <a:xfrm>
            <a:off x="7957741" y="3774589"/>
            <a:ext cx="13243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cheap</a:t>
            </a:r>
          </a:p>
        </p:txBody>
      </p:sp>
      <p:sp>
        <p:nvSpPr>
          <p:cNvPr id="38" name="TextBox 37">
            <a:extLst>
              <a:ext uri="{FF2B5EF4-FFF2-40B4-BE49-F238E27FC236}">
                <a16:creationId xmlns:a16="http://schemas.microsoft.com/office/drawing/2014/main" id="{51125EA1-14B1-44B9-8EBA-E8360C514362}"/>
              </a:ext>
            </a:extLst>
          </p:cNvPr>
          <p:cNvSpPr txBox="1"/>
          <p:nvPr/>
        </p:nvSpPr>
        <p:spPr>
          <a:xfrm>
            <a:off x="7969991" y="4277749"/>
            <a:ext cx="13243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famous</a:t>
            </a:r>
          </a:p>
        </p:txBody>
      </p:sp>
      <p:sp>
        <p:nvSpPr>
          <p:cNvPr id="39" name="TextBox 38">
            <a:extLst>
              <a:ext uri="{FF2B5EF4-FFF2-40B4-BE49-F238E27FC236}">
                <a16:creationId xmlns:a16="http://schemas.microsoft.com/office/drawing/2014/main" id="{ED765A15-BDB3-44A8-AA79-C706F6B98F7A}"/>
              </a:ext>
            </a:extLst>
          </p:cNvPr>
          <p:cNvSpPr txBox="1"/>
          <p:nvPr/>
        </p:nvSpPr>
        <p:spPr>
          <a:xfrm>
            <a:off x="8035178" y="4803118"/>
            <a:ext cx="13243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good</a:t>
            </a:r>
          </a:p>
        </p:txBody>
      </p:sp>
      <p:sp>
        <p:nvSpPr>
          <p:cNvPr id="40" name="TextBox 39">
            <a:extLst>
              <a:ext uri="{FF2B5EF4-FFF2-40B4-BE49-F238E27FC236}">
                <a16:creationId xmlns:a16="http://schemas.microsoft.com/office/drawing/2014/main" id="{3C5C8D8B-2102-4F5F-A5A7-80E36D5C0006}"/>
              </a:ext>
            </a:extLst>
          </p:cNvPr>
          <p:cNvSpPr txBox="1"/>
          <p:nvPr/>
        </p:nvSpPr>
        <p:spPr>
          <a:xfrm>
            <a:off x="8020779" y="5351699"/>
            <a:ext cx="13243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strange</a:t>
            </a:r>
          </a:p>
        </p:txBody>
      </p:sp>
      <p:sp>
        <p:nvSpPr>
          <p:cNvPr id="41" name="TextBox 40">
            <a:extLst>
              <a:ext uri="{FF2B5EF4-FFF2-40B4-BE49-F238E27FC236}">
                <a16:creationId xmlns:a16="http://schemas.microsoft.com/office/drawing/2014/main" id="{EF0E92ED-3526-48A0-8112-ACBF2B67BE91}"/>
              </a:ext>
            </a:extLst>
          </p:cNvPr>
          <p:cNvSpPr txBox="1"/>
          <p:nvPr/>
        </p:nvSpPr>
        <p:spPr>
          <a:xfrm>
            <a:off x="8020779" y="5823917"/>
            <a:ext cx="2740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calm, tranquil</a:t>
            </a:r>
          </a:p>
        </p:txBody>
      </p:sp>
      <p:sp>
        <p:nvSpPr>
          <p:cNvPr id="42" name="TextBox 41">
            <a:extLst>
              <a:ext uri="{FF2B5EF4-FFF2-40B4-BE49-F238E27FC236}">
                <a16:creationId xmlns:a16="http://schemas.microsoft.com/office/drawing/2014/main" id="{0AC67D5E-2AC5-4871-9D5C-5D112D0EC183}"/>
              </a:ext>
            </a:extLst>
          </p:cNvPr>
          <p:cNvSpPr txBox="1"/>
          <p:nvPr/>
        </p:nvSpPr>
        <p:spPr>
          <a:xfrm>
            <a:off x="3589993" y="-35800"/>
            <a:ext cx="64103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Century Gothic"/>
                <a:ea typeface="+mn-ea"/>
                <a:cs typeface="+mn-cs"/>
              </a:rPr>
              <a:t>Describe </a:t>
            </a:r>
            <a:r>
              <a:rPr kumimoji="0" lang="en-GB" sz="2000" b="1" i="1" u="none" strike="noStrike" kern="0" cap="none" spc="0" normalizeH="0" baseline="0" noProof="0" dirty="0" err="1">
                <a:ln>
                  <a:noFill/>
                </a:ln>
                <a:solidFill>
                  <a:srgbClr val="002060"/>
                </a:solidFill>
                <a:effectLst/>
                <a:uLnTx/>
                <a:uFillTx/>
                <a:latin typeface="Century Gothic"/>
                <a:ea typeface="+mn-ea"/>
                <a:cs typeface="+mn-cs"/>
              </a:rPr>
              <a:t>tres</a:t>
            </a:r>
            <a:r>
              <a:rPr kumimoji="0" lang="en-GB" sz="2000" b="1" i="1" u="none" strike="noStrike" kern="0" cap="none" spc="0" normalizeH="0" baseline="0" noProof="0" dirty="0">
                <a:ln>
                  <a:noFill/>
                </a:ln>
                <a:solidFill>
                  <a:srgbClr val="002060"/>
                </a:solidFill>
                <a:effectLst/>
                <a:uLnTx/>
                <a:uFillTx/>
                <a:latin typeface="Century Gothic"/>
                <a:ea typeface="+mn-ea"/>
                <a:cs typeface="+mn-cs"/>
              </a:rPr>
              <a:t> ciudades: Toledo, Oviedo y León.</a:t>
            </a:r>
          </a:p>
        </p:txBody>
      </p:sp>
      <p:pic>
        <p:nvPicPr>
          <p:cNvPr id="43" name="Picture 42">
            <a:extLst>
              <a:ext uri="{FF2B5EF4-FFF2-40B4-BE49-F238E27FC236}">
                <a16:creationId xmlns:a16="http://schemas.microsoft.com/office/drawing/2014/main" id="{6428C764-750D-470C-9161-FFD1BB0963A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76953" y="5296651"/>
            <a:ext cx="522871" cy="544657"/>
          </a:xfrm>
          <a:prstGeom prst="rect">
            <a:avLst/>
          </a:prstGeom>
        </p:spPr>
      </p:pic>
      <p:grpSp>
        <p:nvGrpSpPr>
          <p:cNvPr id="44" name="Group 43">
            <a:extLst>
              <a:ext uri="{FF2B5EF4-FFF2-40B4-BE49-F238E27FC236}">
                <a16:creationId xmlns:a16="http://schemas.microsoft.com/office/drawing/2014/main" id="{49D5A8D3-493B-4CB4-B874-7AADAA5AD4C8}"/>
              </a:ext>
            </a:extLst>
          </p:cNvPr>
          <p:cNvGrpSpPr/>
          <p:nvPr/>
        </p:nvGrpSpPr>
        <p:grpSpPr>
          <a:xfrm>
            <a:off x="9467399" y="1978669"/>
            <a:ext cx="2712113" cy="2048443"/>
            <a:chOff x="9467399" y="1978669"/>
            <a:chExt cx="2712113" cy="2048443"/>
          </a:xfrm>
        </p:grpSpPr>
        <p:pic>
          <p:nvPicPr>
            <p:cNvPr id="45" name="Picture 2" descr="https://www.freeworldmaps.net/europe/spain/spain-outline-map.jpg">
              <a:extLst>
                <a:ext uri="{FF2B5EF4-FFF2-40B4-BE49-F238E27FC236}">
                  <a16:creationId xmlns:a16="http://schemas.microsoft.com/office/drawing/2014/main" id="{B55EB2E7-F1A9-4DA7-AD75-4F0785183D15}"/>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67399" y="1978669"/>
              <a:ext cx="2712113" cy="2048443"/>
            </a:xfrm>
            <a:prstGeom prst="rect">
              <a:avLst/>
            </a:prstGeom>
            <a:noFill/>
            <a:extLst>
              <a:ext uri="{909E8E84-426E-40dd-AFC4-6F175D3DCCD1}">
                <a14:hiddenFill xmlns=""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75CF8F09-EE45-430A-B475-203C3CA60D6A}"/>
                </a:ext>
              </a:extLst>
            </p:cNvPr>
            <p:cNvSpPr txBox="1"/>
            <p:nvPr/>
          </p:nvSpPr>
          <p:spPr>
            <a:xfrm>
              <a:off x="10591380" y="2868746"/>
              <a:ext cx="1498803"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ED7D31"/>
                  </a:solidFill>
                  <a:effectLst/>
                  <a:uLnTx/>
                  <a:uFillTx/>
                  <a:latin typeface="Century Gothic"/>
                  <a:ea typeface="+mn-ea"/>
                  <a:cs typeface="+mn-cs"/>
                </a:rPr>
                <a:t>Toledo</a:t>
              </a:r>
            </a:p>
          </p:txBody>
        </p:sp>
        <p:sp>
          <p:nvSpPr>
            <p:cNvPr id="47" name="TextBox 46">
              <a:extLst>
                <a:ext uri="{FF2B5EF4-FFF2-40B4-BE49-F238E27FC236}">
                  <a16:creationId xmlns:a16="http://schemas.microsoft.com/office/drawing/2014/main" id="{8B34454B-C95B-4960-A550-F2C5FBDD9C34}"/>
                </a:ext>
              </a:extLst>
            </p:cNvPr>
            <p:cNvSpPr txBox="1"/>
            <p:nvPr/>
          </p:nvSpPr>
          <p:spPr>
            <a:xfrm>
              <a:off x="10181235" y="2016735"/>
              <a:ext cx="1530706"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ED7D31"/>
                  </a:solidFill>
                  <a:effectLst/>
                  <a:uLnTx/>
                  <a:uFillTx/>
                  <a:latin typeface="Century Gothic"/>
                  <a:ea typeface="+mn-ea"/>
                  <a:cs typeface="+mn-cs"/>
                </a:rPr>
                <a:t>Oviedo</a:t>
              </a:r>
            </a:p>
          </p:txBody>
        </p:sp>
        <p:sp>
          <p:nvSpPr>
            <p:cNvPr id="48" name="TextBox 47">
              <a:extLst>
                <a:ext uri="{FF2B5EF4-FFF2-40B4-BE49-F238E27FC236}">
                  <a16:creationId xmlns:a16="http://schemas.microsoft.com/office/drawing/2014/main" id="{B76D4F9C-F68E-4FA5-9C79-56A5A9CAA2F1}"/>
                </a:ext>
              </a:extLst>
            </p:cNvPr>
            <p:cNvSpPr txBox="1"/>
            <p:nvPr/>
          </p:nvSpPr>
          <p:spPr>
            <a:xfrm>
              <a:off x="10181235" y="2276340"/>
              <a:ext cx="1293848"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ED7D31"/>
                  </a:solidFill>
                  <a:effectLst/>
                  <a:uLnTx/>
                  <a:uFillTx/>
                  <a:latin typeface="Century Gothic"/>
                  <a:ea typeface="+mn-ea"/>
                  <a:cs typeface="+mn-cs"/>
                </a:rPr>
                <a:t>León</a:t>
              </a:r>
            </a:p>
          </p:txBody>
        </p:sp>
      </p:grpSp>
      <p:sp>
        <p:nvSpPr>
          <p:cNvPr id="49" name="Title 48">
            <a:extLst>
              <a:ext uri="{FF2B5EF4-FFF2-40B4-BE49-F238E27FC236}">
                <a16:creationId xmlns:a16="http://schemas.microsoft.com/office/drawing/2014/main" id="{9B5F87D9-0695-48A4-94E6-10A07282427A}"/>
              </a:ext>
            </a:extLst>
          </p:cNvPr>
          <p:cNvSpPr>
            <a:spLocks noGrp="1"/>
          </p:cNvSpPr>
          <p:nvPr>
            <p:ph type="title"/>
          </p:nvPr>
        </p:nvSpPr>
        <p:spPr>
          <a:xfrm>
            <a:off x="10554534" y="-191837"/>
            <a:ext cx="1886401" cy="1325563"/>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effectLst/>
            </a:endParaRPr>
          </a:p>
        </p:txBody>
      </p:sp>
    </p:spTree>
    <p:extLst>
      <p:ext uri="{BB962C8B-B14F-4D97-AF65-F5344CB8AC3E}">
        <p14:creationId xmlns:p14="http://schemas.microsoft.com/office/powerpoint/2010/main" val="292482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6"/>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7"/>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8"/>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0"/>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5" name="Table 34">
            <a:extLst>
              <a:ext uri="{FF2B5EF4-FFF2-40B4-BE49-F238E27FC236}">
                <a16:creationId xmlns:a16="http://schemas.microsoft.com/office/drawing/2014/main" id="{A167614B-A8D5-4E5E-A128-A478B0D7BF54}"/>
              </a:ext>
            </a:extLst>
          </p:cNvPr>
          <p:cNvGraphicFramePr>
            <a:graphicFrameLocks noGrp="1"/>
          </p:cNvGraphicFramePr>
          <p:nvPr>
            <p:extLst/>
          </p:nvPr>
        </p:nvGraphicFramePr>
        <p:xfrm>
          <a:off x="176115" y="1251423"/>
          <a:ext cx="7256735" cy="4744804"/>
        </p:xfrm>
        <a:graphic>
          <a:graphicData uri="http://schemas.openxmlformats.org/drawingml/2006/table">
            <a:tbl>
              <a:tblPr firstRow="1" bandRow="1"/>
              <a:tblGrid>
                <a:gridCol w="725305">
                  <a:extLst>
                    <a:ext uri="{9D8B030D-6E8A-4147-A177-3AD203B41FA5}">
                      <a16:colId xmlns:a16="http://schemas.microsoft.com/office/drawing/2014/main" val="1538968713"/>
                    </a:ext>
                  </a:extLst>
                </a:gridCol>
                <a:gridCol w="2694215">
                  <a:extLst>
                    <a:ext uri="{9D8B030D-6E8A-4147-A177-3AD203B41FA5}">
                      <a16:colId xmlns:a16="http://schemas.microsoft.com/office/drawing/2014/main" val="3902333431"/>
                    </a:ext>
                  </a:extLst>
                </a:gridCol>
                <a:gridCol w="816428">
                  <a:extLst>
                    <a:ext uri="{9D8B030D-6E8A-4147-A177-3AD203B41FA5}">
                      <a16:colId xmlns:a16="http://schemas.microsoft.com/office/drawing/2014/main" val="1208048317"/>
                    </a:ext>
                  </a:extLst>
                </a:gridCol>
                <a:gridCol w="3020787">
                  <a:extLst>
                    <a:ext uri="{9D8B030D-6E8A-4147-A177-3AD203B41FA5}">
                      <a16:colId xmlns:a16="http://schemas.microsoft.com/office/drawing/2014/main" val="3700692663"/>
                    </a:ext>
                  </a:extLst>
                </a:gridCol>
              </a:tblGrid>
              <a:tr h="394231">
                <a:tc gridSpan="4">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9953"/>
                    </a:solidFill>
                  </a:tcPr>
                </a:tc>
                <a:tc hMerge="1">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tc hMerge="1">
                  <a:txBody>
                    <a:bodyPr/>
                    <a:lstStyle/>
                    <a:p>
                      <a:endParaRPr lang="en-GB" dirty="0"/>
                    </a:p>
                  </a:txBody>
                  <a:tcPr>
                    <a:solidFill>
                      <a:srgbClr val="FF9953"/>
                    </a:solidFill>
                  </a:tcPr>
                </a:tc>
                <a:extLst>
                  <a:ext uri="{0D108BD9-81ED-4DB2-BD59-A6C34878D82A}">
                    <a16:rowId xmlns:a16="http://schemas.microsoft.com/office/drawing/2014/main" val="1232099042"/>
                  </a:ext>
                </a:extLst>
              </a:tr>
              <a:tr h="435654">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1</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1451558689"/>
                  </a:ext>
                </a:extLst>
              </a:tr>
              <a:tr h="435654">
                <a:tc vMerge="1">
                  <a:txBody>
                    <a:bodyPr/>
                    <a:lstStyle/>
                    <a:p>
                      <a:endParaRPr lang="en-GB" dirty="0"/>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p>
                  </a:txBody>
                  <a:tcPr/>
                </a:tc>
                <a:extLst>
                  <a:ext uri="{0D108BD9-81ED-4DB2-BD59-A6C34878D82A}">
                    <a16:rowId xmlns:a16="http://schemas.microsoft.com/office/drawing/2014/main" val="3658350783"/>
                  </a:ext>
                </a:extLst>
              </a:tr>
              <a:tr h="429687">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2</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baseline="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134051697"/>
                  </a:ext>
                </a:extLst>
              </a:tr>
              <a:tr h="435654">
                <a:tc vMerge="1">
                  <a:txBody>
                    <a:bodyPr/>
                    <a:lstStyle/>
                    <a:p>
                      <a:endParaRPr lang="en-GB" dirty="0"/>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49607882"/>
                  </a:ext>
                </a:extLst>
              </a:tr>
              <a:tr h="435654">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3</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865752588"/>
                  </a:ext>
                </a:extLst>
              </a:tr>
              <a:tr h="435654">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646375748"/>
                  </a:ext>
                </a:extLst>
              </a:tr>
              <a:tr h="435654">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4</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baseline="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589582004"/>
                  </a:ext>
                </a:extLst>
              </a:tr>
              <a:tr h="435654">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06386367"/>
                  </a:ext>
                </a:extLst>
              </a:tr>
              <a:tr h="435654">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5</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767521564"/>
                  </a:ext>
                </a:extLst>
              </a:tr>
              <a:tr h="435654">
                <a:tc vMerge="1">
                  <a:txBody>
                    <a:bodyPr/>
                    <a:lstStyle/>
                    <a:p>
                      <a:endParaRPr lang="en-GB" dirty="0">
                        <a:solidFill>
                          <a:srgbClr val="002060"/>
                        </a:solidFill>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861412623"/>
                  </a:ext>
                </a:extLst>
              </a:tr>
            </a:tbl>
          </a:graphicData>
        </a:graphic>
      </p:graphicFrame>
      <p:sp>
        <p:nvSpPr>
          <p:cNvPr id="36" name="TextBox 35">
            <a:extLst>
              <a:ext uri="{FF2B5EF4-FFF2-40B4-BE49-F238E27FC236}">
                <a16:creationId xmlns:a16="http://schemas.microsoft.com/office/drawing/2014/main" id="{30F119A6-6CFC-4252-9B6C-22C05EEF1099}"/>
              </a:ext>
            </a:extLst>
          </p:cNvPr>
          <p:cNvSpPr txBox="1"/>
          <p:nvPr/>
        </p:nvSpPr>
        <p:spPr>
          <a:xfrm>
            <a:off x="880848" y="1600200"/>
            <a:ext cx="1645572"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Madrid</a:t>
            </a: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En Madrid</a:t>
            </a:r>
          </a:p>
        </p:txBody>
      </p:sp>
      <p:sp>
        <p:nvSpPr>
          <p:cNvPr id="37" name="TextBox 36">
            <a:extLst>
              <a:ext uri="{FF2B5EF4-FFF2-40B4-BE49-F238E27FC236}">
                <a16:creationId xmlns:a16="http://schemas.microsoft.com/office/drawing/2014/main" id="{8F27AE96-E6F9-44EC-BD16-EEE7109E2EAF}"/>
              </a:ext>
            </a:extLst>
          </p:cNvPr>
          <p:cNvSpPr txBox="1"/>
          <p:nvPr/>
        </p:nvSpPr>
        <p:spPr>
          <a:xfrm>
            <a:off x="4427529" y="1860117"/>
            <a:ext cx="28892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hay un monumento.</a:t>
            </a:r>
          </a:p>
        </p:txBody>
      </p:sp>
      <p:sp>
        <p:nvSpPr>
          <p:cNvPr id="38" name="TextBox 37">
            <a:extLst>
              <a:ext uri="{FF2B5EF4-FFF2-40B4-BE49-F238E27FC236}">
                <a16:creationId xmlns:a16="http://schemas.microsoft.com/office/drawing/2014/main" id="{B1A58746-96E0-406E-8C58-6E8735A48D38}"/>
              </a:ext>
            </a:extLst>
          </p:cNvPr>
          <p:cNvSpPr txBox="1"/>
          <p:nvPr/>
        </p:nvSpPr>
        <p:spPr>
          <a:xfrm>
            <a:off x="4428311" y="2722620"/>
            <a:ext cx="35161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tiene unos parques.  </a:t>
            </a:r>
          </a:p>
        </p:txBody>
      </p:sp>
      <p:sp>
        <p:nvSpPr>
          <p:cNvPr id="39" name="TextBox 38">
            <a:extLst>
              <a:ext uri="{FF2B5EF4-FFF2-40B4-BE49-F238E27FC236}">
                <a16:creationId xmlns:a16="http://schemas.microsoft.com/office/drawing/2014/main" id="{45C2E64C-4D04-437D-B932-1881A3F06476}"/>
              </a:ext>
            </a:extLst>
          </p:cNvPr>
          <p:cNvSpPr txBox="1"/>
          <p:nvPr/>
        </p:nvSpPr>
        <p:spPr>
          <a:xfrm>
            <a:off x="4427529" y="3580675"/>
            <a:ext cx="40561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hay una </a:t>
            </a:r>
            <a:r>
              <a:rPr kumimoji="0" lang="en-GB" sz="2000" b="0" i="0" u="none" strike="noStrike" kern="0" cap="none" spc="0" normalizeH="0" baseline="0" noProof="0" dirty="0" err="1">
                <a:ln>
                  <a:noFill/>
                </a:ln>
                <a:solidFill>
                  <a:srgbClr val="002060"/>
                </a:solidFill>
                <a:effectLst/>
                <a:uLnTx/>
                <a:uFillTx/>
                <a:latin typeface="Century Gothic"/>
                <a:ea typeface="+mn-ea"/>
                <a:cs typeface="+mn-cs"/>
              </a:rPr>
              <a:t>escuela</a:t>
            </a:r>
            <a:r>
              <a:rPr kumimoji="0" lang="en-GB" sz="20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40" name="TextBox 39">
            <a:extLst>
              <a:ext uri="{FF2B5EF4-FFF2-40B4-BE49-F238E27FC236}">
                <a16:creationId xmlns:a16="http://schemas.microsoft.com/office/drawing/2014/main" id="{3359C050-FEB6-4B00-BADB-143C3159DFBF}"/>
              </a:ext>
            </a:extLst>
          </p:cNvPr>
          <p:cNvSpPr txBox="1"/>
          <p:nvPr/>
        </p:nvSpPr>
        <p:spPr>
          <a:xfrm>
            <a:off x="4429785" y="4482104"/>
            <a:ext cx="23730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hay unos </a:t>
            </a:r>
            <a:r>
              <a:rPr kumimoji="0" lang="en-GB" sz="2000" b="0" i="0" u="none" strike="noStrike" kern="0" cap="none" spc="0" normalizeH="0" baseline="0" noProof="0" dirty="0" err="1">
                <a:ln>
                  <a:noFill/>
                </a:ln>
                <a:solidFill>
                  <a:srgbClr val="002060"/>
                </a:solidFill>
                <a:effectLst/>
                <a:uLnTx/>
                <a:uFillTx/>
                <a:latin typeface="Century Gothic"/>
                <a:ea typeface="+mn-ea"/>
                <a:cs typeface="+mn-cs"/>
              </a:rPr>
              <a:t>coches</a:t>
            </a:r>
            <a:r>
              <a:rPr kumimoji="0" lang="en-GB" sz="20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41" name="TextBox 40">
            <a:extLst>
              <a:ext uri="{FF2B5EF4-FFF2-40B4-BE49-F238E27FC236}">
                <a16:creationId xmlns:a16="http://schemas.microsoft.com/office/drawing/2014/main" id="{21812821-E6F3-47E4-AD9D-4B1DB7EC7C3B}"/>
              </a:ext>
            </a:extLst>
          </p:cNvPr>
          <p:cNvSpPr txBox="1"/>
          <p:nvPr/>
        </p:nvSpPr>
        <p:spPr>
          <a:xfrm>
            <a:off x="4483207" y="5340159"/>
            <a:ext cx="24007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tiene unas casas.</a:t>
            </a:r>
          </a:p>
        </p:txBody>
      </p:sp>
      <p:pic>
        <p:nvPicPr>
          <p:cNvPr id="42" name="Picture 2" descr="http://www.clker.com/cliparts/j/p/l/D/8/K/green-tick-md.png">
            <a:extLst>
              <a:ext uri="{FF2B5EF4-FFF2-40B4-BE49-F238E27FC236}">
                <a16:creationId xmlns:a16="http://schemas.microsoft.com/office/drawing/2014/main" id="{A57B6DE8-7DB9-4DF1-B9D7-7FEDC03502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0111" y="2086014"/>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2" descr="http://www.clker.com/cliparts/j/p/l/D/8/K/green-tick-md.png">
            <a:extLst>
              <a:ext uri="{FF2B5EF4-FFF2-40B4-BE49-F238E27FC236}">
                <a16:creationId xmlns:a16="http://schemas.microsoft.com/office/drawing/2014/main" id="{10F40C98-8D89-4FE8-8DDE-B3C5065AC1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4532" y="2508368"/>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Picture 2" descr="http://www.clker.com/cliparts/j/p/l/D/8/K/green-tick-md.png">
            <a:extLst>
              <a:ext uri="{FF2B5EF4-FFF2-40B4-BE49-F238E27FC236}">
                <a16:creationId xmlns:a16="http://schemas.microsoft.com/office/drawing/2014/main" id="{7C60037E-0621-4D52-94CE-FCD6852304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9915" y="336065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45" name="Picture 2" descr="http://www.clker.com/cliparts/j/p/l/D/8/K/green-tick-md.png">
            <a:extLst>
              <a:ext uri="{FF2B5EF4-FFF2-40B4-BE49-F238E27FC236}">
                <a16:creationId xmlns:a16="http://schemas.microsoft.com/office/drawing/2014/main" id="{2108B100-35D3-44A4-9B53-92F0AD71D2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2090" y="5120136"/>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2" descr="http://www.clker.com/cliparts/j/p/l/D/8/K/green-tick-md.png">
            <a:extLst>
              <a:ext uri="{FF2B5EF4-FFF2-40B4-BE49-F238E27FC236}">
                <a16:creationId xmlns:a16="http://schemas.microsoft.com/office/drawing/2014/main" id="{F2E39E67-D37C-437C-BC4D-FE7C718290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9915" y="4275428"/>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861E34CD-0C97-49B1-8997-025AE85F6FF9}"/>
              </a:ext>
            </a:extLst>
          </p:cNvPr>
          <p:cNvSpPr txBox="1"/>
          <p:nvPr/>
        </p:nvSpPr>
        <p:spPr>
          <a:xfrm>
            <a:off x="133596" y="269105"/>
            <a:ext cx="34049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Century Gothic"/>
                <a:ea typeface="+mn-ea"/>
                <a:cs typeface="+mn-cs"/>
              </a:rPr>
              <a:t>Amanda </a:t>
            </a:r>
            <a:r>
              <a:rPr kumimoji="0" lang="en-GB" sz="2000" b="1" i="1" u="none" strike="noStrike" kern="0" cap="none" spc="0" normalizeH="0" baseline="0" noProof="0" dirty="0" err="1">
                <a:ln>
                  <a:noFill/>
                </a:ln>
                <a:solidFill>
                  <a:srgbClr val="002060"/>
                </a:solidFill>
                <a:effectLst/>
                <a:uLnTx/>
                <a:uFillTx/>
                <a:latin typeface="Century Gothic"/>
                <a:ea typeface="+mn-ea"/>
                <a:cs typeface="+mn-cs"/>
              </a:rPr>
              <a:t>está</a:t>
            </a:r>
            <a:r>
              <a:rPr kumimoji="0" lang="en-GB" sz="2000" b="1" i="1" u="none" strike="noStrike" kern="0" cap="none" spc="0" normalizeH="0" baseline="0" noProof="0" dirty="0">
                <a:ln>
                  <a:noFill/>
                </a:ln>
                <a:solidFill>
                  <a:srgbClr val="002060"/>
                </a:solidFill>
                <a:effectLst/>
                <a:uLnTx/>
                <a:uFillTx/>
                <a:latin typeface="Century Gothic"/>
                <a:ea typeface="+mn-ea"/>
                <a:cs typeface="+mn-cs"/>
              </a:rPr>
              <a:t> en España. </a:t>
            </a:r>
          </a:p>
        </p:txBody>
      </p:sp>
      <p:sp>
        <p:nvSpPr>
          <p:cNvPr id="48" name="TextBox 47">
            <a:extLst>
              <a:ext uri="{FF2B5EF4-FFF2-40B4-BE49-F238E27FC236}">
                <a16:creationId xmlns:a16="http://schemas.microsoft.com/office/drawing/2014/main" id="{19D5D013-0231-4A44-9265-CF97E13AA452}"/>
              </a:ext>
            </a:extLst>
          </p:cNvPr>
          <p:cNvSpPr txBox="1"/>
          <p:nvPr/>
        </p:nvSpPr>
        <p:spPr>
          <a:xfrm>
            <a:off x="3305800" y="269105"/>
            <a:ext cx="34049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Century Gothic"/>
                <a:ea typeface="+mn-ea"/>
                <a:cs typeface="+mn-cs"/>
              </a:rPr>
              <a:t>Describe </a:t>
            </a:r>
            <a:r>
              <a:rPr kumimoji="0" lang="en-GB" sz="2000" b="1" i="1" u="none" strike="noStrike" kern="0" cap="none" spc="0" normalizeH="0" baseline="0" noProof="0" dirty="0" err="1">
                <a:ln>
                  <a:noFill/>
                </a:ln>
                <a:solidFill>
                  <a:srgbClr val="002060"/>
                </a:solidFill>
                <a:effectLst/>
                <a:uLnTx/>
                <a:uFillTx/>
                <a:latin typeface="Century Gothic"/>
                <a:ea typeface="+mn-ea"/>
                <a:cs typeface="+mn-cs"/>
              </a:rPr>
              <a:t>diez</a:t>
            </a:r>
            <a:r>
              <a:rPr kumimoji="0" lang="en-GB" sz="2000" b="1" i="1" u="none" strike="noStrike" kern="0" cap="none" spc="0" normalizeH="0" baseline="0" noProof="0" dirty="0">
                <a:ln>
                  <a:noFill/>
                </a:ln>
                <a:solidFill>
                  <a:srgbClr val="002060"/>
                </a:solidFill>
                <a:effectLst/>
                <a:uLnTx/>
                <a:uFillTx/>
                <a:latin typeface="Century Gothic"/>
                <a:ea typeface="+mn-ea"/>
                <a:cs typeface="+mn-cs"/>
              </a:rPr>
              <a:t> ciudades.</a:t>
            </a:r>
          </a:p>
        </p:txBody>
      </p:sp>
      <p:sp>
        <p:nvSpPr>
          <p:cNvPr id="49" name="TextBox 48">
            <a:extLst>
              <a:ext uri="{FF2B5EF4-FFF2-40B4-BE49-F238E27FC236}">
                <a16:creationId xmlns:a16="http://schemas.microsoft.com/office/drawing/2014/main" id="{D67BEB7D-38FF-493D-81C8-B9F0CFF9091C}"/>
              </a:ext>
            </a:extLst>
          </p:cNvPr>
          <p:cNvSpPr txBox="1"/>
          <p:nvPr/>
        </p:nvSpPr>
        <p:spPr>
          <a:xfrm>
            <a:off x="124435" y="622352"/>
            <a:ext cx="39539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Century Gothic"/>
                <a:ea typeface="+mn-ea"/>
                <a:cs typeface="+mn-cs"/>
              </a:rPr>
              <a:t>Marca la opción correcta.</a:t>
            </a:r>
            <a:endParaRPr kumimoji="0" lang="en-GB" sz="20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50" name="TextBox 49">
            <a:extLst>
              <a:ext uri="{FF2B5EF4-FFF2-40B4-BE49-F238E27FC236}">
                <a16:creationId xmlns:a16="http://schemas.microsoft.com/office/drawing/2014/main" id="{A24A2A65-064E-458C-B311-58972270E677}"/>
              </a:ext>
            </a:extLst>
          </p:cNvPr>
          <p:cNvSpPr txBox="1"/>
          <p:nvPr/>
        </p:nvSpPr>
        <p:spPr>
          <a:xfrm>
            <a:off x="880848" y="2424338"/>
            <a:ext cx="1204701"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León</a:t>
            </a: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En León</a:t>
            </a:r>
          </a:p>
        </p:txBody>
      </p:sp>
      <p:sp>
        <p:nvSpPr>
          <p:cNvPr id="51" name="TextBox 50">
            <a:extLst>
              <a:ext uri="{FF2B5EF4-FFF2-40B4-BE49-F238E27FC236}">
                <a16:creationId xmlns:a16="http://schemas.microsoft.com/office/drawing/2014/main" id="{91D4EC54-6B40-4A53-9650-CAF8214A5ACF}"/>
              </a:ext>
            </a:extLst>
          </p:cNvPr>
          <p:cNvSpPr txBox="1"/>
          <p:nvPr/>
        </p:nvSpPr>
        <p:spPr>
          <a:xfrm>
            <a:off x="880848" y="3316890"/>
            <a:ext cx="1825187"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a:ea typeface="+mn-ea"/>
                <a:cs typeface="+mn-cs"/>
              </a:rPr>
              <a:t>En</a:t>
            </a:r>
            <a:r>
              <a:rPr kumimoji="0" lang="en-GB" sz="2000" b="0" i="0" u="none" strike="noStrike" kern="0" cap="none" spc="0" normalizeH="0" baseline="0" noProof="0" dirty="0">
                <a:ln>
                  <a:noFill/>
                </a:ln>
                <a:solidFill>
                  <a:srgbClr val="002060"/>
                </a:solidFill>
                <a:effectLst/>
                <a:uLnTx/>
                <a:uFillTx/>
                <a:latin typeface="Century Gothic"/>
                <a:ea typeface="+mn-ea"/>
                <a:cs typeface="+mn-cs"/>
              </a:rPr>
              <a:t> Mallorca</a:t>
            </a: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Mallorca</a:t>
            </a:r>
          </a:p>
        </p:txBody>
      </p:sp>
      <p:sp>
        <p:nvSpPr>
          <p:cNvPr id="52" name="TextBox 51">
            <a:extLst>
              <a:ext uri="{FF2B5EF4-FFF2-40B4-BE49-F238E27FC236}">
                <a16:creationId xmlns:a16="http://schemas.microsoft.com/office/drawing/2014/main" id="{6BCF2EE9-BB2D-4785-878B-71A8298E152F}"/>
              </a:ext>
            </a:extLst>
          </p:cNvPr>
          <p:cNvSpPr txBox="1"/>
          <p:nvPr/>
        </p:nvSpPr>
        <p:spPr>
          <a:xfrm>
            <a:off x="880848" y="4141028"/>
            <a:ext cx="1825187"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a:ea typeface="+mn-ea"/>
                <a:cs typeface="+mn-cs"/>
              </a:rPr>
              <a:t>En</a:t>
            </a:r>
            <a:r>
              <a:rPr kumimoji="0" lang="en-GB" sz="2000" b="0" i="0" u="none" strike="noStrike" kern="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0" cap="none" spc="0" normalizeH="0" baseline="0" noProof="0" dirty="0" err="1">
                <a:ln>
                  <a:noFill/>
                </a:ln>
                <a:solidFill>
                  <a:srgbClr val="002060"/>
                </a:solidFill>
                <a:effectLst/>
                <a:uLnTx/>
                <a:uFillTx/>
                <a:latin typeface="Century Gothic"/>
                <a:ea typeface="+mn-ea"/>
                <a:cs typeface="+mn-cs"/>
              </a:rPr>
              <a:t>Málaga</a:t>
            </a:r>
            <a:endParaRPr kumimoji="0" lang="en-GB" sz="2000" b="0" i="0" u="none" strike="noStrike" kern="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a:ea typeface="+mn-ea"/>
                <a:cs typeface="+mn-cs"/>
              </a:rPr>
              <a:t>Málaga</a:t>
            </a:r>
            <a:endParaRPr kumimoji="0" lang="en-GB" sz="20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53" name="TextBox 52">
            <a:extLst>
              <a:ext uri="{FF2B5EF4-FFF2-40B4-BE49-F238E27FC236}">
                <a16:creationId xmlns:a16="http://schemas.microsoft.com/office/drawing/2014/main" id="{9E1E9ADC-5E75-4721-874E-8CA4E6AF54BA}"/>
              </a:ext>
            </a:extLst>
          </p:cNvPr>
          <p:cNvSpPr txBox="1"/>
          <p:nvPr/>
        </p:nvSpPr>
        <p:spPr>
          <a:xfrm>
            <a:off x="880848" y="5040383"/>
            <a:ext cx="2394395"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San </a:t>
            </a:r>
            <a:r>
              <a:rPr kumimoji="0" lang="en-GB" sz="2000" b="0" i="0" u="none" strike="noStrike" kern="0" cap="none" spc="0" normalizeH="0" baseline="0" noProof="0" dirty="0" err="1">
                <a:ln>
                  <a:noFill/>
                </a:ln>
                <a:solidFill>
                  <a:srgbClr val="002060"/>
                </a:solidFill>
                <a:effectLst/>
                <a:uLnTx/>
                <a:uFillTx/>
                <a:latin typeface="Century Gothic"/>
                <a:ea typeface="+mn-ea"/>
                <a:cs typeface="+mn-cs"/>
              </a:rPr>
              <a:t>Sebastián</a:t>
            </a:r>
            <a:endParaRPr kumimoji="0" lang="en-GB" sz="2000" b="0" i="0" u="none" strike="noStrike" kern="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En San Sebastián</a:t>
            </a:r>
          </a:p>
        </p:txBody>
      </p:sp>
      <p:graphicFrame>
        <p:nvGraphicFramePr>
          <p:cNvPr id="54" name="Table 53">
            <a:extLst>
              <a:ext uri="{FF2B5EF4-FFF2-40B4-BE49-F238E27FC236}">
                <a16:creationId xmlns:a16="http://schemas.microsoft.com/office/drawing/2014/main" id="{6FB1C082-F405-4AF3-9A4C-AA3672E4C88A}"/>
              </a:ext>
            </a:extLst>
          </p:cNvPr>
          <p:cNvGraphicFramePr>
            <a:graphicFrameLocks noGrp="1"/>
          </p:cNvGraphicFramePr>
          <p:nvPr>
            <p:extLst/>
          </p:nvPr>
        </p:nvGraphicFramePr>
        <p:xfrm>
          <a:off x="7402904" y="1251423"/>
          <a:ext cx="3537857" cy="4744804"/>
        </p:xfrm>
        <a:graphic>
          <a:graphicData uri="http://schemas.openxmlformats.org/drawingml/2006/table">
            <a:tbl>
              <a:tblPr firstRow="1" bandRow="1"/>
              <a:tblGrid>
                <a:gridCol w="2890157">
                  <a:extLst>
                    <a:ext uri="{9D8B030D-6E8A-4147-A177-3AD203B41FA5}">
                      <a16:colId xmlns:a16="http://schemas.microsoft.com/office/drawing/2014/main" val="3902333431"/>
                    </a:ext>
                  </a:extLst>
                </a:gridCol>
                <a:gridCol w="647700">
                  <a:extLst>
                    <a:ext uri="{9D8B030D-6E8A-4147-A177-3AD203B41FA5}">
                      <a16:colId xmlns:a16="http://schemas.microsoft.com/office/drawing/2014/main" val="1208048317"/>
                    </a:ext>
                  </a:extLst>
                </a:gridCol>
              </a:tblGrid>
              <a:tr h="394231">
                <a:tc grid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9953"/>
                    </a:solidFill>
                  </a:tcPr>
                </a:tc>
                <a:tc hMerge="1">
                  <a:txBody>
                    <a:bodyPr/>
                    <a:lstStyle/>
                    <a:p>
                      <a:pPr algn="ctr"/>
                      <a:endParaRPr lang="en-GB" dirty="0">
                        <a:solidFill>
                          <a:schemeClr val="tx1"/>
                        </a:solidFill>
                      </a:endParaRPr>
                    </a:p>
                  </a:txBody>
                  <a:tcPr>
                    <a:solidFill>
                      <a:srgbClr val="FF9953"/>
                    </a:solidFill>
                  </a:tcPr>
                </a:tc>
                <a:extLst>
                  <a:ext uri="{0D108BD9-81ED-4DB2-BD59-A6C34878D82A}">
                    <a16:rowId xmlns:a16="http://schemas.microsoft.com/office/drawing/2014/main" val="1232099042"/>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Es muy antiguo.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1451558689"/>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Son muy antiguos.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658350783"/>
                  </a:ext>
                </a:extLst>
              </a:tr>
              <a:tr h="42968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No son muy bonitos.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134051697"/>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No es muy bonito.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49607882"/>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Son muy </a:t>
                      </a:r>
                      <a:r>
                        <a:rPr lang="en-GB" sz="2000" dirty="0" err="1">
                          <a:solidFill>
                            <a:srgbClr val="002060"/>
                          </a:solidFill>
                          <a:latin typeface="Century Gothic" panose="020B0502020202020204" pitchFamily="34" charset="0"/>
                        </a:rPr>
                        <a:t>pequeñas</a:t>
                      </a:r>
                      <a:r>
                        <a:rPr lang="en-GB" sz="2000"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865752588"/>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Es muy pequeña.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646375748"/>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Es bueno.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589582004"/>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buenos</a:t>
                      </a:r>
                      <a:r>
                        <a:rPr lang="en-GB" sz="2000"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06386367"/>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Es </a:t>
                      </a:r>
                      <a:r>
                        <a:rPr lang="en-GB" sz="2000" dirty="0" err="1">
                          <a:solidFill>
                            <a:srgbClr val="002060"/>
                          </a:solidFill>
                          <a:latin typeface="Century Gothic" panose="020B0502020202020204" pitchFamily="34" charset="0"/>
                        </a:rPr>
                        <a:t>cara</a:t>
                      </a:r>
                      <a:r>
                        <a:rPr lang="en-GB" sz="2000"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767521564"/>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Son caras.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861412623"/>
                  </a:ext>
                </a:extLst>
              </a:tr>
            </a:tbl>
          </a:graphicData>
        </a:graphic>
      </p:graphicFrame>
      <p:sp>
        <p:nvSpPr>
          <p:cNvPr id="55" name="TextBox 54">
            <a:extLst>
              <a:ext uri="{FF2B5EF4-FFF2-40B4-BE49-F238E27FC236}">
                <a16:creationId xmlns:a16="http://schemas.microsoft.com/office/drawing/2014/main" id="{EDFD510E-C6A7-41D9-89A3-83BE3B381FF8}"/>
              </a:ext>
            </a:extLst>
          </p:cNvPr>
          <p:cNvSpPr txBox="1"/>
          <p:nvPr/>
        </p:nvSpPr>
        <p:spPr>
          <a:xfrm>
            <a:off x="7432851" y="205253"/>
            <a:ext cx="39539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Century Gothic"/>
                <a:ea typeface="+mn-ea"/>
                <a:cs typeface="+mn-cs"/>
              </a:rPr>
              <a:t>Lee la </a:t>
            </a:r>
            <a:r>
              <a:rPr kumimoji="0" lang="en-GB" sz="2000" b="1" i="1" u="none" strike="noStrike" kern="0" cap="none" spc="0" normalizeH="0" baseline="0" noProof="0" dirty="0" err="1">
                <a:ln>
                  <a:noFill/>
                </a:ln>
                <a:solidFill>
                  <a:srgbClr val="002060"/>
                </a:solidFill>
                <a:effectLst/>
                <a:uLnTx/>
                <a:uFillTx/>
                <a:latin typeface="Century Gothic"/>
                <a:ea typeface="+mn-ea"/>
                <a:cs typeface="+mn-cs"/>
              </a:rPr>
              <a:t>segunda</a:t>
            </a:r>
            <a:r>
              <a:rPr kumimoji="0" lang="en-GB" sz="2000" b="1" i="1" u="none" strike="noStrike" kern="0" cap="none" spc="0" normalizeH="0" baseline="0" noProof="0" dirty="0">
                <a:ln>
                  <a:noFill/>
                </a:ln>
                <a:solidFill>
                  <a:srgbClr val="002060"/>
                </a:solidFill>
                <a:effectLst/>
                <a:uLnTx/>
                <a:uFillTx/>
                <a:latin typeface="Century Gothic"/>
                <a:ea typeface="+mn-ea"/>
                <a:cs typeface="+mn-cs"/>
              </a:rPr>
              <a:t> </a:t>
            </a:r>
            <a:r>
              <a:rPr kumimoji="0" lang="en-GB" sz="2000" b="1" i="1" u="none" strike="noStrike" kern="0" cap="none" spc="0" normalizeH="0" baseline="0" noProof="0" dirty="0" err="1">
                <a:ln>
                  <a:noFill/>
                </a:ln>
                <a:solidFill>
                  <a:srgbClr val="002060"/>
                </a:solidFill>
                <a:effectLst/>
                <a:uLnTx/>
                <a:uFillTx/>
                <a:latin typeface="Century Gothic"/>
                <a:ea typeface="+mn-ea"/>
                <a:cs typeface="+mn-cs"/>
              </a:rPr>
              <a:t>frase</a:t>
            </a:r>
            <a:r>
              <a:rPr kumimoji="0" lang="en-GB" sz="2000" b="1" i="1" u="none" strike="noStrike" kern="0" cap="none" spc="0" normalizeH="0" baseline="0" noProof="0" dirty="0">
                <a:ln>
                  <a:noFill/>
                </a:ln>
                <a:solidFill>
                  <a:srgbClr val="002060"/>
                </a:solidFill>
                <a:effectLst/>
                <a:uLnTx/>
                <a:uFillTx/>
                <a:latin typeface="Century Gothic"/>
                <a:ea typeface="+mn-ea"/>
                <a:cs typeface="+mn-cs"/>
              </a:rPr>
              <a:t>. </a:t>
            </a:r>
          </a:p>
        </p:txBody>
      </p:sp>
      <p:sp>
        <p:nvSpPr>
          <p:cNvPr id="56" name="TextBox 55">
            <a:extLst>
              <a:ext uri="{FF2B5EF4-FFF2-40B4-BE49-F238E27FC236}">
                <a16:creationId xmlns:a16="http://schemas.microsoft.com/office/drawing/2014/main" id="{BE0C1F6F-1C7A-4AF8-81CE-A0C72B69BC55}"/>
              </a:ext>
            </a:extLst>
          </p:cNvPr>
          <p:cNvSpPr txBox="1"/>
          <p:nvPr/>
        </p:nvSpPr>
        <p:spPr>
          <a:xfrm>
            <a:off x="7432850" y="594209"/>
            <a:ext cx="39539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Century Gothic"/>
                <a:ea typeface="+mn-ea"/>
                <a:cs typeface="+mn-cs"/>
              </a:rPr>
              <a:t>Marca la opción correcta.</a:t>
            </a:r>
            <a:endParaRPr kumimoji="0" lang="en-GB" sz="20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pic>
        <p:nvPicPr>
          <p:cNvPr id="57" name="Picture 2" descr="http://www.clker.com/cliparts/j/p/l/D/8/K/green-tick-md.png">
            <a:extLst>
              <a:ext uri="{FF2B5EF4-FFF2-40B4-BE49-F238E27FC236}">
                <a16:creationId xmlns:a16="http://schemas.microsoft.com/office/drawing/2014/main" id="{1C06C611-583A-49D5-A09A-9A1DCFB446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3336" y="1637206"/>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8" name="Picture 2" descr="http://www.clker.com/cliparts/j/p/l/D/8/K/green-tick-md.png">
            <a:extLst>
              <a:ext uri="{FF2B5EF4-FFF2-40B4-BE49-F238E27FC236}">
                <a16:creationId xmlns:a16="http://schemas.microsoft.com/office/drawing/2014/main" id="{B460C064-8A57-4EE0-9CE4-2FC41668FD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81053" y="2526061"/>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9" name="Picture 2" descr="http://www.clker.com/cliparts/j/p/l/D/8/K/green-tick-md.png">
            <a:extLst>
              <a:ext uri="{FF2B5EF4-FFF2-40B4-BE49-F238E27FC236}">
                <a16:creationId xmlns:a16="http://schemas.microsoft.com/office/drawing/2014/main" id="{E8857A65-91C5-4BE8-909A-129AF6E04A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81053" y="3815236"/>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60" name="Picture 2" descr="http://www.clker.com/cliparts/j/p/l/D/8/K/green-tick-md.png">
            <a:extLst>
              <a:ext uri="{FF2B5EF4-FFF2-40B4-BE49-F238E27FC236}">
                <a16:creationId xmlns:a16="http://schemas.microsoft.com/office/drawing/2014/main" id="{4BF98103-C790-4D6A-8E84-F4CD7F0BA5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6439" y="4680089"/>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61" name="Picture 2" descr="http://www.clker.com/cliparts/j/p/l/D/8/K/green-tick-md.png">
            <a:extLst>
              <a:ext uri="{FF2B5EF4-FFF2-40B4-BE49-F238E27FC236}">
                <a16:creationId xmlns:a16="http://schemas.microsoft.com/office/drawing/2014/main" id="{035DFC99-560B-4F11-9E8A-4652309D14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6439" y="5556180"/>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62" name="Title 61">
            <a:extLst>
              <a:ext uri="{FF2B5EF4-FFF2-40B4-BE49-F238E27FC236}">
                <a16:creationId xmlns:a16="http://schemas.microsoft.com/office/drawing/2014/main" id="{B37CB188-4BAA-4DEF-9079-F1B79E87C2E8}"/>
              </a:ext>
            </a:extLst>
          </p:cNvPr>
          <p:cNvSpPr>
            <a:spLocks noGrp="1"/>
          </p:cNvSpPr>
          <p:nvPr>
            <p:ph type="title"/>
          </p:nvPr>
        </p:nvSpPr>
        <p:spPr>
          <a:xfrm>
            <a:off x="11259953" y="238389"/>
            <a:ext cx="849017" cy="461542"/>
          </a:xfrm>
        </p:spPr>
        <p:txBody>
          <a:bodyPr/>
          <a:lstStyle/>
          <a:p>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260399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7" grpId="0"/>
      <p:bldP spid="48" grpId="0"/>
      <p:bldP spid="49" grpId="0"/>
      <p:bldP spid="50" grpId="0"/>
      <p:bldP spid="51" grpId="0"/>
      <p:bldP spid="52" grpId="0"/>
      <p:bldP spid="53" grpId="0"/>
      <p:bldP spid="55" grpId="0"/>
      <p:bldP spid="5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E4D50D1E-1182-49FD-B95D-26A29F1CF26E}"/>
              </a:ext>
            </a:extLst>
          </p:cNvPr>
          <p:cNvGraphicFramePr>
            <a:graphicFrameLocks noGrp="1"/>
          </p:cNvGraphicFramePr>
          <p:nvPr>
            <p:extLst/>
          </p:nvPr>
        </p:nvGraphicFramePr>
        <p:xfrm>
          <a:off x="133596" y="1173445"/>
          <a:ext cx="7736115" cy="4744804"/>
        </p:xfrm>
        <a:graphic>
          <a:graphicData uri="http://schemas.openxmlformats.org/drawingml/2006/table">
            <a:tbl>
              <a:tblPr firstRow="1" bandRow="1"/>
              <a:tblGrid>
                <a:gridCol w="763338">
                  <a:extLst>
                    <a:ext uri="{9D8B030D-6E8A-4147-A177-3AD203B41FA5}">
                      <a16:colId xmlns:a16="http://schemas.microsoft.com/office/drawing/2014/main" val="1538968713"/>
                    </a:ext>
                  </a:extLst>
                </a:gridCol>
                <a:gridCol w="3663520">
                  <a:extLst>
                    <a:ext uri="{9D8B030D-6E8A-4147-A177-3AD203B41FA5}">
                      <a16:colId xmlns:a16="http://schemas.microsoft.com/office/drawing/2014/main" val="3902333431"/>
                    </a:ext>
                  </a:extLst>
                </a:gridCol>
                <a:gridCol w="653143">
                  <a:extLst>
                    <a:ext uri="{9D8B030D-6E8A-4147-A177-3AD203B41FA5}">
                      <a16:colId xmlns:a16="http://schemas.microsoft.com/office/drawing/2014/main" val="1208048317"/>
                    </a:ext>
                  </a:extLst>
                </a:gridCol>
                <a:gridCol w="2656114">
                  <a:extLst>
                    <a:ext uri="{9D8B030D-6E8A-4147-A177-3AD203B41FA5}">
                      <a16:colId xmlns:a16="http://schemas.microsoft.com/office/drawing/2014/main" val="3700692663"/>
                    </a:ext>
                  </a:extLst>
                </a:gridCol>
              </a:tblGrid>
              <a:tr h="394231">
                <a:tc gridSpan="4">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9953"/>
                    </a:solidFill>
                  </a:tcPr>
                </a:tc>
                <a:tc hMerge="1">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tc hMerge="1">
                  <a:txBody>
                    <a:bodyPr/>
                    <a:lstStyle/>
                    <a:p>
                      <a:endParaRPr lang="en-GB" dirty="0"/>
                    </a:p>
                  </a:txBody>
                  <a:tcPr>
                    <a:solidFill>
                      <a:srgbClr val="FF9953"/>
                    </a:solidFill>
                  </a:tcPr>
                </a:tc>
                <a:extLst>
                  <a:ext uri="{0D108BD9-81ED-4DB2-BD59-A6C34878D82A}">
                    <a16:rowId xmlns:a16="http://schemas.microsoft.com/office/drawing/2014/main" val="1232099042"/>
                  </a:ext>
                </a:extLst>
              </a:tr>
              <a:tr h="435654">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6</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1451558689"/>
                  </a:ext>
                </a:extLst>
              </a:tr>
              <a:tr h="435654">
                <a:tc vMerge="1">
                  <a:txBody>
                    <a:bodyPr/>
                    <a:lstStyle/>
                    <a:p>
                      <a:endParaRPr lang="en-GB" dirty="0"/>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p>
                  </a:txBody>
                  <a:tcPr/>
                </a:tc>
                <a:extLst>
                  <a:ext uri="{0D108BD9-81ED-4DB2-BD59-A6C34878D82A}">
                    <a16:rowId xmlns:a16="http://schemas.microsoft.com/office/drawing/2014/main" val="3658350783"/>
                  </a:ext>
                </a:extLst>
              </a:tr>
              <a:tr h="429687">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7</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baseline="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134051697"/>
                  </a:ext>
                </a:extLst>
              </a:tr>
              <a:tr h="435654">
                <a:tc vMerge="1">
                  <a:txBody>
                    <a:bodyPr/>
                    <a:lstStyle/>
                    <a:p>
                      <a:endParaRPr lang="en-GB" dirty="0"/>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49607882"/>
                  </a:ext>
                </a:extLst>
              </a:tr>
              <a:tr h="435654">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8</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865752588"/>
                  </a:ext>
                </a:extLst>
              </a:tr>
              <a:tr h="435654">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646375748"/>
                  </a:ext>
                </a:extLst>
              </a:tr>
              <a:tr h="435654">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9</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baseline="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589582004"/>
                  </a:ext>
                </a:extLst>
              </a:tr>
              <a:tr h="435654">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06386367"/>
                  </a:ext>
                </a:extLst>
              </a:tr>
              <a:tr h="435654">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10</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767521564"/>
                  </a:ext>
                </a:extLst>
              </a:tr>
              <a:tr h="435654">
                <a:tc vMerge="1">
                  <a:txBody>
                    <a:bodyPr/>
                    <a:lstStyle/>
                    <a:p>
                      <a:endParaRPr lang="en-GB" dirty="0">
                        <a:solidFill>
                          <a:srgbClr val="002060"/>
                        </a:solidFill>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861412623"/>
                  </a:ext>
                </a:extLst>
              </a:tr>
            </a:tbl>
          </a:graphicData>
        </a:graphic>
      </p:graphicFrame>
      <p:sp>
        <p:nvSpPr>
          <p:cNvPr id="9" name="TextBox 8">
            <a:extLst>
              <a:ext uri="{FF2B5EF4-FFF2-40B4-BE49-F238E27FC236}">
                <a16:creationId xmlns:a16="http://schemas.microsoft.com/office/drawing/2014/main" id="{0B00F5D6-C6BB-49DD-AA67-7EC56513D161}"/>
              </a:ext>
            </a:extLst>
          </p:cNvPr>
          <p:cNvSpPr txBox="1"/>
          <p:nvPr/>
        </p:nvSpPr>
        <p:spPr>
          <a:xfrm>
            <a:off x="938101" y="1494428"/>
            <a:ext cx="2167152"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Granada</a:t>
            </a: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En Granada</a:t>
            </a:r>
          </a:p>
        </p:txBody>
      </p:sp>
      <p:sp>
        <p:nvSpPr>
          <p:cNvPr id="10" name="TextBox 9">
            <a:extLst>
              <a:ext uri="{FF2B5EF4-FFF2-40B4-BE49-F238E27FC236}">
                <a16:creationId xmlns:a16="http://schemas.microsoft.com/office/drawing/2014/main" id="{780FBEFE-7BB7-4C4A-9D5E-0388FCB9B7E9}"/>
              </a:ext>
            </a:extLst>
          </p:cNvPr>
          <p:cNvSpPr txBox="1"/>
          <p:nvPr/>
        </p:nvSpPr>
        <p:spPr>
          <a:xfrm>
            <a:off x="5213873" y="1794604"/>
            <a:ext cx="28892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tiene un bar.</a:t>
            </a:r>
          </a:p>
        </p:txBody>
      </p:sp>
      <p:sp>
        <p:nvSpPr>
          <p:cNvPr id="11" name="TextBox 10">
            <a:extLst>
              <a:ext uri="{FF2B5EF4-FFF2-40B4-BE49-F238E27FC236}">
                <a16:creationId xmlns:a16="http://schemas.microsoft.com/office/drawing/2014/main" id="{CA5C6CA1-DA1B-4437-A8B0-3D2716F635F2}"/>
              </a:ext>
            </a:extLst>
          </p:cNvPr>
          <p:cNvSpPr txBox="1"/>
          <p:nvPr/>
        </p:nvSpPr>
        <p:spPr>
          <a:xfrm>
            <a:off x="5225879" y="2646662"/>
            <a:ext cx="35161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hay unas personas.  </a:t>
            </a:r>
          </a:p>
        </p:txBody>
      </p:sp>
      <p:sp>
        <p:nvSpPr>
          <p:cNvPr id="12" name="TextBox 11">
            <a:extLst>
              <a:ext uri="{FF2B5EF4-FFF2-40B4-BE49-F238E27FC236}">
                <a16:creationId xmlns:a16="http://schemas.microsoft.com/office/drawing/2014/main" id="{53E68D49-3C0E-4486-B2C6-ACC60303ABE2}"/>
              </a:ext>
            </a:extLst>
          </p:cNvPr>
          <p:cNvSpPr txBox="1"/>
          <p:nvPr/>
        </p:nvSpPr>
        <p:spPr>
          <a:xfrm>
            <a:off x="5249793" y="3513864"/>
            <a:ext cx="3013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tiene una </a:t>
            </a:r>
            <a:r>
              <a:rPr kumimoji="0" lang="en-GB" sz="2000" b="0" i="0" u="none" strike="noStrike" kern="0" cap="none" spc="0" normalizeH="0" baseline="0" noProof="0" dirty="0" err="1">
                <a:ln>
                  <a:noFill/>
                </a:ln>
                <a:solidFill>
                  <a:srgbClr val="002060"/>
                </a:solidFill>
                <a:effectLst/>
                <a:uLnTx/>
                <a:uFillTx/>
                <a:latin typeface="Century Gothic"/>
                <a:ea typeface="+mn-ea"/>
                <a:cs typeface="+mn-cs"/>
              </a:rPr>
              <a:t>catedral</a:t>
            </a:r>
            <a:r>
              <a:rPr kumimoji="0" lang="en-GB" sz="20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13" name="TextBox 12">
            <a:extLst>
              <a:ext uri="{FF2B5EF4-FFF2-40B4-BE49-F238E27FC236}">
                <a16:creationId xmlns:a16="http://schemas.microsoft.com/office/drawing/2014/main" id="{268EB12D-3487-41FA-AC2C-6A34EE314BB9}"/>
              </a:ext>
            </a:extLst>
          </p:cNvPr>
          <p:cNvSpPr txBox="1"/>
          <p:nvPr/>
        </p:nvSpPr>
        <p:spPr>
          <a:xfrm>
            <a:off x="5225880" y="4393643"/>
            <a:ext cx="23730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hay un </a:t>
            </a:r>
            <a:r>
              <a:rPr kumimoji="0" lang="en-GB" sz="2000" b="0" i="0" u="none" strike="noStrike" kern="0" cap="none" spc="0" normalizeH="0" baseline="0" noProof="0" dirty="0" err="1">
                <a:ln>
                  <a:noFill/>
                </a:ln>
                <a:solidFill>
                  <a:srgbClr val="002060"/>
                </a:solidFill>
                <a:effectLst/>
                <a:uLnTx/>
                <a:uFillTx/>
                <a:latin typeface="Century Gothic"/>
                <a:ea typeface="+mn-ea"/>
                <a:cs typeface="+mn-cs"/>
              </a:rPr>
              <a:t>barco</a:t>
            </a:r>
            <a:r>
              <a:rPr kumimoji="0" lang="en-GB" sz="20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14" name="TextBox 13">
            <a:extLst>
              <a:ext uri="{FF2B5EF4-FFF2-40B4-BE49-F238E27FC236}">
                <a16:creationId xmlns:a16="http://schemas.microsoft.com/office/drawing/2014/main" id="{3FE9997E-4C43-43E2-8F83-9C217A32176D}"/>
              </a:ext>
            </a:extLst>
          </p:cNvPr>
          <p:cNvSpPr txBox="1"/>
          <p:nvPr/>
        </p:nvSpPr>
        <p:spPr>
          <a:xfrm>
            <a:off x="5395975" y="5290728"/>
            <a:ext cx="24007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a:t>
            </a:r>
          </a:p>
        </p:txBody>
      </p:sp>
      <p:pic>
        <p:nvPicPr>
          <p:cNvPr id="15" name="Picture 2" descr="http://www.clker.com/cliparts/j/p/l/D/8/K/green-tick-md.png">
            <a:extLst>
              <a:ext uri="{FF2B5EF4-FFF2-40B4-BE49-F238E27FC236}">
                <a16:creationId xmlns:a16="http://schemas.microsoft.com/office/drawing/2014/main" id="{6AF5DF83-3CEA-4C1B-8F18-39248DF435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3737" y="1585251"/>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http://www.clker.com/cliparts/j/p/l/D/8/K/green-tick-md.png">
            <a:extLst>
              <a:ext uri="{FF2B5EF4-FFF2-40B4-BE49-F238E27FC236}">
                <a16:creationId xmlns:a16="http://schemas.microsoft.com/office/drawing/2014/main" id="{18BF6E1F-88C5-4043-91A7-BB63DC5E5F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3737" y="2426639"/>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http://www.clker.com/cliparts/j/p/l/D/8/K/green-tick-md.png">
            <a:extLst>
              <a:ext uri="{FF2B5EF4-FFF2-40B4-BE49-F238E27FC236}">
                <a16:creationId xmlns:a16="http://schemas.microsoft.com/office/drawing/2014/main" id="{D02690A3-9A81-4EE8-84EA-1E340DC5E3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1601" y="373903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http://www.clker.com/cliparts/j/p/l/D/8/K/green-tick-md.png">
            <a:extLst>
              <a:ext uri="{FF2B5EF4-FFF2-40B4-BE49-F238E27FC236}">
                <a16:creationId xmlns:a16="http://schemas.microsoft.com/office/drawing/2014/main" id="{46A07733-2008-4942-8B48-1D49157B25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6451" y="5497326"/>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http://www.clker.com/cliparts/j/p/l/D/8/K/green-tick-md.png">
            <a:extLst>
              <a:ext uri="{FF2B5EF4-FFF2-40B4-BE49-F238E27FC236}">
                <a16:creationId xmlns:a16="http://schemas.microsoft.com/office/drawing/2014/main" id="{EA8C6912-55D4-449C-8F35-A237C872E2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1601" y="4173620"/>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AC4E2D3-5F50-4A7A-98A6-1BFC328B22B0}"/>
              </a:ext>
            </a:extLst>
          </p:cNvPr>
          <p:cNvSpPr txBox="1"/>
          <p:nvPr/>
        </p:nvSpPr>
        <p:spPr>
          <a:xfrm>
            <a:off x="133596" y="269105"/>
            <a:ext cx="34049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Century Gothic"/>
                <a:ea typeface="+mn-ea"/>
                <a:cs typeface="+mn-cs"/>
              </a:rPr>
              <a:t>Amanda </a:t>
            </a:r>
            <a:r>
              <a:rPr kumimoji="0" lang="en-GB" sz="2000" b="1" i="1" u="none" strike="noStrike" kern="0" cap="none" spc="0" normalizeH="0" baseline="0" noProof="0" dirty="0" err="1">
                <a:ln>
                  <a:noFill/>
                </a:ln>
                <a:solidFill>
                  <a:srgbClr val="002060"/>
                </a:solidFill>
                <a:effectLst/>
                <a:uLnTx/>
                <a:uFillTx/>
                <a:latin typeface="Century Gothic"/>
                <a:ea typeface="+mn-ea"/>
                <a:cs typeface="+mn-cs"/>
              </a:rPr>
              <a:t>está</a:t>
            </a:r>
            <a:r>
              <a:rPr kumimoji="0" lang="en-GB" sz="2000" b="1" i="1" u="none" strike="noStrike" kern="0" cap="none" spc="0" normalizeH="0" baseline="0" noProof="0" dirty="0">
                <a:ln>
                  <a:noFill/>
                </a:ln>
                <a:solidFill>
                  <a:srgbClr val="002060"/>
                </a:solidFill>
                <a:effectLst/>
                <a:uLnTx/>
                <a:uFillTx/>
                <a:latin typeface="Century Gothic"/>
                <a:ea typeface="+mn-ea"/>
                <a:cs typeface="+mn-cs"/>
              </a:rPr>
              <a:t> en España. </a:t>
            </a:r>
          </a:p>
        </p:txBody>
      </p:sp>
      <p:sp>
        <p:nvSpPr>
          <p:cNvPr id="21" name="TextBox 20">
            <a:extLst>
              <a:ext uri="{FF2B5EF4-FFF2-40B4-BE49-F238E27FC236}">
                <a16:creationId xmlns:a16="http://schemas.microsoft.com/office/drawing/2014/main" id="{4B9B6C4C-75B7-46C8-B53A-59CE61391D8C}"/>
              </a:ext>
            </a:extLst>
          </p:cNvPr>
          <p:cNvSpPr txBox="1"/>
          <p:nvPr/>
        </p:nvSpPr>
        <p:spPr>
          <a:xfrm>
            <a:off x="3332496" y="269105"/>
            <a:ext cx="34049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Century Gothic"/>
                <a:ea typeface="+mn-ea"/>
                <a:cs typeface="+mn-cs"/>
              </a:rPr>
              <a:t>Describe </a:t>
            </a:r>
            <a:r>
              <a:rPr kumimoji="0" lang="en-GB" sz="2000" b="1" i="1" u="none" strike="noStrike" kern="0" cap="none" spc="0" normalizeH="0" baseline="0" noProof="0" dirty="0" err="1">
                <a:ln>
                  <a:noFill/>
                </a:ln>
                <a:solidFill>
                  <a:srgbClr val="002060"/>
                </a:solidFill>
                <a:effectLst/>
                <a:uLnTx/>
                <a:uFillTx/>
                <a:latin typeface="Century Gothic"/>
                <a:ea typeface="+mn-ea"/>
                <a:cs typeface="+mn-cs"/>
              </a:rPr>
              <a:t>diez</a:t>
            </a:r>
            <a:r>
              <a:rPr kumimoji="0" lang="en-GB" sz="2000" b="1" i="1" u="none" strike="noStrike" kern="0" cap="none" spc="0" normalizeH="0" baseline="0" noProof="0" dirty="0">
                <a:ln>
                  <a:noFill/>
                </a:ln>
                <a:solidFill>
                  <a:srgbClr val="002060"/>
                </a:solidFill>
                <a:effectLst/>
                <a:uLnTx/>
                <a:uFillTx/>
                <a:latin typeface="Century Gothic"/>
                <a:ea typeface="+mn-ea"/>
                <a:cs typeface="+mn-cs"/>
              </a:rPr>
              <a:t> ciudades.</a:t>
            </a:r>
          </a:p>
        </p:txBody>
      </p:sp>
      <p:sp>
        <p:nvSpPr>
          <p:cNvPr id="22" name="TextBox 21">
            <a:extLst>
              <a:ext uri="{FF2B5EF4-FFF2-40B4-BE49-F238E27FC236}">
                <a16:creationId xmlns:a16="http://schemas.microsoft.com/office/drawing/2014/main" id="{031B1452-F787-4B56-B80A-61D2B004564B}"/>
              </a:ext>
            </a:extLst>
          </p:cNvPr>
          <p:cNvSpPr txBox="1"/>
          <p:nvPr/>
        </p:nvSpPr>
        <p:spPr>
          <a:xfrm>
            <a:off x="124435" y="622352"/>
            <a:ext cx="39539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Century Gothic"/>
                <a:ea typeface="+mn-ea"/>
                <a:cs typeface="+mn-cs"/>
              </a:rPr>
              <a:t>Marca la opción correcta.</a:t>
            </a:r>
            <a:endParaRPr kumimoji="0" lang="en-GB" sz="20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23" name="TextBox 22">
            <a:extLst>
              <a:ext uri="{FF2B5EF4-FFF2-40B4-BE49-F238E27FC236}">
                <a16:creationId xmlns:a16="http://schemas.microsoft.com/office/drawing/2014/main" id="{8CA52B53-4F9D-4128-A014-6C99447109F2}"/>
              </a:ext>
            </a:extLst>
          </p:cNvPr>
          <p:cNvSpPr txBox="1"/>
          <p:nvPr/>
        </p:nvSpPr>
        <p:spPr>
          <a:xfrm>
            <a:off x="963473" y="2344542"/>
            <a:ext cx="1825187"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En Oviedo</a:t>
            </a: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Oviedo</a:t>
            </a:r>
          </a:p>
        </p:txBody>
      </p:sp>
      <p:sp>
        <p:nvSpPr>
          <p:cNvPr id="24" name="TextBox 23">
            <a:extLst>
              <a:ext uri="{FF2B5EF4-FFF2-40B4-BE49-F238E27FC236}">
                <a16:creationId xmlns:a16="http://schemas.microsoft.com/office/drawing/2014/main" id="{6FE841D7-2285-47AC-9576-AF142DFCA607}"/>
              </a:ext>
            </a:extLst>
          </p:cNvPr>
          <p:cNvSpPr txBox="1"/>
          <p:nvPr/>
        </p:nvSpPr>
        <p:spPr>
          <a:xfrm>
            <a:off x="947318" y="4094590"/>
            <a:ext cx="2487307"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En Santander</a:t>
            </a: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Santander</a:t>
            </a:r>
          </a:p>
        </p:txBody>
      </p:sp>
      <p:sp>
        <p:nvSpPr>
          <p:cNvPr id="25" name="TextBox 24">
            <a:extLst>
              <a:ext uri="{FF2B5EF4-FFF2-40B4-BE49-F238E27FC236}">
                <a16:creationId xmlns:a16="http://schemas.microsoft.com/office/drawing/2014/main" id="{FE58ECE4-4BAA-4B6B-BF14-03B3453C95EB}"/>
              </a:ext>
            </a:extLst>
          </p:cNvPr>
          <p:cNvSpPr txBox="1"/>
          <p:nvPr/>
        </p:nvSpPr>
        <p:spPr>
          <a:xfrm>
            <a:off x="938101" y="4962562"/>
            <a:ext cx="2394395"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Barcelona</a:t>
            </a: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a:ea typeface="+mn-ea"/>
                <a:cs typeface="+mn-cs"/>
              </a:rPr>
              <a:t>En</a:t>
            </a:r>
            <a:r>
              <a:rPr kumimoji="0" lang="en-GB" sz="2000" b="0" i="0" u="none" strike="noStrike" kern="0" cap="none" spc="0" normalizeH="0" baseline="0" noProof="0" dirty="0">
                <a:ln>
                  <a:noFill/>
                </a:ln>
                <a:solidFill>
                  <a:srgbClr val="002060"/>
                </a:solidFill>
                <a:effectLst/>
                <a:uLnTx/>
                <a:uFillTx/>
                <a:latin typeface="Century Gothic"/>
                <a:ea typeface="+mn-ea"/>
                <a:cs typeface="+mn-cs"/>
              </a:rPr>
              <a:t> Barcelona</a:t>
            </a:r>
          </a:p>
        </p:txBody>
      </p:sp>
      <p:graphicFrame>
        <p:nvGraphicFramePr>
          <p:cNvPr id="26" name="Table 25">
            <a:extLst>
              <a:ext uri="{FF2B5EF4-FFF2-40B4-BE49-F238E27FC236}">
                <a16:creationId xmlns:a16="http://schemas.microsoft.com/office/drawing/2014/main" id="{9B88F1BD-78FA-42BE-AE11-EB8FFB6E4061}"/>
              </a:ext>
            </a:extLst>
          </p:cNvPr>
          <p:cNvGraphicFramePr>
            <a:graphicFrameLocks noGrp="1"/>
          </p:cNvGraphicFramePr>
          <p:nvPr>
            <p:extLst/>
          </p:nvPr>
        </p:nvGraphicFramePr>
        <p:xfrm>
          <a:off x="7869711" y="1173445"/>
          <a:ext cx="3537857" cy="4744804"/>
        </p:xfrm>
        <a:graphic>
          <a:graphicData uri="http://schemas.openxmlformats.org/drawingml/2006/table">
            <a:tbl>
              <a:tblPr firstRow="1" bandRow="1"/>
              <a:tblGrid>
                <a:gridCol w="2890157">
                  <a:extLst>
                    <a:ext uri="{9D8B030D-6E8A-4147-A177-3AD203B41FA5}">
                      <a16:colId xmlns:a16="http://schemas.microsoft.com/office/drawing/2014/main" val="3902333431"/>
                    </a:ext>
                  </a:extLst>
                </a:gridCol>
                <a:gridCol w="647700">
                  <a:extLst>
                    <a:ext uri="{9D8B030D-6E8A-4147-A177-3AD203B41FA5}">
                      <a16:colId xmlns:a16="http://schemas.microsoft.com/office/drawing/2014/main" val="1208048317"/>
                    </a:ext>
                  </a:extLst>
                </a:gridCol>
              </a:tblGrid>
              <a:tr h="394231">
                <a:tc grid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9953"/>
                    </a:solidFill>
                  </a:tcPr>
                </a:tc>
                <a:tc hMerge="1">
                  <a:txBody>
                    <a:bodyPr/>
                    <a:lstStyle/>
                    <a:p>
                      <a:pPr algn="ctr"/>
                      <a:endParaRPr lang="en-GB" dirty="0">
                        <a:solidFill>
                          <a:schemeClr val="tx1"/>
                        </a:solidFill>
                      </a:endParaRPr>
                    </a:p>
                  </a:txBody>
                  <a:tcPr>
                    <a:solidFill>
                      <a:srgbClr val="FF9953"/>
                    </a:solidFill>
                  </a:tcPr>
                </a:tc>
                <a:extLst>
                  <a:ext uri="{0D108BD9-81ED-4DB2-BD59-A6C34878D82A}">
                    <a16:rowId xmlns:a16="http://schemas.microsoft.com/office/drawing/2014/main" val="1232099042"/>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Es feo.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1451558689"/>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feos</a:t>
                      </a:r>
                      <a:r>
                        <a:rPr lang="en-GB" sz="2000"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658350783"/>
                  </a:ext>
                </a:extLst>
              </a:tr>
              <a:tr h="42968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Son ricas.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134051697"/>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Es rica.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49607882"/>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Son muy famosas.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865752588"/>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Es muy </a:t>
                      </a:r>
                      <a:r>
                        <a:rPr lang="en-GB" sz="2000" dirty="0" err="1">
                          <a:solidFill>
                            <a:srgbClr val="002060"/>
                          </a:solidFill>
                          <a:latin typeface="Century Gothic" panose="020B0502020202020204" pitchFamily="34" charset="0"/>
                        </a:rPr>
                        <a:t>famosa</a:t>
                      </a:r>
                      <a:r>
                        <a:rPr lang="en-GB" sz="2000"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646375748"/>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Es malo.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589582004"/>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malos</a:t>
                      </a:r>
                      <a:r>
                        <a:rPr lang="en-GB" sz="2000"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06386367"/>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Es muy barato.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767521564"/>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baratos</a:t>
                      </a:r>
                      <a:r>
                        <a:rPr lang="en-GB" sz="2000"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861412623"/>
                  </a:ext>
                </a:extLst>
              </a:tr>
            </a:tbl>
          </a:graphicData>
        </a:graphic>
      </p:graphicFrame>
      <p:sp>
        <p:nvSpPr>
          <p:cNvPr id="27" name="TextBox 26">
            <a:extLst>
              <a:ext uri="{FF2B5EF4-FFF2-40B4-BE49-F238E27FC236}">
                <a16:creationId xmlns:a16="http://schemas.microsoft.com/office/drawing/2014/main" id="{A27743D8-3940-4EB3-B0A9-27A2881B362D}"/>
              </a:ext>
            </a:extLst>
          </p:cNvPr>
          <p:cNvSpPr txBox="1"/>
          <p:nvPr/>
        </p:nvSpPr>
        <p:spPr>
          <a:xfrm>
            <a:off x="7614483" y="207034"/>
            <a:ext cx="39539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Century Gothic"/>
                <a:ea typeface="+mn-ea"/>
                <a:cs typeface="+mn-cs"/>
              </a:rPr>
              <a:t>Lee la </a:t>
            </a:r>
            <a:r>
              <a:rPr kumimoji="0" lang="en-GB" sz="2000" b="1" i="1" u="none" strike="noStrike" kern="0" cap="none" spc="0" normalizeH="0" baseline="0" noProof="0" dirty="0" err="1">
                <a:ln>
                  <a:noFill/>
                </a:ln>
                <a:solidFill>
                  <a:srgbClr val="002060"/>
                </a:solidFill>
                <a:effectLst/>
                <a:uLnTx/>
                <a:uFillTx/>
                <a:latin typeface="Century Gothic"/>
                <a:ea typeface="+mn-ea"/>
                <a:cs typeface="+mn-cs"/>
              </a:rPr>
              <a:t>segunda</a:t>
            </a:r>
            <a:r>
              <a:rPr kumimoji="0" lang="en-GB" sz="2000" b="1" i="1" u="none" strike="noStrike" kern="0" cap="none" spc="0" normalizeH="0" baseline="0" noProof="0" dirty="0">
                <a:ln>
                  <a:noFill/>
                </a:ln>
                <a:solidFill>
                  <a:srgbClr val="002060"/>
                </a:solidFill>
                <a:effectLst/>
                <a:uLnTx/>
                <a:uFillTx/>
                <a:latin typeface="Century Gothic"/>
                <a:ea typeface="+mn-ea"/>
                <a:cs typeface="+mn-cs"/>
              </a:rPr>
              <a:t> </a:t>
            </a:r>
            <a:r>
              <a:rPr kumimoji="0" lang="en-GB" sz="2000" b="1" i="1" u="none" strike="noStrike" kern="0" cap="none" spc="0" normalizeH="0" baseline="0" noProof="0" dirty="0" err="1">
                <a:ln>
                  <a:noFill/>
                </a:ln>
                <a:solidFill>
                  <a:srgbClr val="002060"/>
                </a:solidFill>
                <a:effectLst/>
                <a:uLnTx/>
                <a:uFillTx/>
                <a:latin typeface="Century Gothic"/>
                <a:ea typeface="+mn-ea"/>
                <a:cs typeface="+mn-cs"/>
              </a:rPr>
              <a:t>frase</a:t>
            </a:r>
            <a:r>
              <a:rPr kumimoji="0" lang="en-GB" sz="2000" b="1" i="1" u="none" strike="noStrike" kern="0" cap="none" spc="0" normalizeH="0" baseline="0" noProof="0" dirty="0">
                <a:ln>
                  <a:noFill/>
                </a:ln>
                <a:solidFill>
                  <a:srgbClr val="002060"/>
                </a:solidFill>
                <a:effectLst/>
                <a:uLnTx/>
                <a:uFillTx/>
                <a:latin typeface="Century Gothic"/>
                <a:ea typeface="+mn-ea"/>
                <a:cs typeface="+mn-cs"/>
              </a:rPr>
              <a:t>. </a:t>
            </a:r>
          </a:p>
        </p:txBody>
      </p:sp>
      <p:sp>
        <p:nvSpPr>
          <p:cNvPr id="28" name="TextBox 27">
            <a:extLst>
              <a:ext uri="{FF2B5EF4-FFF2-40B4-BE49-F238E27FC236}">
                <a16:creationId xmlns:a16="http://schemas.microsoft.com/office/drawing/2014/main" id="{424EA682-7BA7-4D80-9AC8-71083ED088A0}"/>
              </a:ext>
            </a:extLst>
          </p:cNvPr>
          <p:cNvSpPr txBox="1"/>
          <p:nvPr/>
        </p:nvSpPr>
        <p:spPr>
          <a:xfrm>
            <a:off x="7614482" y="595990"/>
            <a:ext cx="39539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Century Gothic"/>
                <a:ea typeface="+mn-ea"/>
                <a:cs typeface="+mn-cs"/>
              </a:rPr>
              <a:t>Marca la opción correcta.</a:t>
            </a:r>
            <a:endParaRPr kumimoji="0" lang="en-GB" sz="20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pic>
        <p:nvPicPr>
          <p:cNvPr id="29" name="Picture 2" descr="http://www.clker.com/cliparts/j/p/l/D/8/K/green-tick-md.png">
            <a:extLst>
              <a:ext uri="{FF2B5EF4-FFF2-40B4-BE49-F238E27FC236}">
                <a16:creationId xmlns:a16="http://schemas.microsoft.com/office/drawing/2014/main" id="{93E139A1-95A0-4C27-875A-B1C6E68E36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0143" y="1559228"/>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2" descr="http://www.clker.com/cliparts/j/p/l/D/8/K/green-tick-md.png">
            <a:extLst>
              <a:ext uri="{FF2B5EF4-FFF2-40B4-BE49-F238E27FC236}">
                <a16:creationId xmlns:a16="http://schemas.microsoft.com/office/drawing/2014/main" id="{2B3CA0EF-ADB0-4007-B2EB-EC3A395A6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7860" y="2448083"/>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2" descr="http://www.clker.com/cliparts/j/p/l/D/8/K/green-tick-md.png">
            <a:extLst>
              <a:ext uri="{FF2B5EF4-FFF2-40B4-BE49-F238E27FC236}">
                <a16:creationId xmlns:a16="http://schemas.microsoft.com/office/drawing/2014/main" id="{AC958866-48C5-4EF8-B72B-3D6B95AA09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7860" y="3737258"/>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2" descr="http://www.clker.com/cliparts/j/p/l/D/8/K/green-tick-md.png">
            <a:extLst>
              <a:ext uri="{FF2B5EF4-FFF2-40B4-BE49-F238E27FC236}">
                <a16:creationId xmlns:a16="http://schemas.microsoft.com/office/drawing/2014/main" id="{1B04C0CE-053E-49FA-B34F-AC2B2AC1F9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3246" y="4196309"/>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2" descr="http://www.clker.com/cliparts/j/p/l/D/8/K/green-tick-md.png">
            <a:extLst>
              <a:ext uri="{FF2B5EF4-FFF2-40B4-BE49-F238E27FC236}">
                <a16:creationId xmlns:a16="http://schemas.microsoft.com/office/drawing/2014/main" id="{50AE4C4B-E900-491A-A8B5-9F5E69B97E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4216" y="5495635"/>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F1688EFB-81B9-4EDB-A81C-C02C72EBAEB3}"/>
              </a:ext>
            </a:extLst>
          </p:cNvPr>
          <p:cNvSpPr txBox="1"/>
          <p:nvPr/>
        </p:nvSpPr>
        <p:spPr>
          <a:xfrm>
            <a:off x="924281" y="3210576"/>
            <a:ext cx="3812170"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Santiago de </a:t>
            </a:r>
            <a:r>
              <a:rPr kumimoji="0" lang="en-GB" sz="2000" b="0" i="0" u="none" strike="noStrike" kern="0" cap="none" spc="0" normalizeH="0" baseline="0" noProof="0" dirty="0" err="1">
                <a:ln>
                  <a:noFill/>
                </a:ln>
                <a:solidFill>
                  <a:srgbClr val="002060"/>
                </a:solidFill>
                <a:effectLst/>
                <a:uLnTx/>
                <a:uFillTx/>
                <a:latin typeface="Century Gothic"/>
                <a:ea typeface="+mn-ea"/>
                <a:cs typeface="+mn-cs"/>
              </a:rPr>
              <a:t>Compostela</a:t>
            </a:r>
            <a:endParaRPr kumimoji="0" lang="en-GB" sz="2000" b="0" i="0" u="none" strike="noStrike" kern="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En Santiago de </a:t>
            </a:r>
            <a:r>
              <a:rPr kumimoji="0" lang="en-GB" sz="2000" b="0" i="0" u="none" strike="noStrike" kern="0" cap="none" spc="0" normalizeH="0" baseline="0" noProof="0" dirty="0" err="1">
                <a:ln>
                  <a:noFill/>
                </a:ln>
                <a:solidFill>
                  <a:srgbClr val="002060"/>
                </a:solidFill>
                <a:effectLst/>
                <a:uLnTx/>
                <a:uFillTx/>
                <a:latin typeface="Century Gothic"/>
                <a:ea typeface="+mn-ea"/>
                <a:cs typeface="+mn-cs"/>
              </a:rPr>
              <a:t>Compostela</a:t>
            </a:r>
            <a:endParaRPr kumimoji="0" lang="en-GB" sz="20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4475676E-C947-444D-AA4C-6ED89E60D4DE}"/>
              </a:ext>
            </a:extLst>
          </p:cNvPr>
          <p:cNvSpPr txBox="1"/>
          <p:nvPr/>
        </p:nvSpPr>
        <p:spPr>
          <a:xfrm>
            <a:off x="5225879" y="5271604"/>
            <a:ext cx="27094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mn-cs"/>
              </a:rPr>
              <a:t>tiene unos </a:t>
            </a:r>
            <a:r>
              <a:rPr kumimoji="0" lang="en-GB" sz="2000" b="0" i="0" u="none" strike="noStrike" kern="0" cap="none" spc="0" normalizeH="0" baseline="0" noProof="0" dirty="0" err="1">
                <a:ln>
                  <a:noFill/>
                </a:ln>
                <a:solidFill>
                  <a:srgbClr val="002060"/>
                </a:solidFill>
                <a:effectLst/>
                <a:uLnTx/>
                <a:uFillTx/>
                <a:latin typeface="Century Gothic"/>
                <a:ea typeface="+mn-ea"/>
                <a:cs typeface="+mn-cs"/>
              </a:rPr>
              <a:t>teatros</a:t>
            </a:r>
            <a:r>
              <a:rPr kumimoji="0" lang="en-GB" sz="20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36" name="Title 35">
            <a:extLst>
              <a:ext uri="{FF2B5EF4-FFF2-40B4-BE49-F238E27FC236}">
                <a16:creationId xmlns:a16="http://schemas.microsoft.com/office/drawing/2014/main" id="{A93B2325-55B4-45BF-A482-9FA680284C3F}"/>
              </a:ext>
            </a:extLst>
          </p:cNvPr>
          <p:cNvSpPr>
            <a:spLocks noGrp="1"/>
          </p:cNvSpPr>
          <p:nvPr>
            <p:ph type="title"/>
          </p:nvPr>
        </p:nvSpPr>
        <p:spPr>
          <a:xfrm>
            <a:off x="10813383" y="75745"/>
            <a:ext cx="1502777" cy="790341"/>
          </a:xfrm>
        </p:spPr>
        <p:txBody>
          <a:bodyPr/>
          <a:lstStyle/>
          <a:p>
            <a:pPr algn="ctr"/>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118376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20" grpId="0"/>
      <p:bldP spid="21" grpId="0"/>
      <p:bldP spid="22" grpId="0"/>
      <p:bldP spid="23" grpId="0"/>
      <p:bldP spid="24" grpId="0"/>
      <p:bldP spid="25" grpId="0"/>
      <p:bldP spid="27" grpId="0"/>
      <p:bldP spid="28" grpId="0"/>
      <p:bldP spid="34" grpId="0"/>
      <p:bldP spid="3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Picture 2" descr="simple spain map - Google Search">
            <a:extLst>
              <a:ext uri="{FF2B5EF4-FFF2-40B4-BE49-F238E27FC236}">
                <a16:creationId xmlns:a16="http://schemas.microsoft.com/office/drawing/2014/main" id="{3C0A8E66-FB2D-4166-B736-AFC7945677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070" t="9739" r="8112" b="60140"/>
          <a:stretch/>
        </p:blipFill>
        <p:spPr bwMode="auto">
          <a:xfrm>
            <a:off x="101600" y="1016000"/>
            <a:ext cx="5497095" cy="3416106"/>
          </a:xfrm>
          <a:prstGeom prst="rect">
            <a:avLst/>
          </a:prstGeom>
          <a:noFill/>
          <a:extLst>
            <a:ext uri="{909E8E84-426E-40dd-AFC4-6F175D3DCCD1}">
              <a14:hiddenFill xmlns=""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6231C12-46A5-4122-B59F-28C73A31A9D0}"/>
              </a:ext>
            </a:extLst>
          </p:cNvPr>
          <p:cNvSpPr txBox="1"/>
          <p:nvPr/>
        </p:nvSpPr>
        <p:spPr>
          <a:xfrm>
            <a:off x="6237324" y="19318"/>
            <a:ext cx="32003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mn-ea"/>
                <a:cs typeface="+mn-cs"/>
              </a:rPr>
              <a:t>Completa las frases.</a:t>
            </a:r>
          </a:p>
        </p:txBody>
      </p:sp>
      <p:sp>
        <p:nvSpPr>
          <p:cNvPr id="35" name="TextBox 34">
            <a:extLst>
              <a:ext uri="{FF2B5EF4-FFF2-40B4-BE49-F238E27FC236}">
                <a16:creationId xmlns:a16="http://schemas.microsoft.com/office/drawing/2014/main" id="{3EE6A64A-F121-43F5-8306-24F109E234A5}"/>
              </a:ext>
            </a:extLst>
          </p:cNvPr>
          <p:cNvSpPr txBox="1"/>
          <p:nvPr/>
        </p:nvSpPr>
        <p:spPr>
          <a:xfrm>
            <a:off x="6241143" y="640562"/>
            <a:ext cx="1683658" cy="923330"/>
          </a:xfrm>
          <a:prstGeom prst="rect">
            <a:avLst/>
          </a:prstGeom>
          <a:noFill/>
          <a:ln w="38100">
            <a:solidFill>
              <a:srgbClr val="002060"/>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Century Gothic"/>
                <a:ea typeface="+mn-ea"/>
                <a:cs typeface="+mn-cs"/>
              </a:rPr>
              <a:t>beautiful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Century Gothic"/>
                <a:ea typeface="+mn-ea"/>
                <a:cs typeface="+mn-cs"/>
              </a:rPr>
              <a:t>calm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Century Gothic"/>
                <a:ea typeface="+mn-ea"/>
                <a:cs typeface="+mn-cs"/>
              </a:rPr>
              <a:t>small</a:t>
            </a:r>
          </a:p>
        </p:txBody>
      </p:sp>
      <p:cxnSp>
        <p:nvCxnSpPr>
          <p:cNvPr id="36" name="Straight Arrow Connector 35">
            <a:extLst>
              <a:ext uri="{FF2B5EF4-FFF2-40B4-BE49-F238E27FC236}">
                <a16:creationId xmlns:a16="http://schemas.microsoft.com/office/drawing/2014/main" id="{36246DB4-C84E-4F70-9AFA-D1287FF4B107}"/>
              </a:ext>
            </a:extLst>
          </p:cNvPr>
          <p:cNvCxnSpPr/>
          <p:nvPr/>
        </p:nvCxnSpPr>
        <p:spPr>
          <a:xfrm flipH="1">
            <a:off x="3207657" y="936063"/>
            <a:ext cx="3029667" cy="1144730"/>
          </a:xfrm>
          <a:prstGeom prst="straightConnector1">
            <a:avLst/>
          </a:prstGeom>
          <a:noFill/>
          <a:ln w="76200" cap="flat" cmpd="sng" algn="ctr">
            <a:solidFill>
              <a:srgbClr val="002060"/>
            </a:solidFill>
            <a:prstDash val="solid"/>
            <a:miter lim="800000"/>
            <a:tailEnd type="triangle"/>
          </a:ln>
          <a:effectLst/>
        </p:spPr>
      </p:cxnSp>
      <p:sp>
        <p:nvSpPr>
          <p:cNvPr id="37" name="TextBox 36">
            <a:extLst>
              <a:ext uri="{FF2B5EF4-FFF2-40B4-BE49-F238E27FC236}">
                <a16:creationId xmlns:a16="http://schemas.microsoft.com/office/drawing/2014/main" id="{B01AEE12-7228-4BD5-80AA-43EB2AC0852F}"/>
              </a:ext>
            </a:extLst>
          </p:cNvPr>
          <p:cNvSpPr txBox="1"/>
          <p:nvPr/>
        </p:nvSpPr>
        <p:spPr>
          <a:xfrm>
            <a:off x="6241143" y="1737734"/>
            <a:ext cx="1683658" cy="1200329"/>
          </a:xfrm>
          <a:prstGeom prst="rect">
            <a:avLst/>
          </a:prstGeom>
          <a:noFill/>
          <a:ln w="38100">
            <a:solidFill>
              <a:srgbClr val="002060"/>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Century Gothic"/>
                <a:ea typeface="+mn-ea"/>
                <a:cs typeface="+mn-cs"/>
              </a:rPr>
              <a:t>famous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Century Gothic"/>
                <a:ea typeface="+mn-ea"/>
                <a:cs typeface="+mn-cs"/>
              </a:rPr>
              <a:t>old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Century Gothic"/>
                <a:ea typeface="+mn-ea"/>
                <a:cs typeface="+mn-cs"/>
              </a:rPr>
              <a:t>expensive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Century Gothic"/>
                <a:ea typeface="+mn-ea"/>
                <a:cs typeface="+mn-cs"/>
              </a:rPr>
              <a:t>beautiful</a:t>
            </a:r>
          </a:p>
        </p:txBody>
      </p:sp>
      <p:cxnSp>
        <p:nvCxnSpPr>
          <p:cNvPr id="38" name="Straight Arrow Connector 37">
            <a:extLst>
              <a:ext uri="{FF2B5EF4-FFF2-40B4-BE49-F238E27FC236}">
                <a16:creationId xmlns:a16="http://schemas.microsoft.com/office/drawing/2014/main" id="{8ED5BE5B-ACA0-47FA-9DD4-2E12370829D7}"/>
              </a:ext>
            </a:extLst>
          </p:cNvPr>
          <p:cNvCxnSpPr/>
          <p:nvPr/>
        </p:nvCxnSpPr>
        <p:spPr>
          <a:xfrm flipH="1">
            <a:off x="4542971" y="2058515"/>
            <a:ext cx="1694353" cy="1997963"/>
          </a:xfrm>
          <a:prstGeom prst="straightConnector1">
            <a:avLst/>
          </a:prstGeom>
          <a:noFill/>
          <a:ln w="76200" cap="flat" cmpd="sng" algn="ctr">
            <a:solidFill>
              <a:srgbClr val="002060"/>
            </a:solidFill>
            <a:prstDash val="solid"/>
            <a:miter lim="800000"/>
            <a:tailEnd type="triangle"/>
          </a:ln>
          <a:effectLst/>
        </p:spPr>
      </p:cxnSp>
      <p:cxnSp>
        <p:nvCxnSpPr>
          <p:cNvPr id="39" name="Straight Arrow Connector 38">
            <a:extLst>
              <a:ext uri="{FF2B5EF4-FFF2-40B4-BE49-F238E27FC236}">
                <a16:creationId xmlns:a16="http://schemas.microsoft.com/office/drawing/2014/main" id="{7984CDAD-00EF-45BA-A04A-1AB317DCC0F5}"/>
              </a:ext>
            </a:extLst>
          </p:cNvPr>
          <p:cNvCxnSpPr/>
          <p:nvPr/>
        </p:nvCxnSpPr>
        <p:spPr>
          <a:xfrm flipV="1">
            <a:off x="580571" y="3299994"/>
            <a:ext cx="319315" cy="1378856"/>
          </a:xfrm>
          <a:prstGeom prst="straightConnector1">
            <a:avLst/>
          </a:prstGeom>
          <a:noFill/>
          <a:ln w="76200" cap="flat" cmpd="sng" algn="ctr">
            <a:solidFill>
              <a:srgbClr val="002060"/>
            </a:solidFill>
            <a:prstDash val="solid"/>
            <a:miter lim="800000"/>
            <a:tailEnd type="triangle"/>
          </a:ln>
          <a:effectLst/>
        </p:spPr>
      </p:cxnSp>
      <p:sp>
        <p:nvSpPr>
          <p:cNvPr id="40" name="TextBox 39">
            <a:extLst>
              <a:ext uri="{FF2B5EF4-FFF2-40B4-BE49-F238E27FC236}">
                <a16:creationId xmlns:a16="http://schemas.microsoft.com/office/drawing/2014/main" id="{A5BD17FC-D65D-45B0-AE4C-2AE690EFA22F}"/>
              </a:ext>
            </a:extLst>
          </p:cNvPr>
          <p:cNvSpPr txBox="1"/>
          <p:nvPr/>
        </p:nvSpPr>
        <p:spPr>
          <a:xfrm>
            <a:off x="58057" y="4678850"/>
            <a:ext cx="1683658" cy="369332"/>
          </a:xfrm>
          <a:prstGeom prst="rect">
            <a:avLst/>
          </a:prstGeom>
          <a:noFill/>
          <a:ln w="38100">
            <a:solidFill>
              <a:srgbClr val="002060"/>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Century Gothic"/>
                <a:ea typeface="+mn-ea"/>
                <a:cs typeface="+mn-cs"/>
              </a:rPr>
              <a:t>famous</a:t>
            </a:r>
          </a:p>
        </p:txBody>
      </p:sp>
      <p:cxnSp>
        <p:nvCxnSpPr>
          <p:cNvPr id="41" name="Straight Arrow Connector 40">
            <a:extLst>
              <a:ext uri="{FF2B5EF4-FFF2-40B4-BE49-F238E27FC236}">
                <a16:creationId xmlns:a16="http://schemas.microsoft.com/office/drawing/2014/main" id="{81CE3D30-3A73-40D8-868C-FCDFB44FA0DE}"/>
              </a:ext>
            </a:extLst>
          </p:cNvPr>
          <p:cNvCxnSpPr/>
          <p:nvPr/>
        </p:nvCxnSpPr>
        <p:spPr>
          <a:xfrm flipH="1" flipV="1">
            <a:off x="2104572" y="4257937"/>
            <a:ext cx="638628" cy="443130"/>
          </a:xfrm>
          <a:prstGeom prst="straightConnector1">
            <a:avLst/>
          </a:prstGeom>
          <a:noFill/>
          <a:ln w="76200" cap="flat" cmpd="sng" algn="ctr">
            <a:solidFill>
              <a:srgbClr val="002060"/>
            </a:solidFill>
            <a:prstDash val="solid"/>
            <a:miter lim="800000"/>
            <a:tailEnd type="triangle"/>
          </a:ln>
          <a:effectLst/>
        </p:spPr>
      </p:cxnSp>
      <p:sp>
        <p:nvSpPr>
          <p:cNvPr id="42" name="TextBox 41">
            <a:extLst>
              <a:ext uri="{FF2B5EF4-FFF2-40B4-BE49-F238E27FC236}">
                <a16:creationId xmlns:a16="http://schemas.microsoft.com/office/drawing/2014/main" id="{FCBB56E1-371F-49FE-A936-D0F39C38041B}"/>
              </a:ext>
            </a:extLst>
          </p:cNvPr>
          <p:cNvSpPr txBox="1"/>
          <p:nvPr/>
        </p:nvSpPr>
        <p:spPr>
          <a:xfrm>
            <a:off x="2220686" y="4701067"/>
            <a:ext cx="1683658" cy="646331"/>
          </a:xfrm>
          <a:prstGeom prst="rect">
            <a:avLst/>
          </a:prstGeom>
          <a:noFill/>
          <a:ln w="38100">
            <a:solidFill>
              <a:srgbClr val="002060"/>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Century Gothic"/>
                <a:ea typeface="+mn-ea"/>
                <a:cs typeface="+mn-cs"/>
              </a:rPr>
              <a:t>calm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Century Gothic"/>
                <a:ea typeface="+mn-ea"/>
                <a:cs typeface="+mn-cs"/>
              </a:rPr>
              <a:t>strange</a:t>
            </a:r>
          </a:p>
        </p:txBody>
      </p:sp>
      <p:sp>
        <p:nvSpPr>
          <p:cNvPr id="43" name="TextBox 42">
            <a:extLst>
              <a:ext uri="{FF2B5EF4-FFF2-40B4-BE49-F238E27FC236}">
                <a16:creationId xmlns:a16="http://schemas.microsoft.com/office/drawing/2014/main" id="{635D15BB-2EEE-492E-8EA2-85D43AD756AF}"/>
              </a:ext>
            </a:extLst>
          </p:cNvPr>
          <p:cNvSpPr txBox="1"/>
          <p:nvPr/>
        </p:nvSpPr>
        <p:spPr>
          <a:xfrm>
            <a:off x="1349829" y="46503"/>
            <a:ext cx="1683658" cy="923330"/>
          </a:xfrm>
          <a:prstGeom prst="rect">
            <a:avLst/>
          </a:prstGeom>
          <a:noFill/>
          <a:ln w="38100">
            <a:solidFill>
              <a:srgbClr val="002060"/>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Century Gothic"/>
                <a:ea typeface="+mn-ea"/>
                <a:cs typeface="+mn-cs"/>
              </a:rPr>
              <a:t>old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Century Gothic"/>
                <a:ea typeface="+mn-ea"/>
                <a:cs typeface="+mn-cs"/>
              </a:rPr>
              <a:t>cheap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Century Gothic"/>
                <a:ea typeface="+mn-ea"/>
                <a:cs typeface="+mn-cs"/>
              </a:rPr>
              <a:t>strange</a:t>
            </a:r>
          </a:p>
        </p:txBody>
      </p:sp>
      <p:cxnSp>
        <p:nvCxnSpPr>
          <p:cNvPr id="44" name="Straight Arrow Connector 43">
            <a:extLst>
              <a:ext uri="{FF2B5EF4-FFF2-40B4-BE49-F238E27FC236}">
                <a16:creationId xmlns:a16="http://schemas.microsoft.com/office/drawing/2014/main" id="{11BE15BD-4ABA-45E2-B082-D90A3906B6B4}"/>
              </a:ext>
            </a:extLst>
          </p:cNvPr>
          <p:cNvCxnSpPr/>
          <p:nvPr/>
        </p:nvCxnSpPr>
        <p:spPr>
          <a:xfrm flipH="1">
            <a:off x="740229" y="891675"/>
            <a:ext cx="609600" cy="1409067"/>
          </a:xfrm>
          <a:prstGeom prst="straightConnector1">
            <a:avLst/>
          </a:prstGeom>
          <a:noFill/>
          <a:ln w="76200" cap="flat" cmpd="sng" algn="ctr">
            <a:solidFill>
              <a:srgbClr val="002060"/>
            </a:solidFill>
            <a:prstDash val="solid"/>
            <a:miter lim="800000"/>
            <a:tailEnd type="triangle"/>
          </a:ln>
          <a:effectLst/>
        </p:spPr>
      </p:cxnSp>
      <p:sp>
        <p:nvSpPr>
          <p:cNvPr id="45" name="TextBox 44">
            <a:extLst>
              <a:ext uri="{FF2B5EF4-FFF2-40B4-BE49-F238E27FC236}">
                <a16:creationId xmlns:a16="http://schemas.microsoft.com/office/drawing/2014/main" id="{88689EE2-13F5-4AA3-869B-C88B42506BF2}"/>
              </a:ext>
            </a:extLst>
          </p:cNvPr>
          <p:cNvSpPr txBox="1"/>
          <p:nvPr/>
        </p:nvSpPr>
        <p:spPr>
          <a:xfrm>
            <a:off x="5598692" y="3457264"/>
            <a:ext cx="70909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1) _______________________________ bonitos.</a:t>
            </a:r>
          </a:p>
        </p:txBody>
      </p:sp>
      <p:sp>
        <p:nvSpPr>
          <p:cNvPr id="46" name="TextBox 45">
            <a:extLst>
              <a:ext uri="{FF2B5EF4-FFF2-40B4-BE49-F238E27FC236}">
                <a16:creationId xmlns:a16="http://schemas.microsoft.com/office/drawing/2014/main" id="{A1AAF9FC-1143-484D-B3C5-5A40BBE9EA83}"/>
              </a:ext>
            </a:extLst>
          </p:cNvPr>
          <p:cNvSpPr txBox="1"/>
          <p:nvPr/>
        </p:nvSpPr>
        <p:spPr>
          <a:xfrm>
            <a:off x="5598694" y="3927229"/>
            <a:ext cx="51961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2) ____________________ </a:t>
            </a:r>
            <a:r>
              <a:rPr kumimoji="0" lang="en-GB" sz="2400" b="0" i="0" u="none" strike="noStrike" kern="0" cap="none" spc="0" normalizeH="0" baseline="0" noProof="0" dirty="0" err="1">
                <a:ln>
                  <a:noFill/>
                </a:ln>
                <a:solidFill>
                  <a:srgbClr val="002060"/>
                </a:solidFill>
                <a:effectLst/>
                <a:uLnTx/>
                <a:uFillTx/>
                <a:latin typeface="Century Gothic"/>
                <a:ea typeface="+mn-ea"/>
                <a:cs typeface="+mn-cs"/>
              </a:rPr>
              <a:t>barato</a:t>
            </a:r>
            <a:r>
              <a:rPr kumimoji="0" lang="en-GB" sz="24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47" name="TextBox 46">
            <a:extLst>
              <a:ext uri="{FF2B5EF4-FFF2-40B4-BE49-F238E27FC236}">
                <a16:creationId xmlns:a16="http://schemas.microsoft.com/office/drawing/2014/main" id="{99EFFA85-8460-4C0E-AFB2-C576CE4730E9}"/>
              </a:ext>
            </a:extLst>
          </p:cNvPr>
          <p:cNvSpPr txBox="1"/>
          <p:nvPr/>
        </p:nvSpPr>
        <p:spPr>
          <a:xfrm>
            <a:off x="5598693" y="4393687"/>
            <a:ext cx="64298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3) __________________________ </a:t>
            </a:r>
            <a:r>
              <a:rPr kumimoji="0" lang="en-GB" sz="2400" b="0" i="0" u="none" strike="noStrike" kern="0" cap="none" spc="0" normalizeH="0" baseline="0" noProof="0" dirty="0" err="1">
                <a:ln>
                  <a:noFill/>
                </a:ln>
                <a:solidFill>
                  <a:srgbClr val="002060"/>
                </a:solidFill>
                <a:effectLst/>
                <a:uLnTx/>
                <a:uFillTx/>
                <a:latin typeface="Century Gothic"/>
                <a:ea typeface="+mn-ea"/>
                <a:cs typeface="+mn-cs"/>
              </a:rPr>
              <a:t>antiguos</a:t>
            </a:r>
            <a:r>
              <a:rPr kumimoji="0" lang="en-GB" sz="24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48" name="TextBox 47">
            <a:extLst>
              <a:ext uri="{FF2B5EF4-FFF2-40B4-BE49-F238E27FC236}">
                <a16:creationId xmlns:a16="http://schemas.microsoft.com/office/drawing/2014/main" id="{24C964CE-F270-414A-AAB0-F880D8B7FE99}"/>
              </a:ext>
            </a:extLst>
          </p:cNvPr>
          <p:cNvSpPr txBox="1"/>
          <p:nvPr/>
        </p:nvSpPr>
        <p:spPr>
          <a:xfrm>
            <a:off x="5598694" y="4797969"/>
            <a:ext cx="58202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4) ________________________ pequeño.</a:t>
            </a:r>
          </a:p>
        </p:txBody>
      </p:sp>
      <p:sp>
        <p:nvSpPr>
          <p:cNvPr id="49" name="TextBox 48">
            <a:extLst>
              <a:ext uri="{FF2B5EF4-FFF2-40B4-BE49-F238E27FC236}">
                <a16:creationId xmlns:a16="http://schemas.microsoft.com/office/drawing/2014/main" id="{A1E2EF32-BCAD-458E-A637-2DDE08995FF1}"/>
              </a:ext>
            </a:extLst>
          </p:cNvPr>
          <p:cNvSpPr txBox="1"/>
          <p:nvPr/>
        </p:nvSpPr>
        <p:spPr>
          <a:xfrm>
            <a:off x="5598693" y="5233474"/>
            <a:ext cx="70256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5) ______________________________ </a:t>
            </a:r>
            <a:r>
              <a:rPr kumimoji="0" lang="en-GB" sz="2400" b="0" i="0" u="none" strike="noStrike" kern="0" cap="none" spc="0" normalizeH="0" baseline="0" noProof="0" dirty="0" err="1">
                <a:ln>
                  <a:noFill/>
                </a:ln>
                <a:solidFill>
                  <a:srgbClr val="002060"/>
                </a:solidFill>
                <a:effectLst/>
                <a:uLnTx/>
                <a:uFillTx/>
                <a:latin typeface="Century Gothic"/>
                <a:ea typeface="+mn-ea"/>
                <a:cs typeface="+mn-cs"/>
              </a:rPr>
              <a:t>tranquilos</a:t>
            </a:r>
            <a:r>
              <a:rPr kumimoji="0" lang="en-GB" sz="24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50" name="TextBox 49">
            <a:extLst>
              <a:ext uri="{FF2B5EF4-FFF2-40B4-BE49-F238E27FC236}">
                <a16:creationId xmlns:a16="http://schemas.microsoft.com/office/drawing/2014/main" id="{6413E82A-0945-4F39-A152-CE9DD28FD1A7}"/>
              </a:ext>
            </a:extLst>
          </p:cNvPr>
          <p:cNvSpPr txBox="1"/>
          <p:nvPr/>
        </p:nvSpPr>
        <p:spPr>
          <a:xfrm>
            <a:off x="5962461" y="3404506"/>
            <a:ext cx="56515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solidFill>
                <a:effectLst/>
                <a:uLnTx/>
                <a:uFillTx/>
                <a:latin typeface="Century Gothic"/>
                <a:ea typeface="+mn-ea"/>
                <a:cs typeface="+mn-cs"/>
              </a:rPr>
              <a:t>Barcelona y San Sebastián son</a:t>
            </a:r>
          </a:p>
        </p:txBody>
      </p:sp>
      <p:sp>
        <p:nvSpPr>
          <p:cNvPr id="51" name="TextBox 50">
            <a:extLst>
              <a:ext uri="{FF2B5EF4-FFF2-40B4-BE49-F238E27FC236}">
                <a16:creationId xmlns:a16="http://schemas.microsoft.com/office/drawing/2014/main" id="{FB3199E0-5246-477C-87AF-1D608114107F}"/>
              </a:ext>
            </a:extLst>
          </p:cNvPr>
          <p:cNvSpPr txBox="1"/>
          <p:nvPr/>
        </p:nvSpPr>
        <p:spPr>
          <a:xfrm>
            <a:off x="6643724" y="3865625"/>
            <a:ext cx="21444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solidFill>
                <a:effectLst/>
                <a:uLnTx/>
                <a:uFillTx/>
                <a:latin typeface="Century Gothic"/>
                <a:ea typeface="+mn-ea"/>
                <a:cs typeface="+mn-cs"/>
              </a:rPr>
              <a:t>Bilbao es</a:t>
            </a:r>
          </a:p>
        </p:txBody>
      </p:sp>
      <p:sp>
        <p:nvSpPr>
          <p:cNvPr id="52" name="TextBox 51">
            <a:extLst>
              <a:ext uri="{FF2B5EF4-FFF2-40B4-BE49-F238E27FC236}">
                <a16:creationId xmlns:a16="http://schemas.microsoft.com/office/drawing/2014/main" id="{04B6CD44-67FF-4FEB-9E81-AF00054CDE3A}"/>
              </a:ext>
            </a:extLst>
          </p:cNvPr>
          <p:cNvSpPr txBox="1"/>
          <p:nvPr/>
        </p:nvSpPr>
        <p:spPr>
          <a:xfrm>
            <a:off x="6204666" y="4327294"/>
            <a:ext cx="42091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solidFill>
                <a:effectLst/>
                <a:uLnTx/>
                <a:uFillTx/>
                <a:latin typeface="Century Gothic"/>
                <a:ea typeface="+mn-ea"/>
                <a:cs typeface="+mn-cs"/>
              </a:rPr>
              <a:t>Bilbao y Barcelona son</a:t>
            </a:r>
          </a:p>
        </p:txBody>
      </p:sp>
      <p:sp>
        <p:nvSpPr>
          <p:cNvPr id="53" name="TextBox 52">
            <a:extLst>
              <a:ext uri="{FF2B5EF4-FFF2-40B4-BE49-F238E27FC236}">
                <a16:creationId xmlns:a16="http://schemas.microsoft.com/office/drawing/2014/main" id="{51C3F31A-DD05-46F3-8E27-EF809C5D47CF}"/>
              </a:ext>
            </a:extLst>
          </p:cNvPr>
          <p:cNvSpPr txBox="1"/>
          <p:nvPr/>
        </p:nvSpPr>
        <p:spPr>
          <a:xfrm>
            <a:off x="6469554" y="4771809"/>
            <a:ext cx="42091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solidFill>
                <a:effectLst/>
                <a:uLnTx/>
                <a:uFillTx/>
                <a:latin typeface="Century Gothic"/>
                <a:ea typeface="+mn-ea"/>
                <a:cs typeface="+mn-cs"/>
              </a:rPr>
              <a:t>San Sebastián es</a:t>
            </a:r>
          </a:p>
        </p:txBody>
      </p:sp>
      <p:sp>
        <p:nvSpPr>
          <p:cNvPr id="54" name="TextBox 53">
            <a:extLst>
              <a:ext uri="{FF2B5EF4-FFF2-40B4-BE49-F238E27FC236}">
                <a16:creationId xmlns:a16="http://schemas.microsoft.com/office/drawing/2014/main" id="{C33768C7-3DAF-49F2-BDD0-E6AD3A7B945F}"/>
              </a:ext>
            </a:extLst>
          </p:cNvPr>
          <p:cNvSpPr txBox="1"/>
          <p:nvPr/>
        </p:nvSpPr>
        <p:spPr>
          <a:xfrm>
            <a:off x="6048445" y="5193583"/>
            <a:ext cx="50513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solidFill>
                <a:effectLst/>
                <a:uLnTx/>
                <a:uFillTx/>
                <a:latin typeface="Century Gothic"/>
                <a:ea typeface="+mn-ea"/>
                <a:cs typeface="+mn-cs"/>
              </a:rPr>
              <a:t>Zaragoza y San Sebastián son </a:t>
            </a:r>
          </a:p>
        </p:txBody>
      </p:sp>
      <p:sp>
        <p:nvSpPr>
          <p:cNvPr id="55" name="TextBox 54">
            <a:extLst>
              <a:ext uri="{FF2B5EF4-FFF2-40B4-BE49-F238E27FC236}">
                <a16:creationId xmlns:a16="http://schemas.microsoft.com/office/drawing/2014/main" id="{619C06EE-057C-4FDC-AF1B-849382ADA3CF}"/>
              </a:ext>
            </a:extLst>
          </p:cNvPr>
          <p:cNvSpPr txBox="1"/>
          <p:nvPr/>
        </p:nvSpPr>
        <p:spPr>
          <a:xfrm>
            <a:off x="5598692" y="5672081"/>
            <a:ext cx="70256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6) ________________________ </a:t>
            </a:r>
            <a:r>
              <a:rPr kumimoji="0" lang="en-GB" sz="2400" b="0" i="0" u="none" strike="noStrike" kern="0" cap="none" spc="0" normalizeH="0" baseline="0" noProof="0" dirty="0" err="1">
                <a:ln>
                  <a:noFill/>
                </a:ln>
                <a:solidFill>
                  <a:srgbClr val="002060"/>
                </a:solidFill>
                <a:effectLst/>
                <a:uLnTx/>
                <a:uFillTx/>
                <a:latin typeface="Century Gothic"/>
                <a:ea typeface="+mn-ea"/>
                <a:cs typeface="+mn-cs"/>
              </a:rPr>
              <a:t>raros</a:t>
            </a:r>
            <a:r>
              <a:rPr kumimoji="0" lang="en-GB" sz="24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56" name="TextBox 55">
            <a:extLst>
              <a:ext uri="{FF2B5EF4-FFF2-40B4-BE49-F238E27FC236}">
                <a16:creationId xmlns:a16="http://schemas.microsoft.com/office/drawing/2014/main" id="{6902E1B4-8B51-453F-B994-29D902F5466A}"/>
              </a:ext>
            </a:extLst>
          </p:cNvPr>
          <p:cNvSpPr txBox="1"/>
          <p:nvPr/>
        </p:nvSpPr>
        <p:spPr>
          <a:xfrm>
            <a:off x="6048444" y="5614698"/>
            <a:ext cx="3710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solidFill>
                <a:effectLst/>
                <a:uLnTx/>
                <a:uFillTx/>
                <a:latin typeface="Century Gothic"/>
                <a:ea typeface="+mn-ea"/>
                <a:cs typeface="+mn-cs"/>
              </a:rPr>
              <a:t>Bilbao y Zaragoza son</a:t>
            </a:r>
          </a:p>
        </p:txBody>
      </p:sp>
      <p:sp>
        <p:nvSpPr>
          <p:cNvPr id="57" name="TextBox 56">
            <a:extLst>
              <a:ext uri="{FF2B5EF4-FFF2-40B4-BE49-F238E27FC236}">
                <a16:creationId xmlns:a16="http://schemas.microsoft.com/office/drawing/2014/main" id="{71A41629-2712-4CC7-BDE8-49DE7EC470C0}"/>
              </a:ext>
            </a:extLst>
          </p:cNvPr>
          <p:cNvSpPr txBox="1"/>
          <p:nvPr/>
        </p:nvSpPr>
        <p:spPr>
          <a:xfrm>
            <a:off x="3269156" y="28328"/>
            <a:ext cx="32003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mn-ea"/>
                <a:cs typeface="+mn-cs"/>
              </a:rPr>
              <a:t>¿Cómo es España?</a:t>
            </a:r>
          </a:p>
        </p:txBody>
      </p:sp>
      <p:sp>
        <p:nvSpPr>
          <p:cNvPr id="58" name="Title 57">
            <a:extLst>
              <a:ext uri="{FF2B5EF4-FFF2-40B4-BE49-F238E27FC236}">
                <a16:creationId xmlns:a16="http://schemas.microsoft.com/office/drawing/2014/main" id="{AEE3E2F9-1166-4AD2-8E2B-2074EE20173B}"/>
              </a:ext>
            </a:extLst>
          </p:cNvPr>
          <p:cNvSpPr>
            <a:spLocks noGrp="1"/>
          </p:cNvSpPr>
          <p:nvPr>
            <p:ph type="title"/>
          </p:nvPr>
        </p:nvSpPr>
        <p:spPr>
          <a:xfrm>
            <a:off x="10834914" y="-181799"/>
            <a:ext cx="1357086" cy="1325563"/>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p>
        </p:txBody>
      </p:sp>
    </p:spTree>
    <p:extLst>
      <p:ext uri="{BB962C8B-B14F-4D97-AF65-F5344CB8AC3E}">
        <p14:creationId xmlns:p14="http://schemas.microsoft.com/office/powerpoint/2010/main" val="422349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7" grpId="0" animBg="1"/>
      <p:bldP spid="40" grpId="0" animBg="1"/>
      <p:bldP spid="42" grpId="0" animBg="1"/>
      <p:bldP spid="43" grpId="0" animBg="1"/>
      <p:bldP spid="45" grpId="0"/>
      <p:bldP spid="46" grpId="0"/>
      <p:bldP spid="47" grpId="0"/>
      <p:bldP spid="48" grpId="0"/>
      <p:bldP spid="49" grpId="0"/>
      <p:bldP spid="50" grpId="0"/>
      <p:bldP spid="51" grpId="0"/>
      <p:bldP spid="52" grpId="0"/>
      <p:bldP spid="53" grpId="0"/>
      <p:bldP spid="54" grpId="0"/>
      <p:bldP spid="55" grpId="0"/>
      <p:bldP spid="56" grpId="0"/>
      <p:bldP spid="5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7.1.2.5</a:t>
            </a:r>
          </a:p>
        </p:txBody>
      </p:sp>
      <p:sp>
        <p:nvSpPr>
          <p:cNvPr id="3" name="Content Placeholder 2"/>
          <p:cNvSpPr>
            <a:spLocks noGrp="1"/>
          </p:cNvSpPr>
          <p:nvPr>
            <p:ph idx="1"/>
          </p:nvPr>
        </p:nvSpPr>
        <p:spPr/>
        <p:txBody>
          <a:bodyPr/>
          <a:lstStyle/>
          <a:p>
            <a:r>
              <a:rPr lang="en-US" dirty="0"/>
              <a:t>Slides 13-14: Vocabulary activity with Plaza del Sol and </a:t>
            </a:r>
            <a:r>
              <a:rPr lang="en-US" dirty="0" err="1"/>
              <a:t>Museo</a:t>
            </a:r>
            <a:r>
              <a:rPr lang="en-US" dirty="0"/>
              <a:t> del Prado callouts.</a:t>
            </a:r>
          </a:p>
          <a:p>
            <a:r>
              <a:rPr lang="en-US" dirty="0"/>
              <a:t>Slides 31-33: Listening involving a description of </a:t>
            </a:r>
            <a:r>
              <a:rPr lang="en-US" dirty="0" err="1"/>
              <a:t>Girona</a:t>
            </a:r>
            <a:r>
              <a:rPr lang="en-US" dirty="0"/>
              <a:t>.</a:t>
            </a:r>
          </a:p>
        </p:txBody>
      </p:sp>
    </p:spTree>
    <p:extLst>
      <p:ext uri="{BB962C8B-B14F-4D97-AF65-F5344CB8AC3E}">
        <p14:creationId xmlns:p14="http://schemas.microsoft.com/office/powerpoint/2010/main" val="26075187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942E35-4739-4B6A-B028-98B57EC6D245}"/>
              </a:ext>
            </a:extLst>
          </p:cNvPr>
          <p:cNvSpPr txBox="1"/>
          <p:nvPr/>
        </p:nvSpPr>
        <p:spPr>
          <a:xfrm>
            <a:off x="6418201" y="4503761"/>
            <a:ext cx="9962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a:t>
            </a:r>
          </a:p>
        </p:txBody>
      </p:sp>
      <p:sp>
        <p:nvSpPr>
          <p:cNvPr id="4" name="TextBox 3">
            <a:extLst>
              <a:ext uri="{FF2B5EF4-FFF2-40B4-BE49-F238E27FC236}">
                <a16:creationId xmlns:a16="http://schemas.microsoft.com/office/drawing/2014/main" id="{D0DE1AC4-C4F1-4C54-B125-69AE99450619}"/>
              </a:ext>
            </a:extLst>
          </p:cNvPr>
          <p:cNvSpPr txBox="1"/>
          <p:nvPr/>
        </p:nvSpPr>
        <p:spPr>
          <a:xfrm>
            <a:off x="10217623" y="4503761"/>
            <a:ext cx="12601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p>
        </p:txBody>
      </p:sp>
      <p:sp>
        <p:nvSpPr>
          <p:cNvPr id="5" name="Oval 4">
            <a:extLst>
              <a:ext uri="{FF2B5EF4-FFF2-40B4-BE49-F238E27FC236}">
                <a16:creationId xmlns:a16="http://schemas.microsoft.com/office/drawing/2014/main" id="{2066B447-8AF6-477B-BD56-D11F44A53A4B}"/>
              </a:ext>
            </a:extLst>
          </p:cNvPr>
          <p:cNvSpPr/>
          <p:nvPr/>
        </p:nvSpPr>
        <p:spPr>
          <a:xfrm>
            <a:off x="9903728" y="4310893"/>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 name="Title 6">
            <a:extLst>
              <a:ext uri="{FF2B5EF4-FFF2-40B4-BE49-F238E27FC236}">
                <a16:creationId xmlns:a16="http://schemas.microsoft.com/office/drawing/2014/main" id="{34166721-05A1-4304-A4E9-5D4552EC3AD4}"/>
              </a:ext>
            </a:extLst>
          </p:cNvPr>
          <p:cNvSpPr>
            <a:spLocks noGrp="1"/>
          </p:cNvSpPr>
          <p:nvPr>
            <p:ph type="title"/>
          </p:nvPr>
        </p:nvSpPr>
        <p:spPr>
          <a:xfrm>
            <a:off x="7165075" y="2669312"/>
            <a:ext cx="4188725" cy="1325563"/>
          </a:xfrm>
        </p:spPr>
        <p:txBody>
          <a:bodyPr/>
          <a:lstStyle/>
          <a:p>
            <a:r>
              <a:rPr lang="es-CO" sz="7200" kern="1200" dirty="0">
                <a:solidFill>
                  <a:srgbClr val="002060"/>
                </a:solidFill>
                <a:effectLst/>
                <a:latin typeface="Century Gothic" panose="020B0502020202020204" pitchFamily="34" charset="0"/>
                <a:ea typeface="+mn-ea"/>
                <a:cs typeface="Calibri" panose="020F0502020204030204" pitchFamily="34" charset="0"/>
              </a:rPr>
              <a:t>plaza</a:t>
            </a:r>
            <a:endParaRPr lang="en-GB" dirty="0"/>
          </a:p>
        </p:txBody>
      </p:sp>
      <p:pic>
        <p:nvPicPr>
          <p:cNvPr id="2" name="Picture 1" descr="spain-5314946_64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203" y="1509942"/>
            <a:ext cx="5491948" cy="3547166"/>
          </a:xfrm>
          <a:prstGeom prst="rect">
            <a:avLst/>
          </a:prstGeom>
        </p:spPr>
      </p:pic>
      <p:sp>
        <p:nvSpPr>
          <p:cNvPr id="8" name="Rectangle 7"/>
          <p:cNvSpPr/>
          <p:nvPr/>
        </p:nvSpPr>
        <p:spPr>
          <a:xfrm>
            <a:off x="337183" y="5135774"/>
            <a:ext cx="5777081" cy="7978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a:ea typeface="+mn-ea"/>
                <a:cs typeface="Century Gothic"/>
              </a:rPr>
              <a:t>La Plaza del Sol </a:t>
            </a:r>
            <a:r>
              <a:rPr kumimoji="0" lang="en-US" sz="2400" b="0" i="0" u="none" strike="noStrike" kern="1200" cap="none" spc="0" normalizeH="0" baseline="0" noProof="0" dirty="0" err="1">
                <a:ln>
                  <a:noFill/>
                </a:ln>
                <a:solidFill>
                  <a:prstClr val="white"/>
                </a:solidFill>
                <a:effectLst/>
                <a:uLnTx/>
                <a:uFillTx/>
                <a:latin typeface="Century Gothic"/>
                <a:ea typeface="+mn-ea"/>
                <a:cs typeface="Century Gothic"/>
              </a:rPr>
              <a:t>es</a:t>
            </a:r>
            <a:r>
              <a:rPr kumimoji="0" lang="en-US" sz="2400" b="0" i="0" u="none" strike="noStrike" kern="1200" cap="none" spc="0" normalizeH="0" baseline="0" noProof="0" dirty="0">
                <a:ln>
                  <a:noFill/>
                </a:ln>
                <a:solidFill>
                  <a:prstClr val="white"/>
                </a:solidFill>
                <a:effectLst/>
                <a:uLnTx/>
                <a:uFillTx/>
                <a:latin typeface="Century Gothic"/>
                <a:ea typeface="+mn-ea"/>
                <a:cs typeface="Century Gothic"/>
              </a:rPr>
              <a:t> </a:t>
            </a:r>
            <a:r>
              <a:rPr kumimoji="0" lang="en-US" sz="2400" b="0" i="0" u="none" strike="noStrike" kern="1200" cap="none" spc="0" normalizeH="0" baseline="0" noProof="0" dirty="0" err="1">
                <a:ln>
                  <a:noFill/>
                </a:ln>
                <a:solidFill>
                  <a:prstClr val="white"/>
                </a:solidFill>
                <a:effectLst/>
                <a:uLnTx/>
                <a:uFillTx/>
                <a:latin typeface="Century Gothic"/>
                <a:ea typeface="+mn-ea"/>
                <a:cs typeface="Century Gothic"/>
              </a:rPr>
              <a:t>una</a:t>
            </a:r>
            <a:r>
              <a:rPr kumimoji="0" lang="en-US" sz="2400" b="0" i="0" u="none" strike="noStrike" kern="1200" cap="none" spc="0" normalizeH="0" baseline="0" noProof="0" dirty="0">
                <a:ln>
                  <a:noFill/>
                </a:ln>
                <a:solidFill>
                  <a:prstClr val="white"/>
                </a:solidFill>
                <a:effectLst/>
                <a:uLnTx/>
                <a:uFillTx/>
                <a:latin typeface="Century Gothic"/>
                <a:ea typeface="+mn-ea"/>
                <a:cs typeface="Century Gothic"/>
              </a:rPr>
              <a:t> plaza en 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entury Gothic"/>
                <a:ea typeface="+mn-ea"/>
                <a:cs typeface="Century Gothic"/>
              </a:rPr>
              <a:t>centro</a:t>
            </a:r>
            <a:r>
              <a:rPr kumimoji="0" lang="en-US" sz="2400" b="0" i="0" u="none" strike="noStrike" kern="1200" cap="none" spc="0" normalizeH="0" baseline="0" noProof="0" dirty="0">
                <a:ln>
                  <a:noFill/>
                </a:ln>
                <a:solidFill>
                  <a:prstClr val="white"/>
                </a:solidFill>
                <a:effectLst/>
                <a:uLnTx/>
                <a:uFillTx/>
                <a:latin typeface="Century Gothic"/>
                <a:ea typeface="+mn-ea"/>
                <a:cs typeface="Century Gothic"/>
              </a:rPr>
              <a:t> de Madrid.</a:t>
            </a:r>
          </a:p>
        </p:txBody>
      </p:sp>
    </p:spTree>
    <p:extLst>
      <p:ext uri="{BB962C8B-B14F-4D97-AF65-F5344CB8AC3E}">
        <p14:creationId xmlns:p14="http://schemas.microsoft.com/office/powerpoint/2010/main" val="203016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A597C2-D32A-4A17-96FF-0F8DF97E6F50}"/>
              </a:ext>
            </a:extLst>
          </p:cNvPr>
          <p:cNvSpPr txBox="1"/>
          <p:nvPr/>
        </p:nvSpPr>
        <p:spPr>
          <a:xfrm>
            <a:off x="7165075" y="4176663"/>
            <a:ext cx="9962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a:t>
            </a:r>
          </a:p>
        </p:txBody>
      </p:sp>
      <p:sp>
        <p:nvSpPr>
          <p:cNvPr id="5" name="Oval 4">
            <a:extLst>
              <a:ext uri="{FF2B5EF4-FFF2-40B4-BE49-F238E27FC236}">
                <a16:creationId xmlns:a16="http://schemas.microsoft.com/office/drawing/2014/main" id="{D9A69557-065E-4572-8C19-43B54B9A4316}"/>
              </a:ext>
            </a:extLst>
          </p:cNvPr>
          <p:cNvSpPr/>
          <p:nvPr/>
        </p:nvSpPr>
        <p:spPr>
          <a:xfrm>
            <a:off x="6946711" y="3927608"/>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CC3791DA-F2D4-424A-AE96-437F38F20712}"/>
              </a:ext>
            </a:extLst>
          </p:cNvPr>
          <p:cNvSpPr txBox="1"/>
          <p:nvPr/>
        </p:nvSpPr>
        <p:spPr>
          <a:xfrm>
            <a:off x="9505819" y="4176663"/>
            <a:ext cx="9962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p>
        </p:txBody>
      </p:sp>
      <p:sp>
        <p:nvSpPr>
          <p:cNvPr id="7" name="Title 6">
            <a:extLst>
              <a:ext uri="{FF2B5EF4-FFF2-40B4-BE49-F238E27FC236}">
                <a16:creationId xmlns:a16="http://schemas.microsoft.com/office/drawing/2014/main" id="{6CD459C3-821D-49A6-9DF4-830406E56EEF}"/>
              </a:ext>
            </a:extLst>
          </p:cNvPr>
          <p:cNvSpPr>
            <a:spLocks noGrp="1"/>
          </p:cNvSpPr>
          <p:nvPr>
            <p:ph type="title"/>
          </p:nvPr>
        </p:nvSpPr>
        <p:spPr>
          <a:xfrm>
            <a:off x="7165075" y="2683706"/>
            <a:ext cx="3899115" cy="1325563"/>
          </a:xfrm>
        </p:spPr>
        <p:txBody>
          <a:bodyPr/>
          <a:lstStyle/>
          <a:p>
            <a:r>
              <a:rPr lang="es-CO" sz="7200" kern="1200" dirty="0">
                <a:solidFill>
                  <a:srgbClr val="002060"/>
                </a:solidFill>
                <a:effectLst/>
                <a:latin typeface="Century Gothic" panose="020B0502020202020204" pitchFamily="34" charset="0"/>
                <a:ea typeface="+mn-ea"/>
                <a:cs typeface="Calibri" panose="020F0502020204030204" pitchFamily="34" charset="0"/>
              </a:rPr>
              <a:t>museo</a:t>
            </a:r>
            <a:endParaRPr lang="en-GB" dirty="0"/>
          </a:p>
        </p:txBody>
      </p:sp>
      <p:pic>
        <p:nvPicPr>
          <p:cNvPr id="3" name="Picture 2" descr="512px-Museo_del_Prado_(Madrid)_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311" y="885757"/>
            <a:ext cx="5441929" cy="4081447"/>
          </a:xfrm>
          <a:prstGeom prst="rect">
            <a:avLst/>
          </a:prstGeom>
        </p:spPr>
      </p:pic>
      <p:sp>
        <p:nvSpPr>
          <p:cNvPr id="8" name="Rectangle 7"/>
          <p:cNvSpPr/>
          <p:nvPr/>
        </p:nvSpPr>
        <p:spPr>
          <a:xfrm>
            <a:off x="708086" y="5135774"/>
            <a:ext cx="6103024" cy="7304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a:ea typeface="+mn-ea"/>
                <a:cs typeface="Century Gothic"/>
              </a:rPr>
              <a:t>El </a:t>
            </a:r>
            <a:r>
              <a:rPr kumimoji="0" lang="en-US" sz="2400" b="0" i="0" u="none" strike="noStrike" kern="1200" cap="none" spc="0" normalizeH="0" baseline="0" noProof="0" dirty="0" err="1">
                <a:ln>
                  <a:noFill/>
                </a:ln>
                <a:solidFill>
                  <a:prstClr val="white"/>
                </a:solidFill>
                <a:effectLst/>
                <a:uLnTx/>
                <a:uFillTx/>
                <a:latin typeface="Century Gothic"/>
                <a:ea typeface="+mn-ea"/>
                <a:cs typeface="Century Gothic"/>
              </a:rPr>
              <a:t>Museo</a:t>
            </a:r>
            <a:r>
              <a:rPr kumimoji="0" lang="en-US" sz="2400" b="0" i="0" u="none" strike="noStrike" kern="1200" cap="none" spc="0" normalizeH="0" baseline="0" noProof="0" dirty="0">
                <a:ln>
                  <a:noFill/>
                </a:ln>
                <a:solidFill>
                  <a:prstClr val="white"/>
                </a:solidFill>
                <a:effectLst/>
                <a:uLnTx/>
                <a:uFillTx/>
                <a:latin typeface="Century Gothic"/>
                <a:ea typeface="+mn-ea"/>
                <a:cs typeface="Century Gothic"/>
              </a:rPr>
              <a:t> del Prado </a:t>
            </a:r>
            <a:r>
              <a:rPr kumimoji="0" lang="en-US" sz="2400" b="0" i="0" u="none" strike="noStrike" kern="1200" cap="none" spc="0" normalizeH="0" baseline="0" noProof="0" dirty="0" err="1">
                <a:ln>
                  <a:noFill/>
                </a:ln>
                <a:solidFill>
                  <a:prstClr val="white"/>
                </a:solidFill>
                <a:effectLst/>
                <a:uLnTx/>
                <a:uFillTx/>
                <a:latin typeface="Century Gothic"/>
                <a:ea typeface="+mn-ea"/>
                <a:cs typeface="Century Gothic"/>
              </a:rPr>
              <a:t>es</a:t>
            </a:r>
            <a:r>
              <a:rPr kumimoji="0" lang="en-US" sz="2400" b="0" i="0" u="none" strike="noStrike" kern="1200" cap="none" spc="0" normalizeH="0" baseline="0" noProof="0" dirty="0">
                <a:ln>
                  <a:noFill/>
                </a:ln>
                <a:solidFill>
                  <a:prstClr val="white"/>
                </a:solidFill>
                <a:effectLst/>
                <a:uLnTx/>
                <a:uFillTx/>
                <a:latin typeface="Century Gothic"/>
                <a:ea typeface="+mn-ea"/>
                <a:cs typeface="Century Gothic"/>
              </a:rPr>
              <a:t> un </a:t>
            </a:r>
            <a:r>
              <a:rPr kumimoji="0" lang="en-US" sz="2400" b="0" i="0" u="none" strike="noStrike" kern="1200" cap="none" spc="0" normalizeH="0" baseline="0" noProof="0" dirty="0" err="1">
                <a:ln>
                  <a:noFill/>
                </a:ln>
                <a:solidFill>
                  <a:prstClr val="white"/>
                </a:solidFill>
                <a:effectLst/>
                <a:uLnTx/>
                <a:uFillTx/>
                <a:latin typeface="Century Gothic"/>
                <a:ea typeface="+mn-ea"/>
                <a:cs typeface="Century Gothic"/>
              </a:rPr>
              <a:t>museo</a:t>
            </a:r>
            <a:r>
              <a:rPr kumimoji="0" lang="en-US" sz="2400" b="0" i="0" u="none" strike="noStrike" kern="1200" cap="none" spc="0" normalizeH="0" baseline="0" noProof="0" dirty="0">
                <a:ln>
                  <a:noFill/>
                </a:ln>
                <a:solidFill>
                  <a:prstClr val="white"/>
                </a:solidFill>
                <a:effectLst/>
                <a:uLnTx/>
                <a:uFillTx/>
                <a:latin typeface="Century Gothic"/>
                <a:ea typeface="+mn-ea"/>
                <a:cs typeface="Century Gothic"/>
              </a:rPr>
              <a:t> de arte en Madrid</a:t>
            </a:r>
          </a:p>
        </p:txBody>
      </p:sp>
    </p:spTree>
    <p:extLst>
      <p:ext uri="{BB962C8B-B14F-4D97-AF65-F5344CB8AC3E}">
        <p14:creationId xmlns:p14="http://schemas.microsoft.com/office/powerpoint/2010/main" val="174259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green-leafed plants on the wall">
            <a:extLst>
              <a:ext uri="{FF2B5EF4-FFF2-40B4-BE49-F238E27FC236}">
                <a16:creationId xmlns:a16="http://schemas.microsoft.com/office/drawing/2014/main" id="{EBE7F46B-D6E5-4EDD-8F1C-4B4664EB7B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2985" y="744674"/>
            <a:ext cx="3256722" cy="4885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DF2FD87-4042-4C9F-9671-EEC55DDCB624}"/>
              </a:ext>
            </a:extLst>
          </p:cNvPr>
          <p:cNvSpPr txBox="1"/>
          <p:nvPr/>
        </p:nvSpPr>
        <p:spPr>
          <a:xfrm>
            <a:off x="9868713" y="5629757"/>
            <a:ext cx="25262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mn-cs"/>
              </a:rPr>
              <a:t>Girona</a:t>
            </a:r>
          </a:p>
        </p:txBody>
      </p:sp>
      <p:sp>
        <p:nvSpPr>
          <p:cNvPr id="20" name="TextBox 19">
            <a:extLst>
              <a:ext uri="{FF2B5EF4-FFF2-40B4-BE49-F238E27FC236}">
                <a16:creationId xmlns:a16="http://schemas.microsoft.com/office/drawing/2014/main" id="{E41D807C-645E-46D9-9735-0975A139E548}"/>
              </a:ext>
            </a:extLst>
          </p:cNvPr>
          <p:cNvSpPr txBox="1"/>
          <p:nvPr/>
        </p:nvSpPr>
        <p:spPr>
          <a:xfrm>
            <a:off x="3926955" y="150291"/>
            <a:ext cx="45841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2060"/>
                </a:solidFill>
                <a:effectLst/>
                <a:uLnTx/>
                <a:uFillTx/>
                <a:latin typeface="Century Gothic"/>
                <a:ea typeface="+mn-ea"/>
                <a:cs typeface="+mn-cs"/>
              </a:rPr>
              <a:t>Una conversación entre amigos</a:t>
            </a:r>
          </a:p>
        </p:txBody>
      </p:sp>
      <p:sp>
        <p:nvSpPr>
          <p:cNvPr id="21" name="TextBox 20">
            <a:extLst>
              <a:ext uri="{FF2B5EF4-FFF2-40B4-BE49-F238E27FC236}">
                <a16:creationId xmlns:a16="http://schemas.microsoft.com/office/drawing/2014/main" id="{D8769168-1B7C-4BF7-9771-D5140B1F92A3}"/>
              </a:ext>
            </a:extLst>
          </p:cNvPr>
          <p:cNvSpPr txBox="1"/>
          <p:nvPr/>
        </p:nvSpPr>
        <p:spPr>
          <a:xfrm>
            <a:off x="291547" y="519623"/>
            <a:ext cx="10840278"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ED7D31"/>
                </a:solidFill>
                <a:effectLst/>
                <a:uLnTx/>
                <a:uFillTx/>
                <a:latin typeface="Century Gothic"/>
                <a:ea typeface="+mn-ea"/>
                <a:cs typeface="+mn-cs"/>
              </a:rPr>
              <a:t>¿Dónde está Tomás?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Century Gothic"/>
                <a:ea typeface="+mn-ea"/>
                <a:cs typeface="+mn-cs"/>
              </a:rPr>
              <a:t>Está en </a:t>
            </a:r>
            <a:r>
              <a:rPr kumimoji="0" lang="en-GB" sz="1800" b="0" i="0" u="sng" strike="noStrike" kern="0" cap="none" spc="0" normalizeH="0" baseline="0" noProof="0" dirty="0">
                <a:ln>
                  <a:noFill/>
                </a:ln>
                <a:solidFill>
                  <a:srgbClr val="002060"/>
                </a:solidFill>
                <a:effectLst/>
                <a:uLnTx/>
                <a:uFillTx/>
                <a:latin typeface="Century Gothic"/>
                <a:ea typeface="+mn-ea"/>
                <a:cs typeface="+mn-cs"/>
              </a:rPr>
              <a:t>___</a:t>
            </a:r>
            <a:r>
              <a:rPr kumimoji="0" lang="en-GB" sz="1800" b="0" i="0" u="none" strike="noStrike" kern="0" cap="none" spc="0" normalizeH="0" baseline="0" noProof="0" dirty="0" err="1">
                <a:ln>
                  <a:noFill/>
                </a:ln>
                <a:solidFill>
                  <a:srgbClr val="002060"/>
                </a:solidFill>
                <a:effectLst/>
                <a:uLnTx/>
                <a:uFillTx/>
                <a:latin typeface="Century Gothic"/>
                <a:ea typeface="+mn-ea"/>
                <a:cs typeface="+mn-cs"/>
              </a:rPr>
              <a:t>rona</a:t>
            </a:r>
            <a:r>
              <a:rPr kumimoji="0" lang="en-GB" sz="1800" b="0" i="0" u="none" strike="noStrike" kern="0" cap="none" spc="0" normalizeH="0" baseline="0" noProof="0" dirty="0">
                <a:ln>
                  <a:noFill/>
                </a:ln>
                <a:solidFill>
                  <a:srgbClr val="002060"/>
                </a:solidFill>
                <a:effectLst/>
                <a:uLnTx/>
                <a:uFillTx/>
                <a:latin typeface="Century Gothic"/>
                <a:ea typeface="+mn-ea"/>
                <a:cs typeface="+mn-cs"/>
              </a:rPr>
              <a:t>. Estudia allí.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ED7D31"/>
                </a:solidFill>
                <a:effectLst/>
                <a:uLnTx/>
                <a:uFillTx/>
                <a:latin typeface="Century Gothic"/>
                <a:ea typeface="+mn-ea"/>
                <a:cs typeface="+mn-cs"/>
              </a:rPr>
              <a:t>¿</a:t>
            </a:r>
            <a:r>
              <a:rPr kumimoji="0" lang="en-GB" sz="1800" b="0" i="0" u="sng" strike="noStrike" kern="0" cap="none" spc="0" normalizeH="0" baseline="0" noProof="0" dirty="0">
                <a:ln>
                  <a:noFill/>
                </a:ln>
                <a:solidFill>
                  <a:srgbClr val="ED7D31"/>
                </a:solidFill>
                <a:effectLst/>
                <a:uLnTx/>
                <a:uFillTx/>
                <a:latin typeface="Century Gothic"/>
                <a:ea typeface="+mn-ea"/>
                <a:cs typeface="+mn-cs"/>
              </a:rPr>
              <a:t>___</a:t>
            </a:r>
            <a:r>
              <a:rPr kumimoji="0" lang="en-GB" sz="1800" b="0" i="0" u="none" strike="noStrike" kern="0" cap="none" spc="0" normalizeH="0" baseline="0" noProof="0" dirty="0" err="1">
                <a:ln>
                  <a:noFill/>
                </a:ln>
                <a:solidFill>
                  <a:srgbClr val="ED7D31"/>
                </a:solidFill>
                <a:effectLst/>
                <a:uLnTx/>
                <a:uFillTx/>
                <a:latin typeface="Century Gothic"/>
                <a:ea typeface="+mn-ea"/>
                <a:cs typeface="+mn-cs"/>
              </a:rPr>
              <a:t>rona</a:t>
            </a:r>
            <a:r>
              <a:rPr kumimoji="0" lang="en-GB" sz="1800" b="0" i="0" u="none" strike="noStrike" kern="0" cap="none" spc="0" normalizeH="0" baseline="0" noProof="0" dirty="0">
                <a:ln>
                  <a:noFill/>
                </a:ln>
                <a:solidFill>
                  <a:srgbClr val="ED7D31"/>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Century Gothic"/>
                <a:ea typeface="+mn-ea"/>
                <a:cs typeface="+mn-cs"/>
              </a:rPr>
              <a:t>Sí, es una ciudad en España. Tengo una </a:t>
            </a:r>
            <a:r>
              <a:rPr kumimoji="0" lang="en-GB" sz="1800" b="0" i="0" u="none" strike="noStrike" kern="0" cap="none" spc="0" normalizeH="0" baseline="0" noProof="0" dirty="0" err="1">
                <a:ln>
                  <a:noFill/>
                </a:ln>
                <a:solidFill>
                  <a:srgbClr val="002060"/>
                </a:solidFill>
                <a:effectLst/>
                <a:uLnTx/>
                <a:uFillTx/>
                <a:latin typeface="Century Gothic"/>
                <a:ea typeface="+mn-ea"/>
                <a:cs typeface="+mn-cs"/>
              </a:rPr>
              <a:t>ima</a:t>
            </a:r>
            <a:r>
              <a:rPr kumimoji="0" lang="en-GB" sz="1800" b="0" i="0" u="sng" strike="noStrike" kern="0" cap="none" spc="0" normalizeH="0" baseline="0" noProof="0" dirty="0">
                <a:ln>
                  <a:noFill/>
                </a:ln>
                <a:solidFill>
                  <a:srgbClr val="002060"/>
                </a:solidFill>
                <a:effectLst/>
                <a:uLnTx/>
                <a:uFillTx/>
                <a:latin typeface="Century Gothic"/>
                <a:ea typeface="+mn-ea"/>
                <a:cs typeface="+mn-cs"/>
              </a:rPr>
              <a:t>___</a:t>
            </a:r>
            <a:r>
              <a:rPr kumimoji="0" lang="en-GB" sz="1800" b="0" i="0" u="none" strike="noStrike" kern="0" cap="none" spc="0" normalizeH="0" baseline="0" noProof="0" dirty="0">
                <a:ln>
                  <a:noFill/>
                </a:ln>
                <a:solidFill>
                  <a:srgbClr val="002060"/>
                </a:solidFill>
                <a:effectLst/>
                <a:uLnTx/>
                <a:uFillTx/>
                <a:latin typeface="Century Gothic"/>
                <a:ea typeface="+mn-ea"/>
                <a:cs typeface="+mn-cs"/>
              </a:rPr>
              <a:t>n – ¡</a:t>
            </a:r>
            <a:r>
              <a:rPr kumimoji="0" lang="en-GB" sz="1800" b="0" i="0" u="none" strike="noStrike" kern="0" cap="none" spc="0" normalizeH="0" baseline="0" noProof="0" dirty="0" err="1">
                <a:ln>
                  <a:noFill/>
                </a:ln>
                <a:solidFill>
                  <a:srgbClr val="002060"/>
                </a:solidFill>
                <a:effectLst/>
                <a:uLnTx/>
                <a:uFillTx/>
                <a:latin typeface="Century Gothic"/>
                <a:ea typeface="+mn-ea"/>
                <a:cs typeface="+mn-cs"/>
              </a:rPr>
              <a:t>aquí</a:t>
            </a:r>
            <a:r>
              <a:rPr kumimoji="0" lang="en-GB" sz="1800" b="0" i="0" u="none" strike="noStrike" kern="0" cap="none" spc="0" normalizeH="0" baseline="0" noProof="0" dirty="0">
                <a:ln>
                  <a:noFill/>
                </a:ln>
                <a:solidFill>
                  <a:srgbClr val="00206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ED7D31"/>
                </a:solidFill>
                <a:effectLst/>
                <a:uLnTx/>
                <a:uFillTx/>
                <a:latin typeface="Century Gothic"/>
                <a:ea typeface="+mn-ea"/>
                <a:cs typeface="+mn-cs"/>
              </a:rPr>
              <a:t>Ah, ¡es una ciudad antigua!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Century Gothic"/>
                <a:ea typeface="+mn-ea"/>
                <a:cs typeface="+mn-cs"/>
              </a:rPr>
              <a:t>Muy antigua. </a:t>
            </a:r>
            <a:r>
              <a:rPr kumimoji="0" lang="en-GB" sz="1800" b="0" i="0" u="none" strike="noStrike" kern="0" cap="none" spc="0" normalizeH="0" baseline="0" noProof="0" dirty="0" err="1">
                <a:ln>
                  <a:noFill/>
                </a:ln>
                <a:solidFill>
                  <a:srgbClr val="002060"/>
                </a:solidFill>
                <a:effectLst/>
                <a:uLnTx/>
                <a:uFillTx/>
                <a:latin typeface="Century Gothic"/>
                <a:ea typeface="+mn-ea"/>
                <a:cs typeface="+mn-cs"/>
              </a:rPr>
              <a:t>Tiene</a:t>
            </a:r>
            <a:r>
              <a:rPr kumimoji="0" lang="en-GB" sz="1800" b="0" i="0" u="none" strike="noStrike" kern="0" cap="none" spc="0" normalizeH="0" baseline="0" noProof="0" dirty="0">
                <a:ln>
                  <a:noFill/>
                </a:ln>
                <a:solidFill>
                  <a:srgbClr val="002060"/>
                </a:solidFill>
                <a:effectLst/>
                <a:uLnTx/>
                <a:uFillTx/>
                <a:latin typeface="Century Gothic"/>
                <a:ea typeface="+mn-ea"/>
                <a:cs typeface="+mn-cs"/>
              </a:rPr>
              <a:t> </a:t>
            </a:r>
            <a:r>
              <a:rPr kumimoji="0" lang="en-GB" sz="1800" b="0" i="0" u="none" strike="noStrike" kern="0" cap="none" spc="0" normalizeH="0" baseline="0" noProof="0" dirty="0" err="1">
                <a:ln>
                  <a:noFill/>
                </a:ln>
                <a:solidFill>
                  <a:srgbClr val="002060"/>
                </a:solidFill>
                <a:effectLst/>
                <a:uLnTx/>
                <a:uFillTx/>
                <a:latin typeface="Century Gothic"/>
                <a:ea typeface="+mn-ea"/>
                <a:cs typeface="+mn-cs"/>
              </a:rPr>
              <a:t>tres</a:t>
            </a:r>
            <a:r>
              <a:rPr kumimoji="0" lang="en-GB" sz="1800" b="0" i="0" u="none" strike="noStrike" kern="0" cap="none" spc="0" normalizeH="0" baseline="0" noProof="0" dirty="0">
                <a:ln>
                  <a:noFill/>
                </a:ln>
                <a:solidFill>
                  <a:srgbClr val="002060"/>
                </a:solidFill>
                <a:effectLst/>
                <a:uLnTx/>
                <a:uFillTx/>
                <a:latin typeface="Century Gothic"/>
                <a:ea typeface="+mn-ea"/>
                <a:cs typeface="+mn-cs"/>
              </a:rPr>
              <a:t> iglesias y una plaza en el centro.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ED7D31"/>
                </a:solidFill>
                <a:effectLst/>
                <a:uLnTx/>
                <a:uFillTx/>
                <a:latin typeface="Century Gothic"/>
                <a:ea typeface="+mn-ea"/>
                <a:cs typeface="+mn-cs"/>
              </a:rPr>
              <a:t>Y la </a:t>
            </a:r>
            <a:r>
              <a:rPr kumimoji="0" lang="en-GB" sz="1800" b="0" i="0" u="sng" strike="noStrike" kern="0" cap="none" spc="0" normalizeH="0" baseline="0" noProof="0" dirty="0">
                <a:ln>
                  <a:noFill/>
                </a:ln>
                <a:solidFill>
                  <a:srgbClr val="ED7D31"/>
                </a:solidFill>
                <a:effectLst/>
                <a:uLnTx/>
                <a:uFillTx/>
                <a:latin typeface="Century Gothic"/>
                <a:ea typeface="+mn-ea"/>
                <a:cs typeface="+mn-cs"/>
              </a:rPr>
              <a:t>___</a:t>
            </a:r>
            <a:r>
              <a:rPr kumimoji="0" lang="en-GB" sz="1800" b="0" i="0" u="none" strike="noStrike" kern="0" cap="none" spc="0" normalizeH="0" baseline="0" noProof="0" dirty="0" err="1">
                <a:ln>
                  <a:noFill/>
                </a:ln>
                <a:solidFill>
                  <a:srgbClr val="ED7D31"/>
                </a:solidFill>
                <a:effectLst/>
                <a:uLnTx/>
                <a:uFillTx/>
                <a:latin typeface="Century Gothic"/>
                <a:ea typeface="+mn-ea"/>
                <a:cs typeface="+mn-cs"/>
              </a:rPr>
              <a:t>nte</a:t>
            </a:r>
            <a:r>
              <a:rPr kumimoji="0" lang="en-GB" sz="1800" b="0" i="0" u="none" strike="noStrike" kern="0" cap="none" spc="0" normalizeH="0" baseline="0" noProof="0" dirty="0">
                <a:ln>
                  <a:noFill/>
                </a:ln>
                <a:solidFill>
                  <a:srgbClr val="ED7D31"/>
                </a:solidFill>
                <a:effectLst/>
                <a:uLnTx/>
                <a:uFillTx/>
                <a:latin typeface="Century Gothic"/>
                <a:ea typeface="+mn-ea"/>
                <a:cs typeface="+mn-cs"/>
              </a:rPr>
              <a:t>, ¿cómo 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Century Gothic"/>
                <a:ea typeface="+mn-ea"/>
                <a:cs typeface="+mn-cs"/>
              </a:rPr>
              <a:t>Es </a:t>
            </a:r>
            <a:r>
              <a:rPr kumimoji="0" lang="en-GB" sz="1800" b="0" i="0" u="none" strike="noStrike" kern="0" cap="none" spc="0" normalizeH="0" baseline="0" noProof="0" dirty="0" err="1">
                <a:ln>
                  <a:noFill/>
                </a:ln>
                <a:solidFill>
                  <a:srgbClr val="002060"/>
                </a:solidFill>
                <a:effectLst/>
                <a:uLnTx/>
                <a:uFillTx/>
                <a:latin typeface="Century Gothic"/>
                <a:ea typeface="+mn-ea"/>
                <a:cs typeface="+mn-cs"/>
              </a:rPr>
              <a:t>inteli</a:t>
            </a:r>
            <a:r>
              <a:rPr kumimoji="0" lang="en-GB" sz="1800" b="0" i="0" u="sng" strike="noStrike" kern="0" cap="none" spc="0" normalizeH="0" baseline="0" noProof="0" dirty="0">
                <a:ln>
                  <a:noFill/>
                </a:ln>
                <a:solidFill>
                  <a:srgbClr val="002060"/>
                </a:solidFill>
                <a:effectLst/>
                <a:uLnTx/>
                <a:uFillTx/>
                <a:latin typeface="Century Gothic"/>
                <a:ea typeface="+mn-ea"/>
                <a:cs typeface="+mn-cs"/>
              </a:rPr>
              <a:t>____</a:t>
            </a:r>
            <a:r>
              <a:rPr kumimoji="0" lang="en-GB" sz="1800" b="0" i="0" u="none" strike="noStrike" kern="0" cap="none" spc="0" normalizeH="0" baseline="0" noProof="0" dirty="0" err="1">
                <a:ln>
                  <a:noFill/>
                </a:ln>
                <a:solidFill>
                  <a:srgbClr val="002060"/>
                </a:solidFill>
                <a:effectLst/>
                <a:uLnTx/>
                <a:uFillTx/>
                <a:latin typeface="Century Gothic"/>
                <a:ea typeface="+mn-ea"/>
                <a:cs typeface="+mn-cs"/>
              </a:rPr>
              <a:t>nte</a:t>
            </a:r>
            <a:r>
              <a:rPr kumimoji="0" lang="en-GB" sz="1800" b="0" i="0" u="none" strike="noStrike" kern="0" cap="none" spc="0" normalizeH="0" baseline="0" noProof="0" dirty="0">
                <a:ln>
                  <a:noFill/>
                </a:ln>
                <a:solidFill>
                  <a:srgbClr val="002060"/>
                </a:solidFill>
                <a:effectLst/>
                <a:uLnTx/>
                <a:uFillTx/>
                <a:latin typeface="Century Gothic"/>
                <a:ea typeface="+mn-ea"/>
                <a:cs typeface="+mn-cs"/>
              </a:rPr>
              <a:t>. Lee libros y estudia mucho.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ED7D31"/>
                </a:solidFill>
                <a:effectLst/>
                <a:uLnTx/>
                <a:uFillTx/>
                <a:latin typeface="Century Gothic"/>
                <a:ea typeface="+mn-ea"/>
                <a:cs typeface="+mn-cs"/>
              </a:rPr>
              <a:t>¿Qué estudia?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002060"/>
                </a:solidFill>
                <a:effectLst/>
                <a:uLnTx/>
                <a:uFillTx/>
                <a:latin typeface="Century Gothic"/>
                <a:ea typeface="+mn-ea"/>
                <a:cs typeface="+mn-cs"/>
              </a:rPr>
              <a:t>Estudia</a:t>
            </a:r>
            <a:r>
              <a:rPr kumimoji="0" lang="en-GB" sz="1800" b="0" i="0" u="none" strike="noStrike" kern="0" cap="none" spc="0" normalizeH="0" baseline="0" noProof="0" dirty="0">
                <a:ln>
                  <a:noFill/>
                </a:ln>
                <a:solidFill>
                  <a:srgbClr val="002060"/>
                </a:solidFill>
                <a:effectLst/>
                <a:uLnTx/>
                <a:uFillTx/>
                <a:latin typeface="Century Gothic"/>
                <a:ea typeface="+mn-ea"/>
                <a:cs typeface="+mn-cs"/>
              </a:rPr>
              <a:t> de </a:t>
            </a:r>
            <a:r>
              <a:rPr kumimoji="0" lang="en-GB" sz="1800" b="0" i="0" u="none" strike="noStrike" kern="0" cap="none" spc="0" normalizeH="0" baseline="0" noProof="0" dirty="0" err="1">
                <a:ln>
                  <a:noFill/>
                </a:ln>
                <a:solidFill>
                  <a:srgbClr val="002060"/>
                </a:solidFill>
                <a:effectLst/>
                <a:uLnTx/>
                <a:uFillTx/>
                <a:latin typeface="Century Gothic"/>
                <a:ea typeface="+mn-ea"/>
                <a:cs typeface="+mn-cs"/>
              </a:rPr>
              <a:t>todo</a:t>
            </a:r>
            <a:r>
              <a:rPr kumimoji="0" lang="en-GB" sz="1800" b="0" i="0" u="none" strike="noStrike" kern="0" cap="none" spc="0" normalizeH="0" baseline="0" noProof="0" dirty="0">
                <a:ln>
                  <a:noFill/>
                </a:ln>
                <a:solidFill>
                  <a:srgbClr val="002060"/>
                </a:solidFill>
                <a:effectLst/>
                <a:uLnTx/>
                <a:uFillTx/>
                <a:latin typeface="Century Gothic"/>
                <a:ea typeface="+mn-ea"/>
                <a:cs typeface="+mn-cs"/>
              </a:rPr>
              <a:t> - </a:t>
            </a:r>
            <a:r>
              <a:rPr kumimoji="0" lang="en-GB" sz="1800" b="0" i="0" u="none" strike="noStrike" kern="0" cap="none" spc="0" normalizeH="0" baseline="0" noProof="0" dirty="0" err="1">
                <a:ln>
                  <a:noFill/>
                </a:ln>
                <a:solidFill>
                  <a:srgbClr val="002060"/>
                </a:solidFill>
                <a:effectLst/>
                <a:uLnTx/>
                <a:uFillTx/>
                <a:latin typeface="Century Gothic"/>
                <a:ea typeface="+mn-ea"/>
                <a:cs typeface="+mn-cs"/>
              </a:rPr>
              <a:t>ciencias</a:t>
            </a:r>
            <a:r>
              <a:rPr kumimoji="0" lang="en-GB" sz="1800" b="0" i="0" u="none" strike="noStrike" kern="0" cap="none" spc="0" normalizeH="0" baseline="0" noProof="0" dirty="0">
                <a:ln>
                  <a:noFill/>
                </a:ln>
                <a:solidFill>
                  <a:srgbClr val="002060"/>
                </a:solidFill>
                <a:effectLst/>
                <a:uLnTx/>
                <a:uFillTx/>
                <a:latin typeface="Century Gothic"/>
                <a:ea typeface="+mn-ea"/>
                <a:cs typeface="+mn-cs"/>
              </a:rPr>
              <a:t>, inglés, español, arte, y </a:t>
            </a:r>
            <a:r>
              <a:rPr kumimoji="0" lang="en-GB" sz="1800" b="0" i="0" u="none" strike="noStrike" kern="0" cap="none" spc="0" normalizeH="0" baseline="0" noProof="0" dirty="0" err="1">
                <a:ln>
                  <a:noFill/>
                </a:ln>
                <a:solidFill>
                  <a:srgbClr val="002060"/>
                </a:solidFill>
                <a:effectLst/>
                <a:uLnTx/>
                <a:uFillTx/>
                <a:latin typeface="Century Gothic"/>
                <a:ea typeface="+mn-ea"/>
                <a:cs typeface="+mn-cs"/>
              </a:rPr>
              <a:t>reli</a:t>
            </a:r>
            <a:r>
              <a:rPr kumimoji="0" lang="en-GB" sz="1800" b="0" i="0" u="sng" strike="noStrike" kern="0" cap="none" spc="0" normalizeH="0" baseline="0" noProof="0" dirty="0">
                <a:ln>
                  <a:noFill/>
                </a:ln>
                <a:solidFill>
                  <a:srgbClr val="002060"/>
                </a:solidFill>
                <a:effectLst/>
                <a:uLnTx/>
                <a:uFillTx/>
                <a:latin typeface="Century Gothic"/>
                <a:ea typeface="+mn-ea"/>
                <a:cs typeface="+mn-cs"/>
              </a:rPr>
              <a:t>___</a:t>
            </a:r>
            <a:r>
              <a:rPr kumimoji="0" lang="en-GB" sz="1800" b="0" i="0" u="none" strike="noStrike" kern="0" cap="none" spc="0" normalizeH="0" baseline="0" noProof="0" dirty="0" err="1">
                <a:ln>
                  <a:noFill/>
                </a:ln>
                <a:solidFill>
                  <a:srgbClr val="002060"/>
                </a:solidFill>
                <a:effectLst/>
                <a:uLnTx/>
                <a:uFillTx/>
                <a:latin typeface="Century Gothic"/>
                <a:ea typeface="+mn-ea"/>
                <a:cs typeface="+mn-cs"/>
              </a:rPr>
              <a:t>ón</a:t>
            </a:r>
            <a:r>
              <a:rPr kumimoji="0" lang="en-GB" sz="1800" b="0" i="0" u="none" strike="noStrike" kern="0" cap="none" spc="0" normalizeH="0" baseline="0" noProof="0" dirty="0">
                <a:ln>
                  <a:noFill/>
                </a:ln>
                <a:solidFill>
                  <a:srgbClr val="00206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a:ea typeface="+mn-ea"/>
              <a:cs typeface="+mn-cs"/>
            </a:endParaRPr>
          </a:p>
        </p:txBody>
      </p:sp>
      <p:pic>
        <p:nvPicPr>
          <p:cNvPr id="22" name="Girona - convo">
            <a:hlinkClick r:id="" action="ppaction://media"/>
            <a:extLst>
              <a:ext uri="{FF2B5EF4-FFF2-40B4-BE49-F238E27FC236}">
                <a16:creationId xmlns:a16="http://schemas.microsoft.com/office/drawing/2014/main" id="{D5F9BA8D-778C-4429-BBFB-E2E27F40E3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11686" y="744674"/>
            <a:ext cx="609600" cy="609600"/>
          </a:xfrm>
          <a:prstGeom prst="rect">
            <a:avLst/>
          </a:prstGeom>
        </p:spPr>
      </p:pic>
      <p:sp>
        <p:nvSpPr>
          <p:cNvPr id="23" name="Title 22">
            <a:extLst>
              <a:ext uri="{FF2B5EF4-FFF2-40B4-BE49-F238E27FC236}">
                <a16:creationId xmlns:a16="http://schemas.microsoft.com/office/drawing/2014/main" id="{E952FF17-A929-410F-B81F-EA2B48763E83}"/>
              </a:ext>
            </a:extLst>
          </p:cNvPr>
          <p:cNvSpPr>
            <a:spLocks noGrp="1"/>
          </p:cNvSpPr>
          <p:nvPr>
            <p:ph type="title"/>
          </p:nvPr>
        </p:nvSpPr>
        <p:spPr>
          <a:xfrm>
            <a:off x="9140448" y="-144684"/>
            <a:ext cx="3006044" cy="1260891"/>
          </a:xfrm>
        </p:spPr>
        <p:txBody>
          <a:bodyPr/>
          <a:lstStyle/>
          <a:p>
            <a:pPr algn="ct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r>
              <a:rPr lang="en-GB" sz="2000" b="1" i="0" kern="1200" spc="0" baseline="0" dirty="0">
                <a:ln>
                  <a:noFill/>
                </a:ln>
                <a:solidFill>
                  <a:srgbClr val="FFFFFF"/>
                </a:solidFill>
                <a:effectLst/>
                <a:latin typeface="Century Gothic" panose="020B0502020202020204" pitchFamily="34" charset="0"/>
                <a:ea typeface="+mn-ea"/>
                <a:cs typeface="+mn-cs"/>
              </a:rPr>
              <a:t> / </a:t>
            </a:r>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effectLst/>
            </a:endParaRPr>
          </a:p>
        </p:txBody>
      </p:sp>
    </p:spTree>
    <p:extLst>
      <p:ext uri="{BB962C8B-B14F-4D97-AF65-F5344CB8AC3E}">
        <p14:creationId xmlns:p14="http://schemas.microsoft.com/office/powerpoint/2010/main" val="28871163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75"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2" descr="green-leafed plants on the wall">
            <a:extLst>
              <a:ext uri="{FF2B5EF4-FFF2-40B4-BE49-F238E27FC236}">
                <a16:creationId xmlns:a16="http://schemas.microsoft.com/office/drawing/2014/main" id="{3A93F54C-5883-467E-A6DE-5883A98792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2985" y="744674"/>
            <a:ext cx="3256722" cy="4885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A953901-3686-42D8-8237-37194823E188}"/>
              </a:ext>
            </a:extLst>
          </p:cNvPr>
          <p:cNvSpPr txBox="1"/>
          <p:nvPr/>
        </p:nvSpPr>
        <p:spPr>
          <a:xfrm>
            <a:off x="9868713" y="5629757"/>
            <a:ext cx="25262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Girona</a:t>
            </a:r>
          </a:p>
        </p:txBody>
      </p:sp>
      <p:sp>
        <p:nvSpPr>
          <p:cNvPr id="18" name="TextBox 17">
            <a:extLst>
              <a:ext uri="{FF2B5EF4-FFF2-40B4-BE49-F238E27FC236}">
                <a16:creationId xmlns:a16="http://schemas.microsoft.com/office/drawing/2014/main" id="{949D11D2-CA95-49B0-A5D1-4CD0CC3A3261}"/>
              </a:ext>
            </a:extLst>
          </p:cNvPr>
          <p:cNvSpPr txBox="1"/>
          <p:nvPr/>
        </p:nvSpPr>
        <p:spPr>
          <a:xfrm>
            <a:off x="291547" y="519623"/>
            <a:ext cx="10840278"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¿Dónde está Tomás?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Está en </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Gi</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rona. Estudia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allí</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t>
            </a:r>
            <a:r>
              <a:rPr kumimoji="0" lang="en-GB" sz="1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Gi</a:t>
            </a: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rona?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Sí, es una ciudad en España.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una ima</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 –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aquí</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Ah, ¡es una ciudad antigua!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Muy antigua.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tres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iglesias y una plaza en el centro.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Y la </a:t>
            </a:r>
            <a:r>
              <a:rPr kumimoji="0" lang="en-GB" sz="1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ge</a:t>
            </a: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nte, ¿cómo 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inteli</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nte. Lee libros y estudia mucho.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¿Qué </a:t>
            </a:r>
            <a:r>
              <a:rPr kumimoji="0" lang="en-GB" sz="18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estudia</a:t>
            </a: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todo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ciencias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inglés,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arte, y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reli</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gi</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ón</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itle 18">
            <a:extLst>
              <a:ext uri="{FF2B5EF4-FFF2-40B4-BE49-F238E27FC236}">
                <a16:creationId xmlns:a16="http://schemas.microsoft.com/office/drawing/2014/main" id="{9808BC82-6E61-4121-9F68-4561DA914717}"/>
              </a:ext>
            </a:extLst>
          </p:cNvPr>
          <p:cNvSpPr>
            <a:spLocks noGrp="1"/>
          </p:cNvSpPr>
          <p:nvPr>
            <p:ph type="title"/>
          </p:nvPr>
        </p:nvSpPr>
        <p:spPr>
          <a:xfrm>
            <a:off x="3949147" y="-430743"/>
            <a:ext cx="5257800" cy="1325563"/>
          </a:xfrm>
        </p:spPr>
        <p:txBody>
          <a:bodyPr/>
          <a:lstStyle/>
          <a:p>
            <a:pPr rtl="0" eaLnBrk="1" latinLnBrk="0" hangingPunct="1"/>
            <a:r>
              <a:rPr lang="en-GB" sz="2000" b="1" i="1" kern="1200" dirty="0">
                <a:solidFill>
                  <a:srgbClr val="002060"/>
                </a:solidFill>
                <a:effectLst/>
                <a:latin typeface="Century Gothic" panose="020B0502020202020204" pitchFamily="34" charset="0"/>
                <a:ea typeface="+mn-ea"/>
                <a:cs typeface="+mn-cs"/>
              </a:rPr>
              <a:t>Una </a:t>
            </a:r>
            <a:r>
              <a:rPr lang="en-GB" sz="2000" b="1" i="1" kern="1200" dirty="0" err="1">
                <a:solidFill>
                  <a:srgbClr val="002060"/>
                </a:solidFill>
                <a:effectLst/>
                <a:latin typeface="Century Gothic" panose="020B0502020202020204" pitchFamily="34" charset="0"/>
                <a:ea typeface="+mn-ea"/>
                <a:cs typeface="+mn-cs"/>
              </a:rPr>
              <a:t>conversación</a:t>
            </a:r>
            <a:r>
              <a:rPr lang="en-GB" sz="2000" b="1" i="1" kern="1200" dirty="0">
                <a:solidFill>
                  <a:srgbClr val="002060"/>
                </a:solidFill>
                <a:effectLst/>
                <a:latin typeface="Century Gothic" panose="020B0502020202020204" pitchFamily="34" charset="0"/>
                <a:ea typeface="+mn-ea"/>
                <a:cs typeface="+mn-cs"/>
              </a:rPr>
              <a:t> entre amigos</a:t>
            </a:r>
            <a:endParaRPr lang="en-GB" dirty="0">
              <a:effectLst/>
            </a:endParaRPr>
          </a:p>
        </p:txBody>
      </p:sp>
    </p:spTree>
    <p:extLst>
      <p:ext uri="{BB962C8B-B14F-4D97-AF65-F5344CB8AC3E}">
        <p14:creationId xmlns:p14="http://schemas.microsoft.com/office/powerpoint/2010/main" val="2003034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AA954BBC-040D-46D7-90B9-BABE570EB95E}"/>
              </a:ext>
            </a:extLst>
          </p:cNvPr>
          <p:cNvSpPr/>
          <p:nvPr/>
        </p:nvSpPr>
        <p:spPr>
          <a:xfrm>
            <a:off x="461911" y="1926335"/>
            <a:ext cx="4078705" cy="1756611"/>
          </a:xfrm>
          <a:prstGeom prst="wedgeRoundRectCallout">
            <a:avLst>
              <a:gd name="adj1" fmla="val -23923"/>
              <a:gd name="adj2" fmla="val 89602"/>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¿Dónde está Córdoba?</a:t>
            </a:r>
          </a:p>
        </p:txBody>
      </p:sp>
      <p:sp>
        <p:nvSpPr>
          <p:cNvPr id="3" name="TextBox 2">
            <a:extLst>
              <a:ext uri="{FF2B5EF4-FFF2-40B4-BE49-F238E27FC236}">
                <a16:creationId xmlns:a16="http://schemas.microsoft.com/office/drawing/2014/main" id="{612BA7E9-1137-4E7B-93AF-747A316473E9}"/>
              </a:ext>
            </a:extLst>
          </p:cNvPr>
          <p:cNvSpPr txBox="1"/>
          <p:nvPr/>
        </p:nvSpPr>
        <p:spPr>
          <a:xfrm>
            <a:off x="5145559" y="3805138"/>
            <a:ext cx="5213087" cy="769441"/>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España</a:t>
            </a: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 name="TextBox 3">
            <a:extLst>
              <a:ext uri="{FF2B5EF4-FFF2-40B4-BE49-F238E27FC236}">
                <a16:creationId xmlns:a16="http://schemas.microsoft.com/office/drawing/2014/main" id="{E063026E-01D7-4929-A318-7FE4569C03C6}"/>
              </a:ext>
            </a:extLst>
          </p:cNvPr>
          <p:cNvSpPr txBox="1"/>
          <p:nvPr/>
        </p:nvSpPr>
        <p:spPr>
          <a:xfrm>
            <a:off x="5145560" y="1791905"/>
            <a:ext cx="5213087" cy="769441"/>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Inglaterra</a:t>
            </a: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5" name="Picture 4">
            <a:extLst>
              <a:ext uri="{FF2B5EF4-FFF2-40B4-BE49-F238E27FC236}">
                <a16:creationId xmlns:a16="http://schemas.microsoft.com/office/drawing/2014/main" id="{CC555FDA-ADC5-4023-BA2B-FC4CA53F53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C053DC62-7633-43D2-9C42-A09CB57EB46B}"/>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62F3083A-FD3B-4AC9-9C13-F1C7FE7422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656A7291-BE07-4BBF-8C6C-1E4D08303F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itle 8">
            <a:extLst>
              <a:ext uri="{FF2B5EF4-FFF2-40B4-BE49-F238E27FC236}">
                <a16:creationId xmlns:a16="http://schemas.microsoft.com/office/drawing/2014/main" id="{812ECB6C-CBDF-4DB5-856A-CA53472DF195}"/>
              </a:ext>
            </a:extLst>
          </p:cNvPr>
          <p:cNvSpPr>
            <a:spLocks noGrp="1"/>
          </p:cNvSpPr>
          <p:nvPr>
            <p:ph type="title"/>
          </p:nvPr>
        </p:nvSpPr>
        <p:spPr>
          <a:xfrm>
            <a:off x="10909300" y="241725"/>
            <a:ext cx="1282700" cy="433799"/>
          </a:xfrm>
        </p:spPr>
        <p:txBody>
          <a:bodyPr>
            <a:normAutofit/>
          </a:bodyPr>
          <a:lstStyle/>
          <a:p>
            <a:r>
              <a:rPr lang="en-GB" sz="2000" b="1" dirty="0">
                <a:solidFill>
                  <a:schemeClr val="bg1"/>
                </a:solidFill>
                <a:latin typeface="Century Gothic" panose="020B0502020202020204" pitchFamily="34" charset="0"/>
              </a:rPr>
              <a:t>hablar</a:t>
            </a:r>
          </a:p>
        </p:txBody>
      </p:sp>
    </p:spTree>
    <p:extLst>
      <p:ext uri="{BB962C8B-B14F-4D97-AF65-F5344CB8AC3E}">
        <p14:creationId xmlns:p14="http://schemas.microsoft.com/office/powerpoint/2010/main" val="411217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rgbClr val="F4B183"/>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3" name="Rounded Rectangle 3">
            <a:extLst>
              <a:ext uri="{FF2B5EF4-FFF2-40B4-BE49-F238E27FC236}">
                <a16:creationId xmlns:a16="http://schemas.microsoft.com/office/drawing/2014/main" id="{922F6057-C426-4637-A711-2906DAEB240E}"/>
              </a:ext>
            </a:extLst>
          </p:cNvPr>
          <p:cNvSpPr/>
          <p:nvPr/>
        </p:nvSpPr>
        <p:spPr>
          <a:xfrm>
            <a:off x="992428" y="732954"/>
            <a:ext cx="3323968"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Century Gothic"/>
                <a:ea typeface="+mn-ea"/>
                <a:cs typeface="+mn-cs"/>
              </a:rPr>
              <a:t>A.</a:t>
            </a:r>
            <a:r>
              <a:rPr kumimoji="0" lang="en-GB" sz="1800" b="0" i="0" u="none" strike="noStrike" kern="0" cap="none" spc="0" normalizeH="0" baseline="0" noProof="0" dirty="0">
                <a:ln>
                  <a:noFill/>
                </a:ln>
                <a:solidFill>
                  <a:srgbClr val="002060"/>
                </a:solidFill>
                <a:effectLst/>
                <a:uLnTx/>
                <a:uFillTx/>
                <a:latin typeface="Century Gothic"/>
                <a:ea typeface="+mn-ea"/>
                <a:cs typeface="+mn-cs"/>
              </a:rPr>
              <a:t> Y la gente, ¿cómo es?</a:t>
            </a:r>
          </a:p>
        </p:txBody>
      </p:sp>
      <p:sp>
        <p:nvSpPr>
          <p:cNvPr id="64" name="Rounded Rectangle 4">
            <a:extLst>
              <a:ext uri="{FF2B5EF4-FFF2-40B4-BE49-F238E27FC236}">
                <a16:creationId xmlns:a16="http://schemas.microsoft.com/office/drawing/2014/main" id="{9EB7949A-6174-4434-8A6B-37BE27B5E538}"/>
              </a:ext>
            </a:extLst>
          </p:cNvPr>
          <p:cNvSpPr/>
          <p:nvPr/>
        </p:nvSpPr>
        <p:spPr>
          <a:xfrm>
            <a:off x="4823016" y="732955"/>
            <a:ext cx="7105127"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Century Gothic"/>
                <a:ea typeface="+mn-ea"/>
                <a:cs typeface="+mn-cs"/>
              </a:rPr>
              <a:t>B.</a:t>
            </a:r>
            <a:r>
              <a:rPr kumimoji="0" lang="en-GB" sz="1800" b="0" i="0" u="none" strike="noStrike" kern="0" cap="none" spc="0" normalizeH="0" baseline="0" noProof="0" dirty="0">
                <a:ln>
                  <a:noFill/>
                </a:ln>
                <a:solidFill>
                  <a:srgbClr val="002060"/>
                </a:solidFill>
                <a:effectLst/>
                <a:uLnTx/>
                <a:uFillTx/>
                <a:latin typeface="Century Gothic"/>
                <a:ea typeface="+mn-ea"/>
                <a:cs typeface="+mn-cs"/>
              </a:rPr>
              <a:t> Estudia de todo – ciencias, inglés, español, arte, y reli</a:t>
            </a:r>
            <a:r>
              <a:rPr kumimoji="0" lang="en-GB" sz="1800" b="0" i="0" u="sng" strike="noStrike" kern="0" cap="none" spc="0" normalizeH="0" baseline="0" noProof="0" dirty="0">
                <a:ln>
                  <a:noFill/>
                </a:ln>
                <a:solidFill>
                  <a:srgbClr val="002060"/>
                </a:solidFill>
                <a:effectLst/>
                <a:uLnTx/>
                <a:uFillTx/>
                <a:latin typeface="Century Gothic"/>
                <a:ea typeface="+mn-ea"/>
                <a:cs typeface="+mn-cs"/>
              </a:rPr>
              <a:t>gi</a:t>
            </a:r>
            <a:r>
              <a:rPr kumimoji="0" lang="en-GB" sz="1800" b="0" i="0" u="none" strike="noStrike" kern="0" cap="none" spc="0" normalizeH="0" baseline="0" noProof="0" dirty="0">
                <a:ln>
                  <a:noFill/>
                </a:ln>
                <a:solidFill>
                  <a:srgbClr val="002060"/>
                </a:solidFill>
                <a:effectLst/>
                <a:uLnTx/>
                <a:uFillTx/>
                <a:latin typeface="Century Gothic"/>
                <a:ea typeface="+mn-ea"/>
                <a:cs typeface="+mn-cs"/>
              </a:rPr>
              <a:t>ón.</a:t>
            </a:r>
          </a:p>
        </p:txBody>
      </p:sp>
      <p:sp>
        <p:nvSpPr>
          <p:cNvPr id="65" name="Rounded Rectangle 5">
            <a:extLst>
              <a:ext uri="{FF2B5EF4-FFF2-40B4-BE49-F238E27FC236}">
                <a16:creationId xmlns:a16="http://schemas.microsoft.com/office/drawing/2014/main" id="{D5E5318C-618B-4187-8764-98E2D467720F}"/>
              </a:ext>
            </a:extLst>
          </p:cNvPr>
          <p:cNvSpPr/>
          <p:nvPr/>
        </p:nvSpPr>
        <p:spPr>
          <a:xfrm>
            <a:off x="1055013" y="1559332"/>
            <a:ext cx="7426413"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Century Gothic"/>
                <a:ea typeface="+mn-ea"/>
                <a:cs typeface="+mn-cs"/>
              </a:rPr>
              <a:t>C.</a:t>
            </a:r>
            <a:r>
              <a:rPr kumimoji="0" lang="en-GB" sz="1800" b="0" i="0" u="none" strike="noStrike" kern="0" cap="none" spc="0" normalizeH="0" baseline="0" noProof="0" dirty="0">
                <a:ln>
                  <a:noFill/>
                </a:ln>
                <a:solidFill>
                  <a:srgbClr val="002060"/>
                </a:solidFill>
                <a:effectLst/>
                <a:uLnTx/>
                <a:uFillTx/>
                <a:latin typeface="Century Gothic"/>
                <a:ea typeface="+mn-ea"/>
                <a:cs typeface="+mn-cs"/>
              </a:rPr>
              <a:t> Muy antigua. </a:t>
            </a:r>
            <a:r>
              <a:rPr kumimoji="0" lang="en-GB" sz="1800" b="0" i="0" u="none" strike="noStrike" kern="0" cap="none" spc="0" normalizeH="0" baseline="0" noProof="0" dirty="0" err="1">
                <a:ln>
                  <a:noFill/>
                </a:ln>
                <a:solidFill>
                  <a:srgbClr val="002060"/>
                </a:solidFill>
                <a:effectLst/>
                <a:uLnTx/>
                <a:uFillTx/>
                <a:latin typeface="Century Gothic"/>
                <a:ea typeface="+mn-ea"/>
                <a:cs typeface="+mn-cs"/>
              </a:rPr>
              <a:t>Tiene</a:t>
            </a:r>
            <a:r>
              <a:rPr kumimoji="0" lang="en-GB" sz="1800" b="0" i="0" u="none" strike="noStrike" kern="0" cap="none" spc="0" normalizeH="0" baseline="0" noProof="0" dirty="0">
                <a:ln>
                  <a:noFill/>
                </a:ln>
                <a:solidFill>
                  <a:srgbClr val="002060"/>
                </a:solidFill>
                <a:effectLst/>
                <a:uLnTx/>
                <a:uFillTx/>
                <a:latin typeface="Century Gothic"/>
                <a:ea typeface="+mn-ea"/>
                <a:cs typeface="+mn-cs"/>
              </a:rPr>
              <a:t> </a:t>
            </a:r>
            <a:r>
              <a:rPr kumimoji="0" lang="en-GB" sz="1800" b="0" i="0" u="none" strike="noStrike" kern="0" cap="none" spc="0" normalizeH="0" baseline="0" noProof="0" dirty="0" err="1">
                <a:ln>
                  <a:noFill/>
                </a:ln>
                <a:solidFill>
                  <a:srgbClr val="002060"/>
                </a:solidFill>
                <a:effectLst/>
                <a:uLnTx/>
                <a:uFillTx/>
                <a:latin typeface="Century Gothic"/>
                <a:ea typeface="+mn-ea"/>
                <a:cs typeface="+mn-cs"/>
              </a:rPr>
              <a:t>tres</a:t>
            </a:r>
            <a:r>
              <a:rPr kumimoji="0" lang="en-GB" sz="1800" b="0" i="0" u="none" strike="noStrike" kern="0" cap="none" spc="0" normalizeH="0" baseline="0" noProof="0" dirty="0">
                <a:ln>
                  <a:noFill/>
                </a:ln>
                <a:solidFill>
                  <a:srgbClr val="002060"/>
                </a:solidFill>
                <a:effectLst/>
                <a:uLnTx/>
                <a:uFillTx/>
                <a:latin typeface="Century Gothic"/>
                <a:ea typeface="+mn-ea"/>
                <a:cs typeface="+mn-cs"/>
              </a:rPr>
              <a:t> </a:t>
            </a:r>
            <a:r>
              <a:rPr kumimoji="0" lang="en-GB" sz="1800" b="0" i="0" u="none" strike="noStrike" kern="0" cap="none" spc="0" normalizeH="0" baseline="0" noProof="0" dirty="0" err="1">
                <a:ln>
                  <a:noFill/>
                </a:ln>
                <a:solidFill>
                  <a:srgbClr val="002060"/>
                </a:solidFill>
                <a:effectLst/>
                <a:uLnTx/>
                <a:uFillTx/>
                <a:latin typeface="Century Gothic"/>
                <a:ea typeface="+mn-ea"/>
                <a:cs typeface="+mn-cs"/>
              </a:rPr>
              <a:t>iglesias</a:t>
            </a:r>
            <a:r>
              <a:rPr kumimoji="0" lang="en-GB" sz="1800" b="0" i="0" u="none" strike="noStrike" kern="0" cap="none" spc="0" normalizeH="0" baseline="0" noProof="0" dirty="0">
                <a:ln>
                  <a:noFill/>
                </a:ln>
                <a:solidFill>
                  <a:srgbClr val="002060"/>
                </a:solidFill>
                <a:effectLst/>
                <a:uLnTx/>
                <a:uFillTx/>
                <a:latin typeface="Century Gothic"/>
                <a:ea typeface="+mn-ea"/>
                <a:cs typeface="+mn-cs"/>
              </a:rPr>
              <a:t> y una plaza en el centro.</a:t>
            </a:r>
          </a:p>
        </p:txBody>
      </p:sp>
      <p:sp>
        <p:nvSpPr>
          <p:cNvPr id="66" name="Rounded Rectangle 7">
            <a:extLst>
              <a:ext uri="{FF2B5EF4-FFF2-40B4-BE49-F238E27FC236}">
                <a16:creationId xmlns:a16="http://schemas.microsoft.com/office/drawing/2014/main" id="{F0EA7281-3F07-4417-9A42-CD9EFA01A6D1}"/>
              </a:ext>
            </a:extLst>
          </p:cNvPr>
          <p:cNvSpPr/>
          <p:nvPr/>
        </p:nvSpPr>
        <p:spPr>
          <a:xfrm>
            <a:off x="1023318" y="3218473"/>
            <a:ext cx="2032686"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Century Gothic"/>
                <a:ea typeface="+mn-ea"/>
                <a:cs typeface="+mn-cs"/>
              </a:rPr>
              <a:t>F.</a:t>
            </a:r>
            <a:r>
              <a:rPr kumimoji="0" lang="en-GB" sz="1800" b="0" i="0" u="none" strike="noStrike" kern="0" cap="none" spc="0" normalizeH="0" baseline="0" noProof="0" dirty="0">
                <a:ln>
                  <a:noFill/>
                </a:ln>
                <a:solidFill>
                  <a:srgbClr val="002060"/>
                </a:solidFill>
                <a:effectLst/>
                <a:uLnTx/>
                <a:uFillTx/>
                <a:latin typeface="Century Gothic"/>
                <a:ea typeface="+mn-ea"/>
                <a:cs typeface="+mn-cs"/>
              </a:rPr>
              <a:t> ¿</a:t>
            </a:r>
            <a:r>
              <a:rPr kumimoji="0" lang="en-GB" sz="1800" b="0" i="0" u="sng" strike="noStrike" kern="0" cap="none" spc="0" normalizeH="0" baseline="0" noProof="0" dirty="0">
                <a:ln>
                  <a:noFill/>
                </a:ln>
                <a:solidFill>
                  <a:srgbClr val="002060"/>
                </a:solidFill>
                <a:effectLst/>
                <a:uLnTx/>
                <a:uFillTx/>
                <a:latin typeface="Century Gothic"/>
                <a:ea typeface="+mn-ea"/>
                <a:cs typeface="+mn-cs"/>
              </a:rPr>
              <a:t>Gi</a:t>
            </a:r>
            <a:r>
              <a:rPr kumimoji="0" lang="en-GB" sz="1800" b="0" i="0" u="none" strike="noStrike" kern="0" cap="none" spc="0" normalizeH="0" baseline="0" noProof="0" dirty="0">
                <a:ln>
                  <a:noFill/>
                </a:ln>
                <a:solidFill>
                  <a:srgbClr val="002060"/>
                </a:solidFill>
                <a:effectLst/>
                <a:uLnTx/>
                <a:uFillTx/>
                <a:latin typeface="Century Gothic"/>
                <a:ea typeface="+mn-ea"/>
                <a:cs typeface="+mn-cs"/>
              </a:rPr>
              <a:t>rona? </a:t>
            </a:r>
          </a:p>
        </p:txBody>
      </p:sp>
      <p:sp>
        <p:nvSpPr>
          <p:cNvPr id="67" name="Rounded Rectangle 8">
            <a:extLst>
              <a:ext uri="{FF2B5EF4-FFF2-40B4-BE49-F238E27FC236}">
                <a16:creationId xmlns:a16="http://schemas.microsoft.com/office/drawing/2014/main" id="{7B3A7EDE-16C6-4FD8-9017-E1D1368CBB79}"/>
              </a:ext>
            </a:extLst>
          </p:cNvPr>
          <p:cNvSpPr/>
          <p:nvPr/>
        </p:nvSpPr>
        <p:spPr>
          <a:xfrm>
            <a:off x="4266944" y="3202406"/>
            <a:ext cx="4090098"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Century Gothic"/>
                <a:ea typeface="+mn-ea"/>
                <a:cs typeface="+mn-cs"/>
              </a:rPr>
              <a:t>G.</a:t>
            </a:r>
            <a:r>
              <a:rPr kumimoji="0" lang="en-GB" sz="1800" b="0" i="0" u="none" strike="noStrike" kern="0" cap="none" spc="0" normalizeH="0" baseline="0" noProof="0" dirty="0">
                <a:ln>
                  <a:noFill/>
                </a:ln>
                <a:solidFill>
                  <a:srgbClr val="002060"/>
                </a:solidFill>
                <a:effectLst/>
                <a:uLnTx/>
                <a:uFillTx/>
                <a:latin typeface="Century Gothic"/>
                <a:ea typeface="+mn-ea"/>
                <a:cs typeface="+mn-cs"/>
              </a:rPr>
              <a:t> Ah, ¡es una ciudad antigua! </a:t>
            </a:r>
          </a:p>
        </p:txBody>
      </p:sp>
      <p:sp>
        <p:nvSpPr>
          <p:cNvPr id="68" name="Rounded Rectangle 9">
            <a:extLst>
              <a:ext uri="{FF2B5EF4-FFF2-40B4-BE49-F238E27FC236}">
                <a16:creationId xmlns:a16="http://schemas.microsoft.com/office/drawing/2014/main" id="{53FA52A1-9A3C-49C1-A2F7-E2C0BCB3CC75}"/>
              </a:ext>
            </a:extLst>
          </p:cNvPr>
          <p:cNvSpPr/>
          <p:nvPr/>
        </p:nvSpPr>
        <p:spPr>
          <a:xfrm>
            <a:off x="986243" y="4086361"/>
            <a:ext cx="7760051"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Century Gothic"/>
                <a:ea typeface="+mn-ea"/>
                <a:cs typeface="+mn-cs"/>
              </a:rPr>
              <a:t>H. </a:t>
            </a:r>
            <a:r>
              <a:rPr kumimoji="0" lang="en-GB" sz="1800" b="0" i="0" u="none" strike="noStrike" kern="0" cap="none" spc="0" normalizeH="0" baseline="0" noProof="0" dirty="0" err="1">
                <a:ln>
                  <a:noFill/>
                </a:ln>
                <a:solidFill>
                  <a:srgbClr val="002060"/>
                </a:solidFill>
                <a:effectLst/>
                <a:uLnTx/>
                <a:uFillTx/>
                <a:latin typeface="Century Gothic"/>
                <a:ea typeface="+mn-ea"/>
                <a:cs typeface="+mn-cs"/>
              </a:rPr>
              <a:t>Sí</a:t>
            </a:r>
            <a:r>
              <a:rPr kumimoji="0" lang="en-GB" sz="1800" b="0" i="0" u="none" strike="noStrike" kern="0" cap="none" spc="0" normalizeH="0" baseline="0" noProof="0" dirty="0">
                <a:ln>
                  <a:noFill/>
                </a:ln>
                <a:solidFill>
                  <a:srgbClr val="002060"/>
                </a:solidFill>
                <a:effectLst/>
                <a:uLnTx/>
                <a:uFillTx/>
                <a:latin typeface="Century Gothic"/>
                <a:ea typeface="+mn-ea"/>
                <a:cs typeface="+mn-cs"/>
              </a:rPr>
              <a:t>, es una ciudad en </a:t>
            </a:r>
            <a:r>
              <a:rPr kumimoji="0" lang="en-GB" sz="1800" b="0" i="0" u="none" strike="noStrike" kern="0" cap="none" spc="0" normalizeH="0" baseline="0" noProof="0" dirty="0" err="1">
                <a:ln>
                  <a:noFill/>
                </a:ln>
                <a:solidFill>
                  <a:srgbClr val="002060"/>
                </a:solidFill>
                <a:effectLst/>
                <a:uLnTx/>
                <a:uFillTx/>
                <a:latin typeface="Century Gothic"/>
                <a:ea typeface="+mn-ea"/>
                <a:cs typeface="+mn-cs"/>
              </a:rPr>
              <a:t>España</a:t>
            </a:r>
            <a:r>
              <a:rPr kumimoji="0" lang="en-GB" sz="1800" b="0" i="0" u="none" strike="noStrike" kern="0" cap="none" spc="0" normalizeH="0" baseline="0" noProof="0" dirty="0">
                <a:ln>
                  <a:noFill/>
                </a:ln>
                <a:solidFill>
                  <a:srgbClr val="002060"/>
                </a:solidFill>
                <a:effectLst/>
                <a:uLnTx/>
                <a:uFillTx/>
                <a:latin typeface="Century Gothic"/>
                <a:ea typeface="+mn-ea"/>
                <a:cs typeface="+mn-cs"/>
              </a:rPr>
              <a:t>. </a:t>
            </a:r>
            <a:r>
              <a:rPr kumimoji="0" lang="en-GB" sz="1800" b="0" i="0" u="none" strike="noStrike" kern="0" cap="none" spc="0" normalizeH="0" baseline="0" noProof="0" dirty="0" err="1">
                <a:ln>
                  <a:noFill/>
                </a:ln>
                <a:solidFill>
                  <a:srgbClr val="002060"/>
                </a:solidFill>
                <a:effectLst/>
                <a:uLnTx/>
                <a:uFillTx/>
                <a:latin typeface="Century Gothic"/>
                <a:ea typeface="+mn-ea"/>
                <a:cs typeface="+mn-cs"/>
              </a:rPr>
              <a:t>Tengo</a:t>
            </a:r>
            <a:r>
              <a:rPr kumimoji="0" lang="en-GB" sz="1800" b="0" i="0" u="none" strike="noStrike" kern="0" cap="none" spc="0" normalizeH="0" baseline="0" noProof="0" dirty="0">
                <a:ln>
                  <a:noFill/>
                </a:ln>
                <a:solidFill>
                  <a:srgbClr val="002060"/>
                </a:solidFill>
                <a:effectLst/>
                <a:uLnTx/>
                <a:uFillTx/>
                <a:latin typeface="Century Gothic"/>
                <a:ea typeface="+mn-ea"/>
                <a:cs typeface="+mn-cs"/>
              </a:rPr>
              <a:t> una </a:t>
            </a:r>
            <a:r>
              <a:rPr kumimoji="0" lang="en-GB" sz="1800" b="0" i="0" u="none" strike="noStrike" kern="0" cap="none" spc="0" normalizeH="0" baseline="0" noProof="0" dirty="0" err="1">
                <a:ln>
                  <a:noFill/>
                </a:ln>
                <a:solidFill>
                  <a:srgbClr val="002060"/>
                </a:solidFill>
                <a:effectLst/>
                <a:uLnTx/>
                <a:uFillTx/>
                <a:latin typeface="Century Gothic"/>
                <a:ea typeface="+mn-ea"/>
                <a:cs typeface="+mn-cs"/>
              </a:rPr>
              <a:t>ima</a:t>
            </a:r>
            <a:r>
              <a:rPr kumimoji="0" lang="en-GB" sz="1800" b="0" i="0" u="sng" strike="noStrike" kern="0" cap="none" spc="0" normalizeH="0" baseline="0" noProof="0" dirty="0" err="1">
                <a:ln>
                  <a:noFill/>
                </a:ln>
                <a:solidFill>
                  <a:srgbClr val="002060"/>
                </a:solidFill>
                <a:effectLst/>
                <a:uLnTx/>
                <a:uFillTx/>
                <a:latin typeface="Century Gothic"/>
                <a:ea typeface="+mn-ea"/>
                <a:cs typeface="+mn-cs"/>
              </a:rPr>
              <a:t>ge</a:t>
            </a:r>
            <a:r>
              <a:rPr kumimoji="0" lang="en-GB" sz="1800" b="0" i="0" u="none" strike="noStrike" kern="0" cap="none" spc="0" normalizeH="0" baseline="0" noProof="0" dirty="0" err="1">
                <a:ln>
                  <a:noFill/>
                </a:ln>
                <a:solidFill>
                  <a:srgbClr val="002060"/>
                </a:solidFill>
                <a:effectLst/>
                <a:uLnTx/>
                <a:uFillTx/>
                <a:latin typeface="Century Gothic"/>
                <a:ea typeface="+mn-ea"/>
                <a:cs typeface="+mn-cs"/>
              </a:rPr>
              <a:t>n</a:t>
            </a:r>
            <a:r>
              <a:rPr kumimoji="0" lang="en-GB" sz="1800" b="0" i="0" u="none" strike="noStrike" kern="0" cap="none" spc="0" normalizeH="0" baseline="0" noProof="0" dirty="0">
                <a:ln>
                  <a:noFill/>
                </a:ln>
                <a:solidFill>
                  <a:srgbClr val="002060"/>
                </a:solidFill>
                <a:effectLst/>
                <a:uLnTx/>
                <a:uFillTx/>
                <a:latin typeface="Century Gothic"/>
                <a:ea typeface="+mn-ea"/>
                <a:cs typeface="+mn-cs"/>
              </a:rPr>
              <a:t> – ¡</a:t>
            </a:r>
            <a:r>
              <a:rPr kumimoji="0" lang="en-GB" sz="1800" b="0" i="0" u="none" strike="noStrike" kern="0" cap="none" spc="0" normalizeH="0" baseline="0" noProof="0" dirty="0" err="1">
                <a:ln>
                  <a:noFill/>
                </a:ln>
                <a:solidFill>
                  <a:srgbClr val="002060"/>
                </a:solidFill>
                <a:effectLst/>
                <a:uLnTx/>
                <a:uFillTx/>
                <a:latin typeface="Century Gothic"/>
                <a:ea typeface="+mn-ea"/>
                <a:cs typeface="+mn-cs"/>
              </a:rPr>
              <a:t>aquí</a:t>
            </a:r>
            <a:r>
              <a:rPr kumimoji="0" lang="en-GB" sz="18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69" name="Rounded Rectangle 10">
            <a:extLst>
              <a:ext uri="{FF2B5EF4-FFF2-40B4-BE49-F238E27FC236}">
                <a16:creationId xmlns:a16="http://schemas.microsoft.com/office/drawing/2014/main" id="{EC488FC4-C87B-46BA-8622-B4FEEC9DA22D}"/>
              </a:ext>
            </a:extLst>
          </p:cNvPr>
          <p:cNvSpPr/>
          <p:nvPr/>
        </p:nvSpPr>
        <p:spPr>
          <a:xfrm>
            <a:off x="1838870" y="2348804"/>
            <a:ext cx="3027398"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Century Gothic"/>
                <a:ea typeface="+mn-ea"/>
                <a:cs typeface="+mn-cs"/>
              </a:rPr>
              <a:t>D.</a:t>
            </a:r>
            <a:r>
              <a:rPr kumimoji="0" lang="en-GB" sz="1800" b="0" i="0" u="none" strike="noStrike" kern="0" cap="none" spc="0" normalizeH="0" baseline="0" noProof="0" dirty="0">
                <a:ln>
                  <a:noFill/>
                </a:ln>
                <a:solidFill>
                  <a:srgbClr val="002060"/>
                </a:solidFill>
                <a:effectLst/>
                <a:uLnTx/>
                <a:uFillTx/>
                <a:latin typeface="Century Gothic"/>
                <a:ea typeface="+mn-ea"/>
                <a:cs typeface="+mn-cs"/>
              </a:rPr>
              <a:t> ¿Dónde está </a:t>
            </a:r>
            <a:r>
              <a:rPr kumimoji="0" lang="en-GB" sz="1800" b="0" i="0" u="none" strike="noStrike" kern="0" cap="none" spc="0" normalizeH="0" baseline="0" noProof="0" dirty="0" err="1">
                <a:ln>
                  <a:noFill/>
                </a:ln>
                <a:solidFill>
                  <a:srgbClr val="002060"/>
                </a:solidFill>
                <a:effectLst/>
                <a:uLnTx/>
                <a:uFillTx/>
                <a:latin typeface="Century Gothic"/>
                <a:ea typeface="+mn-ea"/>
                <a:cs typeface="+mn-cs"/>
              </a:rPr>
              <a:t>Tomás</a:t>
            </a:r>
            <a:r>
              <a:rPr kumimoji="0" lang="en-GB" sz="1800" b="0" i="0" u="none" strike="noStrike" kern="0" cap="none" spc="0" normalizeH="0" baseline="0" noProof="0" dirty="0">
                <a:ln>
                  <a:noFill/>
                </a:ln>
                <a:solidFill>
                  <a:srgbClr val="002060"/>
                </a:solidFill>
                <a:effectLst/>
                <a:uLnTx/>
                <a:uFillTx/>
                <a:latin typeface="Century Gothic"/>
                <a:ea typeface="+mn-ea"/>
                <a:cs typeface="+mn-cs"/>
              </a:rPr>
              <a:t>? </a:t>
            </a:r>
          </a:p>
        </p:txBody>
      </p:sp>
      <p:sp>
        <p:nvSpPr>
          <p:cNvPr id="70" name="Rounded Rectangle 11">
            <a:extLst>
              <a:ext uri="{FF2B5EF4-FFF2-40B4-BE49-F238E27FC236}">
                <a16:creationId xmlns:a16="http://schemas.microsoft.com/office/drawing/2014/main" id="{0448F26F-FCFA-4233-B3E9-96CC69508161}"/>
              </a:ext>
            </a:extLst>
          </p:cNvPr>
          <p:cNvSpPr/>
          <p:nvPr/>
        </p:nvSpPr>
        <p:spPr>
          <a:xfrm>
            <a:off x="1023318" y="4939963"/>
            <a:ext cx="2750205"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Century Gothic"/>
                <a:ea typeface="+mn-ea"/>
                <a:cs typeface="+mn-cs"/>
              </a:rPr>
              <a:t>I.</a:t>
            </a:r>
            <a:r>
              <a:rPr kumimoji="0" lang="en-GB" sz="1800" b="0" i="0" u="none" strike="noStrike" kern="0" cap="none" spc="0" normalizeH="0" baseline="0" noProof="0" dirty="0">
                <a:ln>
                  <a:noFill/>
                </a:ln>
                <a:solidFill>
                  <a:srgbClr val="002060"/>
                </a:solidFill>
                <a:effectLst/>
                <a:uLnTx/>
                <a:uFillTx/>
                <a:latin typeface="Century Gothic"/>
                <a:ea typeface="+mn-ea"/>
                <a:cs typeface="+mn-cs"/>
              </a:rPr>
              <a:t> ¿Qué estudia?</a:t>
            </a:r>
          </a:p>
        </p:txBody>
      </p:sp>
      <p:sp>
        <p:nvSpPr>
          <p:cNvPr id="71" name="Rounded Rectangle 13">
            <a:extLst>
              <a:ext uri="{FF2B5EF4-FFF2-40B4-BE49-F238E27FC236}">
                <a16:creationId xmlns:a16="http://schemas.microsoft.com/office/drawing/2014/main" id="{DCDD2BA4-154A-4211-BAE1-EC7DB0742E01}"/>
              </a:ext>
            </a:extLst>
          </p:cNvPr>
          <p:cNvSpPr/>
          <p:nvPr/>
        </p:nvSpPr>
        <p:spPr>
          <a:xfrm>
            <a:off x="5774484" y="2333628"/>
            <a:ext cx="5165116"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Century Gothic"/>
                <a:ea typeface="+mn-ea"/>
                <a:cs typeface="+mn-cs"/>
              </a:rPr>
              <a:t>E.</a:t>
            </a:r>
            <a:r>
              <a:rPr kumimoji="0" lang="en-GB" sz="1800" b="0" i="0" u="none" strike="noStrike" kern="0" cap="none" spc="0" normalizeH="0" baseline="0" noProof="0" dirty="0">
                <a:ln>
                  <a:noFill/>
                </a:ln>
                <a:solidFill>
                  <a:srgbClr val="002060"/>
                </a:solidFill>
                <a:effectLst/>
                <a:uLnTx/>
                <a:uFillTx/>
                <a:latin typeface="Century Gothic"/>
                <a:ea typeface="+mn-ea"/>
                <a:cs typeface="+mn-cs"/>
              </a:rPr>
              <a:t> Es inteli</a:t>
            </a:r>
            <a:r>
              <a:rPr kumimoji="0" lang="en-GB" sz="1800" b="0" i="0" u="sng" strike="noStrike" kern="0" cap="none" spc="0" normalizeH="0" baseline="0" noProof="0" dirty="0">
                <a:ln>
                  <a:noFill/>
                </a:ln>
                <a:solidFill>
                  <a:srgbClr val="002060"/>
                </a:solidFill>
                <a:effectLst/>
                <a:uLnTx/>
                <a:uFillTx/>
                <a:latin typeface="Century Gothic"/>
                <a:ea typeface="+mn-ea"/>
                <a:cs typeface="+mn-cs"/>
              </a:rPr>
              <a:t>ge</a:t>
            </a:r>
            <a:r>
              <a:rPr kumimoji="0" lang="en-GB" sz="1800" b="0" i="0" u="none" strike="noStrike" kern="0" cap="none" spc="0" normalizeH="0" baseline="0" noProof="0" dirty="0">
                <a:ln>
                  <a:noFill/>
                </a:ln>
                <a:solidFill>
                  <a:srgbClr val="002060"/>
                </a:solidFill>
                <a:effectLst/>
                <a:uLnTx/>
                <a:uFillTx/>
                <a:latin typeface="Century Gothic"/>
                <a:ea typeface="+mn-ea"/>
                <a:cs typeface="+mn-cs"/>
              </a:rPr>
              <a:t>nte. Lee </a:t>
            </a:r>
            <a:r>
              <a:rPr kumimoji="0" lang="en-GB" sz="1800" b="0" i="0" u="none" strike="noStrike" kern="0" cap="none" spc="0" normalizeH="0" baseline="0" noProof="0" dirty="0" err="1">
                <a:ln>
                  <a:noFill/>
                </a:ln>
                <a:solidFill>
                  <a:srgbClr val="002060"/>
                </a:solidFill>
                <a:effectLst/>
                <a:uLnTx/>
                <a:uFillTx/>
                <a:latin typeface="Century Gothic"/>
                <a:ea typeface="+mn-ea"/>
                <a:cs typeface="+mn-cs"/>
              </a:rPr>
              <a:t>libros</a:t>
            </a:r>
            <a:r>
              <a:rPr kumimoji="0" lang="en-GB" sz="1800" b="0" i="0" u="none" strike="noStrike" kern="0" cap="none" spc="0" normalizeH="0" baseline="0" noProof="0" dirty="0">
                <a:ln>
                  <a:noFill/>
                </a:ln>
                <a:solidFill>
                  <a:srgbClr val="002060"/>
                </a:solidFill>
                <a:effectLst/>
                <a:uLnTx/>
                <a:uFillTx/>
                <a:latin typeface="Century Gothic"/>
                <a:ea typeface="+mn-ea"/>
                <a:cs typeface="+mn-cs"/>
              </a:rPr>
              <a:t> y estudia mucho.</a:t>
            </a:r>
          </a:p>
        </p:txBody>
      </p:sp>
      <p:sp>
        <p:nvSpPr>
          <p:cNvPr id="72" name="Rounded Rectangle 14">
            <a:extLst>
              <a:ext uri="{FF2B5EF4-FFF2-40B4-BE49-F238E27FC236}">
                <a16:creationId xmlns:a16="http://schemas.microsoft.com/office/drawing/2014/main" id="{BF511CAC-8105-4294-8A9B-CB89758B345F}"/>
              </a:ext>
            </a:extLst>
          </p:cNvPr>
          <p:cNvSpPr/>
          <p:nvPr/>
        </p:nvSpPr>
        <p:spPr>
          <a:xfrm>
            <a:off x="2243531" y="5755697"/>
            <a:ext cx="4068462"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Century Gothic"/>
                <a:ea typeface="+mn-ea"/>
                <a:cs typeface="+mn-cs"/>
              </a:rPr>
              <a:t>J. </a:t>
            </a:r>
            <a:r>
              <a:rPr kumimoji="0" lang="en-GB" sz="1800" b="0" i="0" u="none" strike="noStrike" kern="0" cap="none" spc="0" normalizeH="0" baseline="0" noProof="0" dirty="0">
                <a:ln>
                  <a:noFill/>
                </a:ln>
                <a:solidFill>
                  <a:srgbClr val="002060"/>
                </a:solidFill>
                <a:effectLst/>
                <a:uLnTx/>
                <a:uFillTx/>
                <a:latin typeface="Century Gothic"/>
                <a:ea typeface="+mn-ea"/>
                <a:cs typeface="+mn-cs"/>
              </a:rPr>
              <a:t>Está en </a:t>
            </a:r>
            <a:r>
              <a:rPr kumimoji="0" lang="en-GB" sz="1800" b="0" i="0" u="sng" strike="noStrike" kern="0" cap="none" spc="0" normalizeH="0" baseline="0" noProof="0" dirty="0">
                <a:ln>
                  <a:noFill/>
                </a:ln>
                <a:solidFill>
                  <a:srgbClr val="002060"/>
                </a:solidFill>
                <a:effectLst/>
                <a:uLnTx/>
                <a:uFillTx/>
                <a:latin typeface="Century Gothic"/>
                <a:ea typeface="+mn-ea"/>
                <a:cs typeface="+mn-cs"/>
              </a:rPr>
              <a:t>Gi</a:t>
            </a:r>
            <a:r>
              <a:rPr kumimoji="0" lang="en-GB" sz="1800" b="0" i="0" u="none" strike="noStrike" kern="0" cap="none" spc="0" normalizeH="0" baseline="0" noProof="0" dirty="0">
                <a:ln>
                  <a:noFill/>
                </a:ln>
                <a:solidFill>
                  <a:srgbClr val="002060"/>
                </a:solidFill>
                <a:effectLst/>
                <a:uLnTx/>
                <a:uFillTx/>
                <a:latin typeface="Century Gothic"/>
                <a:ea typeface="+mn-ea"/>
                <a:cs typeface="+mn-cs"/>
              </a:rPr>
              <a:t>rona. Estudia allí.</a:t>
            </a:r>
          </a:p>
        </p:txBody>
      </p:sp>
      <p:sp>
        <p:nvSpPr>
          <p:cNvPr id="73" name="Action Button: Custom 21">
            <a:hlinkClick r:id="" action="ppaction://noaction" highlightClick="1">
              <a:snd r:embed="rId3" name="donde esta tomas.wav"/>
            </a:hlinkClick>
            <a:extLst>
              <a:ext uri="{FF2B5EF4-FFF2-40B4-BE49-F238E27FC236}">
                <a16:creationId xmlns:a16="http://schemas.microsoft.com/office/drawing/2014/main" id="{CCFDCCC7-9822-4EB5-ADC0-C99744665E63}"/>
              </a:ext>
            </a:extLst>
          </p:cNvPr>
          <p:cNvSpPr/>
          <p:nvPr/>
        </p:nvSpPr>
        <p:spPr>
          <a:xfrm>
            <a:off x="50485" y="94414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1</a:t>
            </a:r>
          </a:p>
        </p:txBody>
      </p:sp>
      <p:sp>
        <p:nvSpPr>
          <p:cNvPr id="74" name="Action Button: Custom 22">
            <a:hlinkClick r:id="" action="ppaction://noaction" highlightClick="1">
              <a:snd r:embed="rId4" name="Está en Girona - estudia allí.wav"/>
            </a:hlinkClick>
            <a:extLst>
              <a:ext uri="{FF2B5EF4-FFF2-40B4-BE49-F238E27FC236}">
                <a16:creationId xmlns:a16="http://schemas.microsoft.com/office/drawing/2014/main" id="{F47B4FC9-93E2-441E-8EE5-015F9B430E4B}"/>
              </a:ext>
            </a:extLst>
          </p:cNvPr>
          <p:cNvSpPr/>
          <p:nvPr/>
        </p:nvSpPr>
        <p:spPr>
          <a:xfrm>
            <a:off x="50484" y="149571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2</a:t>
            </a:r>
          </a:p>
        </p:txBody>
      </p:sp>
      <p:sp>
        <p:nvSpPr>
          <p:cNvPr id="75" name="Action Button: Custom 23">
            <a:hlinkClick r:id="" action="ppaction://noaction" highlightClick="1">
              <a:snd r:embed="rId5" name="girona - Q.wav"/>
            </a:hlinkClick>
            <a:extLst>
              <a:ext uri="{FF2B5EF4-FFF2-40B4-BE49-F238E27FC236}">
                <a16:creationId xmlns:a16="http://schemas.microsoft.com/office/drawing/2014/main" id="{8BC344B8-F4AB-4AF6-A8B1-2CC32AD37339}"/>
              </a:ext>
            </a:extLst>
          </p:cNvPr>
          <p:cNvSpPr/>
          <p:nvPr/>
        </p:nvSpPr>
        <p:spPr>
          <a:xfrm>
            <a:off x="37323" y="201665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3</a:t>
            </a:r>
          </a:p>
        </p:txBody>
      </p:sp>
      <p:sp>
        <p:nvSpPr>
          <p:cNvPr id="76" name="Action Button: Custom 24">
            <a:hlinkClick r:id="" action="ppaction://noaction" highlightClick="1">
              <a:snd r:embed="rId6" name="sí, es una ciudad en espana - tengo una imagen.wav"/>
            </a:hlinkClick>
            <a:extLst>
              <a:ext uri="{FF2B5EF4-FFF2-40B4-BE49-F238E27FC236}">
                <a16:creationId xmlns:a16="http://schemas.microsoft.com/office/drawing/2014/main" id="{A39A4EC0-1822-4064-BED7-EA5C44477372}"/>
              </a:ext>
            </a:extLst>
          </p:cNvPr>
          <p:cNvSpPr/>
          <p:nvPr/>
        </p:nvSpPr>
        <p:spPr>
          <a:xfrm>
            <a:off x="50484" y="253969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4</a:t>
            </a:r>
          </a:p>
        </p:txBody>
      </p:sp>
      <p:sp>
        <p:nvSpPr>
          <p:cNvPr id="77" name="Action Button: Custom 25">
            <a:hlinkClick r:id="" action="ppaction://noaction" highlightClick="1">
              <a:snd r:embed="rId7" name="ahh es una ciduad antigua.wav"/>
            </a:hlinkClick>
            <a:extLst>
              <a:ext uri="{FF2B5EF4-FFF2-40B4-BE49-F238E27FC236}">
                <a16:creationId xmlns:a16="http://schemas.microsoft.com/office/drawing/2014/main" id="{FD3BD15F-A312-4DCC-B9B8-814A235242A9}"/>
              </a:ext>
            </a:extLst>
          </p:cNvPr>
          <p:cNvSpPr/>
          <p:nvPr/>
        </p:nvSpPr>
        <p:spPr>
          <a:xfrm>
            <a:off x="37322" y="304228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5</a:t>
            </a:r>
          </a:p>
        </p:txBody>
      </p:sp>
      <p:sp>
        <p:nvSpPr>
          <p:cNvPr id="78" name="Action Button: Custom 26">
            <a:hlinkClick r:id="" action="ppaction://noaction" highlightClick="1">
              <a:snd r:embed="rId8" name="muy antigua. tiene tres iglesias y una plaza en elc entro.wav"/>
            </a:hlinkClick>
            <a:extLst>
              <a:ext uri="{FF2B5EF4-FFF2-40B4-BE49-F238E27FC236}">
                <a16:creationId xmlns:a16="http://schemas.microsoft.com/office/drawing/2014/main" id="{05E75771-922D-46C1-9562-13960C8DA0FD}"/>
              </a:ext>
            </a:extLst>
          </p:cNvPr>
          <p:cNvSpPr/>
          <p:nvPr/>
        </p:nvSpPr>
        <p:spPr>
          <a:xfrm>
            <a:off x="37322" y="3565323"/>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6</a:t>
            </a:r>
          </a:p>
        </p:txBody>
      </p:sp>
      <p:sp>
        <p:nvSpPr>
          <p:cNvPr id="79" name="Action Button: Custom 27">
            <a:hlinkClick r:id="" action="ppaction://noaction" highlightClick="1">
              <a:snd r:embed="rId9" name="y la gente como es.wav"/>
            </a:hlinkClick>
            <a:extLst>
              <a:ext uri="{FF2B5EF4-FFF2-40B4-BE49-F238E27FC236}">
                <a16:creationId xmlns:a16="http://schemas.microsoft.com/office/drawing/2014/main" id="{D305EC6A-BA9D-4E6C-9159-40187811795B}"/>
              </a:ext>
            </a:extLst>
          </p:cNvPr>
          <p:cNvSpPr/>
          <p:nvPr/>
        </p:nvSpPr>
        <p:spPr>
          <a:xfrm>
            <a:off x="37321" y="406267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7</a:t>
            </a:r>
          </a:p>
        </p:txBody>
      </p:sp>
      <p:sp>
        <p:nvSpPr>
          <p:cNvPr id="80" name="Action Button: Custom 28">
            <a:hlinkClick r:id="" action="ppaction://noaction" highlightClick="1">
              <a:snd r:embed="rId10" name="Es inteligente. Lee libros y estudia mucho.wav"/>
            </a:hlinkClick>
            <a:extLst>
              <a:ext uri="{FF2B5EF4-FFF2-40B4-BE49-F238E27FC236}">
                <a16:creationId xmlns:a16="http://schemas.microsoft.com/office/drawing/2014/main" id="{A9296129-EDC2-4663-BFD4-AD268AB13962}"/>
              </a:ext>
            </a:extLst>
          </p:cNvPr>
          <p:cNvSpPr/>
          <p:nvPr/>
        </p:nvSpPr>
        <p:spPr>
          <a:xfrm>
            <a:off x="37321" y="458959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8</a:t>
            </a:r>
          </a:p>
        </p:txBody>
      </p:sp>
      <p:sp>
        <p:nvSpPr>
          <p:cNvPr id="81" name="Action Button: Custom 29">
            <a:hlinkClick r:id="" action="ppaction://noaction" highlightClick="1">
              <a:snd r:embed="rId11" name="qué estudia.wav"/>
            </a:hlinkClick>
            <a:extLst>
              <a:ext uri="{FF2B5EF4-FFF2-40B4-BE49-F238E27FC236}">
                <a16:creationId xmlns:a16="http://schemas.microsoft.com/office/drawing/2014/main" id="{A73FB976-1B41-4274-B296-0BCAC1C135DF}"/>
              </a:ext>
            </a:extLst>
          </p:cNvPr>
          <p:cNvSpPr/>
          <p:nvPr/>
        </p:nvSpPr>
        <p:spPr>
          <a:xfrm>
            <a:off x="37321" y="510968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ea typeface="+mn-ea"/>
                <a:cs typeface="+mn-cs"/>
              </a:rPr>
              <a:t>9</a:t>
            </a:r>
          </a:p>
        </p:txBody>
      </p:sp>
      <p:sp>
        <p:nvSpPr>
          <p:cNvPr id="82" name="Action Button: Custom 30">
            <a:hlinkClick r:id="" action="ppaction://noaction" highlightClick="1">
              <a:snd r:embed="rId12" name="estudia de todo - ....wav"/>
            </a:hlinkClick>
            <a:extLst>
              <a:ext uri="{FF2B5EF4-FFF2-40B4-BE49-F238E27FC236}">
                <a16:creationId xmlns:a16="http://schemas.microsoft.com/office/drawing/2014/main" id="{173B4CA5-9D9F-4EC3-9F63-5B0A221E23C2}"/>
              </a:ext>
            </a:extLst>
          </p:cNvPr>
          <p:cNvSpPr/>
          <p:nvPr/>
        </p:nvSpPr>
        <p:spPr>
          <a:xfrm>
            <a:off x="37320" y="559557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Century Gothic"/>
                <a:ea typeface="+mn-ea"/>
                <a:cs typeface="+mn-cs"/>
              </a:rPr>
              <a:t>10</a:t>
            </a:r>
          </a:p>
        </p:txBody>
      </p:sp>
      <p:sp>
        <p:nvSpPr>
          <p:cNvPr id="83" name="TextBox 82">
            <a:extLst>
              <a:ext uri="{FF2B5EF4-FFF2-40B4-BE49-F238E27FC236}">
                <a16:creationId xmlns:a16="http://schemas.microsoft.com/office/drawing/2014/main" id="{3D0909EF-B221-4930-B4B0-FC45A1E3BC33}"/>
              </a:ext>
            </a:extLst>
          </p:cNvPr>
          <p:cNvSpPr txBox="1"/>
          <p:nvPr/>
        </p:nvSpPr>
        <p:spPr>
          <a:xfrm>
            <a:off x="479623" y="895068"/>
            <a:ext cx="4324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a:ea typeface="+mn-ea"/>
                <a:cs typeface="+mn-cs"/>
              </a:rPr>
              <a:t>D</a:t>
            </a:r>
          </a:p>
        </p:txBody>
      </p:sp>
      <p:sp>
        <p:nvSpPr>
          <p:cNvPr id="84" name="TextBox 83">
            <a:extLst>
              <a:ext uri="{FF2B5EF4-FFF2-40B4-BE49-F238E27FC236}">
                <a16:creationId xmlns:a16="http://schemas.microsoft.com/office/drawing/2014/main" id="{4EBB172A-DE10-4192-B44B-975E86370CB9}"/>
              </a:ext>
            </a:extLst>
          </p:cNvPr>
          <p:cNvSpPr txBox="1"/>
          <p:nvPr/>
        </p:nvSpPr>
        <p:spPr>
          <a:xfrm>
            <a:off x="498154" y="1455785"/>
            <a:ext cx="4324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a:ea typeface="+mn-ea"/>
                <a:cs typeface="+mn-cs"/>
              </a:rPr>
              <a:t>J</a:t>
            </a:r>
          </a:p>
        </p:txBody>
      </p:sp>
      <p:sp>
        <p:nvSpPr>
          <p:cNvPr id="85" name="TextBox 84">
            <a:extLst>
              <a:ext uri="{FF2B5EF4-FFF2-40B4-BE49-F238E27FC236}">
                <a16:creationId xmlns:a16="http://schemas.microsoft.com/office/drawing/2014/main" id="{A0D4061F-29F0-417D-A68F-CB37767AEB52}"/>
              </a:ext>
            </a:extLst>
          </p:cNvPr>
          <p:cNvSpPr txBox="1"/>
          <p:nvPr/>
        </p:nvSpPr>
        <p:spPr>
          <a:xfrm>
            <a:off x="498154" y="1976724"/>
            <a:ext cx="4324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a:ea typeface="+mn-ea"/>
                <a:cs typeface="+mn-cs"/>
              </a:rPr>
              <a:t>F</a:t>
            </a:r>
          </a:p>
        </p:txBody>
      </p:sp>
      <p:sp>
        <p:nvSpPr>
          <p:cNvPr id="86" name="TextBox 85">
            <a:extLst>
              <a:ext uri="{FF2B5EF4-FFF2-40B4-BE49-F238E27FC236}">
                <a16:creationId xmlns:a16="http://schemas.microsoft.com/office/drawing/2014/main" id="{165731B4-8FB4-452D-BE2F-81C2B10B8982}"/>
              </a:ext>
            </a:extLst>
          </p:cNvPr>
          <p:cNvSpPr txBox="1"/>
          <p:nvPr/>
        </p:nvSpPr>
        <p:spPr>
          <a:xfrm>
            <a:off x="498154" y="2542268"/>
            <a:ext cx="4324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a:ea typeface="+mn-ea"/>
                <a:cs typeface="+mn-cs"/>
              </a:rPr>
              <a:t>H</a:t>
            </a:r>
          </a:p>
        </p:txBody>
      </p:sp>
      <p:sp>
        <p:nvSpPr>
          <p:cNvPr id="87" name="TextBox 86">
            <a:extLst>
              <a:ext uri="{FF2B5EF4-FFF2-40B4-BE49-F238E27FC236}">
                <a16:creationId xmlns:a16="http://schemas.microsoft.com/office/drawing/2014/main" id="{35EBD7F2-5541-4D70-830C-3B4FA8ADC9BA}"/>
              </a:ext>
            </a:extLst>
          </p:cNvPr>
          <p:cNvSpPr txBox="1"/>
          <p:nvPr/>
        </p:nvSpPr>
        <p:spPr>
          <a:xfrm>
            <a:off x="498154" y="3037868"/>
            <a:ext cx="4324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a:ea typeface="+mn-ea"/>
                <a:cs typeface="+mn-cs"/>
              </a:rPr>
              <a:t>G</a:t>
            </a:r>
          </a:p>
        </p:txBody>
      </p:sp>
      <p:sp>
        <p:nvSpPr>
          <p:cNvPr id="88" name="TextBox 87">
            <a:extLst>
              <a:ext uri="{FF2B5EF4-FFF2-40B4-BE49-F238E27FC236}">
                <a16:creationId xmlns:a16="http://schemas.microsoft.com/office/drawing/2014/main" id="{E01155D9-8D8D-461F-B295-10A3D971634E}"/>
              </a:ext>
            </a:extLst>
          </p:cNvPr>
          <p:cNvSpPr txBox="1"/>
          <p:nvPr/>
        </p:nvSpPr>
        <p:spPr>
          <a:xfrm>
            <a:off x="498154" y="3565323"/>
            <a:ext cx="4324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a:ea typeface="+mn-ea"/>
                <a:cs typeface="+mn-cs"/>
              </a:rPr>
              <a:t>C</a:t>
            </a:r>
          </a:p>
        </p:txBody>
      </p:sp>
      <p:sp>
        <p:nvSpPr>
          <p:cNvPr id="89" name="TextBox 88">
            <a:extLst>
              <a:ext uri="{FF2B5EF4-FFF2-40B4-BE49-F238E27FC236}">
                <a16:creationId xmlns:a16="http://schemas.microsoft.com/office/drawing/2014/main" id="{A18D78C7-F037-468A-8FB9-4A658168D3B5}"/>
              </a:ext>
            </a:extLst>
          </p:cNvPr>
          <p:cNvSpPr txBox="1"/>
          <p:nvPr/>
        </p:nvSpPr>
        <p:spPr>
          <a:xfrm>
            <a:off x="498154" y="4022743"/>
            <a:ext cx="4324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a:ea typeface="+mn-ea"/>
                <a:cs typeface="+mn-cs"/>
              </a:rPr>
              <a:t>A</a:t>
            </a:r>
          </a:p>
        </p:txBody>
      </p:sp>
      <p:sp>
        <p:nvSpPr>
          <p:cNvPr id="90" name="TextBox 89">
            <a:extLst>
              <a:ext uri="{FF2B5EF4-FFF2-40B4-BE49-F238E27FC236}">
                <a16:creationId xmlns:a16="http://schemas.microsoft.com/office/drawing/2014/main" id="{8F0DABAB-CB6D-43BB-814B-324159F20D87}"/>
              </a:ext>
            </a:extLst>
          </p:cNvPr>
          <p:cNvSpPr txBox="1"/>
          <p:nvPr/>
        </p:nvSpPr>
        <p:spPr>
          <a:xfrm>
            <a:off x="498158" y="4549669"/>
            <a:ext cx="4324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a:ea typeface="+mn-ea"/>
                <a:cs typeface="+mn-cs"/>
              </a:rPr>
              <a:t>E</a:t>
            </a:r>
          </a:p>
        </p:txBody>
      </p:sp>
      <p:sp>
        <p:nvSpPr>
          <p:cNvPr id="91" name="TextBox 90">
            <a:extLst>
              <a:ext uri="{FF2B5EF4-FFF2-40B4-BE49-F238E27FC236}">
                <a16:creationId xmlns:a16="http://schemas.microsoft.com/office/drawing/2014/main" id="{8C8E2E04-0534-45A9-9BAF-B82444C7AAD6}"/>
              </a:ext>
            </a:extLst>
          </p:cNvPr>
          <p:cNvSpPr txBox="1"/>
          <p:nvPr/>
        </p:nvSpPr>
        <p:spPr>
          <a:xfrm>
            <a:off x="525609" y="5109682"/>
            <a:ext cx="4324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a:ea typeface="+mn-ea"/>
                <a:cs typeface="+mn-cs"/>
              </a:rPr>
              <a:t>I</a:t>
            </a:r>
          </a:p>
        </p:txBody>
      </p:sp>
      <p:sp>
        <p:nvSpPr>
          <p:cNvPr id="92" name="TextBox 91">
            <a:extLst>
              <a:ext uri="{FF2B5EF4-FFF2-40B4-BE49-F238E27FC236}">
                <a16:creationId xmlns:a16="http://schemas.microsoft.com/office/drawing/2014/main" id="{FFE39160-5A79-41A5-AD16-3F6FEC00EE5A}"/>
              </a:ext>
            </a:extLst>
          </p:cNvPr>
          <p:cNvSpPr txBox="1"/>
          <p:nvPr/>
        </p:nvSpPr>
        <p:spPr>
          <a:xfrm>
            <a:off x="479623" y="5595571"/>
            <a:ext cx="4324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a:ea typeface="+mn-ea"/>
                <a:cs typeface="+mn-cs"/>
              </a:rPr>
              <a:t>B</a:t>
            </a:r>
          </a:p>
        </p:txBody>
      </p:sp>
      <p:sp>
        <p:nvSpPr>
          <p:cNvPr id="93" name="Title 92">
            <a:extLst>
              <a:ext uri="{FF2B5EF4-FFF2-40B4-BE49-F238E27FC236}">
                <a16:creationId xmlns:a16="http://schemas.microsoft.com/office/drawing/2014/main" id="{94DA6618-2CBB-4C3A-B973-E83451D9111F}"/>
              </a:ext>
            </a:extLst>
          </p:cNvPr>
          <p:cNvSpPr>
            <a:spLocks noGrp="1"/>
          </p:cNvSpPr>
          <p:nvPr>
            <p:ph type="title"/>
          </p:nvPr>
        </p:nvSpPr>
        <p:spPr>
          <a:xfrm>
            <a:off x="10561873" y="-194437"/>
            <a:ext cx="1399844" cy="1325563"/>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effectLst/>
            </a:endParaRPr>
          </a:p>
        </p:txBody>
      </p:sp>
    </p:spTree>
    <p:extLst>
      <p:ext uri="{BB962C8B-B14F-4D97-AF65-F5344CB8AC3E}">
        <p14:creationId xmlns:p14="http://schemas.microsoft.com/office/powerpoint/2010/main" val="54604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p:bldP spid="84" grpId="0"/>
      <p:bldP spid="85" grpId="0"/>
      <p:bldP spid="86" grpId="0"/>
      <p:bldP spid="87" grpId="0"/>
      <p:bldP spid="88" grpId="0"/>
      <p:bldP spid="89" grpId="0"/>
      <p:bldP spid="90" grpId="0"/>
      <p:bldP spid="91" grpId="0"/>
      <p:bldP spid="9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F3DB6936-AE9F-47D7-B7DF-8D6AD06CDAEB}"/>
              </a:ext>
            </a:extLst>
          </p:cNvPr>
          <p:cNvSpPr/>
          <p:nvPr/>
        </p:nvSpPr>
        <p:spPr>
          <a:xfrm>
            <a:off x="717943" y="2280431"/>
            <a:ext cx="4078705" cy="1756611"/>
          </a:xfrm>
          <a:prstGeom prst="wedgeRoundRectCallout">
            <a:avLst>
              <a:gd name="adj1" fmla="val -23923"/>
              <a:gd name="adj2" fmla="val 86479"/>
              <a:gd name="adj3" fmla="val 16667"/>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¿Dónde está Kendal?</a:t>
            </a:r>
          </a:p>
        </p:txBody>
      </p:sp>
      <p:sp>
        <p:nvSpPr>
          <p:cNvPr id="3" name="TextBox 2">
            <a:extLst>
              <a:ext uri="{FF2B5EF4-FFF2-40B4-BE49-F238E27FC236}">
                <a16:creationId xmlns:a16="http://schemas.microsoft.com/office/drawing/2014/main" id="{E948B46F-144F-4230-B7A2-A03D13D83201}"/>
              </a:ext>
            </a:extLst>
          </p:cNvPr>
          <p:cNvSpPr txBox="1"/>
          <p:nvPr/>
        </p:nvSpPr>
        <p:spPr>
          <a:xfrm>
            <a:off x="5145563" y="3790063"/>
            <a:ext cx="5213087" cy="769441"/>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España</a:t>
            </a: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 name="TextBox 3">
            <a:extLst>
              <a:ext uri="{FF2B5EF4-FFF2-40B4-BE49-F238E27FC236}">
                <a16:creationId xmlns:a16="http://schemas.microsoft.com/office/drawing/2014/main" id="{98BE4721-899A-43D8-B6ED-9D9D0E762093}"/>
              </a:ext>
            </a:extLst>
          </p:cNvPr>
          <p:cNvSpPr txBox="1"/>
          <p:nvPr/>
        </p:nvSpPr>
        <p:spPr>
          <a:xfrm>
            <a:off x="5145563" y="1761755"/>
            <a:ext cx="5213087" cy="769441"/>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Inglaterra</a:t>
            </a: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5" name="Picture 4">
            <a:extLst>
              <a:ext uri="{FF2B5EF4-FFF2-40B4-BE49-F238E27FC236}">
                <a16:creationId xmlns:a16="http://schemas.microsoft.com/office/drawing/2014/main" id="{D6112F22-9933-4646-BE6A-A505B1EAD7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AEB4FD65-5997-4F92-8C73-44F83CC5B6B0}"/>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D32CFBD6-9AAC-4E87-AC41-7C957A0572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C969FA65-880D-407F-8B4C-BD1D27C085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itle 8">
            <a:extLst>
              <a:ext uri="{FF2B5EF4-FFF2-40B4-BE49-F238E27FC236}">
                <a16:creationId xmlns:a16="http://schemas.microsoft.com/office/drawing/2014/main" id="{09FBD170-6AD7-466A-AC38-9B0AF1FDBE4A}"/>
              </a:ext>
            </a:extLst>
          </p:cNvPr>
          <p:cNvSpPr>
            <a:spLocks noGrp="1"/>
          </p:cNvSpPr>
          <p:nvPr>
            <p:ph type="title"/>
          </p:nvPr>
        </p:nvSpPr>
        <p:spPr>
          <a:xfrm>
            <a:off x="10883900" y="282451"/>
            <a:ext cx="1073833" cy="352348"/>
          </a:xfrm>
        </p:spPr>
        <p:txBody>
          <a:bodyPr>
            <a:noAutofit/>
          </a:bodyPr>
          <a:lstStyle/>
          <a:p>
            <a:r>
              <a:rPr lang="en-GB" sz="2000" b="1" dirty="0">
                <a:solidFill>
                  <a:schemeClr val="bg1"/>
                </a:solidFill>
                <a:latin typeface="Century Gothic" panose="020B0502020202020204" pitchFamily="34" charset="0"/>
              </a:rPr>
              <a:t>hablar</a:t>
            </a:r>
          </a:p>
        </p:txBody>
      </p:sp>
    </p:spTree>
    <p:extLst>
      <p:ext uri="{BB962C8B-B14F-4D97-AF65-F5344CB8AC3E}">
        <p14:creationId xmlns:p14="http://schemas.microsoft.com/office/powerpoint/2010/main" val="425262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F4B183"/>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5431BEA9-1E02-46C8-A7F3-72893A4624D0}"/>
              </a:ext>
            </a:extLst>
          </p:cNvPr>
          <p:cNvSpPr/>
          <p:nvPr/>
        </p:nvSpPr>
        <p:spPr>
          <a:xfrm>
            <a:off x="717943" y="2280431"/>
            <a:ext cx="4078705" cy="1756611"/>
          </a:xfrm>
          <a:prstGeom prst="wedgeRoundRectCallout">
            <a:avLst>
              <a:gd name="adj1" fmla="val -20336"/>
              <a:gd name="adj2" fmla="val 8856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¿Dónde está Salamanca?</a:t>
            </a:r>
          </a:p>
        </p:txBody>
      </p:sp>
      <p:sp>
        <p:nvSpPr>
          <p:cNvPr id="3" name="TextBox 2">
            <a:extLst>
              <a:ext uri="{FF2B5EF4-FFF2-40B4-BE49-F238E27FC236}">
                <a16:creationId xmlns:a16="http://schemas.microsoft.com/office/drawing/2014/main" id="{83CDD304-91BD-43FC-9434-D1828EA8A393}"/>
              </a:ext>
            </a:extLst>
          </p:cNvPr>
          <p:cNvSpPr txBox="1"/>
          <p:nvPr/>
        </p:nvSpPr>
        <p:spPr>
          <a:xfrm>
            <a:off x="5145558" y="3707185"/>
            <a:ext cx="5213087" cy="769441"/>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España</a:t>
            </a: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 name="TextBox 3">
            <a:extLst>
              <a:ext uri="{FF2B5EF4-FFF2-40B4-BE49-F238E27FC236}">
                <a16:creationId xmlns:a16="http://schemas.microsoft.com/office/drawing/2014/main" id="{0D9DD3EA-5DE8-43D4-B168-E5ECA75A3235}"/>
              </a:ext>
            </a:extLst>
          </p:cNvPr>
          <p:cNvSpPr txBox="1"/>
          <p:nvPr/>
        </p:nvSpPr>
        <p:spPr>
          <a:xfrm>
            <a:off x="5145559" y="1895710"/>
            <a:ext cx="5213087" cy="769441"/>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 en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Inglaterra</a:t>
            </a: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5" name="Picture 4">
            <a:extLst>
              <a:ext uri="{FF2B5EF4-FFF2-40B4-BE49-F238E27FC236}">
                <a16:creationId xmlns:a16="http://schemas.microsoft.com/office/drawing/2014/main" id="{CC5D3B2A-8A6E-4B02-A4B1-97E8A824AC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6855CED6-C893-449B-8FB0-CD76569D4210}"/>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0C69FE7A-28A1-413B-B897-B9888666F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8DDDD496-364B-448F-8DEB-1B824CF121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1"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itle 9">
            <a:extLst>
              <a:ext uri="{FF2B5EF4-FFF2-40B4-BE49-F238E27FC236}">
                <a16:creationId xmlns:a16="http://schemas.microsoft.com/office/drawing/2014/main" id="{6FE410C6-6A0D-4475-A023-67729FF5CFA1}"/>
              </a:ext>
            </a:extLst>
          </p:cNvPr>
          <p:cNvSpPr>
            <a:spLocks noGrp="1"/>
          </p:cNvSpPr>
          <p:nvPr>
            <p:ph type="title"/>
          </p:nvPr>
        </p:nvSpPr>
        <p:spPr>
          <a:xfrm>
            <a:off x="10883901" y="274597"/>
            <a:ext cx="1149604" cy="368056"/>
          </a:xfrm>
        </p:spPr>
        <p:txBody>
          <a:bodyPr>
            <a:normAutofit/>
          </a:bodyPr>
          <a:lstStyle/>
          <a:p>
            <a:r>
              <a:rPr lang="en-GB" sz="2000" b="1" dirty="0">
                <a:solidFill>
                  <a:schemeClr val="bg1"/>
                </a:solidFill>
                <a:latin typeface="Century Gothic" panose="020B0502020202020204" pitchFamily="34" charset="0"/>
              </a:rPr>
              <a:t>hablar</a:t>
            </a:r>
          </a:p>
        </p:txBody>
      </p:sp>
    </p:spTree>
    <p:extLst>
      <p:ext uri="{BB962C8B-B14F-4D97-AF65-F5344CB8AC3E}">
        <p14:creationId xmlns:p14="http://schemas.microsoft.com/office/powerpoint/2010/main" val="55764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rgbClr val="F4B183"/>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59918839-9278-BB4A-AFEA-CB3D0FEEC104}"/>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364</TotalTime>
  <Words>9168</Words>
  <Application>Microsoft Office PowerPoint</Application>
  <PresentationFormat>Widescreen</PresentationFormat>
  <Paragraphs>1522</Paragraphs>
  <Slides>70</Slides>
  <Notes>61</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70</vt:i4>
      </vt:variant>
    </vt:vector>
  </HeadingPairs>
  <TitlesOfParts>
    <vt:vector size="80" baseType="lpstr">
      <vt:lpstr>Arial</vt:lpstr>
      <vt:lpstr>Calibri</vt:lpstr>
      <vt:lpstr>Century Gothic</vt:lpstr>
      <vt:lpstr>Tw Cen MT</vt:lpstr>
      <vt:lpstr>Wingdings</vt:lpstr>
      <vt:lpstr>2_Office Theme</vt:lpstr>
      <vt:lpstr>5_Office Theme</vt:lpstr>
      <vt:lpstr>6_Office Theme</vt:lpstr>
      <vt:lpstr>3_Office Theme</vt:lpstr>
      <vt:lpstr>4_Office Theme</vt:lpstr>
      <vt:lpstr>Cultural Collection</vt:lpstr>
      <vt:lpstr>Spanish Year 7 Term 1.1 Week 1</vt:lpstr>
      <vt:lpstr>está</vt:lpstr>
      <vt:lpstr>hablar</vt:lpstr>
      <vt:lpstr>hablar</vt:lpstr>
      <vt:lpstr>hablar</vt:lpstr>
      <vt:lpstr>hablar</vt:lpstr>
      <vt:lpstr>hablar</vt:lpstr>
      <vt:lpstr>hablar</vt:lpstr>
      <vt:lpstr>hablar</vt:lpstr>
      <vt:lpstr>hablar</vt:lpstr>
      <vt:lpstr>hablar</vt:lpstr>
      <vt:lpstr>hablar</vt:lpstr>
      <vt:lpstr>¿Dónde está el palacio Miramar?</vt:lpstr>
      <vt:lpstr>¿Dónde está la Alhambra?</vt:lpstr>
      <vt:lpstr>¿Dónde está el Bernabeu?</vt:lpstr>
      <vt:lpstr>¿Dónde está el museo Guggenheim?</vt:lpstr>
      <vt:lpstr>¿Dónde está el museo del Prado?</vt:lpstr>
      <vt:lpstr>¿Dónde está el camp Nou?</vt:lpstr>
      <vt:lpstr>¿Dónde está la Mezquita-Catedral?</vt:lpstr>
      <vt:lpstr>¿Dónde está la Sagrada Familia?</vt:lpstr>
      <vt:lpstr>Gramática</vt:lpstr>
      <vt:lpstr>Gramática</vt:lpstr>
      <vt:lpstr>¡A hablar!</vt:lpstr>
      <vt:lpstr>¡A hablar!</vt:lpstr>
      <vt:lpstr>7.1.1.2</vt:lpstr>
      <vt:lpstr>Gramática</vt:lpstr>
      <vt:lpstr>Gramática</vt:lpstr>
      <vt:lpstr>Gramática</vt:lpstr>
      <vt:lpstr>Gramática</vt:lpstr>
      <vt:lpstr>7.1.1.3</vt:lpstr>
      <vt:lpstr>¿Quién soy?</vt:lpstr>
      <vt:lpstr>Paco</vt:lpstr>
      <vt:lpstr>¡A escribir!</vt:lpstr>
      <vt:lpstr>Name tables</vt:lpstr>
      <vt:lpstr>7.1.1.5</vt:lpstr>
      <vt:lpstr>periódico</vt:lpstr>
      <vt:lpstr>7.1.1.6</vt:lpstr>
      <vt:lpstr>La gran aventura de Paula</vt:lpstr>
      <vt:lpstr>Bangkok</vt:lpstr>
      <vt:lpstr>La Habana</vt:lpstr>
      <vt:lpstr>Oslo</vt:lpstr>
      <vt:lpstr>Caracas</vt:lpstr>
      <vt:lpstr>Estocolmo</vt:lpstr>
      <vt:lpstr>Tokio</vt:lpstr>
      <vt:lpstr>¿León?</vt:lpstr>
      <vt:lpstr>escuchar</vt:lpstr>
      <vt:lpstr>Deberes: una tarea escrita</vt:lpstr>
      <vt:lpstr>7.1.1.7</vt:lpstr>
      <vt:lpstr>There are different ways to pronounce CE and CI.</vt:lpstr>
      <vt:lpstr>escuchar</vt:lpstr>
      <vt:lpstr>Fonética</vt:lpstr>
      <vt:lpstr>Fonética</vt:lpstr>
      <vt:lpstr>leer</vt:lpstr>
      <vt:lpstr>7.1.2.1</vt:lpstr>
      <vt:lpstr>There are different ways to pronounce ‘z’.</vt:lpstr>
      <vt:lpstr>Fonética</vt:lpstr>
      <vt:lpstr>escuchar / escribir</vt:lpstr>
      <vt:lpstr>escuchar / escribir</vt:lpstr>
      <vt:lpstr>7.1.2.4</vt:lpstr>
      <vt:lpstr>escuchar</vt:lpstr>
      <vt:lpstr>leer</vt:lpstr>
      <vt:lpstr>leer</vt:lpstr>
      <vt:lpstr>escribir</vt:lpstr>
      <vt:lpstr>7.1.2.5</vt:lpstr>
      <vt:lpstr>plaza</vt:lpstr>
      <vt:lpstr>museo</vt:lpstr>
      <vt:lpstr>escuchar / escribir</vt:lpstr>
      <vt:lpstr>Una conversación entre amigos</vt:lpstr>
      <vt:lpstr>escuchar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Peter Watson</cp:lastModifiedBy>
  <cp:revision>28</cp:revision>
  <dcterms:created xsi:type="dcterms:W3CDTF">2020-06-12T19:18:08Z</dcterms:created>
  <dcterms:modified xsi:type="dcterms:W3CDTF">2021-03-29T08:43:43Z</dcterms:modified>
</cp:coreProperties>
</file>