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tif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0" r:id="rId2"/>
    <p:sldMasterId id="2147483771" r:id="rId3"/>
    <p:sldMasterId id="2147483784" r:id="rId4"/>
    <p:sldMasterId id="2147483809" r:id="rId5"/>
    <p:sldMasterId id="2147483822" r:id="rId6"/>
  </p:sldMasterIdLst>
  <p:notesMasterIdLst>
    <p:notesMasterId r:id="rId49"/>
  </p:notesMasterIdLst>
  <p:sldIdLst>
    <p:sldId id="259" r:id="rId7"/>
    <p:sldId id="641" r:id="rId8"/>
    <p:sldId id="642" r:id="rId9"/>
    <p:sldId id="261" r:id="rId10"/>
    <p:sldId id="603" r:id="rId11"/>
    <p:sldId id="609" r:id="rId12"/>
    <p:sldId id="274" r:id="rId13"/>
    <p:sldId id="416" r:id="rId14"/>
    <p:sldId id="613" r:id="rId15"/>
    <p:sldId id="638" r:id="rId16"/>
    <p:sldId id="616" r:id="rId17"/>
    <p:sldId id="639" r:id="rId18"/>
    <p:sldId id="617" r:id="rId19"/>
    <p:sldId id="405" r:id="rId20"/>
    <p:sldId id="280" r:id="rId21"/>
    <p:sldId id="618" r:id="rId22"/>
    <p:sldId id="620" r:id="rId23"/>
    <p:sldId id="621" r:id="rId24"/>
    <p:sldId id="622" r:id="rId25"/>
    <p:sldId id="611" r:id="rId26"/>
    <p:sldId id="491" r:id="rId27"/>
    <p:sldId id="273" r:id="rId28"/>
    <p:sldId id="277" r:id="rId29"/>
    <p:sldId id="628" r:id="rId30"/>
    <p:sldId id="626" r:id="rId31"/>
    <p:sldId id="627" r:id="rId32"/>
    <p:sldId id="624" r:id="rId33"/>
    <p:sldId id="630" r:id="rId34"/>
    <p:sldId id="631" r:id="rId35"/>
    <p:sldId id="632" r:id="rId36"/>
    <p:sldId id="364" r:id="rId37"/>
    <p:sldId id="634" r:id="rId38"/>
    <p:sldId id="619" r:id="rId39"/>
    <p:sldId id="635" r:id="rId40"/>
    <p:sldId id="637" r:id="rId41"/>
    <p:sldId id="636" r:id="rId42"/>
    <p:sldId id="465" r:id="rId43"/>
    <p:sldId id="466" r:id="rId44"/>
    <p:sldId id="468" r:id="rId45"/>
    <p:sldId id="640" r:id="rId46"/>
    <p:sldId id="490" r:id="rId47"/>
    <p:sldId id="267"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ike Krusemann" initials="HK" lastIdx="9" clrIdx="0">
    <p:extLst>
      <p:ext uri="{19B8F6BF-5375-455C-9EA6-DF929625EA0E}">
        <p15:presenceInfo xmlns:p15="http://schemas.microsoft.com/office/powerpoint/2012/main" userId="3205221db0cafe4f" providerId="Windows Live"/>
      </p:ext>
    </p:extLst>
  </p:cmAuthor>
  <p:cmAuthor id="2" name="Rachel Hawkes" initials="RH" lastIdx="1" clrIdx="1">
    <p:extLst>
      <p:ext uri="{19B8F6BF-5375-455C-9EA6-DF929625EA0E}">
        <p15:presenceInfo xmlns:p15="http://schemas.microsoft.com/office/powerpoint/2012/main" userId="S::RHawkes@combertonvc.org::5e669c2b-3608-40aa-930e-cb573f7025a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A520"/>
    <a:srgbClr val="FFF3D9"/>
    <a:srgbClr val="115076"/>
    <a:srgbClr val="FFFFFF"/>
    <a:srgbClr val="FF6600"/>
    <a:srgbClr val="FFF4E7"/>
    <a:srgbClr val="E6DEC0"/>
    <a:srgbClr val="E2D8B4"/>
    <a:srgbClr val="D7C995"/>
    <a:srgbClr val="FFE8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787" autoAdjust="0"/>
    <p:restoredTop sz="94830" autoAdjust="0"/>
  </p:normalViewPr>
  <p:slideViewPr>
    <p:cSldViewPr snapToGrid="0">
      <p:cViewPr varScale="1">
        <p:scale>
          <a:sx n="106" d="100"/>
          <a:sy n="106" d="100"/>
        </p:scale>
        <p:origin x="384" y="176"/>
      </p:cViewPr>
      <p:guideLst/>
    </p:cSldViewPr>
  </p:slideViewPr>
  <p:outlineViewPr>
    <p:cViewPr>
      <p:scale>
        <a:sx n="33" d="100"/>
        <a:sy n="33" d="100"/>
      </p:scale>
      <p:origin x="0" y="0"/>
    </p:cViewPr>
  </p:outlineViewPr>
  <p:notesTextViewPr>
    <p:cViewPr>
      <p:scale>
        <a:sx n="100" d="100"/>
        <a:sy n="100" d="100"/>
      </p:scale>
      <p:origin x="0" y="-2208"/>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commentAuthors" Target="commentAuthor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heme" Target="theme/theme1.xml"/><Relationship Id="rId5" Type="http://schemas.openxmlformats.org/officeDocument/2006/relationships/slideMaster" Target="slideMasters/slideMaster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8" Type="http://schemas.openxmlformats.org/officeDocument/2006/relationships/slide" Target="slides/slide2.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20/12/2021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Native speaker teacher feedback provided by Stephanie Cross.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Revisit SSC initial/mid </a:t>
            </a:r>
            <a:r>
              <a:rPr lang="en-GB" sz="1200" b="1" dirty="0"/>
              <a:t>[d-] </a:t>
            </a:r>
            <a:r>
              <a:rPr lang="en-GB" sz="1200" b="0" dirty="0"/>
              <a:t>vs final </a:t>
            </a:r>
            <a:r>
              <a:rPr lang="en-GB" sz="1200" b="1" dirty="0"/>
              <a:t>[-d]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 present plus future time phrase </a:t>
            </a:r>
            <a:r>
              <a:rPr lang="en-GB" sz="1200" b="0" dirty="0">
                <a:sym typeface="Wingdings" panose="05000000000000000000" pitchFamily="2" charset="2"/>
              </a:rPr>
              <a:t> </a:t>
            </a:r>
            <a:r>
              <a:rPr lang="en-GB" sz="1200" b="0" dirty="0"/>
              <a:t>future meaning (vs present plus present time phrase </a:t>
            </a:r>
            <a:r>
              <a:rPr lang="en-GB" sz="1200" b="0" dirty="0">
                <a:sym typeface="Wingdings" panose="05000000000000000000" pitchFamily="2" charset="2"/>
              </a:rPr>
              <a:t> </a:t>
            </a:r>
            <a:r>
              <a:rPr lang="en-GB" sz="1200" b="0" dirty="0"/>
              <a:t>present meaning)</a:t>
            </a:r>
            <a:br>
              <a:rPr lang="en-GB" sz="1200" b="0" dirty="0"/>
            </a:br>
            <a:r>
              <a:rPr lang="en-GB" sz="1200" b="0" dirty="0"/>
              <a:t>Consolidation of </a:t>
            </a:r>
            <a:r>
              <a:rPr lang="en-GB" sz="1200" b="0" dirty="0" err="1"/>
              <a:t>zu</a:t>
            </a:r>
            <a:r>
              <a:rPr lang="en-GB" sz="1200" b="0" dirty="0"/>
              <a:t> vs </a:t>
            </a:r>
            <a:r>
              <a:rPr lang="en-GB" sz="1200" b="0" dirty="0" err="1"/>
              <a:t>nach</a:t>
            </a:r>
            <a:r>
              <a:rPr lang="en-GB" sz="1200" b="0" dirty="0"/>
              <a:t> (to)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t>8.3.1.2 (revisit) </a:t>
            </a:r>
            <a:r>
              <a:rPr lang="de-DE" b="0" i="0" dirty="0"/>
              <a:t>brauchen [179] helfen [338] lassen [83] lesen [305] müssen, muss [43] werden, wird  [8] wollen, will [57] etwas [100] mir [63] mit wem [</a:t>
            </a:r>
            <a:r>
              <a:rPr lang="de-DE" b="0" i="0" dirty="0" err="1"/>
              <a:t>n</a:t>
            </a:r>
            <a:r>
              <a:rPr lang="de-DE" b="0" i="0" dirty="0"/>
              <a:t>/a] wann [657] wie viele [</a:t>
            </a:r>
            <a:r>
              <a:rPr lang="de-DE" b="0" i="0" dirty="0" err="1"/>
              <a:t>n</a:t>
            </a:r>
            <a:r>
              <a:rPr lang="de-DE" b="0" i="0" dirty="0"/>
              <a:t>/a] Buch [300] Einzelkind [</a:t>
            </a:r>
            <a:r>
              <a:rPr lang="de-DE" b="0" i="0" dirty="0" err="1"/>
              <a:t>n</a:t>
            </a:r>
            <a:r>
              <a:rPr lang="de-DE" b="0" i="0" dirty="0"/>
              <a:t>/a] Geschenk [2595] Kind [133] Kino [2020] Land [134] Schwimmbad [&gt;5009] Wochenende [1243] Zimmer [665] Abend [342] Film [505] Fußball [1277] Grund [249] Morgen [621] Nachmittag [1464] Verein [899] Band [&gt;5009] Jacke [3287] Klasse [961] Party [2809] Schweiz [763] Dienstag [1356] Donnerstag [1244] Freitag [981] Mittwoch [1187] Montag [1044] Österreich [707] Samstag [1112] Schottland [</a:t>
            </a:r>
            <a:r>
              <a:rPr lang="de-DE" b="0" i="0" dirty="0" err="1"/>
              <a:t>n</a:t>
            </a:r>
            <a:r>
              <a:rPr lang="de-DE" b="0" i="0" dirty="0"/>
              <a:t>/a] Sonntag [804] Wien [</a:t>
            </a:r>
            <a:r>
              <a:rPr lang="de-DE" b="0" i="0" dirty="0" err="1"/>
              <a:t>n</a:t>
            </a:r>
            <a:r>
              <a:rPr lang="de-DE" b="0" i="0" dirty="0"/>
              <a:t>/a] jeder jede jedes [87] nächster nächste nächstes [237] später [169] bitte [471] danke [877] fast [202] heute [116] kaum [272] normalerweise [2062] oft [223] aber [31] auch [18] zu [21] nach [38] an [19] einmal die Woche [</a:t>
            </a:r>
            <a:r>
              <a:rPr lang="de-DE" b="0" i="0" dirty="0" err="1"/>
              <a:t>n</a:t>
            </a:r>
            <a:r>
              <a:rPr lang="de-DE" b="0" i="0" dirty="0"/>
              <a:t>/a] jeden Tag [</a:t>
            </a:r>
            <a:r>
              <a:rPr lang="de-DE" b="0" i="0" dirty="0" err="1"/>
              <a:t>n</a:t>
            </a:r>
            <a:r>
              <a:rPr lang="de-DE" b="0" i="0" dirty="0"/>
              <a:t>/a] es gibt [</a:t>
            </a:r>
            <a:r>
              <a:rPr lang="de-DE" b="0" i="0" dirty="0" err="1"/>
              <a:t>n</a:t>
            </a:r>
            <a:r>
              <a:rPr lang="de-DE" b="0" i="0" dirty="0"/>
              <a:t>/a] nach Hause [</a:t>
            </a:r>
            <a:r>
              <a:rPr lang="de-DE" b="0" i="0" dirty="0" err="1"/>
              <a:t>n</a:t>
            </a:r>
            <a:r>
              <a:rPr lang="de-DE" b="0" i="0" dirty="0"/>
              <a:t>/a] zu Hause [</a:t>
            </a:r>
            <a:r>
              <a:rPr lang="de-DE" b="0" i="0" dirty="0" err="1"/>
              <a:t>n</a:t>
            </a:r>
            <a:r>
              <a:rPr lang="de-DE" b="0" i="0" dirty="0"/>
              <a:t>/a]</a:t>
            </a:r>
          </a:p>
          <a:p>
            <a:pPr marL="0" marR="0" lvl="0" indent="0" algn="l" defTabSz="914400" rtl="0" eaLnBrk="1" fontAlgn="auto" latinLnBrk="0" hangingPunct="1">
              <a:lnSpc>
                <a:spcPct val="100000"/>
              </a:lnSpc>
              <a:spcBef>
                <a:spcPts val="0"/>
              </a:spcBef>
              <a:spcAft>
                <a:spcPts val="0"/>
              </a:spcAft>
              <a:buClrTx/>
              <a:buSzTx/>
              <a:buFontTx/>
              <a:buNone/>
              <a:tabLst/>
              <a:defRPr/>
            </a:pPr>
            <a:br>
              <a:rPr lang="de-DE" b="0" i="0" dirty="0"/>
            </a:br>
            <a:r>
              <a:rPr lang="de-DE" b="1" i="1" dirty="0"/>
              <a:t>Note: </a:t>
            </a:r>
            <a:r>
              <a:rPr lang="de-DE" b="0" i="0" dirty="0"/>
              <a:t>this lesson sequence revisits vocabulary taught in Y7.  Frequencies given are from this source:</a:t>
            </a:r>
            <a:r>
              <a:rPr lang="en-GB" i="1" dirty="0"/>
              <a:t>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428244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77463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 </a:t>
            </a:r>
          </a:p>
          <a:p>
            <a:endParaRPr lang="en-GB" b="1" dirty="0"/>
          </a:p>
          <a:p>
            <a:r>
              <a:rPr lang="en-GB" b="1" dirty="0"/>
              <a:t>Aim: </a:t>
            </a:r>
            <a:r>
              <a:rPr lang="en-GB" b="0" dirty="0"/>
              <a:t>To revisit and practise vocabulary in context. To contrast regular and one-off events.</a:t>
            </a:r>
            <a:br>
              <a:rPr lang="en-GB" dirty="0"/>
            </a:br>
            <a:br>
              <a:rPr lang="en-GB" dirty="0"/>
            </a:br>
            <a:r>
              <a:rPr lang="en-GB" b="1" dirty="0"/>
              <a:t>Procedure:</a:t>
            </a:r>
            <a:br>
              <a:rPr lang="en-GB" dirty="0"/>
            </a:br>
            <a:r>
              <a:rPr lang="en-GB" dirty="0"/>
              <a:t>1. Read Wolfgang’s message to Heidi.</a:t>
            </a:r>
          </a:p>
          <a:p>
            <a:r>
              <a:rPr lang="en-GB" dirty="0"/>
              <a:t>2. Write the sentences correctly.</a:t>
            </a:r>
          </a:p>
          <a:p>
            <a:r>
              <a:rPr lang="en-GB" dirty="0"/>
              <a:t>3. For each sentence also write whether it happens every week or next week.</a:t>
            </a:r>
          </a:p>
          <a:p>
            <a:r>
              <a:rPr lang="en-GB" dirty="0"/>
              <a:t>4. View and check answers on the next slide.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dirty="0"/>
          </a:p>
          <a:p>
            <a:r>
              <a:rPr lang="en-GB" b="1" i="0" dirty="0"/>
              <a:t>8.3.1.2 (revisit) </a:t>
            </a:r>
            <a:r>
              <a:rPr lang="de-DE" b="0" i="0" dirty="0"/>
              <a:t>helfen [406] müssen muss [45] Geschenk [2610] Kino [1825] Schwimmbad [&gt;4034/1579] Zimmer [609] Film [524] Fußball [1497] Klasse [619] Party [3634] Donnerstag [1332] Freitag [1277] Mittwoch [1091] Montag [794] Samstag [1306] Schottland [NA] Sonntag [818] jeder jede jedes [88] nächster nächste nächstes [249]</a:t>
            </a:r>
            <a:br>
              <a:rPr lang="de-DE" b="0" i="0" dirty="0"/>
            </a:br>
            <a:br>
              <a:rPr lang="de-DE" b="0" i="0"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of unknown words (1 is the most frequent word in German): </a:t>
            </a:r>
            <a:br>
              <a:rPr lang="en-GB" sz="1200" b="1" i="0" u="none" strike="noStrike" kern="1200" cap="none" dirty="0">
                <a:solidFill>
                  <a:schemeClr val="tx1"/>
                </a:solidFill>
                <a:effectLst/>
                <a:latin typeface="+mn-lt"/>
                <a:ea typeface="Calibri"/>
                <a:cs typeface="Calibri"/>
                <a:sym typeface="Calibri"/>
              </a:rPr>
            </a:br>
            <a:r>
              <a:rPr lang="en-GB" sz="1200" b="0" i="0" u="none" strike="noStrike" kern="1200" cap="none" dirty="0">
                <a:solidFill>
                  <a:schemeClr val="tx1"/>
                </a:solidFill>
                <a:effectLst/>
                <a:latin typeface="+mn-lt"/>
                <a:ea typeface="Calibri"/>
                <a:cs typeface="Calibri"/>
                <a:sym typeface="Calibri"/>
              </a:rPr>
              <a:t>bald [503]</a:t>
            </a:r>
            <a:endParaRPr lang="en-GB" b="0" dirty="0"/>
          </a:p>
          <a:p>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34944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ANSWERS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70732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mins</a:t>
            </a:r>
          </a:p>
          <a:p>
            <a:endParaRPr lang="en-GB" b="1" dirty="0"/>
          </a:p>
          <a:p>
            <a:r>
              <a:rPr lang="en-GB" b="1" dirty="0"/>
              <a:t>Aim: </a:t>
            </a:r>
            <a:r>
              <a:rPr lang="en-GB" dirty="0"/>
              <a:t>to revise the plural forms of familiar nouns from Y7 in written modality.</a:t>
            </a:r>
            <a:endParaRPr lang="en-GB" baseline="0" dirty="0"/>
          </a:p>
          <a:p>
            <a:endParaRPr lang="en-GB" baseline="0" dirty="0"/>
          </a:p>
          <a:p>
            <a:r>
              <a:rPr lang="en-GB" b="1" dirty="0"/>
              <a:t>Procedure:</a:t>
            </a:r>
          </a:p>
          <a:p>
            <a:pPr marL="228600" indent="-228600">
              <a:buAutoNum type="arabicPeriod"/>
            </a:pPr>
            <a:r>
              <a:rPr lang="en-GB" dirty="0"/>
              <a:t>Students write the plural form for the nouns prompted by the images.</a:t>
            </a:r>
          </a:p>
          <a:p>
            <a:pPr marL="228600" indent="-228600">
              <a:buAutoNum type="arabicPeriod"/>
            </a:pPr>
            <a:r>
              <a:rPr lang="en-GB" baseline="0" dirty="0"/>
              <a:t>Elicit full sentence/question from students, orally.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Click the number to hear the full audio (listen and check).</a:t>
            </a:r>
          </a:p>
          <a:p>
            <a:pPr marL="228600" indent="-228600">
              <a:buAutoNum type="arabicPeriod"/>
            </a:pPr>
            <a:r>
              <a:rPr lang="en-GB" baseline="0" dirty="0"/>
              <a:t>Click to reveal the written answer.</a:t>
            </a:r>
          </a:p>
          <a:p>
            <a:pPr marL="228600" indent="-228600">
              <a:buAutoNum type="arabicPeriod"/>
            </a:pPr>
            <a:r>
              <a:rPr lang="en-GB" baseline="0" dirty="0"/>
              <a:t>Clarify English meaning.</a:t>
            </a:r>
          </a:p>
          <a:p>
            <a:pPr marL="228600" indent="-228600">
              <a:buAutoNum type="arabicPeriod"/>
            </a:pPr>
            <a:endParaRPr lang="en-GB" baseline="0" dirty="0"/>
          </a:p>
          <a:p>
            <a:pPr marL="0" indent="0">
              <a:buNone/>
            </a:pPr>
            <a:r>
              <a:rPr lang="en-GB" baseline="0" dirty="0"/>
              <a:t>Transcript:</a:t>
            </a:r>
            <a:br>
              <a:rPr lang="en-GB" baseline="0" dirty="0"/>
            </a:br>
            <a:r>
              <a:rPr lang="en-GB" baseline="0" dirty="0"/>
              <a:t>1. Wie </a:t>
            </a:r>
            <a:r>
              <a:rPr lang="en-GB" baseline="0" dirty="0" err="1"/>
              <a:t>viele</a:t>
            </a:r>
            <a:r>
              <a:rPr lang="en-GB" baseline="0" dirty="0"/>
              <a:t> </a:t>
            </a:r>
            <a:r>
              <a:rPr lang="en-GB" b="1" baseline="0" dirty="0" err="1"/>
              <a:t>Bücher</a:t>
            </a:r>
            <a:r>
              <a:rPr lang="en-GB" b="1" baseline="0" dirty="0"/>
              <a:t> </a:t>
            </a:r>
            <a:r>
              <a:rPr lang="en-GB" baseline="0" dirty="0"/>
              <a:t>hast du in </a:t>
            </a:r>
            <a:r>
              <a:rPr lang="en-GB" baseline="0" dirty="0" err="1"/>
              <a:t>deinem</a:t>
            </a:r>
            <a:r>
              <a:rPr lang="en-GB" baseline="0" dirty="0"/>
              <a:t> Rucksack?</a:t>
            </a:r>
            <a:br>
              <a:rPr lang="en-GB" baseline="0" dirty="0"/>
            </a:br>
            <a:r>
              <a:rPr lang="en-GB" baseline="0" dirty="0"/>
              <a:t>2. Hast du </a:t>
            </a:r>
            <a:r>
              <a:rPr lang="en-GB" baseline="0" dirty="0" err="1"/>
              <a:t>drei</a:t>
            </a:r>
            <a:r>
              <a:rPr lang="en-GB" baseline="0" dirty="0"/>
              <a:t> </a:t>
            </a:r>
            <a:r>
              <a:rPr lang="en-GB" baseline="0" dirty="0" err="1"/>
              <a:t>oder</a:t>
            </a:r>
            <a:r>
              <a:rPr lang="en-GB" baseline="0" dirty="0"/>
              <a:t> </a:t>
            </a:r>
            <a:r>
              <a:rPr lang="en-GB" baseline="0" dirty="0" err="1"/>
              <a:t>vier</a:t>
            </a:r>
            <a:r>
              <a:rPr lang="en-GB" baseline="0" dirty="0"/>
              <a:t> </a:t>
            </a:r>
            <a:r>
              <a:rPr lang="en-GB" b="1" baseline="0" dirty="0" err="1"/>
              <a:t>Geschenke</a:t>
            </a:r>
            <a:r>
              <a:rPr lang="en-GB" baseline="0" dirty="0"/>
              <a:t> von </a:t>
            </a:r>
            <a:r>
              <a:rPr lang="en-GB" baseline="0" dirty="0" err="1"/>
              <a:t>uns</a:t>
            </a:r>
            <a:r>
              <a:rPr lang="en-GB" baseline="0" dirty="0"/>
              <a:t> </a:t>
            </a:r>
            <a:r>
              <a:rPr lang="en-GB" baseline="0" dirty="0" err="1"/>
              <a:t>gekriegt</a:t>
            </a:r>
            <a:r>
              <a:rPr lang="en-GB" baseline="0" dirty="0"/>
              <a:t>?</a:t>
            </a:r>
            <a:br>
              <a:rPr lang="en-GB" baseline="0" dirty="0"/>
            </a:br>
            <a:r>
              <a:rPr lang="en-GB" baseline="0" dirty="0"/>
              <a:t>3. Wie </a:t>
            </a:r>
            <a:r>
              <a:rPr lang="en-GB" baseline="0" dirty="0" err="1"/>
              <a:t>viele</a:t>
            </a:r>
            <a:r>
              <a:rPr lang="en-GB" baseline="0" dirty="0"/>
              <a:t> </a:t>
            </a:r>
            <a:r>
              <a:rPr lang="en-GB" b="1" baseline="0" dirty="0"/>
              <a:t>Kinder</a:t>
            </a:r>
            <a:r>
              <a:rPr lang="en-GB" baseline="0" dirty="0"/>
              <a:t> </a:t>
            </a:r>
            <a:r>
              <a:rPr lang="en-GB" baseline="0" dirty="0" err="1"/>
              <a:t>siehst</a:t>
            </a:r>
            <a:r>
              <a:rPr lang="en-GB" baseline="0" dirty="0"/>
              <a:t> du </a:t>
            </a:r>
            <a:r>
              <a:rPr lang="en-GB" baseline="0" dirty="0" err="1"/>
              <a:t>jetzt</a:t>
            </a:r>
            <a:r>
              <a:rPr lang="en-GB" baseline="0" dirty="0"/>
              <a:t> </a:t>
            </a:r>
            <a:r>
              <a:rPr lang="en-GB" baseline="0" dirty="0" err="1"/>
              <a:t>im</a:t>
            </a:r>
            <a:r>
              <a:rPr lang="en-GB" baseline="0" dirty="0"/>
              <a:t> Park?</a:t>
            </a:r>
            <a:br>
              <a:rPr lang="en-GB" baseline="0" dirty="0"/>
            </a:br>
            <a:r>
              <a:rPr lang="en-GB" baseline="0" dirty="0"/>
              <a:t>4. Berlin hat </a:t>
            </a:r>
            <a:r>
              <a:rPr lang="en-GB" baseline="0" dirty="0" err="1"/>
              <a:t>sechs</a:t>
            </a:r>
            <a:r>
              <a:rPr lang="en-GB" baseline="0" dirty="0"/>
              <a:t> </a:t>
            </a:r>
            <a:r>
              <a:rPr lang="en-GB" baseline="0" dirty="0" err="1"/>
              <a:t>Fußball</a:t>
            </a:r>
            <a:r>
              <a:rPr lang="en-GB" b="1" baseline="0" dirty="0" err="1"/>
              <a:t>vereine</a:t>
            </a:r>
            <a:r>
              <a:rPr lang="en-GB" baseline="0" dirty="0"/>
              <a:t>.</a:t>
            </a:r>
            <a:br>
              <a:rPr lang="en-GB" baseline="0" dirty="0"/>
            </a:br>
            <a:r>
              <a:rPr lang="en-GB" baseline="0" dirty="0"/>
              <a:t>5. Wie hast du die “Frozen” </a:t>
            </a:r>
            <a:r>
              <a:rPr lang="en-GB" b="1" baseline="0" dirty="0" err="1"/>
              <a:t>Filme</a:t>
            </a:r>
            <a:r>
              <a:rPr lang="en-GB" b="1" baseline="0" dirty="0"/>
              <a:t> </a:t>
            </a:r>
            <a:r>
              <a:rPr lang="en-GB" baseline="0" dirty="0" err="1"/>
              <a:t>gefunden</a:t>
            </a:r>
            <a:r>
              <a:rPr lang="en-GB" baseline="0" dirty="0"/>
              <a:t>?</a:t>
            </a:r>
            <a:br>
              <a:rPr lang="en-GB" baseline="0" dirty="0"/>
            </a:br>
            <a:r>
              <a:rPr lang="en-GB" baseline="0" dirty="0"/>
              <a:t>6. </a:t>
            </a:r>
            <a:r>
              <a:rPr lang="en-GB" baseline="0" dirty="0" err="1"/>
              <a:t>Wolfgangs</a:t>
            </a:r>
            <a:r>
              <a:rPr lang="en-GB" baseline="0" dirty="0"/>
              <a:t> </a:t>
            </a:r>
            <a:r>
              <a:rPr lang="en-GB" baseline="0" dirty="0" err="1"/>
              <a:t>Mutti</a:t>
            </a:r>
            <a:r>
              <a:rPr lang="en-GB" baseline="0" dirty="0"/>
              <a:t> </a:t>
            </a:r>
            <a:r>
              <a:rPr lang="en-GB" baseline="0" dirty="0" err="1"/>
              <a:t>kauft</a:t>
            </a:r>
            <a:r>
              <a:rPr lang="en-GB" baseline="0" dirty="0"/>
              <a:t> </a:t>
            </a:r>
            <a:r>
              <a:rPr lang="en-GB" baseline="0" dirty="0" err="1"/>
              <a:t>ein</a:t>
            </a:r>
            <a:r>
              <a:rPr lang="en-GB" baseline="0" dirty="0"/>
              <a:t> </a:t>
            </a:r>
            <a:r>
              <a:rPr lang="en-GB" baseline="0" dirty="0" err="1"/>
              <a:t>neues</a:t>
            </a:r>
            <a:r>
              <a:rPr lang="en-GB" baseline="0" dirty="0"/>
              <a:t> Haus.  Es hat 10 </a:t>
            </a:r>
            <a:r>
              <a:rPr lang="en-GB" b="1" baseline="0" dirty="0"/>
              <a:t>Zimmer</a:t>
            </a:r>
            <a:r>
              <a:rPr lang="en-GB" baseline="0" dirty="0"/>
              <a:t>.</a:t>
            </a:r>
            <a:br>
              <a:rPr lang="en-GB" baseline="0" dirty="0"/>
            </a:br>
            <a:r>
              <a:rPr lang="en-GB" baseline="0" dirty="0"/>
              <a:t>7. </a:t>
            </a:r>
            <a:r>
              <a:rPr lang="en-GB" baseline="0" dirty="0" err="1"/>
              <a:t>Vor</a:t>
            </a:r>
            <a:r>
              <a:rPr lang="en-GB" baseline="0" dirty="0"/>
              <a:t> </a:t>
            </a:r>
            <a:r>
              <a:rPr lang="en-GB" baseline="0" dirty="0" err="1"/>
              <a:t>zwei</a:t>
            </a:r>
            <a:r>
              <a:rPr lang="en-GB" baseline="0" dirty="0"/>
              <a:t> </a:t>
            </a:r>
            <a:r>
              <a:rPr lang="en-GB" b="1" baseline="0" dirty="0" err="1"/>
              <a:t>Wochen</a:t>
            </a:r>
            <a:r>
              <a:rPr lang="en-GB" baseline="0" dirty="0"/>
              <a:t> </a:t>
            </a:r>
            <a:r>
              <a:rPr lang="en-GB" baseline="0" dirty="0" err="1"/>
              <a:t>hatten</a:t>
            </a:r>
            <a:r>
              <a:rPr lang="en-GB" baseline="0" dirty="0"/>
              <a:t> </a:t>
            </a:r>
            <a:r>
              <a:rPr lang="en-GB" baseline="0" dirty="0" err="1"/>
              <a:t>wir</a:t>
            </a:r>
            <a:r>
              <a:rPr lang="en-GB" baseline="0" dirty="0"/>
              <a:t> </a:t>
            </a:r>
            <a:r>
              <a:rPr lang="en-GB" baseline="0" dirty="0" err="1"/>
              <a:t>eine</a:t>
            </a:r>
            <a:r>
              <a:rPr lang="en-GB" baseline="0" dirty="0"/>
              <a:t> </a:t>
            </a:r>
            <a:r>
              <a:rPr lang="en-GB" baseline="0" dirty="0" err="1"/>
              <a:t>Woche</a:t>
            </a:r>
            <a:r>
              <a:rPr lang="en-GB" baseline="0" dirty="0"/>
              <a:t> </a:t>
            </a:r>
            <a:r>
              <a:rPr lang="en-GB" baseline="0" dirty="0" err="1"/>
              <a:t>Ferien</a:t>
            </a:r>
            <a:r>
              <a:rPr lang="en-GB" baseline="0" dirty="0"/>
              <a:t>.</a:t>
            </a:r>
            <a:br>
              <a:rPr lang="en-GB" baseline="0" dirty="0"/>
            </a:br>
            <a:r>
              <a:rPr lang="en-GB" baseline="0" dirty="0"/>
              <a:t>8. Am </a:t>
            </a:r>
            <a:r>
              <a:rPr lang="en-GB" baseline="0" dirty="0" err="1"/>
              <a:t>Wochenende</a:t>
            </a:r>
            <a:r>
              <a:rPr lang="en-GB" baseline="0" dirty="0"/>
              <a:t> </a:t>
            </a:r>
            <a:r>
              <a:rPr lang="en-GB" baseline="0" dirty="0" err="1"/>
              <a:t>gehen</a:t>
            </a:r>
            <a:r>
              <a:rPr lang="en-GB" baseline="0" dirty="0"/>
              <a:t> </a:t>
            </a:r>
            <a:r>
              <a:rPr lang="en-GB" baseline="0" dirty="0" err="1"/>
              <a:t>wir</a:t>
            </a:r>
            <a:r>
              <a:rPr lang="en-GB" baseline="0" dirty="0"/>
              <a:t> auf </a:t>
            </a:r>
            <a:r>
              <a:rPr lang="en-GB" baseline="0" dirty="0" err="1"/>
              <a:t>zwei</a:t>
            </a:r>
            <a:r>
              <a:rPr lang="en-GB" baseline="0" dirty="0"/>
              <a:t> </a:t>
            </a:r>
            <a:r>
              <a:rPr lang="en-GB" b="1" baseline="0" dirty="0" err="1"/>
              <a:t>Partys</a:t>
            </a:r>
            <a:r>
              <a:rPr lang="en-GB" baseline="0" dirty="0"/>
              <a:t>.</a:t>
            </a:r>
            <a:br>
              <a:rPr lang="en-GB" baseline="0" dirty="0"/>
            </a:br>
            <a:r>
              <a:rPr lang="en-GB" baseline="0" dirty="0"/>
              <a:t>9. Wolfgang hat </a:t>
            </a:r>
            <a:r>
              <a:rPr lang="en-GB" baseline="0" dirty="0" err="1"/>
              <a:t>zwei</a:t>
            </a:r>
            <a:r>
              <a:rPr lang="en-GB" baseline="0" dirty="0"/>
              <a:t> </a:t>
            </a:r>
            <a:r>
              <a:rPr lang="en-GB" baseline="0" dirty="0" err="1"/>
              <a:t>Lieblings</a:t>
            </a:r>
            <a:r>
              <a:rPr lang="en-GB" b="1" baseline="0" dirty="0" err="1"/>
              <a:t>bands</a:t>
            </a:r>
            <a:r>
              <a:rPr lang="en-GB" baseline="0" dirty="0"/>
              <a:t>.</a:t>
            </a:r>
            <a:br>
              <a:rPr lang="en-GB" baseline="0" dirty="0"/>
            </a:br>
            <a:r>
              <a:rPr lang="en-GB" baseline="0" dirty="0"/>
              <a:t>10. Wie </a:t>
            </a:r>
            <a:r>
              <a:rPr lang="en-GB" baseline="0" dirty="0" err="1"/>
              <a:t>viele</a:t>
            </a:r>
            <a:r>
              <a:rPr lang="en-GB" baseline="0" dirty="0"/>
              <a:t> </a:t>
            </a:r>
            <a:r>
              <a:rPr lang="en-GB" b="1" baseline="0" dirty="0" err="1"/>
              <a:t>Freitage</a:t>
            </a:r>
            <a:r>
              <a:rPr lang="en-GB" b="1" baseline="0" dirty="0"/>
              <a:t> </a:t>
            </a:r>
            <a:r>
              <a:rPr lang="en-GB" baseline="0" dirty="0" err="1"/>
              <a:t>gibt</a:t>
            </a:r>
            <a:r>
              <a:rPr lang="en-GB" baseline="0" dirty="0"/>
              <a:t> es dieses </a:t>
            </a:r>
            <a:r>
              <a:rPr lang="en-GB" baseline="0" dirty="0" err="1"/>
              <a:t>Jahr</a:t>
            </a:r>
            <a:r>
              <a:rPr lang="en-GB" baseline="0" dirty="0"/>
              <a:t> </a:t>
            </a:r>
            <a:r>
              <a:rPr lang="en-GB" baseline="0" dirty="0" err="1"/>
              <a:t>im</a:t>
            </a:r>
            <a:r>
              <a:rPr lang="en-GB" baseline="0" dirty="0"/>
              <a:t> </a:t>
            </a:r>
            <a:r>
              <a:rPr lang="en-GB" baseline="0" dirty="0" err="1"/>
              <a:t>März</a:t>
            </a:r>
            <a:r>
              <a:rPr lang="en-GB" baseline="0" dirty="0"/>
              <a:t>?</a:t>
            </a:r>
            <a:br>
              <a:rPr lang="en-GB" baseline="0" dirty="0"/>
            </a:br>
            <a:r>
              <a:rPr lang="en-GB" baseline="0" dirty="0"/>
              <a:t>11. Ich </a:t>
            </a:r>
            <a:r>
              <a:rPr lang="en-GB" baseline="0" dirty="0" err="1"/>
              <a:t>habe</a:t>
            </a:r>
            <a:r>
              <a:rPr lang="en-GB" baseline="0" dirty="0"/>
              <a:t> Wolfgang </a:t>
            </a:r>
            <a:r>
              <a:rPr lang="en-GB" baseline="0" dirty="0" err="1"/>
              <a:t>zwei</a:t>
            </a:r>
            <a:r>
              <a:rPr lang="en-GB" baseline="0" dirty="0"/>
              <a:t> </a:t>
            </a:r>
            <a:r>
              <a:rPr lang="en-GB" b="1" baseline="0" dirty="0" err="1"/>
              <a:t>Fußbälle</a:t>
            </a:r>
            <a:r>
              <a:rPr lang="en-GB" baseline="0" dirty="0"/>
              <a:t> </a:t>
            </a:r>
            <a:r>
              <a:rPr lang="en-GB" baseline="0" dirty="0" err="1"/>
              <a:t>zum</a:t>
            </a:r>
            <a:r>
              <a:rPr lang="en-GB" baseline="0" dirty="0"/>
              <a:t> </a:t>
            </a:r>
            <a:r>
              <a:rPr lang="en-GB" baseline="0" dirty="0" err="1"/>
              <a:t>Geburtstag</a:t>
            </a:r>
            <a:r>
              <a:rPr lang="en-GB" baseline="0" dirty="0"/>
              <a:t> </a:t>
            </a:r>
            <a:r>
              <a:rPr lang="en-GB" baseline="0" dirty="0" err="1"/>
              <a:t>geschenkt</a:t>
            </a:r>
            <a:r>
              <a:rPr lang="en-GB" baseline="0" dirty="0"/>
              <a:t>.</a:t>
            </a:r>
          </a:p>
          <a:p>
            <a:pPr marL="0" indent="0">
              <a:buNone/>
            </a:pPr>
            <a:r>
              <a:rPr lang="en-GB" baseline="0" dirty="0"/>
              <a:t>12. Was </a:t>
            </a:r>
            <a:r>
              <a:rPr lang="en-GB" baseline="0" dirty="0" err="1"/>
              <a:t>für</a:t>
            </a:r>
            <a:r>
              <a:rPr lang="en-GB" baseline="0" dirty="0"/>
              <a:t> </a:t>
            </a:r>
            <a:r>
              <a:rPr lang="en-GB" b="1" baseline="0" dirty="0" err="1"/>
              <a:t>Jacken</a:t>
            </a:r>
            <a:r>
              <a:rPr lang="en-GB" baseline="0" dirty="0"/>
              <a:t> hast du </a:t>
            </a:r>
            <a:r>
              <a:rPr lang="en-GB" baseline="0" dirty="0" err="1"/>
              <a:t>im</a:t>
            </a:r>
            <a:r>
              <a:rPr lang="en-GB" baseline="0" dirty="0"/>
              <a:t> </a:t>
            </a:r>
            <a:r>
              <a:rPr lang="en-GB" baseline="0" dirty="0" err="1"/>
              <a:t>Geschäft</a:t>
            </a:r>
            <a:r>
              <a:rPr lang="en-GB" baseline="0" dirty="0"/>
              <a:t> </a:t>
            </a:r>
            <a:r>
              <a:rPr lang="en-GB" baseline="0" dirty="0" err="1"/>
              <a:t>gesehen</a:t>
            </a:r>
            <a:r>
              <a:rPr lang="en-GB" baseline="0" dirty="0"/>
              <a:t>?</a:t>
            </a:r>
          </a:p>
          <a:p>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69540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mins</a:t>
            </a:r>
          </a:p>
          <a:p>
            <a:endParaRPr lang="en-GB" b="1" dirty="0"/>
          </a:p>
          <a:p>
            <a:r>
              <a:rPr lang="en-GB" b="1" dirty="0"/>
              <a:t>Aim: </a:t>
            </a:r>
            <a:r>
              <a:rPr lang="en-GB" b="0" dirty="0"/>
              <a:t>To revisit adverbs and word order changes.</a:t>
            </a:r>
            <a:endParaRPr lang="en-GB" b="1" dirty="0"/>
          </a:p>
          <a:p>
            <a:endParaRPr lang="en-GB" baseline="0" dirty="0"/>
          </a:p>
          <a:p>
            <a:r>
              <a:rPr lang="en-GB" b="1" dirty="0"/>
              <a:t>Procedure:</a:t>
            </a:r>
          </a:p>
          <a:p>
            <a:pPr marL="228600" indent="-228600">
              <a:buAutoNum type="arabicPeriod"/>
            </a:pPr>
            <a:r>
              <a:rPr lang="en-GB" b="0" dirty="0"/>
              <a:t>Cycle through the animated sequence.</a:t>
            </a:r>
          </a:p>
          <a:p>
            <a:pPr marL="228600" indent="-228600">
              <a:buAutoNum type="arabicPeriod"/>
            </a:pPr>
            <a:r>
              <a:rPr lang="en-GB" b="0" dirty="0"/>
              <a:t>Ensure understanding at each stage.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80396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7 minutes</a:t>
            </a:r>
            <a:br>
              <a:rPr lang="en-GB" dirty="0"/>
            </a:br>
            <a:br>
              <a:rPr lang="en-GB" b="1" dirty="0"/>
            </a:br>
            <a:r>
              <a:rPr lang="en-GB" b="1" dirty="0"/>
              <a:t>Aim: </a:t>
            </a:r>
            <a:r>
              <a:rPr lang="en-GB" b="0" dirty="0"/>
              <a:t>To practise word order and putting adverbs or objects at start of the sentence.</a:t>
            </a:r>
            <a:br>
              <a:rPr lang="en-GB" dirty="0"/>
            </a:br>
            <a:br>
              <a:rPr lang="en-GB" dirty="0"/>
            </a:br>
            <a:r>
              <a:rPr lang="en-GB" b="1" dirty="0"/>
              <a:t>Procedure:</a:t>
            </a:r>
            <a:br>
              <a:rPr lang="en-GB" dirty="0"/>
            </a:br>
            <a:r>
              <a:rPr lang="en-GB" dirty="0"/>
              <a:t>1. Students work in pairs.</a:t>
            </a:r>
          </a:p>
          <a:p>
            <a:r>
              <a:rPr lang="en-GB" dirty="0"/>
              <a:t>2. Partner A reads the sentence emphasising the time or the object as cued.</a:t>
            </a:r>
          </a:p>
          <a:p>
            <a:r>
              <a:rPr lang="en-GB" dirty="0"/>
              <a:t>3. Partner B writes the sentences in English and also ticks whether the time (when) or object (what) was emphasised.</a:t>
            </a:r>
          </a:p>
          <a:p>
            <a:r>
              <a:rPr lang="en-GB" dirty="0"/>
              <a:t>4. Swap roles after four sentence.</a:t>
            </a:r>
            <a:br>
              <a:rPr lang="en-GB" dirty="0"/>
            </a:br>
            <a:br>
              <a:rPr lang="en-GB" dirty="0"/>
            </a:br>
            <a:br>
              <a:rPr lang="en-GB" dirty="0"/>
            </a:br>
            <a:r>
              <a:rPr lang="en-GB" b="1" baseline="0" dirty="0"/>
              <a:t>Word frequency (1 is the most frequent word in German): </a:t>
            </a:r>
            <a:br>
              <a:rPr lang="en-GB" baseline="0" dirty="0"/>
            </a:br>
            <a:r>
              <a:rPr lang="en-GB" b="1" i="0" dirty="0"/>
              <a:t>8.3.1.2 (revisit) </a:t>
            </a:r>
            <a:r>
              <a:rPr lang="de-DE" b="0" i="0" dirty="0"/>
              <a:t>brauchen [201] helfen [406] lassen [82] lesen [323] Buch [295] Geschenk [2610] Zimmer [609] Film [524] Jacke [&gt;4034] Donnerstag [1332] Mittwoch [1091] Samstag [1306] jeder jede jedes [88] einmal die Woche [136/209] jeden Tag [88/108]</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53558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a:t>
            </a:r>
            <a:br>
              <a:rPr lang="en-GB" b="1" dirty="0"/>
            </a:br>
            <a:r>
              <a:rPr lang="en-GB" b="1" dirty="0"/>
              <a:t>A printable version is provided as a handout.</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19151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a:t>
            </a:r>
            <a:br>
              <a:rPr lang="en-GB" b="1" dirty="0"/>
            </a:br>
            <a:r>
              <a:rPr lang="en-GB" b="1" dirty="0"/>
              <a:t>A printable version is provided as a handout.</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59097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a:t>
            </a:r>
            <a:br>
              <a:rPr lang="en-GB" b="1" dirty="0"/>
            </a:br>
            <a:r>
              <a:rPr lang="en-GB" b="1" dirty="0"/>
              <a:t>A printable version is provided as a handout.</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51570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a:t>
            </a:r>
            <a:br>
              <a:rPr lang="en-GB" b="1" dirty="0"/>
            </a:br>
            <a:r>
              <a:rPr lang="en-GB" b="1" dirty="0"/>
              <a:t>A printable version is provided as a handout.</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6849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[-d]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und</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make an exaggerated plus sign with your index fingers, holding them up in front of you.</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[-d] </a:t>
            </a:r>
            <a:r>
              <a:rPr lang="en-GB" baseline="0" dirty="0"/>
              <a:t>sound, pronouncing </a:t>
            </a:r>
            <a:r>
              <a:rPr lang="en-GB" b="0" baseline="0" dirty="0"/>
              <a:t>”</a:t>
            </a:r>
            <a:r>
              <a:rPr lang="en-GB" b="1" baseline="0" dirty="0"/>
              <a:t>und</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sz="1200" b="1" baseline="0" dirty="0"/>
              <a:t>und</a:t>
            </a:r>
            <a:r>
              <a:rPr lang="en-GB" sz="1200" b="0" baseline="0" dirty="0"/>
              <a:t> [</a:t>
            </a:r>
            <a:r>
              <a:rPr lang="en-GB" sz="1200" baseline="0" dirty="0"/>
              <a:t>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85338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 (to explain the task, which students then complete for HW – 15 minutes)</a:t>
            </a:r>
            <a:br>
              <a:rPr lang="en-GB" dirty="0"/>
            </a:br>
            <a:br>
              <a:rPr lang="en-GB" b="1" dirty="0"/>
            </a:br>
            <a:r>
              <a:rPr lang="en-GB" b="1" dirty="0"/>
              <a:t>Aim: </a:t>
            </a:r>
            <a:r>
              <a:rPr lang="en-GB" b="0" dirty="0"/>
              <a:t>A fairly free writing task where students need to write about their plans for this week, using either WO1 or WO2, as indicated.</a:t>
            </a:r>
            <a:br>
              <a:rPr lang="en-GB" b="0" dirty="0"/>
            </a:br>
            <a:br>
              <a:rPr lang="en-GB" dirty="0"/>
            </a:br>
            <a:r>
              <a:rPr lang="en-GB" b="1" dirty="0"/>
              <a:t>Procedure:</a:t>
            </a:r>
            <a:br>
              <a:rPr lang="en-GB" dirty="0"/>
            </a:br>
            <a:r>
              <a:rPr lang="en-GB" dirty="0"/>
              <a:t>1. Students label up their books with two lines’ space for each day of the week.</a:t>
            </a:r>
          </a:p>
          <a:p>
            <a:r>
              <a:rPr lang="en-GB" dirty="0"/>
              <a:t>2. They write a sentence (or two) in German for each of the days.</a:t>
            </a:r>
            <a:br>
              <a:rPr lang="en-GB" dirty="0"/>
            </a:b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85590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Native teacher feedback provided by Stephanie Cross.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Revisit SSC initial/mid </a:t>
            </a:r>
            <a:r>
              <a:rPr lang="en-GB" sz="1200" b="1" dirty="0"/>
              <a:t>[d-] </a:t>
            </a:r>
            <a:r>
              <a:rPr lang="en-GB" sz="1200" b="0" dirty="0"/>
              <a:t>vs final </a:t>
            </a:r>
            <a:r>
              <a:rPr lang="en-GB" sz="1200" b="1" dirty="0"/>
              <a:t>[-d]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 present modals </a:t>
            </a:r>
            <a:r>
              <a:rPr lang="en-GB" sz="1200" b="0" dirty="0">
                <a:sym typeface="Wingdings" panose="05000000000000000000" pitchFamily="2" charset="2"/>
              </a:rPr>
              <a:t> </a:t>
            </a:r>
            <a:r>
              <a:rPr lang="en-GB" sz="1200" b="0" dirty="0"/>
              <a:t>future meaning (vs Lust </a:t>
            </a:r>
            <a:r>
              <a:rPr lang="en-GB" sz="1200" b="0" dirty="0" err="1"/>
              <a:t>haben</a:t>
            </a:r>
            <a:r>
              <a:rPr lang="en-GB" sz="1200" b="0" dirty="0"/>
              <a:t> + </a:t>
            </a:r>
            <a:r>
              <a:rPr lang="en-GB" sz="1200" b="0" dirty="0" err="1"/>
              <a:t>zu</a:t>
            </a:r>
            <a:r>
              <a:rPr lang="en-GB" sz="1200" b="0" dirty="0"/>
              <a:t>+ infinitive) </a:t>
            </a:r>
            <a:r>
              <a:rPr lang="en-GB" sz="1200" b="0" dirty="0">
                <a:sym typeface="Wingdings" panose="05000000000000000000" pitchFamily="2" charset="2"/>
              </a:rPr>
              <a:t> </a:t>
            </a:r>
            <a:r>
              <a:rPr lang="en-GB" sz="1200" b="0" dirty="0"/>
              <a:t>future meaning)</a:t>
            </a:r>
            <a:br>
              <a:rPr lang="en-GB" sz="1200" b="0" dirty="0"/>
            </a:br>
            <a:r>
              <a:rPr lang="en-GB" sz="1200" b="0" dirty="0"/>
              <a:t>Consolidation of auf vs an meaning at or to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 </a:t>
            </a:r>
            <a:r>
              <a:rPr lang="en-GB" sz="1200" b="0" dirty="0" err="1"/>
              <a:t>weil</a:t>
            </a:r>
            <a:r>
              <a:rPr lang="en-GB" sz="1200" b="0" dirty="0"/>
              <a:t> (WO3) vs </a:t>
            </a:r>
            <a:r>
              <a:rPr lang="en-GB" sz="1200" b="0" dirty="0" err="1"/>
              <a:t>denn</a:t>
            </a:r>
            <a:r>
              <a:rPr lang="en-GB" sz="1200" b="0" dirty="0"/>
              <a:t> (WO1)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t>8.3.1.2 (revisit) </a:t>
            </a:r>
            <a:r>
              <a:rPr lang="de-DE" b="0" i="0" dirty="0"/>
              <a:t>brauchen [179] helfen [338] lassen [83] lesen [305] müssen, muss [43] werden, wird  [8] wollen, will [57] etwas [100] mir [63] mit wem [</a:t>
            </a:r>
            <a:r>
              <a:rPr lang="de-DE" b="0" i="0" dirty="0" err="1"/>
              <a:t>n</a:t>
            </a:r>
            <a:r>
              <a:rPr lang="de-DE" b="0" i="0" dirty="0"/>
              <a:t>/a] wann [657] wie viele [</a:t>
            </a:r>
            <a:r>
              <a:rPr lang="de-DE" b="0" i="0" dirty="0" err="1"/>
              <a:t>n</a:t>
            </a:r>
            <a:r>
              <a:rPr lang="de-DE" b="0" i="0" dirty="0"/>
              <a:t>/a] Buch [300] Einzelkind [</a:t>
            </a:r>
            <a:r>
              <a:rPr lang="de-DE" b="0" i="0" dirty="0" err="1"/>
              <a:t>n</a:t>
            </a:r>
            <a:r>
              <a:rPr lang="de-DE" b="0" i="0" dirty="0"/>
              <a:t>/a] Geschenk [2595] Kind [133] Kino [2020] Land [134] Schwimmbad [&gt;5009] Wochenende [1243] Zimmer [665] Abend [342] Film [505] Fußball [1277] Grund [249] Morgen [621] Nachmittag [1464] Verein [899] Band [&gt;5009] Jacke [3287] Klasse [961] Party [2809] Schweiz [763] Dienstag [1356] Donnerstag [1244] Freitag [981] Mittwoch [1187] Montag [1044] Österreich [707] Samstag [1112] Schottland [</a:t>
            </a:r>
            <a:r>
              <a:rPr lang="de-DE" b="0" i="0" dirty="0" err="1"/>
              <a:t>n</a:t>
            </a:r>
            <a:r>
              <a:rPr lang="de-DE" b="0" i="0" dirty="0"/>
              <a:t>/a] Sonntag [804] Wien [</a:t>
            </a:r>
            <a:r>
              <a:rPr lang="de-DE" b="0" i="0" dirty="0" err="1"/>
              <a:t>n</a:t>
            </a:r>
            <a:r>
              <a:rPr lang="de-DE" b="0" i="0" dirty="0"/>
              <a:t>/a] jeder jede jedes [87] nächster nächste nächstes [237] später [169] bitte [471] danke [877] fast [202] heute [116] kaum [272] normalerweise [2062] oft [223] aber [31] auch [18] zu [21] nach [38] an [19] einmal die Woche [</a:t>
            </a:r>
            <a:r>
              <a:rPr lang="de-DE" b="0" i="0" dirty="0" err="1"/>
              <a:t>n</a:t>
            </a:r>
            <a:r>
              <a:rPr lang="de-DE" b="0" i="0" dirty="0"/>
              <a:t>/a] jeden Tag [</a:t>
            </a:r>
            <a:r>
              <a:rPr lang="de-DE" b="0" i="0" dirty="0" err="1"/>
              <a:t>n</a:t>
            </a:r>
            <a:r>
              <a:rPr lang="de-DE" b="0" i="0" dirty="0"/>
              <a:t>/a] es gibt [</a:t>
            </a:r>
            <a:r>
              <a:rPr lang="de-DE" b="0" i="0" dirty="0" err="1"/>
              <a:t>n</a:t>
            </a:r>
            <a:r>
              <a:rPr lang="de-DE" b="0" i="0" dirty="0"/>
              <a:t>/a] nach Hause [</a:t>
            </a:r>
            <a:r>
              <a:rPr lang="de-DE" b="0" i="0" dirty="0" err="1"/>
              <a:t>n</a:t>
            </a:r>
            <a:r>
              <a:rPr lang="de-DE" b="0" i="0" dirty="0"/>
              <a:t>/a] zu Hause [</a:t>
            </a:r>
            <a:r>
              <a:rPr lang="de-DE" b="0" i="0" dirty="0" err="1"/>
              <a:t>n</a:t>
            </a:r>
            <a:r>
              <a:rPr lang="de-DE" b="0" i="0" dirty="0"/>
              <a:t>/a]</a:t>
            </a:r>
          </a:p>
          <a:p>
            <a:pPr marL="0" marR="0" lvl="0" indent="0" algn="l" defTabSz="914400" rtl="0" eaLnBrk="1" fontAlgn="auto" latinLnBrk="0" hangingPunct="1">
              <a:lnSpc>
                <a:spcPct val="100000"/>
              </a:lnSpc>
              <a:spcBef>
                <a:spcPts val="0"/>
              </a:spcBef>
              <a:spcAft>
                <a:spcPts val="0"/>
              </a:spcAft>
              <a:buClrTx/>
              <a:buSzTx/>
              <a:buFontTx/>
              <a:buNone/>
              <a:tabLst/>
              <a:defRPr/>
            </a:pPr>
            <a:br>
              <a:rPr lang="de-DE" b="0" i="0" dirty="0"/>
            </a:br>
            <a:r>
              <a:rPr lang="de-DE" b="1" i="1" dirty="0"/>
              <a:t>Note: </a:t>
            </a:r>
            <a:r>
              <a:rPr lang="de-DE" b="0" i="0" dirty="0" err="1"/>
              <a:t>this</a:t>
            </a:r>
            <a:r>
              <a:rPr lang="de-DE" b="0" i="0" dirty="0"/>
              <a:t> </a:t>
            </a:r>
            <a:r>
              <a:rPr lang="de-DE" b="0" i="0" dirty="0" err="1"/>
              <a:t>lesson</a:t>
            </a:r>
            <a:r>
              <a:rPr lang="de-DE" b="0" i="0" dirty="0"/>
              <a:t> </a:t>
            </a:r>
            <a:r>
              <a:rPr lang="de-DE" b="0" i="0" dirty="0" err="1"/>
              <a:t>sequence</a:t>
            </a:r>
            <a:r>
              <a:rPr lang="de-DE" b="0" i="0" dirty="0"/>
              <a:t> </a:t>
            </a:r>
            <a:r>
              <a:rPr lang="de-DE" b="0" i="0" dirty="0" err="1"/>
              <a:t>revisits</a:t>
            </a:r>
            <a:r>
              <a:rPr lang="de-DE" b="0" i="0" dirty="0"/>
              <a:t> </a:t>
            </a:r>
            <a:r>
              <a:rPr lang="de-DE" b="0" i="0" dirty="0" err="1"/>
              <a:t>vocabulary</a:t>
            </a:r>
            <a:r>
              <a:rPr lang="de-DE" b="0" i="0" dirty="0"/>
              <a:t> </a:t>
            </a:r>
            <a:r>
              <a:rPr lang="de-DE" b="0" i="0" dirty="0" err="1"/>
              <a:t>taught</a:t>
            </a:r>
            <a:r>
              <a:rPr lang="de-DE" b="0" i="0" dirty="0"/>
              <a:t> in Y7.  </a:t>
            </a:r>
            <a:r>
              <a:rPr lang="de-DE" b="0" i="0" dirty="0" err="1"/>
              <a:t>Frequencies</a:t>
            </a:r>
            <a:r>
              <a:rPr lang="de-DE" b="0" i="0" dirty="0"/>
              <a:t> </a:t>
            </a:r>
            <a:r>
              <a:rPr lang="de-DE" b="0" i="0" dirty="0" err="1"/>
              <a:t>given</a:t>
            </a:r>
            <a:r>
              <a:rPr lang="de-DE" b="0" i="0" dirty="0"/>
              <a:t> </a:t>
            </a:r>
            <a:r>
              <a:rPr lang="de-DE" b="0" i="0" dirty="0" err="1"/>
              <a:t>are</a:t>
            </a:r>
            <a:r>
              <a:rPr lang="de-DE" b="0" i="0" dirty="0"/>
              <a:t> </a:t>
            </a:r>
            <a:r>
              <a:rPr lang="de-DE" b="0" i="0" dirty="0" err="1"/>
              <a:t>from</a:t>
            </a:r>
            <a:r>
              <a:rPr lang="de-DE" b="0" i="0" dirty="0"/>
              <a:t> </a:t>
            </a:r>
            <a:r>
              <a:rPr lang="de-DE" b="0" i="0" dirty="0" err="1"/>
              <a:t>this</a:t>
            </a:r>
            <a:r>
              <a:rPr lang="de-DE" b="0" i="0" dirty="0"/>
              <a:t> </a:t>
            </a:r>
            <a:r>
              <a:rPr lang="de-DE" b="0" i="0" dirty="0" err="1"/>
              <a:t>source</a:t>
            </a:r>
            <a:r>
              <a:rPr lang="de-DE" b="0" i="0" dirty="0"/>
              <a:t>:</a:t>
            </a:r>
            <a:r>
              <a:rPr lang="en-GB" i="1" dirty="0"/>
              <a:t>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a:t>
            </a:r>
            <a:r>
              <a:rPr lang="en-GB" sz="1200" i="1">
                <a:solidFill>
                  <a:sysClr val="windowText" lastClr="000000"/>
                </a:solidFill>
                <a:effectLst/>
                <a:latin typeface="+mn-lt"/>
                <a:ea typeface="+mn-ea"/>
                <a:cs typeface="+mn-cs"/>
              </a:rPr>
              <a:t>London: Routledge.</a:t>
            </a:r>
            <a:endParaRPr lang="en-GB" sz="1200" i="1" baseline="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10947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dirty="0"/>
              <a:t>2 minutes</a:t>
            </a:r>
            <a:br>
              <a:rPr lang="en-GB" dirty="0"/>
            </a:br>
            <a:br>
              <a:rPr lang="en-GB" b="1" dirty="0"/>
            </a:br>
            <a:r>
              <a:rPr lang="en-GB" b="1" dirty="0"/>
              <a:t>Aim: </a:t>
            </a:r>
            <a:r>
              <a:rPr lang="en-GB" dirty="0"/>
              <a:t>This activity highlights similarities and differences in the English and German pronunciation of the SSC [d-] and [-d], using cognates and near-cognates which have not been previously taught. </a:t>
            </a:r>
          </a:p>
          <a:p>
            <a:br>
              <a:rPr lang="en-GB" dirty="0"/>
            </a:br>
            <a:r>
              <a:rPr lang="en-GB" b="1" dirty="0"/>
              <a:t>Procedure:</a:t>
            </a:r>
            <a:br>
              <a:rPr lang="en-GB" dirty="0"/>
            </a:br>
            <a:r>
              <a:rPr lang="en-GB" dirty="0"/>
              <a:t>1. Students say the words aloud in German, (following the rule that [d] at the start or in the middle of words sounds like ‘d’ in ‘do’ and final [-d] is like ‘t’) </a:t>
            </a:r>
          </a:p>
          <a:p>
            <a:r>
              <a:rPr lang="en-GB" dirty="0"/>
              <a:t>2. They compare how the words sound with the pronunciation of their English equivalents.</a:t>
            </a:r>
          </a:p>
          <a:p>
            <a:r>
              <a:rPr lang="en-GB" dirty="0"/>
              <a:t>3. They note down for each whether the [d] sound is the same as in English or different.</a:t>
            </a:r>
          </a:p>
          <a:p>
            <a:r>
              <a:rPr lang="en-GB" dirty="0"/>
              <a:t>4. Click the ticks to listen and check the German pronunciation.</a:t>
            </a:r>
            <a:br>
              <a:rPr lang="en-GB" dirty="0"/>
            </a:br>
            <a:r>
              <a:rPr lang="en-GB" dirty="0"/>
              <a:t>5. Students identify the hidden word (Deutschland) running top to bottom, which also contains this week’s SSC [-d] and initial [d-].</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ideal</a:t>
            </a:r>
            <a:br>
              <a:rPr lang="en-GB" dirty="0"/>
            </a:br>
            <a:r>
              <a:rPr lang="en-GB" dirty="0"/>
              <a:t>England</a:t>
            </a:r>
            <a:br>
              <a:rPr lang="en-GB" dirty="0"/>
            </a:br>
            <a:r>
              <a:rPr lang="en-GB" dirty="0" err="1"/>
              <a:t>Produkte</a:t>
            </a:r>
            <a:br>
              <a:rPr lang="en-GB" dirty="0"/>
            </a:br>
            <a:r>
              <a:rPr lang="en-GB" dirty="0"/>
              <a:t>Stand</a:t>
            </a:r>
            <a:br>
              <a:rPr lang="en-GB" dirty="0"/>
            </a:br>
            <a:r>
              <a:rPr lang="en-GB" dirty="0"/>
              <a:t>Dimension</a:t>
            </a:r>
            <a:br>
              <a:rPr lang="en-GB" dirty="0"/>
            </a:br>
            <a:r>
              <a:rPr lang="en-GB" dirty="0"/>
              <a:t>Schade</a:t>
            </a:r>
            <a:br>
              <a:rPr lang="en-GB" dirty="0"/>
            </a:br>
            <a:r>
              <a:rPr lang="en-GB" dirty="0"/>
              <a:t>Hand</a:t>
            </a:r>
            <a:br>
              <a:rPr lang="en-GB" dirty="0"/>
            </a:br>
            <a:r>
              <a:rPr lang="en-GB" dirty="0"/>
              <a:t>wild</a:t>
            </a:r>
            <a:br>
              <a:rPr lang="en-GB" dirty="0"/>
            </a:br>
            <a:r>
              <a:rPr lang="en-GB" dirty="0"/>
              <a:t>Standard</a:t>
            </a:r>
            <a:br>
              <a:rPr lang="en-GB" dirty="0"/>
            </a:br>
            <a:r>
              <a:rPr lang="en-GB" dirty="0" err="1"/>
              <a:t>Kandidat</a:t>
            </a:r>
            <a:br>
              <a:rPr lang="en-GB" dirty="0"/>
            </a:br>
            <a:r>
              <a:rPr lang="en-GB" dirty="0" err="1"/>
              <a:t>Studie</a:t>
            </a:r>
            <a:br>
              <a:rPr lang="en-GB" dirty="0"/>
            </a:br>
            <a:br>
              <a:rPr lang="en-GB" dirty="0"/>
            </a:br>
            <a:r>
              <a:rPr lang="en-GB" b="1" baseline="0" dirty="0"/>
              <a:t>Word frequency of words, including unknown words or cognates (1 is the most frequent word in German): </a:t>
            </a:r>
            <a:br>
              <a:rPr lang="en-GB" b="1" baseline="0" dirty="0"/>
            </a:br>
            <a:r>
              <a:rPr lang="en-GB" b="0" baseline="0" dirty="0"/>
              <a:t>Dimension [1998] England [1762] Hand [180] ideal [1234] </a:t>
            </a:r>
            <a:r>
              <a:rPr lang="en-GB" b="0" baseline="0" dirty="0" err="1"/>
              <a:t>Kandidat</a:t>
            </a:r>
            <a:r>
              <a:rPr lang="en-GB" b="0" baseline="0" dirty="0"/>
              <a:t> [1854] </a:t>
            </a:r>
            <a:r>
              <a:rPr lang="en-GB" b="0" baseline="0" dirty="0" err="1"/>
              <a:t>Produkte</a:t>
            </a:r>
            <a:r>
              <a:rPr lang="en-GB" b="0" baseline="0" dirty="0"/>
              <a:t> [422] </a:t>
            </a:r>
            <a:r>
              <a:rPr lang="en-GB" b="0" baseline="0" dirty="0" err="1"/>
              <a:t>schade</a:t>
            </a:r>
            <a:r>
              <a:rPr lang="en-GB" b="0" baseline="0" dirty="0"/>
              <a:t> [2788] Stand [1357] Standard [1982] </a:t>
            </a:r>
            <a:r>
              <a:rPr lang="en-GB" b="0" baseline="0" dirty="0" err="1"/>
              <a:t>Studie</a:t>
            </a:r>
            <a:r>
              <a:rPr lang="en-GB" b="0" baseline="0" dirty="0"/>
              <a:t> [784] wild [1643]</a:t>
            </a:r>
            <a:br>
              <a:rPr lang="en-GB" b="1"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2707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raise awareness of crosslinguistic patterns between English and German.</a:t>
            </a:r>
            <a:br>
              <a:rPr lang="en-GB" dirty="0"/>
            </a:br>
            <a:br>
              <a:rPr lang="en-GB" dirty="0"/>
            </a:br>
            <a:r>
              <a:rPr lang="en-GB" b="1" dirty="0"/>
              <a:t>Procedure:</a:t>
            </a:r>
            <a:br>
              <a:rPr lang="en-GB" dirty="0"/>
            </a:br>
            <a:r>
              <a:rPr lang="en-GB" dirty="0"/>
              <a:t>1. Click Los! to start the timer.</a:t>
            </a:r>
          </a:p>
          <a:p>
            <a:r>
              <a:rPr lang="en-GB" dirty="0"/>
              <a:t>2. Try to say as many German words and their English translations as possible before the timer runs out.</a:t>
            </a:r>
          </a:p>
          <a:p>
            <a:r>
              <a:rPr lang="en-GB" dirty="0"/>
              <a:t>3. Click to reveal and check answers.</a:t>
            </a:r>
          </a:p>
          <a:p>
            <a:r>
              <a:rPr lang="en-GB" dirty="0"/>
              <a:t>4. Click the German words to check</a:t>
            </a:r>
            <a:r>
              <a:rPr lang="en-GB" baseline="0" dirty="0"/>
              <a:t> pronunciation.</a:t>
            </a:r>
            <a:endParaRPr lang="en-GB" dirty="0"/>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br>
              <a:rPr lang="en-GB" dirty="0"/>
            </a:br>
            <a:br>
              <a:rPr lang="en-GB" dirty="0"/>
            </a:br>
            <a:r>
              <a:rPr lang="en-GB" b="1" baseline="0" dirty="0"/>
              <a:t>Word frequency (1 is the most frequent word in German): </a:t>
            </a:r>
            <a:br>
              <a:rPr lang="en-GB" baseline="0" dirty="0"/>
            </a:br>
            <a:r>
              <a:rPr lang="en-GB" baseline="0" dirty="0"/>
              <a:t>Mitte [711], </a:t>
            </a:r>
            <a:r>
              <a:rPr lang="en-GB" baseline="0" dirty="0" err="1"/>
              <a:t>tanzen</a:t>
            </a:r>
            <a:r>
              <a:rPr lang="en-GB" baseline="0" dirty="0"/>
              <a:t> [1479], </a:t>
            </a:r>
            <a:r>
              <a:rPr lang="en-GB" baseline="0" dirty="0" err="1"/>
              <a:t>danke</a:t>
            </a:r>
            <a:r>
              <a:rPr lang="en-GB" baseline="0" dirty="0"/>
              <a:t> [877], </a:t>
            </a:r>
            <a:r>
              <a:rPr lang="en-GB" baseline="0" dirty="0" err="1"/>
              <a:t>Dienstag</a:t>
            </a:r>
            <a:r>
              <a:rPr lang="en-GB" baseline="0" dirty="0"/>
              <a:t> [1356], </a:t>
            </a:r>
            <a:r>
              <a:rPr lang="en-GB" baseline="0" dirty="0" err="1"/>
              <a:t>drei</a:t>
            </a:r>
            <a:r>
              <a:rPr lang="en-GB" baseline="0" dirty="0"/>
              <a:t> [106], Bett [659], </a:t>
            </a:r>
            <a:r>
              <a:rPr lang="en-GB" baseline="0" dirty="0" err="1"/>
              <a:t>trinken</a:t>
            </a:r>
            <a:r>
              <a:rPr lang="en-GB" baseline="0" dirty="0"/>
              <a:t> [634], </a:t>
            </a:r>
            <a:r>
              <a:rPr lang="en-GB" baseline="0" dirty="0" err="1"/>
              <a:t>Erde</a:t>
            </a:r>
            <a:r>
              <a:rPr lang="en-GB" baseline="0" dirty="0"/>
              <a:t> [783], </a:t>
            </a:r>
            <a:r>
              <a:rPr lang="en-GB" baseline="0" dirty="0" err="1"/>
              <a:t>Bruder</a:t>
            </a:r>
            <a:r>
              <a:rPr lang="en-GB" baseline="0" dirty="0"/>
              <a:t> [730], </a:t>
            </a:r>
            <a:r>
              <a:rPr lang="en-GB" baseline="0" dirty="0" err="1"/>
              <a:t>Drittel</a:t>
            </a:r>
            <a:r>
              <a:rPr lang="en-GB" baseline="0" dirty="0"/>
              <a:t> [1797], </a:t>
            </a:r>
            <a:r>
              <a:rPr lang="en-GB" baseline="0" dirty="0" err="1"/>
              <a:t>Tochter</a:t>
            </a:r>
            <a:r>
              <a:rPr lang="en-GB" baseline="0" dirty="0"/>
              <a:t> [694], </a:t>
            </a:r>
            <a:r>
              <a:rPr lang="en-GB" baseline="0" dirty="0" err="1"/>
              <a:t>Traum</a:t>
            </a:r>
            <a:r>
              <a:rPr lang="en-GB" baseline="0" dirty="0"/>
              <a:t> [992]</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23</a:t>
            </a:fld>
            <a:endParaRPr lang="en-GB"/>
          </a:p>
        </p:txBody>
      </p:sp>
    </p:spTree>
    <p:extLst>
      <p:ext uri="{BB962C8B-B14F-4D97-AF65-F5344CB8AC3E}">
        <p14:creationId xmlns:p14="http://schemas.microsoft.com/office/powerpoint/2010/main" val="27990445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dirty="0"/>
              <a:t>Vocabulary: German </a:t>
            </a:r>
            <a:r>
              <a:rPr lang="en-GB" b="1" dirty="0">
                <a:sym typeface="Wingdings" panose="05000000000000000000" pitchFamily="2" charset="2"/>
              </a:rPr>
              <a:t> English (receptive mode) - </a:t>
            </a:r>
            <a:r>
              <a:rPr lang="en-GB" b="1" dirty="0"/>
              <a:t>SLOW VERSION</a:t>
            </a:r>
          </a:p>
          <a:p>
            <a:pPr marL="0"/>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(total for slides 22-24): </a:t>
            </a:r>
            <a:r>
              <a:rPr lang="en-GB" b="0" baseline="0" dirty="0"/>
              <a:t>10 minutes in total for the German </a:t>
            </a:r>
            <a:r>
              <a:rPr lang="en-GB" b="0" dirty="0">
                <a:sym typeface="Wingdings" panose="05000000000000000000" pitchFamily="2" charset="2"/>
              </a:rPr>
              <a:t></a:t>
            </a:r>
            <a:r>
              <a:rPr lang="en-GB" b="0" baseline="0" dirty="0"/>
              <a:t> English activity and the English </a:t>
            </a:r>
            <a:r>
              <a:rPr lang="en-GB" b="0" dirty="0">
                <a:sym typeface="Wingdings" panose="05000000000000000000" pitchFamily="2" charset="2"/>
              </a:rPr>
              <a:t></a:t>
            </a:r>
            <a:r>
              <a:rPr lang="en-GB" b="0" baseline="0" dirty="0"/>
              <a:t> German activity</a:t>
            </a:r>
            <a:endParaRPr lang="en-GB" b="1" dirty="0"/>
          </a:p>
          <a:p>
            <a:pPr marL="0"/>
            <a:endParaRPr lang="en-GB" b="1" dirty="0"/>
          </a:p>
          <a:p>
            <a:pPr marL="0"/>
            <a:r>
              <a:rPr lang="en-GB" b="1" dirty="0"/>
              <a:t>Aim: </a:t>
            </a:r>
            <a:r>
              <a:rPr lang="en-GB" b="0" dirty="0"/>
              <a:t>to</a:t>
            </a:r>
            <a:r>
              <a:rPr lang="en-GB" b="0" baseline="0" dirty="0"/>
              <a:t> consolidate vocabulary from this week’s set receptively and in production</a:t>
            </a:r>
          </a:p>
          <a:p>
            <a:pPr marL="0"/>
            <a:endParaRPr lang="en-GB" dirty="0"/>
          </a:p>
          <a:p>
            <a:pPr marL="0"/>
            <a:r>
              <a:rPr lang="en-GB" b="1" dirty="0"/>
              <a:t>Procedure: </a:t>
            </a:r>
          </a:p>
          <a:p>
            <a:pPr marL="0"/>
            <a:r>
              <a:rPr lang="en-GB" dirty="0"/>
              <a:t>1. Students write 1-12 in their books.</a:t>
            </a:r>
          </a:p>
          <a:p>
            <a:pPr marL="0"/>
            <a:r>
              <a:rPr lang="en-GB" dirty="0"/>
              <a:t>2. There are three versions of this slide (this and the next two</a:t>
            </a:r>
            <a:r>
              <a:rPr lang="en-GB" baseline="0" dirty="0"/>
              <a:t> slides), getting progressively faster. Teachers decide before the lesson which version is most suitable for their students. </a:t>
            </a:r>
          </a:p>
          <a:p>
            <a:pPr marL="0"/>
            <a:r>
              <a:rPr lang="en-GB" dirty="0"/>
              <a:t>3. Students</a:t>
            </a:r>
            <a:r>
              <a:rPr lang="en-GB" baseline="0" dirty="0"/>
              <a:t> are challenged to note the English for the </a:t>
            </a:r>
            <a:r>
              <a:rPr lang="en-GB" b="1" baseline="0" dirty="0"/>
              <a:t>twelve</a:t>
            </a:r>
            <a:r>
              <a:rPr lang="en-GB" baseline="0" dirty="0"/>
              <a:t> vocabulary items, taken from those to be revisited, before the blocks cover the German words.</a:t>
            </a:r>
            <a:r>
              <a:rPr lang="en-GB" sz="1200" b="1" i="0" u="none" strike="noStrike" cap="none" dirty="0">
                <a:solidFill>
                  <a:schemeClr val="dk1"/>
                </a:solidFill>
                <a:effectLst/>
                <a:latin typeface="+mn-lt"/>
                <a:ea typeface="Calibri"/>
                <a:cs typeface="Calibri"/>
                <a:sym typeface="Calibri"/>
              </a:rPr>
              <a:t> </a:t>
            </a:r>
          </a:p>
          <a:p>
            <a:pPr marL="0"/>
            <a:r>
              <a:rPr lang="en-GB" sz="1200" b="0" i="0" u="none" strike="noStrike" cap="none" dirty="0">
                <a:solidFill>
                  <a:schemeClr val="dk1"/>
                </a:solidFill>
                <a:effectLst/>
                <a:latin typeface="+mn-lt"/>
                <a:ea typeface="Calibri"/>
                <a:cs typeface="Calibri"/>
                <a:sym typeface="Calibri"/>
              </a:rPr>
              <a:t>4. If students don’t immediately know the English, they should write down the German word, as the meaning may come to them later during the activity.</a:t>
            </a:r>
          </a:p>
          <a:p>
            <a:pPr marL="0"/>
            <a:r>
              <a:rPr lang="en-GB" sz="1200" b="0" i="0" u="none" strike="noStrike" cap="none" baseline="0" noProof="0" dirty="0">
                <a:solidFill>
                  <a:schemeClr val="dk1"/>
                </a:solidFill>
                <a:effectLst/>
                <a:latin typeface="+mn-lt"/>
                <a:ea typeface="Calibri"/>
                <a:cs typeface="Calibri"/>
                <a:sym typeface="Calibri"/>
              </a:rPr>
              <a:t>5. Before viewing the answers on the slide following this set of three, students could engage in a </a:t>
            </a:r>
            <a:r>
              <a:rPr lang="en-GB" sz="1200" b="0" i="0" u="none" strike="noStrike" cap="none" noProof="0" dirty="0">
                <a:solidFill>
                  <a:schemeClr val="dk1"/>
                </a:solidFill>
                <a:effectLst/>
                <a:latin typeface="+mn-lt"/>
                <a:ea typeface="Calibri"/>
                <a:cs typeface="Calibri"/>
                <a:sym typeface="Calibri"/>
              </a:rPr>
              <a:t>one-minute ‘pair-share’ with a partner,</a:t>
            </a:r>
            <a:r>
              <a:rPr lang="en-GB" sz="1200" b="0" i="0" u="none" strike="noStrike" cap="none" baseline="0" noProof="0" dirty="0">
                <a:solidFill>
                  <a:schemeClr val="dk1"/>
                </a:solidFill>
                <a:effectLst/>
                <a:latin typeface="+mn-lt"/>
                <a:ea typeface="Calibri"/>
                <a:cs typeface="Calibri"/>
                <a:sym typeface="Calibri"/>
              </a:rPr>
              <a:t> to compare answers.</a:t>
            </a:r>
          </a:p>
          <a:p>
            <a:pPr marL="0"/>
            <a:r>
              <a:rPr lang="en-GB" sz="1200" b="0" i="0" u="none" strike="noStrike" cap="none" baseline="0" noProof="0" dirty="0">
                <a:solidFill>
                  <a:schemeClr val="dk1"/>
                </a:solidFill>
                <a:effectLst/>
                <a:latin typeface="+mn-lt"/>
                <a:ea typeface="Calibri"/>
                <a:cs typeface="Calibri"/>
                <a:sym typeface="Calibri"/>
              </a:rPr>
              <a:t>6. Students are then challenged to produce the same words in German, either in speaking (slide 28) OR in writing (slide 29) in the same format.</a:t>
            </a:r>
          </a:p>
          <a:p>
            <a:pPr marL="0"/>
            <a:endParaRPr lang="en-GB" b="0" baseline="0" noProof="0" dirty="0"/>
          </a:p>
          <a:p>
            <a:r>
              <a:rPr lang="en-GB" sz="1200" b="1" kern="1200" noProof="0" dirty="0">
                <a:solidFill>
                  <a:schemeClr val="tx1"/>
                </a:solidFill>
                <a:effectLst/>
                <a:latin typeface="+mn-lt"/>
                <a:ea typeface="+mn-ea"/>
                <a:cs typeface="+mn-cs"/>
              </a:rPr>
              <a:t>Note: </a:t>
            </a:r>
            <a:r>
              <a:rPr lang="en-GB" sz="1200" b="0" kern="1200" noProof="0" dirty="0">
                <a:solidFill>
                  <a:schemeClr val="tx1"/>
                </a:solidFill>
                <a:effectLst/>
                <a:latin typeface="+mn-lt"/>
                <a:ea typeface="+mn-ea"/>
                <a:cs typeface="+mn-cs"/>
              </a:rPr>
              <a:t>to challenge a higher-achieving group, the teacher may wish to skip the receptive activity (slides 24-27)</a:t>
            </a:r>
            <a:r>
              <a:rPr lang="en-GB" sz="1200" b="0" kern="1200" baseline="0" noProof="0" dirty="0">
                <a:solidFill>
                  <a:schemeClr val="tx1"/>
                </a:solidFill>
                <a:effectLst/>
                <a:latin typeface="+mn-lt"/>
                <a:ea typeface="+mn-ea"/>
                <a:cs typeface="+mn-cs"/>
              </a:rPr>
              <a:t> and go straight to the production activity (slides 28-30).</a:t>
            </a:r>
            <a:endParaRPr lang="en-GB" sz="1200" b="1" kern="1200" noProof="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47229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dirty="0"/>
              <a:t>Vocabulary: German </a:t>
            </a:r>
            <a:r>
              <a:rPr lang="en-GB" b="1" dirty="0">
                <a:sym typeface="Wingdings" panose="05000000000000000000" pitchFamily="2" charset="2"/>
              </a:rPr>
              <a:t> English (receptive mode) - </a:t>
            </a:r>
            <a:r>
              <a:rPr lang="en-GB" b="1" dirty="0"/>
              <a:t>MEDIUM VERSION</a:t>
            </a:r>
          </a:p>
          <a:p>
            <a:pPr marL="0"/>
            <a:endParaRPr lang="en-GB"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45803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dirty="0"/>
              <a:t>Vocabulary: German </a:t>
            </a:r>
            <a:r>
              <a:rPr lang="en-GB" b="1" dirty="0">
                <a:sym typeface="Wingdings" panose="05000000000000000000" pitchFamily="2" charset="2"/>
              </a:rPr>
              <a:t> English (receptive mode) – </a:t>
            </a:r>
            <a:r>
              <a:rPr lang="en-GB" b="1" dirty="0"/>
              <a:t>FAST VERSION</a:t>
            </a:r>
          </a:p>
          <a:p>
            <a:pPr marL="0"/>
            <a:endParaRPr lang="en-GB"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35530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s-ES" b="1" dirty="0"/>
              <a:t>ANSWERS</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57561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dirty="0"/>
              <a:t>Vocabulary: German </a:t>
            </a:r>
            <a:r>
              <a:rPr lang="en-GB" b="1" dirty="0">
                <a:sym typeface="Wingdings" panose="05000000000000000000" pitchFamily="2" charset="2"/>
              </a:rPr>
              <a:t> English (productive mode) – SPEAKING - </a:t>
            </a:r>
            <a:r>
              <a:rPr lang="en-GB" b="1" dirty="0"/>
              <a:t>VERY SLOW VERSION</a:t>
            </a:r>
          </a:p>
          <a:p>
            <a:pPr marL="0"/>
            <a:endParaRPr lang="en-GB" b="1" dirty="0"/>
          </a:p>
          <a:p>
            <a:pPr marL="0"/>
            <a:r>
              <a:rPr lang="en-GB" dirty="0"/>
              <a:t>Students</a:t>
            </a:r>
            <a:r>
              <a:rPr lang="en-GB" baseline="0" dirty="0"/>
              <a:t> are now challenged to </a:t>
            </a:r>
            <a:r>
              <a:rPr lang="en-GB" b="1" baseline="0" dirty="0"/>
              <a:t>say the German </a:t>
            </a:r>
            <a:r>
              <a:rPr lang="en-GB" baseline="0" dirty="0"/>
              <a:t>from the English for the vocabulary items introduced this week, before the blocks cover the English words.      </a:t>
            </a:r>
          </a:p>
          <a:p>
            <a:pPr marL="0"/>
            <a:r>
              <a:rPr lang="en-GB" baseline="0" dirty="0"/>
              <a:t>Teachers may wish to ask their students to close their books here, to ensure that words are recalled.</a:t>
            </a:r>
            <a:br>
              <a:rPr lang="en-GB" baseline="0" dirty="0"/>
            </a:br>
            <a:br>
              <a:rPr lang="en-GB" baseline="0" dirty="0"/>
            </a:br>
            <a:r>
              <a:rPr lang="en-GB" b="1" baseline="0" dirty="0"/>
              <a:t>Note</a:t>
            </a:r>
            <a:r>
              <a:rPr lang="en-GB" baseline="0" dirty="0"/>
              <a:t>: the words are in a different order from the receptive task to provide additional challenge.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75795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dirty="0"/>
              <a:t>Vocabulary: German </a:t>
            </a:r>
            <a:r>
              <a:rPr lang="en-GB" b="1" dirty="0">
                <a:sym typeface="Wingdings" panose="05000000000000000000" pitchFamily="2" charset="2"/>
              </a:rPr>
              <a:t> English (productive mode) – WRITING - </a:t>
            </a:r>
            <a:r>
              <a:rPr lang="en-GB" b="1" dirty="0"/>
              <a:t>VERY SLOW VERSION</a:t>
            </a:r>
          </a:p>
          <a:p>
            <a:pPr marL="0"/>
            <a:endParaRPr lang="en-GB" b="1" dirty="0"/>
          </a:p>
          <a:p>
            <a:pPr marL="0"/>
            <a:r>
              <a:rPr lang="en-GB" dirty="0"/>
              <a:t>Students</a:t>
            </a:r>
            <a:r>
              <a:rPr lang="en-GB" baseline="0" dirty="0"/>
              <a:t> are now challenged to </a:t>
            </a:r>
            <a:r>
              <a:rPr lang="en-GB" b="1" baseline="0" dirty="0"/>
              <a:t>WRITE the German </a:t>
            </a:r>
            <a:r>
              <a:rPr lang="en-GB" baseline="0" dirty="0"/>
              <a:t>from the English for the vocabulary items introduced this week, before the blocks cover the English words.      </a:t>
            </a:r>
          </a:p>
          <a:p>
            <a:pPr marL="0"/>
            <a:r>
              <a:rPr lang="en-GB" baseline="0" dirty="0"/>
              <a:t>Teachers may wish to ask their students to turn to a new page in their books, to ensure that words are recalled.</a:t>
            </a:r>
            <a:br>
              <a:rPr lang="en-GB" baseline="0" dirty="0"/>
            </a:br>
            <a:br>
              <a:rPr lang="en-GB" baseline="0" dirty="0"/>
            </a:br>
            <a:r>
              <a:rPr lang="en-GB" b="1" baseline="0" dirty="0"/>
              <a:t>Note</a:t>
            </a:r>
            <a:r>
              <a:rPr lang="en-GB" baseline="0" dirty="0"/>
              <a:t>: the words are in a different order from the receptive task to provide additional challenge.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51669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[-d] </a:t>
            </a:r>
            <a:r>
              <a:rPr lang="en-GB" baseline="0" dirty="0"/>
              <a:t>and then the </a:t>
            </a:r>
            <a:r>
              <a:rPr lang="en-GB" b="1" baseline="0" dirty="0"/>
              <a:t>source</a:t>
            </a:r>
            <a:r>
              <a:rPr lang="en-GB" baseline="0" dirty="0"/>
              <a:t> word again ‘</a:t>
            </a:r>
            <a:r>
              <a:rPr lang="en-GB" b="1" baseline="0" dirty="0"/>
              <a:t>und’</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sz="1200" b="1" baseline="0" dirty="0"/>
              <a:t>und</a:t>
            </a:r>
            <a:r>
              <a:rPr lang="en-GB" sz="1200" b="0" baseline="0" dirty="0"/>
              <a:t> [</a:t>
            </a:r>
            <a:r>
              <a:rPr lang="en-GB" sz="1200" baseline="0" dirty="0"/>
              <a:t>2]; </a:t>
            </a:r>
            <a:r>
              <a:rPr lang="en-GB" sz="1200" b="1" baseline="0" dirty="0" err="1"/>
              <a:t>rund</a:t>
            </a:r>
            <a:r>
              <a:rPr lang="en-GB" sz="1200" b="1" baseline="0" dirty="0"/>
              <a:t> </a:t>
            </a:r>
            <a:r>
              <a:rPr lang="en-GB" sz="1200" b="0" baseline="0" dirty="0"/>
              <a:t>[316] </a:t>
            </a:r>
            <a:r>
              <a:rPr lang="en-GB" sz="1200" b="1" baseline="0" dirty="0"/>
              <a:t>Land </a:t>
            </a:r>
            <a:r>
              <a:rPr lang="en-GB" sz="1200" baseline="0" dirty="0"/>
              <a:t>[146]; </a:t>
            </a:r>
            <a:r>
              <a:rPr lang="en-GB" sz="1200" b="1" baseline="0" dirty="0"/>
              <a:t>Hand </a:t>
            </a:r>
            <a:r>
              <a:rPr lang="en-GB" sz="1200" baseline="0" dirty="0"/>
              <a:t>[179]; </a:t>
            </a:r>
            <a:r>
              <a:rPr lang="en-GB" sz="1200" b="1" baseline="0" dirty="0" err="1"/>
              <a:t>Grund</a:t>
            </a:r>
            <a:r>
              <a:rPr lang="en-GB" sz="1200" b="1" baseline="0" dirty="0"/>
              <a:t> </a:t>
            </a:r>
            <a:r>
              <a:rPr lang="en-GB" sz="1200" baseline="0" dirty="0"/>
              <a:t>[230]; </a:t>
            </a:r>
            <a:r>
              <a:rPr lang="en-GB" sz="1200" b="1" baseline="0" dirty="0"/>
              <a:t>Kind </a:t>
            </a:r>
            <a:r>
              <a:rPr lang="en-GB" sz="1200" baseline="0" dirty="0"/>
              <a:t>[106].</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a:t>
            </a:fld>
            <a:endParaRPr lang="en-GB"/>
          </a:p>
        </p:txBody>
      </p:sp>
    </p:spTree>
    <p:extLst>
      <p:ext uri="{BB962C8B-B14F-4D97-AF65-F5344CB8AC3E}">
        <p14:creationId xmlns:p14="http://schemas.microsoft.com/office/powerpoint/2010/main" val="16843940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s-ES" b="1" dirty="0"/>
              <a:t>ANSWERS</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79698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revisit </a:t>
            </a:r>
            <a:r>
              <a:rPr lang="en-GB" b="0" i="1" dirty="0" err="1"/>
              <a:t>zu</a:t>
            </a:r>
            <a:r>
              <a:rPr lang="en-GB" b="0" i="1" dirty="0"/>
              <a:t> </a:t>
            </a:r>
            <a:r>
              <a:rPr lang="en-GB" b="0" i="0" dirty="0"/>
              <a:t>+ infinitive structures, and contrast the need for the addition of </a:t>
            </a:r>
            <a:r>
              <a:rPr lang="en-GB" b="0" i="1" dirty="0" err="1"/>
              <a:t>zu</a:t>
            </a:r>
            <a:r>
              <a:rPr lang="en-GB" b="0" i="1" dirty="0"/>
              <a:t> </a:t>
            </a:r>
            <a:r>
              <a:rPr lang="en-GB" b="0" i="0" dirty="0"/>
              <a:t>with comparison to modal verbs.</a:t>
            </a:r>
            <a:br>
              <a:rPr lang="en-GB" b="0" i="0" dirty="0"/>
            </a:br>
            <a:br>
              <a:rPr lang="en-GB" b="0" i="0" dirty="0"/>
            </a:br>
            <a:r>
              <a:rPr lang="en-GB" b="1" i="0" dirty="0"/>
              <a:t>Note</a:t>
            </a:r>
            <a:r>
              <a:rPr lang="en-GB" b="0" i="0" dirty="0"/>
              <a:t>: Here we contrast a modal 2-verb structure with a </a:t>
            </a:r>
            <a:r>
              <a:rPr lang="en-GB" b="0" i="0" dirty="0" err="1"/>
              <a:t>zu</a:t>
            </a:r>
            <a:r>
              <a:rPr lang="en-GB" b="0" i="0" dirty="0"/>
              <a:t>+ infinitive structure.  Teachers may want to point out that an object or adverb can come between the modal and the infinitive, it is just that there is no ‘</a:t>
            </a:r>
            <a:r>
              <a:rPr lang="en-GB" b="0" i="0" dirty="0" err="1"/>
              <a:t>zu</a:t>
            </a:r>
            <a:r>
              <a:rPr lang="en-GB" b="0" i="0" dirty="0"/>
              <a:t>’ and no need for a comma that we emphasise, here.</a:t>
            </a:r>
            <a:br>
              <a:rPr lang="en-GB" b="0" i="0" dirty="0"/>
            </a:br>
            <a:br>
              <a:rPr lang="en-GB" b="0" i="0"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48554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 (for three slides)</a:t>
            </a:r>
            <a:br>
              <a:rPr lang="en-GB" b="1" dirty="0"/>
            </a:br>
            <a:br>
              <a:rPr lang="en-GB" b="1" dirty="0"/>
            </a:br>
            <a:r>
              <a:rPr lang="en-GB" b="1" dirty="0"/>
              <a:t>Aim: </a:t>
            </a:r>
            <a:r>
              <a:rPr lang="en-GB" b="0" dirty="0"/>
              <a:t>To practise understanding of two-verb structures in a longer passage. Then to consolidate knowledge of two-verb structures by completing a gap-fill task.</a:t>
            </a:r>
            <a:br>
              <a:rPr lang="en-GB" b="0" dirty="0"/>
            </a:br>
            <a:br>
              <a:rPr lang="en-GB" dirty="0"/>
            </a:br>
            <a:r>
              <a:rPr lang="en-GB" b="1" dirty="0"/>
              <a:t>Procedure:</a:t>
            </a:r>
            <a:br>
              <a:rPr lang="en-GB" dirty="0"/>
            </a:br>
            <a:r>
              <a:rPr lang="en-GB" dirty="0"/>
              <a:t>1. Students listen to the dialogue and answer questions in English.</a:t>
            </a:r>
          </a:p>
          <a:p>
            <a:r>
              <a:rPr lang="en-GB" dirty="0"/>
              <a:t>2. Click for answers.</a:t>
            </a:r>
          </a:p>
          <a:p>
            <a:r>
              <a:rPr lang="en-GB" dirty="0"/>
              <a:t>3. (Beginning on the following slide:) Students listen to a second version of the dialogue, where the modal verb ‘</a:t>
            </a:r>
            <a:r>
              <a:rPr lang="en-GB" dirty="0" err="1"/>
              <a:t>wollen</a:t>
            </a:r>
            <a:r>
              <a:rPr lang="en-GB" dirty="0"/>
              <a:t>’ and ‘Lust </a:t>
            </a:r>
            <a:r>
              <a:rPr lang="en-GB" dirty="0" err="1"/>
              <a:t>haben</a:t>
            </a:r>
            <a:r>
              <a:rPr lang="en-GB" dirty="0"/>
              <a:t>’ are bleeped out.</a:t>
            </a:r>
            <a:br>
              <a:rPr lang="en-GB" dirty="0"/>
            </a:br>
            <a:r>
              <a:rPr lang="en-GB" dirty="0"/>
              <a:t>4. Students write in the correct structure, based on the presence or absence of ‘</a:t>
            </a:r>
            <a:r>
              <a:rPr lang="en-GB" dirty="0" err="1"/>
              <a:t>zu</a:t>
            </a:r>
            <a:r>
              <a:rPr lang="en-GB" dirty="0"/>
              <a:t>’ before the infinitive.</a:t>
            </a:r>
          </a:p>
          <a:p>
            <a:r>
              <a:rPr lang="en-GB" dirty="0"/>
              <a:t>5. Click to check answers.</a:t>
            </a:r>
          </a:p>
          <a:p>
            <a:endParaRPr lang="en-GB" dirty="0"/>
          </a:p>
          <a:p>
            <a:r>
              <a:rPr lang="en-GB" b="1" dirty="0"/>
              <a:t>Note: </a:t>
            </a:r>
            <a:r>
              <a:rPr lang="en-GB" dirty="0"/>
              <a:t>Full continuous audio is player top right.</a:t>
            </a:r>
            <a:br>
              <a:rPr lang="en-GB" dirty="0"/>
            </a:br>
            <a:r>
              <a:rPr lang="en-GB" dirty="0"/>
              <a:t>Mia only and </a:t>
            </a:r>
            <a:r>
              <a:rPr lang="en-GB" dirty="0" err="1"/>
              <a:t>Opa</a:t>
            </a:r>
            <a:r>
              <a:rPr lang="en-GB" dirty="0"/>
              <a:t> only are next to the relevant pictures.</a:t>
            </a:r>
            <a:br>
              <a:rPr lang="en-GB" dirty="0"/>
            </a:br>
            <a:r>
              <a:rPr lang="en-GB" dirty="0"/>
              <a:t>The next two slides break the audio down further into sentences for more detailed work.</a:t>
            </a:r>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US" sz="1200" dirty="0">
                <a:solidFill>
                  <a:schemeClr val="accent5">
                    <a:lumMod val="50000"/>
                  </a:schemeClr>
                </a:solidFill>
              </a:rPr>
              <a:t>Mia: </a:t>
            </a:r>
            <a:r>
              <a:rPr lang="en-US" sz="1200" dirty="0" err="1">
                <a:solidFill>
                  <a:schemeClr val="accent5">
                    <a:lumMod val="50000"/>
                  </a:schemeClr>
                </a:solidFill>
              </a:rPr>
              <a:t>Opa</a:t>
            </a:r>
            <a:r>
              <a:rPr lang="en-US" sz="1200" dirty="0">
                <a:solidFill>
                  <a:schemeClr val="accent5">
                    <a:lumMod val="50000"/>
                  </a:schemeClr>
                </a:solidFill>
              </a:rPr>
              <a:t>, ich will </a:t>
            </a:r>
            <a:r>
              <a:rPr lang="en-US" sz="1200" dirty="0" err="1">
                <a:solidFill>
                  <a:schemeClr val="accent5">
                    <a:lumMod val="50000"/>
                  </a:schemeClr>
                </a:solidFill>
              </a:rPr>
              <a:t>heute</a:t>
            </a:r>
            <a:r>
              <a:rPr lang="en-US" sz="1200" dirty="0">
                <a:solidFill>
                  <a:schemeClr val="accent5">
                    <a:lumMod val="50000"/>
                  </a:schemeClr>
                </a:solidFill>
              </a:rPr>
              <a:t> abend </a:t>
            </a:r>
            <a:r>
              <a:rPr lang="en-US" sz="1200" dirty="0" err="1">
                <a:solidFill>
                  <a:schemeClr val="accent5">
                    <a:lumMod val="50000"/>
                  </a:schemeClr>
                </a:solidFill>
              </a:rPr>
              <a:t>einen</a:t>
            </a:r>
            <a:r>
              <a:rPr lang="en-US" sz="1200" dirty="0">
                <a:solidFill>
                  <a:schemeClr val="accent5">
                    <a:lumMod val="50000"/>
                  </a:schemeClr>
                </a:solidFill>
              </a:rPr>
              <a:t> Film </a:t>
            </a:r>
            <a:r>
              <a:rPr lang="en-US" sz="1200" dirty="0" err="1">
                <a:solidFill>
                  <a:schemeClr val="accent5">
                    <a:lumMod val="50000"/>
                  </a:schemeClr>
                </a:solidFill>
              </a:rPr>
              <a:t>anschauen</a:t>
            </a:r>
            <a:r>
              <a:rPr lang="en-US" sz="1200" dirty="0">
                <a:solidFill>
                  <a:schemeClr val="accent5">
                    <a:lumMod val="50000"/>
                  </a:schemeClr>
                </a:solidFill>
              </a:rPr>
              <a:t>, </a:t>
            </a:r>
            <a:r>
              <a:rPr lang="en-US" sz="1200" dirty="0" err="1">
                <a:solidFill>
                  <a:schemeClr val="accent5">
                    <a:lumMod val="50000"/>
                  </a:schemeClr>
                </a:solidFill>
              </a:rPr>
              <a:t>aber</a:t>
            </a:r>
            <a:r>
              <a:rPr lang="en-US" sz="1200" dirty="0">
                <a:solidFill>
                  <a:schemeClr val="accent5">
                    <a:lumMod val="50000"/>
                  </a:schemeClr>
                </a:solidFill>
              </a:rPr>
              <a:t> ich muss </a:t>
            </a:r>
            <a:r>
              <a:rPr lang="en-US" sz="1200" dirty="0" err="1">
                <a:solidFill>
                  <a:schemeClr val="accent5">
                    <a:lumMod val="50000"/>
                  </a:schemeClr>
                </a:solidFill>
              </a:rPr>
              <a:t>meine</a:t>
            </a:r>
            <a:r>
              <a:rPr lang="en-US" sz="1200" dirty="0">
                <a:solidFill>
                  <a:schemeClr val="accent5">
                    <a:lumMod val="50000"/>
                  </a:schemeClr>
                </a:solidFill>
              </a:rPr>
              <a:t> </a:t>
            </a:r>
            <a:r>
              <a:rPr lang="en-US" sz="1200" dirty="0" err="1">
                <a:solidFill>
                  <a:schemeClr val="accent5">
                    <a:lumMod val="50000"/>
                  </a:schemeClr>
                </a:solidFill>
              </a:rPr>
              <a:t>Hausaufgaben</a:t>
            </a:r>
            <a:r>
              <a:rPr lang="en-US" sz="1200" dirty="0">
                <a:solidFill>
                  <a:schemeClr val="accent5">
                    <a:lumMod val="50000"/>
                  </a:schemeClr>
                </a:solidFill>
              </a:rPr>
              <a:t> </a:t>
            </a:r>
            <a:r>
              <a:rPr lang="en-US" sz="1200" dirty="0" err="1">
                <a:solidFill>
                  <a:schemeClr val="accent5">
                    <a:lumMod val="50000"/>
                  </a:schemeClr>
                </a:solidFill>
              </a:rPr>
              <a:t>machen</a:t>
            </a:r>
            <a:r>
              <a:rPr lang="en-US" sz="1200" dirty="0">
                <a:solidFill>
                  <a:schemeClr val="accent5">
                    <a:lumMod val="50000"/>
                  </a:schemeClr>
                </a:solidFill>
              </a:rPr>
              <a:t>. Ich </a:t>
            </a:r>
            <a:r>
              <a:rPr lang="en-US" sz="1200" dirty="0" err="1">
                <a:solidFill>
                  <a:schemeClr val="accent5">
                    <a:lumMod val="50000"/>
                  </a:schemeClr>
                </a:solidFill>
              </a:rPr>
              <a:t>habe</a:t>
            </a:r>
            <a:r>
              <a:rPr lang="en-US" sz="1200" dirty="0">
                <a:solidFill>
                  <a:schemeClr val="accent5">
                    <a:lumMod val="50000"/>
                  </a:schemeClr>
                </a:solidFill>
              </a:rPr>
              <a:t> Lust, Alistair </a:t>
            </a:r>
            <a:r>
              <a:rPr lang="en-US" sz="1200" dirty="0" err="1">
                <a:solidFill>
                  <a:schemeClr val="accent5">
                    <a:lumMod val="50000"/>
                  </a:schemeClr>
                </a:solidFill>
              </a:rPr>
              <a:t>anzurufen</a:t>
            </a:r>
            <a:r>
              <a:rPr lang="en-US" sz="1200" dirty="0">
                <a:solidFill>
                  <a:schemeClr val="accent5">
                    <a:lumMod val="50000"/>
                  </a:schemeClr>
                </a:solidFill>
              </a:rPr>
              <a:t>, </a:t>
            </a:r>
            <a:r>
              <a:rPr lang="en-US" sz="1200" dirty="0" err="1">
                <a:solidFill>
                  <a:schemeClr val="accent5">
                    <a:lumMod val="50000"/>
                  </a:schemeClr>
                </a:solidFill>
              </a:rPr>
              <a:t>aber</a:t>
            </a:r>
            <a:r>
              <a:rPr lang="en-US" sz="1200" dirty="0">
                <a:solidFill>
                  <a:schemeClr val="accent5">
                    <a:lumMod val="50000"/>
                  </a:schemeClr>
                </a:solidFill>
              </a:rPr>
              <a:t> ich muss </a:t>
            </a:r>
            <a:r>
              <a:rPr lang="en-US" sz="1200" dirty="0" err="1">
                <a:solidFill>
                  <a:schemeClr val="accent5">
                    <a:lumMod val="50000"/>
                  </a:schemeClr>
                </a:solidFill>
              </a:rPr>
              <a:t>meine</a:t>
            </a:r>
            <a:r>
              <a:rPr lang="en-US" sz="1200" dirty="0">
                <a:solidFill>
                  <a:schemeClr val="accent5">
                    <a:lumMod val="50000"/>
                  </a:schemeClr>
                </a:solidFill>
              </a:rPr>
              <a:t> </a:t>
            </a:r>
            <a:r>
              <a:rPr lang="en-US" sz="1200" dirty="0" err="1">
                <a:solidFill>
                  <a:schemeClr val="accent5">
                    <a:lumMod val="50000"/>
                  </a:schemeClr>
                </a:solidFill>
              </a:rPr>
              <a:t>Schultasche</a:t>
            </a:r>
            <a:r>
              <a:rPr lang="en-US" sz="1200" dirty="0">
                <a:solidFill>
                  <a:schemeClr val="accent5">
                    <a:lumMod val="50000"/>
                  </a:schemeClr>
                </a:solidFill>
              </a:rPr>
              <a:t> </a:t>
            </a:r>
            <a:r>
              <a:rPr lang="en-US" sz="1200" dirty="0" err="1">
                <a:solidFill>
                  <a:schemeClr val="accent5">
                    <a:lumMod val="50000"/>
                  </a:schemeClr>
                </a:solidFill>
              </a:rPr>
              <a:t>für</a:t>
            </a:r>
            <a:r>
              <a:rPr lang="en-US" sz="1200" dirty="0">
                <a:solidFill>
                  <a:schemeClr val="accent5">
                    <a:lumMod val="50000"/>
                  </a:schemeClr>
                </a:solidFill>
              </a:rPr>
              <a:t> morgen </a:t>
            </a:r>
            <a:r>
              <a:rPr lang="en-US" sz="1200" dirty="0" err="1">
                <a:solidFill>
                  <a:schemeClr val="accent5">
                    <a:lumMod val="50000"/>
                  </a:schemeClr>
                </a:solidFill>
              </a:rPr>
              <a:t>vorbereiten</a:t>
            </a:r>
            <a:r>
              <a:rPr lang="en-US" sz="1200" dirty="0">
                <a:solidFill>
                  <a:schemeClr val="accent5">
                    <a:lumMod val="50000"/>
                  </a:schemeClr>
                </a:solidFill>
              </a:rPr>
              <a:t>. Ich will </a:t>
            </a:r>
            <a:r>
              <a:rPr lang="en-US" sz="1200" dirty="0" err="1">
                <a:solidFill>
                  <a:schemeClr val="accent5">
                    <a:lumMod val="50000"/>
                  </a:schemeClr>
                </a:solidFill>
              </a:rPr>
              <a:t>auch</a:t>
            </a:r>
            <a:r>
              <a:rPr lang="en-US" sz="1200" dirty="0">
                <a:solidFill>
                  <a:schemeClr val="accent5">
                    <a:lumMod val="50000"/>
                  </a:schemeClr>
                </a:solidFill>
              </a:rPr>
              <a:t> online </a:t>
            </a:r>
            <a:r>
              <a:rPr lang="en-US" sz="1200" dirty="0" err="1">
                <a:solidFill>
                  <a:schemeClr val="accent5">
                    <a:lumMod val="50000"/>
                  </a:schemeClr>
                </a:solidFill>
              </a:rPr>
              <a:t>ein</a:t>
            </a:r>
            <a:r>
              <a:rPr lang="en-US" sz="1200" dirty="0">
                <a:solidFill>
                  <a:schemeClr val="accent5">
                    <a:lumMod val="50000"/>
                  </a:schemeClr>
                </a:solidFill>
              </a:rPr>
              <a:t> </a:t>
            </a:r>
            <a:r>
              <a:rPr lang="en-US" sz="1200" dirty="0" err="1">
                <a:solidFill>
                  <a:schemeClr val="accent5">
                    <a:lumMod val="50000"/>
                  </a:schemeClr>
                </a:solidFill>
              </a:rPr>
              <a:t>Geburtstagsgeschenk</a:t>
            </a:r>
            <a:r>
              <a:rPr lang="en-US" sz="1200" dirty="0">
                <a:solidFill>
                  <a:schemeClr val="accent5">
                    <a:lumMod val="50000"/>
                  </a:schemeClr>
                </a:solidFill>
              </a:rPr>
              <a:t> </a:t>
            </a:r>
            <a:r>
              <a:rPr lang="en-US" sz="1200" dirty="0" err="1">
                <a:solidFill>
                  <a:schemeClr val="accent5">
                    <a:lumMod val="50000"/>
                  </a:schemeClr>
                </a:solidFill>
              </a:rPr>
              <a:t>für</a:t>
            </a:r>
            <a:r>
              <a:rPr lang="en-US" sz="1200" dirty="0">
                <a:solidFill>
                  <a:schemeClr val="accent5">
                    <a:lumMod val="50000"/>
                  </a:schemeClr>
                </a:solidFill>
              </a:rPr>
              <a:t> Andrea </a:t>
            </a:r>
            <a:r>
              <a:rPr lang="en-US" sz="1200" dirty="0" err="1">
                <a:solidFill>
                  <a:schemeClr val="accent5">
                    <a:lumMod val="50000"/>
                  </a:schemeClr>
                </a:solidFill>
              </a:rPr>
              <a:t>suchen</a:t>
            </a:r>
            <a:r>
              <a:rPr lang="en-US" sz="1200" dirty="0">
                <a:solidFill>
                  <a:schemeClr val="accent5">
                    <a:lumMod val="50000"/>
                  </a:schemeClr>
                </a:solidFill>
              </a:rPr>
              <a:t>, </a:t>
            </a:r>
            <a:r>
              <a:rPr lang="en-US" sz="1200" dirty="0" err="1">
                <a:solidFill>
                  <a:schemeClr val="accent5">
                    <a:lumMod val="50000"/>
                  </a:schemeClr>
                </a:solidFill>
              </a:rPr>
              <a:t>aber</a:t>
            </a:r>
            <a:r>
              <a:rPr lang="en-US" sz="1200" dirty="0">
                <a:solidFill>
                  <a:schemeClr val="accent5">
                    <a:lumMod val="50000"/>
                  </a:schemeClr>
                </a:solidFill>
              </a:rPr>
              <a:t> ich muss </a:t>
            </a:r>
            <a:r>
              <a:rPr lang="en-US" sz="1200" dirty="0" err="1">
                <a:solidFill>
                  <a:schemeClr val="accent5">
                    <a:lumMod val="50000"/>
                  </a:schemeClr>
                </a:solidFill>
              </a:rPr>
              <a:t>mein</a:t>
            </a:r>
            <a:r>
              <a:rPr lang="en-US" sz="1200" dirty="0">
                <a:solidFill>
                  <a:schemeClr val="accent5">
                    <a:lumMod val="50000"/>
                  </a:schemeClr>
                </a:solidFill>
              </a:rPr>
              <a:t> Zimmer </a:t>
            </a:r>
            <a:r>
              <a:rPr lang="en-US" sz="1200" dirty="0" err="1">
                <a:solidFill>
                  <a:schemeClr val="accent5">
                    <a:lumMod val="50000"/>
                  </a:schemeClr>
                </a:solidFill>
              </a:rPr>
              <a:t>putzen</a:t>
            </a:r>
            <a:r>
              <a:rPr lang="en-US" sz="1200" dirty="0">
                <a:solidFill>
                  <a:schemeClr val="accent5">
                    <a:lumMod val="50000"/>
                  </a:schemeClr>
                </a:solidFill>
              </a:rPr>
              <a:t>. Die </a:t>
            </a:r>
            <a:r>
              <a:rPr lang="en-US" sz="1200" dirty="0" err="1">
                <a:solidFill>
                  <a:schemeClr val="accent5">
                    <a:lumMod val="50000"/>
                  </a:schemeClr>
                </a:solidFill>
              </a:rPr>
              <a:t>Küche</a:t>
            </a:r>
            <a:r>
              <a:rPr lang="en-US" sz="1200" dirty="0">
                <a:solidFill>
                  <a:schemeClr val="accent5">
                    <a:lumMod val="50000"/>
                  </a:schemeClr>
                </a:solidFill>
              </a:rPr>
              <a:t> muss ich </a:t>
            </a:r>
            <a:r>
              <a:rPr lang="en-US" sz="1200" dirty="0" err="1">
                <a:solidFill>
                  <a:schemeClr val="accent5">
                    <a:lumMod val="50000"/>
                  </a:schemeClr>
                </a:solidFill>
              </a:rPr>
              <a:t>auch</a:t>
            </a:r>
            <a:r>
              <a:rPr lang="en-US" sz="1200" dirty="0">
                <a:solidFill>
                  <a:schemeClr val="accent5">
                    <a:lumMod val="50000"/>
                  </a:schemeClr>
                </a:solidFill>
              </a:rPr>
              <a:t> </a:t>
            </a:r>
            <a:r>
              <a:rPr lang="en-US" sz="1200" dirty="0" err="1">
                <a:solidFill>
                  <a:schemeClr val="accent5">
                    <a:lumMod val="50000"/>
                  </a:schemeClr>
                </a:solidFill>
              </a:rPr>
              <a:t>noch</a:t>
            </a:r>
            <a:r>
              <a:rPr lang="en-US" sz="1200" dirty="0">
                <a:solidFill>
                  <a:schemeClr val="accent5">
                    <a:lumMod val="50000"/>
                  </a:schemeClr>
                </a:solidFill>
              </a:rPr>
              <a:t> </a:t>
            </a:r>
            <a:r>
              <a:rPr lang="en-US" sz="1200" dirty="0" err="1">
                <a:solidFill>
                  <a:schemeClr val="accent5">
                    <a:lumMod val="50000"/>
                  </a:schemeClr>
                </a:solidFill>
              </a:rPr>
              <a:t>putzen</a:t>
            </a:r>
            <a:r>
              <a:rPr lang="en-US" sz="1200" dirty="0">
                <a:solidFill>
                  <a:schemeClr val="accent5">
                    <a:lumMod val="50000"/>
                  </a:schemeClr>
                </a:solidFill>
              </a:rPr>
              <a:t>. </a:t>
            </a:r>
            <a:r>
              <a:rPr lang="en-US" sz="1200" dirty="0" err="1">
                <a:solidFill>
                  <a:schemeClr val="accent5">
                    <a:lumMod val="50000"/>
                  </a:schemeClr>
                </a:solidFill>
              </a:rPr>
              <a:t>Oje</a:t>
            </a:r>
            <a:r>
              <a:rPr lang="en-US" sz="1200" dirty="0">
                <a:solidFill>
                  <a:schemeClr val="accent5">
                    <a:lumMod val="50000"/>
                  </a:schemeClr>
                </a:solidFill>
              </a:rPr>
              <a:t>! </a:t>
            </a:r>
            <a:r>
              <a:rPr lang="en-US" sz="1200" dirty="0" err="1">
                <a:solidFill>
                  <a:schemeClr val="accent5">
                    <a:lumMod val="50000"/>
                  </a:schemeClr>
                </a:solidFill>
              </a:rPr>
              <a:t>Opa</a:t>
            </a:r>
            <a:r>
              <a:rPr lang="en-US" sz="1200" dirty="0">
                <a:solidFill>
                  <a:schemeClr val="accent5">
                    <a:lumMod val="50000"/>
                  </a:schemeClr>
                </a:solidFill>
              </a:rPr>
              <a:t>, hast du Lust, </a:t>
            </a:r>
            <a:r>
              <a:rPr lang="en-US" sz="1200" dirty="0" err="1">
                <a:solidFill>
                  <a:schemeClr val="accent5">
                    <a:lumMod val="50000"/>
                  </a:schemeClr>
                </a:solidFill>
              </a:rPr>
              <a:t>mir</a:t>
            </a:r>
            <a:r>
              <a:rPr lang="en-US" sz="1200" dirty="0">
                <a:solidFill>
                  <a:schemeClr val="accent5">
                    <a:lumMod val="50000"/>
                  </a:schemeClr>
                </a:solidFill>
              </a:rPr>
              <a:t> </a:t>
            </a:r>
            <a:r>
              <a:rPr lang="en-US" sz="1200" dirty="0" err="1">
                <a:solidFill>
                  <a:schemeClr val="accent5">
                    <a:lumMod val="50000"/>
                  </a:schemeClr>
                </a:solidFill>
              </a:rPr>
              <a:t>zu</a:t>
            </a:r>
            <a:r>
              <a:rPr lang="en-US" sz="1200" dirty="0">
                <a:solidFill>
                  <a:schemeClr val="accent5">
                    <a:lumMod val="50000"/>
                  </a:schemeClr>
                </a:solidFill>
              </a:rPr>
              <a:t> </a:t>
            </a:r>
            <a:r>
              <a:rPr lang="en-US" sz="1200" dirty="0" err="1">
                <a:solidFill>
                  <a:schemeClr val="accent5">
                    <a:lumMod val="50000"/>
                  </a:schemeClr>
                </a:solidFill>
              </a:rPr>
              <a:t>helfen</a:t>
            </a:r>
            <a:r>
              <a:rPr lang="en-US" sz="1200" dirty="0">
                <a:solidFill>
                  <a:schemeClr val="accent5">
                    <a:lumMod val="50000"/>
                  </a:schemeClr>
                </a:solidFill>
              </a:rPr>
              <a:t>?</a:t>
            </a:r>
            <a:br>
              <a:rPr lang="en-US" sz="1200" dirty="0">
                <a:solidFill>
                  <a:schemeClr val="accent5">
                    <a:lumMod val="50000"/>
                  </a:schemeClr>
                </a:solidFill>
              </a:rPr>
            </a:br>
            <a:br>
              <a:rPr lang="en-US" sz="1200" dirty="0">
                <a:solidFill>
                  <a:schemeClr val="accent5">
                    <a:lumMod val="50000"/>
                  </a:schemeClr>
                </a:solidFill>
              </a:rPr>
            </a:br>
            <a:r>
              <a:rPr lang="en-US" sz="1200" dirty="0" err="1">
                <a:solidFill>
                  <a:schemeClr val="accent5">
                    <a:lumMod val="50000"/>
                  </a:schemeClr>
                </a:solidFill>
              </a:rPr>
              <a:t>Opa</a:t>
            </a:r>
            <a:r>
              <a:rPr lang="en-US" sz="1200" dirty="0">
                <a:solidFill>
                  <a:schemeClr val="accent5">
                    <a:lumMod val="50000"/>
                  </a:schemeClr>
                </a:solidFill>
              </a:rPr>
              <a:t>: Ach, Mia. </a:t>
            </a:r>
            <a:r>
              <a:rPr lang="en-US" sz="1200" dirty="0" err="1">
                <a:solidFill>
                  <a:schemeClr val="accent5">
                    <a:lumMod val="50000"/>
                  </a:schemeClr>
                </a:solidFill>
              </a:rPr>
              <a:t>Natürlich</a:t>
            </a:r>
            <a:r>
              <a:rPr lang="en-US" sz="1200" dirty="0">
                <a:solidFill>
                  <a:schemeClr val="accent5">
                    <a:lumMod val="50000"/>
                  </a:schemeClr>
                </a:solidFill>
              </a:rPr>
              <a:t> will ich </a:t>
            </a:r>
            <a:r>
              <a:rPr lang="en-US" sz="1200" dirty="0" err="1">
                <a:solidFill>
                  <a:schemeClr val="accent5">
                    <a:lumMod val="50000"/>
                  </a:schemeClr>
                </a:solidFill>
              </a:rPr>
              <a:t>dir</a:t>
            </a:r>
            <a:r>
              <a:rPr lang="en-US" sz="1200" dirty="0">
                <a:solidFill>
                  <a:schemeClr val="accent5">
                    <a:lumMod val="50000"/>
                  </a:schemeClr>
                </a:solidFill>
              </a:rPr>
              <a:t> </a:t>
            </a:r>
            <a:r>
              <a:rPr lang="en-US" sz="1200" dirty="0" err="1">
                <a:solidFill>
                  <a:schemeClr val="accent5">
                    <a:lumMod val="50000"/>
                  </a:schemeClr>
                </a:solidFill>
              </a:rPr>
              <a:t>helfen</a:t>
            </a:r>
            <a:r>
              <a:rPr lang="en-US" sz="1200" dirty="0">
                <a:solidFill>
                  <a:schemeClr val="accent5">
                    <a:lumMod val="50000"/>
                  </a:schemeClr>
                </a:solidFill>
              </a:rPr>
              <a:t>, </a:t>
            </a:r>
            <a:r>
              <a:rPr lang="en-US" sz="1200" dirty="0" err="1">
                <a:solidFill>
                  <a:schemeClr val="accent5">
                    <a:lumMod val="50000"/>
                  </a:schemeClr>
                </a:solidFill>
              </a:rPr>
              <a:t>aber</a:t>
            </a:r>
            <a:r>
              <a:rPr lang="en-US" sz="1200" dirty="0">
                <a:solidFill>
                  <a:schemeClr val="accent5">
                    <a:lumMod val="50000"/>
                  </a:schemeClr>
                </a:solidFill>
              </a:rPr>
              <a:t> ich muss </a:t>
            </a:r>
            <a:r>
              <a:rPr lang="en-US" sz="1200" dirty="0" err="1">
                <a:solidFill>
                  <a:schemeClr val="accent5">
                    <a:lumMod val="50000"/>
                  </a:schemeClr>
                </a:solidFill>
              </a:rPr>
              <a:t>noch</a:t>
            </a:r>
            <a:r>
              <a:rPr lang="en-US" sz="1200" dirty="0">
                <a:solidFill>
                  <a:schemeClr val="accent5">
                    <a:lumMod val="50000"/>
                  </a:schemeClr>
                </a:solidFill>
              </a:rPr>
              <a:t> </a:t>
            </a:r>
            <a:r>
              <a:rPr lang="en-US" sz="1200" dirty="0" err="1">
                <a:solidFill>
                  <a:schemeClr val="accent5">
                    <a:lumMod val="50000"/>
                  </a:schemeClr>
                </a:solidFill>
              </a:rPr>
              <a:t>eine</a:t>
            </a:r>
            <a:r>
              <a:rPr lang="en-US" sz="1200" dirty="0">
                <a:solidFill>
                  <a:schemeClr val="accent5">
                    <a:lumMod val="50000"/>
                  </a:schemeClr>
                </a:solidFill>
              </a:rPr>
              <a:t> </a:t>
            </a:r>
            <a:r>
              <a:rPr lang="en-US" sz="1200" dirty="0" err="1">
                <a:solidFill>
                  <a:schemeClr val="accent5">
                    <a:lumMod val="50000"/>
                  </a:schemeClr>
                </a:solidFill>
              </a:rPr>
              <a:t>Weile</a:t>
            </a:r>
            <a:r>
              <a:rPr lang="en-US" sz="1200" dirty="0">
                <a:solidFill>
                  <a:schemeClr val="accent5">
                    <a:lumMod val="50000"/>
                  </a:schemeClr>
                </a:solidFill>
              </a:rPr>
              <a:t> </a:t>
            </a:r>
            <a:r>
              <a:rPr lang="en-US" sz="1200" dirty="0" err="1">
                <a:solidFill>
                  <a:schemeClr val="accent5">
                    <a:lumMod val="50000"/>
                  </a:schemeClr>
                </a:solidFill>
              </a:rPr>
              <a:t>im</a:t>
            </a:r>
            <a:r>
              <a:rPr lang="en-US" sz="1200" dirty="0">
                <a:solidFill>
                  <a:schemeClr val="accent5">
                    <a:lumMod val="50000"/>
                  </a:schemeClr>
                </a:solidFill>
              </a:rPr>
              <a:t> Garten </a:t>
            </a:r>
            <a:r>
              <a:rPr lang="en-US" sz="1200" dirty="0" err="1">
                <a:solidFill>
                  <a:schemeClr val="accent5">
                    <a:lumMod val="50000"/>
                  </a:schemeClr>
                </a:solidFill>
              </a:rPr>
              <a:t>arbeiten</a:t>
            </a:r>
            <a:r>
              <a:rPr lang="en-US" sz="1200" dirty="0">
                <a:solidFill>
                  <a:schemeClr val="accent5">
                    <a:lumMod val="50000"/>
                  </a:schemeClr>
                </a:solidFill>
              </a:rPr>
              <a:t>. Dann </a:t>
            </a:r>
            <a:r>
              <a:rPr lang="en-US" sz="1200" dirty="0" err="1">
                <a:solidFill>
                  <a:schemeClr val="accent5">
                    <a:lumMod val="50000"/>
                  </a:schemeClr>
                </a:solidFill>
              </a:rPr>
              <a:t>habe</a:t>
            </a:r>
            <a:r>
              <a:rPr lang="en-US" sz="1200" dirty="0">
                <a:solidFill>
                  <a:schemeClr val="accent5">
                    <a:lumMod val="50000"/>
                  </a:schemeClr>
                </a:solidFill>
              </a:rPr>
              <a:t> ich um </a:t>
            </a:r>
            <a:r>
              <a:rPr lang="en-US" sz="1200" dirty="0" err="1">
                <a:solidFill>
                  <a:schemeClr val="accent5">
                    <a:lumMod val="50000"/>
                  </a:schemeClr>
                </a:solidFill>
              </a:rPr>
              <a:t>fünf</a:t>
            </a:r>
            <a:r>
              <a:rPr lang="en-US" sz="1200" dirty="0">
                <a:solidFill>
                  <a:schemeClr val="accent5">
                    <a:lumMod val="50000"/>
                  </a:schemeClr>
                </a:solidFill>
              </a:rPr>
              <a:t> </a:t>
            </a:r>
            <a:r>
              <a:rPr lang="en-US" sz="1200" dirty="0" err="1">
                <a:solidFill>
                  <a:schemeClr val="accent5">
                    <a:lumMod val="50000"/>
                  </a:schemeClr>
                </a:solidFill>
              </a:rPr>
              <a:t>Uhr</a:t>
            </a:r>
            <a:r>
              <a:rPr lang="en-US" sz="1200" dirty="0">
                <a:solidFill>
                  <a:schemeClr val="accent5">
                    <a:lumMod val="50000"/>
                  </a:schemeClr>
                </a:solidFill>
              </a:rPr>
              <a:t> </a:t>
            </a:r>
            <a:r>
              <a:rPr lang="en-US" sz="1200" dirty="0" err="1">
                <a:solidFill>
                  <a:schemeClr val="accent5">
                    <a:lumMod val="50000"/>
                  </a:schemeClr>
                </a:solidFill>
              </a:rPr>
              <a:t>meine</a:t>
            </a:r>
            <a:r>
              <a:rPr lang="en-US" sz="1200" dirty="0">
                <a:solidFill>
                  <a:schemeClr val="accent5">
                    <a:lumMod val="50000"/>
                  </a:schemeClr>
                </a:solidFill>
              </a:rPr>
              <a:t> </a:t>
            </a:r>
            <a:r>
              <a:rPr lang="en-US" sz="1200" dirty="0" err="1">
                <a:solidFill>
                  <a:schemeClr val="accent5">
                    <a:lumMod val="50000"/>
                  </a:schemeClr>
                </a:solidFill>
              </a:rPr>
              <a:t>Gitarrenstunde</a:t>
            </a:r>
            <a:r>
              <a:rPr lang="en-US" sz="1200" dirty="0">
                <a:solidFill>
                  <a:schemeClr val="accent5">
                    <a:lumMod val="50000"/>
                  </a:schemeClr>
                </a:solidFill>
              </a:rPr>
              <a:t>, und ich will </a:t>
            </a:r>
            <a:r>
              <a:rPr lang="en-US" sz="1200" dirty="0" err="1">
                <a:solidFill>
                  <a:schemeClr val="accent5">
                    <a:lumMod val="50000"/>
                  </a:schemeClr>
                </a:solidFill>
              </a:rPr>
              <a:t>noch</a:t>
            </a:r>
            <a:r>
              <a:rPr lang="en-US" sz="1200" dirty="0">
                <a:solidFill>
                  <a:schemeClr val="accent5">
                    <a:lumMod val="50000"/>
                  </a:schemeClr>
                </a:solidFill>
              </a:rPr>
              <a:t> </a:t>
            </a:r>
            <a:r>
              <a:rPr lang="en-US" sz="1200" dirty="0" err="1">
                <a:solidFill>
                  <a:schemeClr val="accent5">
                    <a:lumMod val="50000"/>
                  </a:schemeClr>
                </a:solidFill>
              </a:rPr>
              <a:t>üben</a:t>
            </a:r>
            <a:r>
              <a:rPr lang="en-US" sz="1200" dirty="0">
                <a:solidFill>
                  <a:schemeClr val="accent5">
                    <a:lumMod val="50000"/>
                  </a:schemeClr>
                </a:solidFill>
              </a:rPr>
              <a:t>. Ich </a:t>
            </a:r>
            <a:r>
              <a:rPr lang="en-US" sz="1200" dirty="0" err="1">
                <a:solidFill>
                  <a:schemeClr val="accent5">
                    <a:lumMod val="50000"/>
                  </a:schemeClr>
                </a:solidFill>
              </a:rPr>
              <a:t>habe</a:t>
            </a:r>
            <a:r>
              <a:rPr lang="en-US" sz="1200" dirty="0">
                <a:solidFill>
                  <a:schemeClr val="accent5">
                    <a:lumMod val="50000"/>
                  </a:schemeClr>
                </a:solidFill>
              </a:rPr>
              <a:t> Lust, </a:t>
            </a:r>
            <a:r>
              <a:rPr lang="en-US" sz="1200" dirty="0" err="1">
                <a:solidFill>
                  <a:schemeClr val="accent5">
                    <a:lumMod val="50000"/>
                  </a:schemeClr>
                </a:solidFill>
              </a:rPr>
              <a:t>später</a:t>
            </a:r>
            <a:r>
              <a:rPr lang="en-US" sz="1200" dirty="0">
                <a:solidFill>
                  <a:schemeClr val="accent5">
                    <a:lumMod val="50000"/>
                  </a:schemeClr>
                </a:solidFill>
              </a:rPr>
              <a:t> </a:t>
            </a:r>
            <a:r>
              <a:rPr lang="en-US" sz="1200" dirty="0" err="1">
                <a:solidFill>
                  <a:schemeClr val="accent5">
                    <a:lumMod val="50000"/>
                  </a:schemeClr>
                </a:solidFill>
              </a:rPr>
              <a:t>ein</a:t>
            </a:r>
            <a:r>
              <a:rPr lang="en-US" sz="1200" dirty="0">
                <a:solidFill>
                  <a:schemeClr val="accent5">
                    <a:lumMod val="50000"/>
                  </a:schemeClr>
                </a:solidFill>
              </a:rPr>
              <a:t> </a:t>
            </a:r>
            <a:r>
              <a:rPr lang="en-US" sz="1200" dirty="0" err="1">
                <a:solidFill>
                  <a:schemeClr val="accent5">
                    <a:lumMod val="50000"/>
                  </a:schemeClr>
                </a:solidFill>
              </a:rPr>
              <a:t>Bachkonzert</a:t>
            </a:r>
            <a:r>
              <a:rPr lang="en-US" sz="1200" dirty="0">
                <a:solidFill>
                  <a:schemeClr val="accent5">
                    <a:lumMod val="50000"/>
                  </a:schemeClr>
                </a:solidFill>
              </a:rPr>
              <a:t> </a:t>
            </a:r>
            <a:r>
              <a:rPr lang="en-US" sz="1200" dirty="0" err="1">
                <a:solidFill>
                  <a:schemeClr val="accent5">
                    <a:lumMod val="50000"/>
                  </a:schemeClr>
                </a:solidFill>
              </a:rPr>
              <a:t>im</a:t>
            </a:r>
            <a:r>
              <a:rPr lang="en-US" sz="1200" dirty="0">
                <a:solidFill>
                  <a:schemeClr val="accent5">
                    <a:lumMod val="50000"/>
                  </a:schemeClr>
                </a:solidFill>
              </a:rPr>
              <a:t> Radio </a:t>
            </a:r>
            <a:r>
              <a:rPr lang="en-US" sz="1200" dirty="0" err="1">
                <a:solidFill>
                  <a:schemeClr val="accent5">
                    <a:lumMod val="50000"/>
                  </a:schemeClr>
                </a:solidFill>
              </a:rPr>
              <a:t>anzuhören</a:t>
            </a:r>
            <a:r>
              <a:rPr lang="en-US" sz="1200" dirty="0">
                <a:solidFill>
                  <a:schemeClr val="accent5">
                    <a:lumMod val="50000"/>
                  </a:schemeClr>
                </a:solidFill>
              </a:rPr>
              <a:t>. Hast du Lust, es </a:t>
            </a:r>
            <a:r>
              <a:rPr lang="en-US" sz="1200" dirty="0" err="1">
                <a:solidFill>
                  <a:schemeClr val="accent5">
                    <a:lumMod val="50000"/>
                  </a:schemeClr>
                </a:solidFill>
              </a:rPr>
              <a:t>auch</a:t>
            </a:r>
            <a:r>
              <a:rPr lang="en-US" sz="1200" dirty="0">
                <a:solidFill>
                  <a:schemeClr val="accent5">
                    <a:lumMod val="50000"/>
                  </a:schemeClr>
                </a:solidFill>
              </a:rPr>
              <a:t> </a:t>
            </a:r>
            <a:r>
              <a:rPr lang="en-US" sz="1200" dirty="0" err="1">
                <a:solidFill>
                  <a:schemeClr val="accent5">
                    <a:lumMod val="50000"/>
                  </a:schemeClr>
                </a:solidFill>
              </a:rPr>
              <a:t>anzuhören</a:t>
            </a:r>
            <a:r>
              <a:rPr lang="en-US" sz="1200" dirty="0">
                <a:solidFill>
                  <a:schemeClr val="accent5">
                    <a:lumMod val="50000"/>
                  </a:schemeClr>
                </a:solidFill>
              </a:rPr>
              <a:t>?</a:t>
            </a:r>
            <a:br>
              <a:rPr lang="en-US" sz="1200" dirty="0">
                <a:solidFill>
                  <a:schemeClr val="accent5">
                    <a:lumMod val="50000"/>
                  </a:schemeClr>
                </a:solidFill>
              </a:rPr>
            </a:br>
            <a:endParaRPr lang="en-US" sz="12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a:t>Laune [3475]</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33257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Aim: </a:t>
            </a:r>
            <a:r>
              <a:rPr lang="en-GB" b="0" dirty="0"/>
              <a:t>To practise understanding of two-verb structures in a longer passage. Then to consolidate knowledge of two-verb structures by completing a gap-fill task.</a:t>
            </a:r>
            <a:br>
              <a:rPr lang="en-GB" b="0" dirty="0"/>
            </a:br>
            <a:br>
              <a:rPr lang="en-GB" dirty="0"/>
            </a:br>
            <a:r>
              <a:rPr lang="en-GB" b="1" dirty="0"/>
              <a:t>Procedure:</a:t>
            </a:r>
            <a:br>
              <a:rPr lang="en-GB" dirty="0"/>
            </a:br>
            <a:r>
              <a:rPr lang="en-GB" strike="sngStrike" dirty="0"/>
              <a:t>1. Students listen to the dialogue and answer questions in English.</a:t>
            </a:r>
            <a:r>
              <a:rPr lang="en-GB" strike="noStrike" dirty="0"/>
              <a:t> (completed on previous slide)</a:t>
            </a:r>
          </a:p>
          <a:p>
            <a:r>
              <a:rPr lang="en-GB" strike="sngStrike" dirty="0"/>
              <a:t>2. Click for answers.</a:t>
            </a:r>
            <a:r>
              <a:rPr lang="en-GB" strike="noStrike" dirty="0"/>
              <a:t> (completed on previous slide)</a:t>
            </a:r>
          </a:p>
          <a:p>
            <a:r>
              <a:rPr lang="en-GB" dirty="0"/>
              <a:t>3. (From this slide:) Students listen to a second version of the dialogue, where the modal verb ‘</a:t>
            </a:r>
            <a:r>
              <a:rPr lang="en-GB" dirty="0" err="1"/>
              <a:t>wollen</a:t>
            </a:r>
            <a:r>
              <a:rPr lang="en-GB" dirty="0"/>
              <a:t>’ and ‘Lust </a:t>
            </a:r>
            <a:r>
              <a:rPr lang="en-GB" dirty="0" err="1"/>
              <a:t>haben</a:t>
            </a:r>
            <a:r>
              <a:rPr lang="en-GB" dirty="0"/>
              <a:t>’ are bleeped out. Click on the numbers 1-4 to hear the audio.</a:t>
            </a:r>
            <a:br>
              <a:rPr lang="en-GB" dirty="0"/>
            </a:br>
            <a:r>
              <a:rPr lang="en-GB" dirty="0"/>
              <a:t>4. Students write in the correct structure, based on the presence or absence of ‘</a:t>
            </a:r>
            <a:r>
              <a:rPr lang="en-GB" dirty="0" err="1"/>
              <a:t>zu</a:t>
            </a:r>
            <a:r>
              <a:rPr lang="en-GB" dirty="0"/>
              <a:t>’ before the infinitive.</a:t>
            </a:r>
          </a:p>
          <a:p>
            <a:r>
              <a:rPr lang="en-GB" dirty="0"/>
              <a:t>5. Click to check answers.</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US" sz="1200" dirty="0">
                <a:solidFill>
                  <a:schemeClr val="accent5">
                    <a:lumMod val="50000"/>
                  </a:schemeClr>
                </a:solidFill>
              </a:rPr>
              <a:t>1. </a:t>
            </a:r>
            <a:r>
              <a:rPr lang="en-US" sz="1200" dirty="0" err="1">
                <a:solidFill>
                  <a:schemeClr val="accent5">
                    <a:lumMod val="50000"/>
                  </a:schemeClr>
                </a:solidFill>
              </a:rPr>
              <a:t>Opa</a:t>
            </a:r>
            <a:r>
              <a:rPr lang="en-US" sz="1200" dirty="0">
                <a:solidFill>
                  <a:schemeClr val="accent5">
                    <a:lumMod val="50000"/>
                  </a:schemeClr>
                </a:solidFill>
              </a:rPr>
              <a:t>, ich [will] </a:t>
            </a:r>
            <a:r>
              <a:rPr lang="en-US" sz="1200" dirty="0" err="1">
                <a:solidFill>
                  <a:schemeClr val="accent5">
                    <a:lumMod val="50000"/>
                  </a:schemeClr>
                </a:solidFill>
              </a:rPr>
              <a:t>heute</a:t>
            </a:r>
            <a:r>
              <a:rPr lang="en-US" sz="1200" dirty="0">
                <a:solidFill>
                  <a:schemeClr val="accent5">
                    <a:lumMod val="50000"/>
                  </a:schemeClr>
                </a:solidFill>
              </a:rPr>
              <a:t> abend </a:t>
            </a:r>
            <a:r>
              <a:rPr lang="en-US" sz="1200" dirty="0" err="1">
                <a:solidFill>
                  <a:schemeClr val="accent5">
                    <a:lumMod val="50000"/>
                  </a:schemeClr>
                </a:solidFill>
              </a:rPr>
              <a:t>einen</a:t>
            </a:r>
            <a:r>
              <a:rPr lang="en-US" sz="1200" dirty="0">
                <a:solidFill>
                  <a:schemeClr val="accent5">
                    <a:lumMod val="50000"/>
                  </a:schemeClr>
                </a:solidFill>
              </a:rPr>
              <a:t> Film </a:t>
            </a:r>
            <a:r>
              <a:rPr lang="en-US" sz="1200" dirty="0" err="1">
                <a:solidFill>
                  <a:schemeClr val="accent5">
                    <a:lumMod val="50000"/>
                  </a:schemeClr>
                </a:solidFill>
              </a:rPr>
              <a:t>anschauen</a:t>
            </a:r>
            <a:r>
              <a:rPr lang="en-US" sz="1200" dirty="0">
                <a:solidFill>
                  <a:schemeClr val="accent5">
                    <a:lumMod val="50000"/>
                  </a:schemeClr>
                </a:solidFill>
              </a:rPr>
              <a:t>, </a:t>
            </a:r>
            <a:r>
              <a:rPr lang="en-US" sz="1200" dirty="0" err="1">
                <a:solidFill>
                  <a:schemeClr val="accent5">
                    <a:lumMod val="50000"/>
                  </a:schemeClr>
                </a:solidFill>
              </a:rPr>
              <a:t>aber</a:t>
            </a:r>
            <a:r>
              <a:rPr lang="en-US" sz="1200" dirty="0">
                <a:solidFill>
                  <a:schemeClr val="accent5">
                    <a:lumMod val="50000"/>
                  </a:schemeClr>
                </a:solidFill>
              </a:rPr>
              <a:t> ich muss </a:t>
            </a:r>
            <a:r>
              <a:rPr lang="en-US" sz="1200" dirty="0" err="1">
                <a:solidFill>
                  <a:schemeClr val="accent5">
                    <a:lumMod val="50000"/>
                  </a:schemeClr>
                </a:solidFill>
              </a:rPr>
              <a:t>meine</a:t>
            </a:r>
            <a:r>
              <a:rPr lang="en-US" sz="1200" dirty="0">
                <a:solidFill>
                  <a:schemeClr val="accent5">
                    <a:lumMod val="50000"/>
                  </a:schemeClr>
                </a:solidFill>
              </a:rPr>
              <a:t> </a:t>
            </a:r>
            <a:r>
              <a:rPr lang="en-US" sz="1200" dirty="0" err="1">
                <a:solidFill>
                  <a:schemeClr val="accent5">
                    <a:lumMod val="50000"/>
                  </a:schemeClr>
                </a:solidFill>
              </a:rPr>
              <a:t>Hausaufgaben</a:t>
            </a:r>
            <a:r>
              <a:rPr lang="en-US" sz="1200" dirty="0">
                <a:solidFill>
                  <a:schemeClr val="accent5">
                    <a:lumMod val="50000"/>
                  </a:schemeClr>
                </a:solidFill>
              </a:rPr>
              <a:t> </a:t>
            </a:r>
            <a:r>
              <a:rPr lang="en-US" sz="1200" dirty="0" err="1">
                <a:solidFill>
                  <a:schemeClr val="accent5">
                    <a:lumMod val="50000"/>
                  </a:schemeClr>
                </a:solidFill>
              </a:rPr>
              <a:t>machen</a:t>
            </a:r>
            <a:r>
              <a:rPr lang="en-US" sz="1200" dirty="0">
                <a:solidFill>
                  <a:schemeClr val="accent5">
                    <a:lumMod val="50000"/>
                  </a:schemeClr>
                </a:solidFill>
              </a:rPr>
              <a:t>. </a:t>
            </a:r>
            <a:br>
              <a:rPr lang="en-US" sz="1200" dirty="0">
                <a:solidFill>
                  <a:schemeClr val="accent5">
                    <a:lumMod val="50000"/>
                  </a:schemeClr>
                </a:solidFill>
              </a:rPr>
            </a:br>
            <a:r>
              <a:rPr lang="en-US" sz="1200" dirty="0">
                <a:solidFill>
                  <a:schemeClr val="accent5">
                    <a:lumMod val="50000"/>
                  </a:schemeClr>
                </a:solidFill>
              </a:rPr>
              <a:t>2. Ich [</a:t>
            </a:r>
            <a:r>
              <a:rPr lang="en-US" sz="1200" dirty="0" err="1">
                <a:solidFill>
                  <a:schemeClr val="accent5">
                    <a:lumMod val="50000"/>
                  </a:schemeClr>
                </a:solidFill>
              </a:rPr>
              <a:t>habe</a:t>
            </a:r>
            <a:r>
              <a:rPr lang="en-US" sz="1200" dirty="0">
                <a:solidFill>
                  <a:schemeClr val="accent5">
                    <a:lumMod val="50000"/>
                  </a:schemeClr>
                </a:solidFill>
              </a:rPr>
              <a:t> Lust], Alistair </a:t>
            </a:r>
            <a:r>
              <a:rPr lang="en-US" sz="1200" dirty="0" err="1">
                <a:solidFill>
                  <a:schemeClr val="accent5">
                    <a:lumMod val="50000"/>
                  </a:schemeClr>
                </a:solidFill>
              </a:rPr>
              <a:t>anzurufen</a:t>
            </a:r>
            <a:r>
              <a:rPr lang="en-US" sz="1200" dirty="0">
                <a:solidFill>
                  <a:schemeClr val="accent5">
                    <a:lumMod val="50000"/>
                  </a:schemeClr>
                </a:solidFill>
              </a:rPr>
              <a:t>, </a:t>
            </a:r>
            <a:r>
              <a:rPr lang="en-US" sz="1200" dirty="0" err="1">
                <a:solidFill>
                  <a:schemeClr val="accent5">
                    <a:lumMod val="50000"/>
                  </a:schemeClr>
                </a:solidFill>
              </a:rPr>
              <a:t>aber</a:t>
            </a:r>
            <a:r>
              <a:rPr lang="en-US" sz="1200" dirty="0">
                <a:solidFill>
                  <a:schemeClr val="accent5">
                    <a:lumMod val="50000"/>
                  </a:schemeClr>
                </a:solidFill>
              </a:rPr>
              <a:t> ich muss </a:t>
            </a:r>
            <a:r>
              <a:rPr lang="en-US" sz="1200" dirty="0" err="1">
                <a:solidFill>
                  <a:schemeClr val="accent5">
                    <a:lumMod val="50000"/>
                  </a:schemeClr>
                </a:solidFill>
              </a:rPr>
              <a:t>meine</a:t>
            </a:r>
            <a:r>
              <a:rPr lang="en-US" sz="1200" dirty="0">
                <a:solidFill>
                  <a:schemeClr val="accent5">
                    <a:lumMod val="50000"/>
                  </a:schemeClr>
                </a:solidFill>
              </a:rPr>
              <a:t> </a:t>
            </a:r>
            <a:r>
              <a:rPr lang="en-US" sz="1200" dirty="0" err="1">
                <a:solidFill>
                  <a:schemeClr val="accent5">
                    <a:lumMod val="50000"/>
                  </a:schemeClr>
                </a:solidFill>
              </a:rPr>
              <a:t>Schultasche</a:t>
            </a:r>
            <a:r>
              <a:rPr lang="en-US" sz="1200" dirty="0">
                <a:solidFill>
                  <a:schemeClr val="accent5">
                    <a:lumMod val="50000"/>
                  </a:schemeClr>
                </a:solidFill>
              </a:rPr>
              <a:t> </a:t>
            </a:r>
            <a:r>
              <a:rPr lang="en-US" sz="1200" dirty="0" err="1">
                <a:solidFill>
                  <a:schemeClr val="accent5">
                    <a:lumMod val="50000"/>
                  </a:schemeClr>
                </a:solidFill>
              </a:rPr>
              <a:t>für</a:t>
            </a:r>
            <a:r>
              <a:rPr lang="en-US" sz="1200" dirty="0">
                <a:solidFill>
                  <a:schemeClr val="accent5">
                    <a:lumMod val="50000"/>
                  </a:schemeClr>
                </a:solidFill>
              </a:rPr>
              <a:t> morgen </a:t>
            </a:r>
            <a:r>
              <a:rPr lang="en-US" sz="1200" dirty="0" err="1">
                <a:solidFill>
                  <a:schemeClr val="accent5">
                    <a:lumMod val="50000"/>
                  </a:schemeClr>
                </a:solidFill>
              </a:rPr>
              <a:t>vorbereiten</a:t>
            </a:r>
            <a:r>
              <a:rPr lang="en-US" sz="1200" dirty="0">
                <a:solidFill>
                  <a:schemeClr val="accent5">
                    <a:lumMod val="50000"/>
                  </a:schemeClr>
                </a:solidFill>
              </a:rPr>
              <a:t>. </a:t>
            </a:r>
            <a:br>
              <a:rPr lang="en-US" sz="1200" dirty="0">
                <a:solidFill>
                  <a:schemeClr val="accent5">
                    <a:lumMod val="50000"/>
                  </a:schemeClr>
                </a:solidFill>
              </a:rPr>
            </a:br>
            <a:r>
              <a:rPr lang="en-US" sz="1200" dirty="0">
                <a:solidFill>
                  <a:schemeClr val="accent5">
                    <a:lumMod val="50000"/>
                  </a:schemeClr>
                </a:solidFill>
              </a:rPr>
              <a:t>3. Ich [will] </a:t>
            </a:r>
            <a:r>
              <a:rPr lang="en-US" sz="1200" dirty="0" err="1">
                <a:solidFill>
                  <a:schemeClr val="accent5">
                    <a:lumMod val="50000"/>
                  </a:schemeClr>
                </a:solidFill>
              </a:rPr>
              <a:t>auch</a:t>
            </a:r>
            <a:r>
              <a:rPr lang="en-US" sz="1200" dirty="0">
                <a:solidFill>
                  <a:schemeClr val="accent5">
                    <a:lumMod val="50000"/>
                  </a:schemeClr>
                </a:solidFill>
              </a:rPr>
              <a:t> online </a:t>
            </a:r>
            <a:r>
              <a:rPr lang="en-US" sz="1200" dirty="0" err="1">
                <a:solidFill>
                  <a:schemeClr val="accent5">
                    <a:lumMod val="50000"/>
                  </a:schemeClr>
                </a:solidFill>
              </a:rPr>
              <a:t>ein</a:t>
            </a:r>
            <a:r>
              <a:rPr lang="en-US" sz="1200" dirty="0">
                <a:solidFill>
                  <a:schemeClr val="accent5">
                    <a:lumMod val="50000"/>
                  </a:schemeClr>
                </a:solidFill>
              </a:rPr>
              <a:t> </a:t>
            </a:r>
            <a:r>
              <a:rPr lang="en-US" sz="1200" dirty="0" err="1">
                <a:solidFill>
                  <a:schemeClr val="accent5">
                    <a:lumMod val="50000"/>
                  </a:schemeClr>
                </a:solidFill>
              </a:rPr>
              <a:t>Geburtstagsgeschenk</a:t>
            </a:r>
            <a:r>
              <a:rPr lang="en-US" sz="1200" dirty="0">
                <a:solidFill>
                  <a:schemeClr val="accent5">
                    <a:lumMod val="50000"/>
                  </a:schemeClr>
                </a:solidFill>
              </a:rPr>
              <a:t> </a:t>
            </a:r>
            <a:r>
              <a:rPr lang="en-US" sz="1200" dirty="0" err="1">
                <a:solidFill>
                  <a:schemeClr val="accent5">
                    <a:lumMod val="50000"/>
                  </a:schemeClr>
                </a:solidFill>
              </a:rPr>
              <a:t>für</a:t>
            </a:r>
            <a:r>
              <a:rPr lang="en-US" sz="1200" dirty="0">
                <a:solidFill>
                  <a:schemeClr val="accent5">
                    <a:lumMod val="50000"/>
                  </a:schemeClr>
                </a:solidFill>
              </a:rPr>
              <a:t> Andrea </a:t>
            </a:r>
            <a:r>
              <a:rPr lang="en-US" sz="1200" dirty="0" err="1">
                <a:solidFill>
                  <a:schemeClr val="accent5">
                    <a:lumMod val="50000"/>
                  </a:schemeClr>
                </a:solidFill>
              </a:rPr>
              <a:t>suchen</a:t>
            </a:r>
            <a:r>
              <a:rPr lang="en-US" sz="1200" dirty="0">
                <a:solidFill>
                  <a:schemeClr val="accent5">
                    <a:lumMod val="50000"/>
                  </a:schemeClr>
                </a:solidFill>
              </a:rPr>
              <a:t>, </a:t>
            </a:r>
            <a:r>
              <a:rPr lang="en-US" sz="1200" dirty="0" err="1">
                <a:solidFill>
                  <a:schemeClr val="accent5">
                    <a:lumMod val="50000"/>
                  </a:schemeClr>
                </a:solidFill>
              </a:rPr>
              <a:t>aber</a:t>
            </a:r>
            <a:r>
              <a:rPr lang="en-US" sz="1200" dirty="0">
                <a:solidFill>
                  <a:schemeClr val="accent5">
                    <a:lumMod val="50000"/>
                  </a:schemeClr>
                </a:solidFill>
              </a:rPr>
              <a:t> ich muss </a:t>
            </a:r>
            <a:r>
              <a:rPr lang="en-US" sz="1200" dirty="0" err="1">
                <a:solidFill>
                  <a:schemeClr val="accent5">
                    <a:lumMod val="50000"/>
                  </a:schemeClr>
                </a:solidFill>
              </a:rPr>
              <a:t>mein</a:t>
            </a:r>
            <a:r>
              <a:rPr lang="en-US" sz="1200" dirty="0">
                <a:solidFill>
                  <a:schemeClr val="accent5">
                    <a:lumMod val="50000"/>
                  </a:schemeClr>
                </a:solidFill>
              </a:rPr>
              <a:t> Zimmer </a:t>
            </a:r>
            <a:r>
              <a:rPr lang="en-US" sz="1200" dirty="0" err="1">
                <a:solidFill>
                  <a:schemeClr val="accent5">
                    <a:lumMod val="50000"/>
                  </a:schemeClr>
                </a:solidFill>
              </a:rPr>
              <a:t>putzen</a:t>
            </a:r>
            <a:r>
              <a:rPr lang="en-US" sz="1200" dirty="0">
                <a:solidFill>
                  <a:schemeClr val="accent5">
                    <a:lumMod val="50000"/>
                  </a:schemeClr>
                </a:solidFill>
              </a:rPr>
              <a:t>. </a:t>
            </a:r>
            <a:br>
              <a:rPr lang="en-US" sz="1200" dirty="0">
                <a:solidFill>
                  <a:schemeClr val="accent5">
                    <a:lumMod val="50000"/>
                  </a:schemeClr>
                </a:solidFill>
              </a:rPr>
            </a:br>
            <a:r>
              <a:rPr lang="en-US" sz="1200" dirty="0">
                <a:solidFill>
                  <a:schemeClr val="accent5">
                    <a:lumMod val="50000"/>
                  </a:schemeClr>
                </a:solidFill>
              </a:rPr>
              <a:t>4. Die </a:t>
            </a:r>
            <a:r>
              <a:rPr lang="en-US" sz="1200" dirty="0" err="1">
                <a:solidFill>
                  <a:schemeClr val="accent5">
                    <a:lumMod val="50000"/>
                  </a:schemeClr>
                </a:solidFill>
              </a:rPr>
              <a:t>Küche</a:t>
            </a:r>
            <a:r>
              <a:rPr lang="en-US" sz="1200" dirty="0">
                <a:solidFill>
                  <a:schemeClr val="accent5">
                    <a:lumMod val="50000"/>
                  </a:schemeClr>
                </a:solidFill>
              </a:rPr>
              <a:t> muss ich </a:t>
            </a:r>
            <a:r>
              <a:rPr lang="en-US" sz="1200" dirty="0" err="1">
                <a:solidFill>
                  <a:schemeClr val="accent5">
                    <a:lumMod val="50000"/>
                  </a:schemeClr>
                </a:solidFill>
              </a:rPr>
              <a:t>auch</a:t>
            </a:r>
            <a:r>
              <a:rPr lang="en-US" sz="1200" dirty="0">
                <a:solidFill>
                  <a:schemeClr val="accent5">
                    <a:lumMod val="50000"/>
                  </a:schemeClr>
                </a:solidFill>
              </a:rPr>
              <a:t> </a:t>
            </a:r>
            <a:r>
              <a:rPr lang="en-US" sz="1200" dirty="0" err="1">
                <a:solidFill>
                  <a:schemeClr val="accent5">
                    <a:lumMod val="50000"/>
                  </a:schemeClr>
                </a:solidFill>
              </a:rPr>
              <a:t>noch</a:t>
            </a:r>
            <a:r>
              <a:rPr lang="en-US" sz="1200" dirty="0">
                <a:solidFill>
                  <a:schemeClr val="accent5">
                    <a:lumMod val="50000"/>
                  </a:schemeClr>
                </a:solidFill>
              </a:rPr>
              <a:t> </a:t>
            </a:r>
            <a:r>
              <a:rPr lang="en-US" sz="1200" dirty="0" err="1">
                <a:solidFill>
                  <a:schemeClr val="accent5">
                    <a:lumMod val="50000"/>
                  </a:schemeClr>
                </a:solidFill>
              </a:rPr>
              <a:t>putzen</a:t>
            </a:r>
            <a:r>
              <a:rPr lang="en-US" sz="1200" dirty="0">
                <a:solidFill>
                  <a:schemeClr val="accent5">
                    <a:lumMod val="50000"/>
                  </a:schemeClr>
                </a:solidFill>
              </a:rPr>
              <a:t>. </a:t>
            </a:r>
            <a:r>
              <a:rPr lang="en-US" sz="1200" dirty="0" err="1">
                <a:solidFill>
                  <a:schemeClr val="accent5">
                    <a:lumMod val="50000"/>
                  </a:schemeClr>
                </a:solidFill>
              </a:rPr>
              <a:t>Oje</a:t>
            </a:r>
            <a:r>
              <a:rPr lang="en-US" sz="1200" dirty="0">
                <a:solidFill>
                  <a:schemeClr val="accent5">
                    <a:lumMod val="50000"/>
                  </a:schemeClr>
                </a:solidFill>
              </a:rPr>
              <a:t>! </a:t>
            </a:r>
            <a:r>
              <a:rPr lang="en-US" sz="1200" dirty="0" err="1">
                <a:solidFill>
                  <a:schemeClr val="accent5">
                    <a:lumMod val="50000"/>
                  </a:schemeClr>
                </a:solidFill>
              </a:rPr>
              <a:t>Opa</a:t>
            </a:r>
            <a:r>
              <a:rPr lang="en-US" sz="1200" dirty="0">
                <a:solidFill>
                  <a:schemeClr val="accent5">
                    <a:lumMod val="50000"/>
                  </a:schemeClr>
                </a:solidFill>
              </a:rPr>
              <a:t>, [hast du Lust], </a:t>
            </a:r>
            <a:r>
              <a:rPr lang="en-US" sz="1200" dirty="0" err="1">
                <a:solidFill>
                  <a:schemeClr val="accent5">
                    <a:lumMod val="50000"/>
                  </a:schemeClr>
                </a:solidFill>
              </a:rPr>
              <a:t>mir</a:t>
            </a:r>
            <a:r>
              <a:rPr lang="en-US" sz="1200" dirty="0">
                <a:solidFill>
                  <a:schemeClr val="accent5">
                    <a:lumMod val="50000"/>
                  </a:schemeClr>
                </a:solidFill>
              </a:rPr>
              <a:t> </a:t>
            </a:r>
            <a:r>
              <a:rPr lang="en-US" sz="1200" dirty="0" err="1">
                <a:solidFill>
                  <a:schemeClr val="accent5">
                    <a:lumMod val="50000"/>
                  </a:schemeClr>
                </a:solidFill>
              </a:rPr>
              <a:t>zu</a:t>
            </a:r>
            <a:r>
              <a:rPr lang="en-US" sz="1200" dirty="0">
                <a:solidFill>
                  <a:schemeClr val="accent5">
                    <a:lumMod val="50000"/>
                  </a:schemeClr>
                </a:solidFill>
              </a:rPr>
              <a:t> </a:t>
            </a:r>
            <a:r>
              <a:rPr lang="en-US" sz="1200" dirty="0" err="1">
                <a:solidFill>
                  <a:schemeClr val="accent5">
                    <a:lumMod val="50000"/>
                  </a:schemeClr>
                </a:solidFill>
              </a:rPr>
              <a:t>helfen</a:t>
            </a:r>
            <a:r>
              <a:rPr lang="en-US" sz="1200" dirty="0">
                <a:solidFill>
                  <a:schemeClr val="accent5">
                    <a:lumMod val="50000"/>
                  </a:schemeClr>
                </a:solidFill>
              </a:rPr>
              <a:t>?</a:t>
            </a:r>
            <a:br>
              <a:rPr lang="en-US" sz="1200" dirty="0">
                <a:solidFill>
                  <a:schemeClr val="accent5">
                    <a:lumMod val="50000"/>
                  </a:schemeClr>
                </a:solidFill>
              </a:rPr>
            </a:br>
            <a:br>
              <a:rPr lang="en-US" sz="1200" dirty="0">
                <a:solidFill>
                  <a:schemeClr val="accent5">
                    <a:lumMod val="50000"/>
                  </a:schemeClr>
                </a:solidFill>
              </a:rPr>
            </a:br>
            <a:br>
              <a:rPr lang="en-US" sz="1200" dirty="0">
                <a:solidFill>
                  <a:schemeClr val="accent5">
                    <a:lumMod val="50000"/>
                  </a:schemeClr>
                </a:solidFill>
              </a:rPr>
            </a:br>
            <a:endParaRPr lang="en-US" sz="12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r>
              <a:rPr lang="en-GB" b="1" baseline="0" dirty="0"/>
              <a:t>Word frequency (1 is the most frequent word in German): </a:t>
            </a:r>
            <a:br>
              <a:rPr lang="en-GB" baseline="0" dirty="0"/>
            </a:br>
            <a:r>
              <a:rPr lang="en-GB" baseline="0" dirty="0"/>
              <a:t>Laune [3475]</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48861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Procedure:</a:t>
            </a:r>
            <a:br>
              <a:rPr lang="en-GB" dirty="0"/>
            </a:br>
            <a:r>
              <a:rPr lang="en-GB" strike="sngStrike" dirty="0"/>
              <a:t>1. Students listen to the dialogue and answer questions in English.</a:t>
            </a:r>
          </a:p>
          <a:p>
            <a:r>
              <a:rPr lang="en-GB" strike="sngStrike" dirty="0"/>
              <a:t>2. Click for answers.</a:t>
            </a:r>
          </a:p>
          <a:p>
            <a:r>
              <a:rPr lang="en-GB" dirty="0"/>
              <a:t>3. Students listen to a second version of the dialogue, where the modal verb ‘</a:t>
            </a:r>
            <a:r>
              <a:rPr lang="en-GB" dirty="0" err="1"/>
              <a:t>wollen</a:t>
            </a:r>
            <a:r>
              <a:rPr lang="en-GB" dirty="0"/>
              <a:t>’ and ‘Lust </a:t>
            </a:r>
            <a:r>
              <a:rPr lang="en-GB" dirty="0" err="1"/>
              <a:t>haben</a:t>
            </a:r>
            <a:r>
              <a:rPr lang="en-GB" dirty="0"/>
              <a:t>’ are bleeped out.  Click on the numbers 5-8 to hear the audio.</a:t>
            </a:r>
            <a:br>
              <a:rPr lang="en-GB" dirty="0"/>
            </a:br>
            <a:r>
              <a:rPr lang="en-GB" dirty="0"/>
              <a:t>4. Students write in the correct structure, based on the presence or absence of ‘</a:t>
            </a:r>
            <a:r>
              <a:rPr lang="en-GB" dirty="0" err="1"/>
              <a:t>zu</a:t>
            </a:r>
            <a:r>
              <a:rPr lang="en-GB" dirty="0"/>
              <a:t>’ before the infinitive.</a:t>
            </a:r>
          </a:p>
          <a:p>
            <a:r>
              <a:rPr lang="en-GB" dirty="0"/>
              <a:t>5. Click to check answers.</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US" sz="1200" dirty="0">
                <a:solidFill>
                  <a:schemeClr val="accent5">
                    <a:lumMod val="50000"/>
                  </a:schemeClr>
                </a:solidFill>
              </a:rPr>
              <a:t>5. Ach, Mia. </a:t>
            </a:r>
            <a:r>
              <a:rPr lang="en-US" sz="1200" dirty="0" err="1">
                <a:solidFill>
                  <a:schemeClr val="accent5">
                    <a:lumMod val="50000"/>
                  </a:schemeClr>
                </a:solidFill>
              </a:rPr>
              <a:t>Natürlich</a:t>
            </a:r>
            <a:r>
              <a:rPr lang="en-US" sz="1200" dirty="0">
                <a:solidFill>
                  <a:schemeClr val="accent5">
                    <a:lumMod val="50000"/>
                  </a:schemeClr>
                </a:solidFill>
              </a:rPr>
              <a:t> [will] ich </a:t>
            </a:r>
            <a:r>
              <a:rPr lang="en-US" sz="1200" dirty="0" err="1">
                <a:solidFill>
                  <a:schemeClr val="accent5">
                    <a:lumMod val="50000"/>
                  </a:schemeClr>
                </a:solidFill>
              </a:rPr>
              <a:t>dir</a:t>
            </a:r>
            <a:r>
              <a:rPr lang="en-US" sz="1200" dirty="0">
                <a:solidFill>
                  <a:schemeClr val="accent5">
                    <a:lumMod val="50000"/>
                  </a:schemeClr>
                </a:solidFill>
              </a:rPr>
              <a:t> </a:t>
            </a:r>
            <a:r>
              <a:rPr lang="en-US" sz="1200" dirty="0" err="1">
                <a:solidFill>
                  <a:schemeClr val="accent5">
                    <a:lumMod val="50000"/>
                  </a:schemeClr>
                </a:solidFill>
              </a:rPr>
              <a:t>helfen</a:t>
            </a:r>
            <a:r>
              <a:rPr lang="en-US" sz="1200" dirty="0">
                <a:solidFill>
                  <a:schemeClr val="accent5">
                    <a:lumMod val="50000"/>
                  </a:schemeClr>
                </a:solidFill>
              </a:rPr>
              <a:t>, </a:t>
            </a:r>
            <a:r>
              <a:rPr lang="en-US" sz="1200" dirty="0" err="1">
                <a:solidFill>
                  <a:schemeClr val="accent5">
                    <a:lumMod val="50000"/>
                  </a:schemeClr>
                </a:solidFill>
              </a:rPr>
              <a:t>aber</a:t>
            </a:r>
            <a:r>
              <a:rPr lang="en-US" sz="1200" dirty="0">
                <a:solidFill>
                  <a:schemeClr val="accent5">
                    <a:lumMod val="50000"/>
                  </a:schemeClr>
                </a:solidFill>
              </a:rPr>
              <a:t> ich muss </a:t>
            </a:r>
            <a:r>
              <a:rPr lang="en-US" sz="1200" dirty="0" err="1">
                <a:solidFill>
                  <a:schemeClr val="accent5">
                    <a:lumMod val="50000"/>
                  </a:schemeClr>
                </a:solidFill>
              </a:rPr>
              <a:t>noch</a:t>
            </a:r>
            <a:r>
              <a:rPr lang="en-US" sz="1200" dirty="0">
                <a:solidFill>
                  <a:schemeClr val="accent5">
                    <a:lumMod val="50000"/>
                  </a:schemeClr>
                </a:solidFill>
              </a:rPr>
              <a:t> </a:t>
            </a:r>
            <a:r>
              <a:rPr lang="en-US" sz="1200" dirty="0" err="1">
                <a:solidFill>
                  <a:schemeClr val="accent5">
                    <a:lumMod val="50000"/>
                  </a:schemeClr>
                </a:solidFill>
              </a:rPr>
              <a:t>eine</a:t>
            </a:r>
            <a:r>
              <a:rPr lang="en-US" sz="1200" dirty="0">
                <a:solidFill>
                  <a:schemeClr val="accent5">
                    <a:lumMod val="50000"/>
                  </a:schemeClr>
                </a:solidFill>
              </a:rPr>
              <a:t> </a:t>
            </a:r>
            <a:r>
              <a:rPr lang="en-US" sz="1200" dirty="0" err="1">
                <a:solidFill>
                  <a:schemeClr val="accent5">
                    <a:lumMod val="50000"/>
                  </a:schemeClr>
                </a:solidFill>
              </a:rPr>
              <a:t>Weile</a:t>
            </a:r>
            <a:r>
              <a:rPr lang="en-US" sz="1200" dirty="0">
                <a:solidFill>
                  <a:schemeClr val="accent5">
                    <a:lumMod val="50000"/>
                  </a:schemeClr>
                </a:solidFill>
              </a:rPr>
              <a:t> </a:t>
            </a:r>
            <a:r>
              <a:rPr lang="en-US" sz="1200" dirty="0" err="1">
                <a:solidFill>
                  <a:schemeClr val="accent5">
                    <a:lumMod val="50000"/>
                  </a:schemeClr>
                </a:solidFill>
              </a:rPr>
              <a:t>im</a:t>
            </a:r>
            <a:r>
              <a:rPr lang="en-US" sz="1200" dirty="0">
                <a:solidFill>
                  <a:schemeClr val="accent5">
                    <a:lumMod val="50000"/>
                  </a:schemeClr>
                </a:solidFill>
              </a:rPr>
              <a:t> Garten </a:t>
            </a:r>
            <a:r>
              <a:rPr lang="en-US" sz="1200" dirty="0" err="1">
                <a:solidFill>
                  <a:schemeClr val="accent5">
                    <a:lumMod val="50000"/>
                  </a:schemeClr>
                </a:solidFill>
              </a:rPr>
              <a:t>arbeiten</a:t>
            </a:r>
            <a:r>
              <a:rPr lang="en-US" sz="1200" dirty="0">
                <a:solidFill>
                  <a:schemeClr val="accent5">
                    <a:lumMod val="50000"/>
                  </a:schemeClr>
                </a:solidFill>
              </a:rPr>
              <a:t>.  </a:t>
            </a:r>
            <a:br>
              <a:rPr lang="en-US" sz="1200" dirty="0">
                <a:solidFill>
                  <a:schemeClr val="accent5">
                    <a:lumMod val="50000"/>
                  </a:schemeClr>
                </a:solidFill>
              </a:rPr>
            </a:br>
            <a:r>
              <a:rPr lang="en-US" sz="1200" dirty="0">
                <a:solidFill>
                  <a:schemeClr val="accent5">
                    <a:lumMod val="50000"/>
                  </a:schemeClr>
                </a:solidFill>
              </a:rPr>
              <a:t>6. Dann </a:t>
            </a:r>
            <a:r>
              <a:rPr lang="en-US" sz="1200" dirty="0" err="1">
                <a:solidFill>
                  <a:schemeClr val="accent5">
                    <a:lumMod val="50000"/>
                  </a:schemeClr>
                </a:solidFill>
              </a:rPr>
              <a:t>habe</a:t>
            </a:r>
            <a:r>
              <a:rPr lang="en-US" sz="1200" dirty="0">
                <a:solidFill>
                  <a:schemeClr val="accent5">
                    <a:lumMod val="50000"/>
                  </a:schemeClr>
                </a:solidFill>
              </a:rPr>
              <a:t> ich um </a:t>
            </a:r>
            <a:r>
              <a:rPr lang="en-US" sz="1200" dirty="0" err="1">
                <a:solidFill>
                  <a:schemeClr val="accent5">
                    <a:lumMod val="50000"/>
                  </a:schemeClr>
                </a:solidFill>
              </a:rPr>
              <a:t>fünf</a:t>
            </a:r>
            <a:r>
              <a:rPr lang="en-US" sz="1200" dirty="0">
                <a:solidFill>
                  <a:schemeClr val="accent5">
                    <a:lumMod val="50000"/>
                  </a:schemeClr>
                </a:solidFill>
              </a:rPr>
              <a:t> </a:t>
            </a:r>
            <a:r>
              <a:rPr lang="en-US" sz="1200" dirty="0" err="1">
                <a:solidFill>
                  <a:schemeClr val="accent5">
                    <a:lumMod val="50000"/>
                  </a:schemeClr>
                </a:solidFill>
              </a:rPr>
              <a:t>Uhr</a:t>
            </a:r>
            <a:r>
              <a:rPr lang="en-US" sz="1200" dirty="0">
                <a:solidFill>
                  <a:schemeClr val="accent5">
                    <a:lumMod val="50000"/>
                  </a:schemeClr>
                </a:solidFill>
              </a:rPr>
              <a:t> </a:t>
            </a:r>
            <a:r>
              <a:rPr lang="en-US" sz="1200" dirty="0" err="1">
                <a:solidFill>
                  <a:schemeClr val="accent5">
                    <a:lumMod val="50000"/>
                  </a:schemeClr>
                </a:solidFill>
              </a:rPr>
              <a:t>meine</a:t>
            </a:r>
            <a:r>
              <a:rPr lang="en-US" sz="1200" dirty="0">
                <a:solidFill>
                  <a:schemeClr val="accent5">
                    <a:lumMod val="50000"/>
                  </a:schemeClr>
                </a:solidFill>
              </a:rPr>
              <a:t> </a:t>
            </a:r>
            <a:r>
              <a:rPr lang="en-US" sz="1200" dirty="0" err="1">
                <a:solidFill>
                  <a:schemeClr val="accent5">
                    <a:lumMod val="50000"/>
                  </a:schemeClr>
                </a:solidFill>
              </a:rPr>
              <a:t>Gitarrenstunde</a:t>
            </a:r>
            <a:r>
              <a:rPr lang="en-US" sz="1200" dirty="0">
                <a:solidFill>
                  <a:schemeClr val="accent5">
                    <a:lumMod val="50000"/>
                  </a:schemeClr>
                </a:solidFill>
              </a:rPr>
              <a:t>, und ich [will] </a:t>
            </a:r>
            <a:r>
              <a:rPr lang="en-US" sz="1200" dirty="0" err="1">
                <a:solidFill>
                  <a:schemeClr val="accent5">
                    <a:lumMod val="50000"/>
                  </a:schemeClr>
                </a:solidFill>
              </a:rPr>
              <a:t>noch</a:t>
            </a:r>
            <a:r>
              <a:rPr lang="en-US" sz="1200" dirty="0">
                <a:solidFill>
                  <a:schemeClr val="accent5">
                    <a:lumMod val="50000"/>
                  </a:schemeClr>
                </a:solidFill>
              </a:rPr>
              <a:t> </a:t>
            </a:r>
            <a:r>
              <a:rPr lang="en-US" sz="1200" dirty="0" err="1">
                <a:solidFill>
                  <a:schemeClr val="accent5">
                    <a:lumMod val="50000"/>
                  </a:schemeClr>
                </a:solidFill>
              </a:rPr>
              <a:t>üben</a:t>
            </a:r>
            <a:r>
              <a:rPr lang="en-US" sz="1200" dirty="0">
                <a:solidFill>
                  <a:schemeClr val="accent5">
                    <a:lumMod val="50000"/>
                  </a:schemeClr>
                </a:solidFill>
              </a:rPr>
              <a:t>. </a:t>
            </a:r>
            <a:br>
              <a:rPr lang="en-US" sz="1200" dirty="0">
                <a:solidFill>
                  <a:schemeClr val="accent5">
                    <a:lumMod val="50000"/>
                  </a:schemeClr>
                </a:solidFill>
              </a:rPr>
            </a:br>
            <a:r>
              <a:rPr lang="en-US" sz="1200" dirty="0">
                <a:solidFill>
                  <a:schemeClr val="accent5">
                    <a:lumMod val="50000"/>
                  </a:schemeClr>
                </a:solidFill>
              </a:rPr>
              <a:t>7. Ich [</a:t>
            </a:r>
            <a:r>
              <a:rPr lang="en-US" sz="1200" dirty="0" err="1">
                <a:solidFill>
                  <a:schemeClr val="accent5">
                    <a:lumMod val="50000"/>
                  </a:schemeClr>
                </a:solidFill>
              </a:rPr>
              <a:t>habe</a:t>
            </a:r>
            <a:r>
              <a:rPr lang="en-US" sz="1200" dirty="0">
                <a:solidFill>
                  <a:schemeClr val="accent5">
                    <a:lumMod val="50000"/>
                  </a:schemeClr>
                </a:solidFill>
              </a:rPr>
              <a:t> Lust], </a:t>
            </a:r>
            <a:r>
              <a:rPr lang="en-US" sz="1200" dirty="0" err="1">
                <a:solidFill>
                  <a:schemeClr val="accent5">
                    <a:lumMod val="50000"/>
                  </a:schemeClr>
                </a:solidFill>
              </a:rPr>
              <a:t>später</a:t>
            </a:r>
            <a:r>
              <a:rPr lang="en-US" sz="1200" dirty="0">
                <a:solidFill>
                  <a:schemeClr val="accent5">
                    <a:lumMod val="50000"/>
                  </a:schemeClr>
                </a:solidFill>
              </a:rPr>
              <a:t> </a:t>
            </a:r>
            <a:r>
              <a:rPr lang="en-US" sz="1200" dirty="0" err="1">
                <a:solidFill>
                  <a:schemeClr val="accent5">
                    <a:lumMod val="50000"/>
                  </a:schemeClr>
                </a:solidFill>
              </a:rPr>
              <a:t>ein</a:t>
            </a:r>
            <a:r>
              <a:rPr lang="en-US" sz="1200" dirty="0">
                <a:solidFill>
                  <a:schemeClr val="accent5">
                    <a:lumMod val="50000"/>
                  </a:schemeClr>
                </a:solidFill>
              </a:rPr>
              <a:t> </a:t>
            </a:r>
            <a:r>
              <a:rPr lang="en-US" sz="1200" dirty="0" err="1">
                <a:solidFill>
                  <a:schemeClr val="accent5">
                    <a:lumMod val="50000"/>
                  </a:schemeClr>
                </a:solidFill>
              </a:rPr>
              <a:t>Bachkonzert</a:t>
            </a:r>
            <a:r>
              <a:rPr lang="en-US" sz="1200" dirty="0">
                <a:solidFill>
                  <a:schemeClr val="accent5">
                    <a:lumMod val="50000"/>
                  </a:schemeClr>
                </a:solidFill>
              </a:rPr>
              <a:t> </a:t>
            </a:r>
            <a:r>
              <a:rPr lang="en-US" sz="1200" dirty="0" err="1">
                <a:solidFill>
                  <a:schemeClr val="accent5">
                    <a:lumMod val="50000"/>
                  </a:schemeClr>
                </a:solidFill>
              </a:rPr>
              <a:t>im</a:t>
            </a:r>
            <a:r>
              <a:rPr lang="en-US" sz="1200" dirty="0">
                <a:solidFill>
                  <a:schemeClr val="accent5">
                    <a:lumMod val="50000"/>
                  </a:schemeClr>
                </a:solidFill>
              </a:rPr>
              <a:t> Radio </a:t>
            </a:r>
            <a:r>
              <a:rPr lang="en-US" sz="1200" dirty="0" err="1">
                <a:solidFill>
                  <a:schemeClr val="accent5">
                    <a:lumMod val="50000"/>
                  </a:schemeClr>
                </a:solidFill>
              </a:rPr>
              <a:t>anzuhören</a:t>
            </a:r>
            <a:r>
              <a:rPr lang="en-US" sz="1200" dirty="0">
                <a:solidFill>
                  <a:schemeClr val="accent5">
                    <a:lumMod val="50000"/>
                  </a:schemeClr>
                </a:solidFill>
              </a:rPr>
              <a:t>.  </a:t>
            </a:r>
            <a:br>
              <a:rPr lang="en-US" sz="1200" dirty="0">
                <a:solidFill>
                  <a:schemeClr val="accent5">
                    <a:lumMod val="50000"/>
                  </a:schemeClr>
                </a:solidFill>
              </a:rPr>
            </a:br>
            <a:r>
              <a:rPr lang="en-US" sz="1200" dirty="0">
                <a:solidFill>
                  <a:schemeClr val="accent5">
                    <a:lumMod val="50000"/>
                  </a:schemeClr>
                </a:solidFill>
              </a:rPr>
              <a:t>8. [Hast du Lust], es </a:t>
            </a:r>
            <a:r>
              <a:rPr lang="en-US" sz="1200" dirty="0" err="1">
                <a:solidFill>
                  <a:schemeClr val="accent5">
                    <a:lumMod val="50000"/>
                  </a:schemeClr>
                </a:solidFill>
              </a:rPr>
              <a:t>auch</a:t>
            </a:r>
            <a:r>
              <a:rPr lang="en-US" sz="1200" dirty="0">
                <a:solidFill>
                  <a:schemeClr val="accent5">
                    <a:lumMod val="50000"/>
                  </a:schemeClr>
                </a:solidFill>
              </a:rPr>
              <a:t> </a:t>
            </a:r>
            <a:r>
              <a:rPr lang="en-US" sz="1200" dirty="0" err="1">
                <a:solidFill>
                  <a:schemeClr val="accent5">
                    <a:lumMod val="50000"/>
                  </a:schemeClr>
                </a:solidFill>
              </a:rPr>
              <a:t>anzuhören</a:t>
            </a:r>
            <a:r>
              <a:rPr lang="en-US" sz="1200" dirty="0">
                <a:solidFill>
                  <a:schemeClr val="accent5">
                    <a:lumMod val="50000"/>
                  </a:schemeClr>
                </a:solidFill>
              </a:rPr>
              <a:t>?</a:t>
            </a:r>
            <a:br>
              <a:rPr lang="en-US" sz="1200" dirty="0">
                <a:solidFill>
                  <a:schemeClr val="accent5">
                    <a:lumMod val="50000"/>
                  </a:schemeClr>
                </a:solidFill>
              </a:rPr>
            </a:br>
            <a:endParaRPr lang="en-US" sz="12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73435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Grammatik  </a:t>
            </a:r>
            <a:br>
              <a:rPr lang="en-GB" b="1" baseline="0" dirty="0"/>
            </a:br>
            <a:r>
              <a:rPr lang="en-GB" b="1" baseline="0" dirty="0"/>
              <a:t>Time:  5 minutes</a:t>
            </a:r>
          </a:p>
          <a:p>
            <a:endParaRPr lang="en-GB" b="0" baseline="0" dirty="0"/>
          </a:p>
          <a:p>
            <a:r>
              <a:rPr lang="en-GB" b="1" baseline="0" dirty="0"/>
              <a:t>Aim: </a:t>
            </a:r>
            <a:r>
              <a:rPr lang="en-GB" b="0" baseline="0" dirty="0"/>
              <a:t>To revisit the different prepositions students have met that can translate ‘to’ in English.</a:t>
            </a:r>
          </a:p>
          <a:p>
            <a:endParaRPr lang="en-GB" b="1" baseline="0" dirty="0"/>
          </a:p>
          <a:p>
            <a:r>
              <a:rPr lang="en-GB" b="1" baseline="0" dirty="0"/>
              <a:t>Procedure:</a:t>
            </a:r>
          </a:p>
          <a:p>
            <a:r>
              <a:rPr lang="en-GB" b="1" baseline="0" dirty="0"/>
              <a:t>1. </a:t>
            </a:r>
            <a:r>
              <a:rPr lang="en-GB" b="0" baseline="0" dirty="0"/>
              <a:t>Elicit the four German prepositions that can translate to ‘to’.</a:t>
            </a:r>
            <a:br>
              <a:rPr lang="en-GB" b="1" baseline="0" dirty="0"/>
            </a:br>
            <a:r>
              <a:rPr lang="en-GB" b="1" baseline="0" dirty="0"/>
              <a:t>2. Students write 1-7 and the correct preposition for each sentence.</a:t>
            </a:r>
            <a:br>
              <a:rPr lang="en-GB" b="1" baseline="0" dirty="0"/>
            </a:br>
            <a:r>
              <a:rPr lang="en-GB" b="1" baseline="0" dirty="0"/>
              <a:t>3. Click to reveal answers and elicit rules, i.e.:</a:t>
            </a:r>
            <a:br>
              <a:rPr lang="en-GB" b="1" baseline="0" dirty="0"/>
            </a:br>
            <a:r>
              <a:rPr lang="en-GB" b="0" baseline="0" dirty="0" err="1"/>
              <a:t>i</a:t>
            </a:r>
            <a:r>
              <a:rPr lang="en-GB" b="0" baseline="0" dirty="0"/>
              <a:t>. </a:t>
            </a:r>
            <a:r>
              <a:rPr lang="en-GB" b="0" i="1" baseline="0" dirty="0" err="1"/>
              <a:t>nach</a:t>
            </a:r>
            <a:r>
              <a:rPr lang="en-GB" b="0" baseline="0" dirty="0"/>
              <a:t> for continents, most countries and </a:t>
            </a:r>
            <a:r>
              <a:rPr lang="en-GB" b="0" i="1" baseline="0" dirty="0" err="1"/>
              <a:t>nach</a:t>
            </a:r>
            <a:r>
              <a:rPr lang="en-GB" b="0" i="1" baseline="0" dirty="0"/>
              <a:t> </a:t>
            </a:r>
            <a:r>
              <a:rPr lang="en-GB" b="0" i="1" baseline="0" dirty="0" err="1"/>
              <a:t>Hause</a:t>
            </a:r>
            <a:r>
              <a:rPr lang="en-GB" b="0" baseline="0" dirty="0"/>
              <a:t>.</a:t>
            </a:r>
            <a:br>
              <a:rPr lang="en-GB" b="0" baseline="0" dirty="0"/>
            </a:br>
            <a:r>
              <a:rPr lang="en-GB" b="0" baseline="0" dirty="0"/>
              <a:t>ii. </a:t>
            </a:r>
            <a:r>
              <a:rPr lang="en-GB" b="0" i="1" baseline="0" dirty="0" err="1"/>
              <a:t>zu</a:t>
            </a:r>
            <a:r>
              <a:rPr lang="en-GB" b="0" baseline="0" dirty="0"/>
              <a:t> for places with an article, the doctor’s. (and </a:t>
            </a:r>
            <a:r>
              <a:rPr lang="en-GB" b="0" i="1" baseline="0" dirty="0" err="1"/>
              <a:t>zu</a:t>
            </a:r>
            <a:r>
              <a:rPr lang="en-GB" b="0" i="1" baseline="0" dirty="0"/>
              <a:t> </a:t>
            </a:r>
            <a:r>
              <a:rPr lang="en-GB" b="0" i="1" baseline="0" dirty="0" err="1"/>
              <a:t>Hause</a:t>
            </a:r>
            <a:r>
              <a:rPr lang="en-GB" b="0" baseline="0" dirty="0"/>
              <a:t>, to mean ‘at home’)</a:t>
            </a:r>
            <a:br>
              <a:rPr lang="en-GB" b="0" baseline="0" dirty="0"/>
            </a:br>
            <a:r>
              <a:rPr lang="en-GB" b="0" baseline="0" dirty="0"/>
              <a:t>iii. </a:t>
            </a:r>
            <a:r>
              <a:rPr lang="en-GB" b="0" i="1" baseline="0" dirty="0"/>
              <a:t>in</a:t>
            </a:r>
            <a:r>
              <a:rPr lang="en-GB" b="0" baseline="0" dirty="0"/>
              <a:t> for places with an article, particularly when you go into a building.</a:t>
            </a:r>
            <a:br>
              <a:rPr lang="en-GB" b="0" baseline="0" dirty="0"/>
            </a:br>
            <a:r>
              <a:rPr lang="en-GB" b="0" baseline="0" dirty="0"/>
              <a:t>iv. </a:t>
            </a:r>
            <a:r>
              <a:rPr lang="en-GB" b="0" i="1" baseline="0" dirty="0"/>
              <a:t>auf</a:t>
            </a:r>
            <a:r>
              <a:rPr lang="en-GB" b="0" baseline="0" dirty="0"/>
              <a:t> for events, e.g. festival, concert, party and when the meaning is ‘onto’ e.g. </a:t>
            </a:r>
            <a:r>
              <a:rPr lang="en-GB" b="0" i="1" baseline="0" dirty="0"/>
              <a:t>auf den </a:t>
            </a:r>
            <a:r>
              <a:rPr lang="en-GB" b="0" i="1" baseline="0" dirty="0" err="1"/>
              <a:t>Markplatz</a:t>
            </a:r>
            <a:r>
              <a:rPr lang="en-GB" b="0" i="1" baseline="0" dirty="0"/>
              <a:t>, auf die </a:t>
            </a:r>
            <a:r>
              <a:rPr lang="en-GB" b="0" i="1" baseline="0" dirty="0" err="1"/>
              <a:t>Straße</a:t>
            </a:r>
            <a:r>
              <a:rPr lang="en-GB" b="0" i="1" baseline="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53943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model the pair speaking task.</a:t>
            </a:r>
            <a:br>
              <a:rPr lang="en-GB" b="0" dirty="0"/>
            </a:br>
            <a:br>
              <a:rPr lang="en-GB" dirty="0"/>
            </a:br>
            <a:r>
              <a:rPr lang="en-GB" b="1" dirty="0"/>
              <a:t>Procedure:</a:t>
            </a:r>
            <a:br>
              <a:rPr lang="en-GB" dirty="0"/>
            </a:br>
            <a:r>
              <a:rPr lang="en-GB" dirty="0"/>
              <a:t>1. Click through the animations to model the task.</a:t>
            </a:r>
          </a:p>
          <a:p>
            <a:r>
              <a:rPr lang="en-GB" dirty="0"/>
              <a:t>2. Then give out the A5 handouts.</a:t>
            </a:r>
            <a:br>
              <a:rPr lang="en-GB" dirty="0"/>
            </a:br>
            <a:br>
              <a:rPr lang="en-GB" dirty="0"/>
            </a:br>
            <a:r>
              <a:rPr lang="en-GB" b="1" baseline="0" dirty="0"/>
              <a:t>Word frequency (1 is the most frequent word in German): </a:t>
            </a:r>
            <a:br>
              <a:rPr lang="en-GB" baseline="0" dirty="0"/>
            </a:br>
            <a:r>
              <a:rPr lang="en-GB" baseline="0" dirty="0"/>
              <a:t>Laune [3475]</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85654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Handout needed. </a:t>
            </a:r>
          </a:p>
          <a:p>
            <a:r>
              <a:rPr lang="en-GB" b="1" dirty="0"/>
              <a:t>Timing: 5 minutes</a:t>
            </a:r>
            <a:br>
              <a:rPr lang="en-GB" dirty="0"/>
            </a:br>
            <a:br>
              <a:rPr lang="en-GB" b="1" dirty="0"/>
            </a:br>
            <a:r>
              <a:rPr lang="en-GB" b="1" dirty="0"/>
              <a:t>Aim:  </a:t>
            </a:r>
            <a:r>
              <a:rPr lang="en-GB" b="0" dirty="0"/>
              <a:t>To practise vocabulary and revisited grammar features from this week, including </a:t>
            </a:r>
            <a:r>
              <a:rPr lang="en-GB" b="0" dirty="0" err="1"/>
              <a:t>zu+infinitive</a:t>
            </a:r>
            <a:r>
              <a:rPr lang="en-GB" b="0" dirty="0"/>
              <a:t> vs modal clauses, </a:t>
            </a:r>
            <a:r>
              <a:rPr lang="en-GB" b="0" dirty="0" err="1"/>
              <a:t>zu</a:t>
            </a:r>
            <a:r>
              <a:rPr lang="en-GB" b="0" dirty="0"/>
              <a:t> vs </a:t>
            </a:r>
            <a:r>
              <a:rPr lang="en-GB" b="0" dirty="0" err="1"/>
              <a:t>nach</a:t>
            </a:r>
            <a:r>
              <a:rPr lang="en-GB" b="0" dirty="0"/>
              <a:t>, </a:t>
            </a:r>
            <a:r>
              <a:rPr lang="en-GB" b="0" dirty="0" err="1"/>
              <a:t>nächst</a:t>
            </a:r>
            <a:r>
              <a:rPr lang="en-GB" b="0" dirty="0"/>
              <a:t>-, </a:t>
            </a:r>
            <a:r>
              <a:rPr lang="en-GB" b="0" dirty="0" err="1"/>
              <a:t>jed</a:t>
            </a:r>
            <a:r>
              <a:rPr lang="en-GB" b="0" dirty="0"/>
              <a:t>-, </a:t>
            </a:r>
            <a:br>
              <a:rPr lang="en-GB" dirty="0"/>
            </a:br>
            <a:br>
              <a:rPr lang="en-GB" dirty="0"/>
            </a:br>
            <a:r>
              <a:rPr lang="en-GB" b="1" dirty="0"/>
              <a:t>Procedure:</a:t>
            </a:r>
            <a:br>
              <a:rPr lang="en-GB" dirty="0"/>
            </a:br>
            <a:r>
              <a:rPr lang="en-GB" dirty="0"/>
              <a:t>1. Person A reads sentence 1, person B then completes the sentence choosing from the options they have been given.</a:t>
            </a:r>
          </a:p>
          <a:p>
            <a:r>
              <a:rPr lang="en-GB" dirty="0"/>
              <a:t>2. Continue until the dialogue is complete.</a:t>
            </a:r>
          </a:p>
          <a:p>
            <a:endParaRPr lang="en-GB" dirty="0"/>
          </a:p>
          <a:p>
            <a:pPr marL="0" marR="0" lvl="0" indent="0" algn="l" defTabSz="914400" rtl="0" eaLnBrk="1" fontAlgn="auto" latinLnBrk="0" hangingPunct="1">
              <a:lnSpc>
                <a:spcPct val="150000"/>
              </a:lnSpc>
              <a:spcBef>
                <a:spcPts val="0"/>
              </a:spcBef>
              <a:spcAft>
                <a:spcPts val="0"/>
              </a:spcAft>
              <a:buClrTx/>
              <a:buSzTx/>
              <a:buFontTx/>
              <a:buNone/>
              <a:tabLst/>
              <a:defRPr/>
            </a:pPr>
            <a:r>
              <a:rPr lang="en-GB" b="1" dirty="0"/>
              <a:t>Complete story:</a:t>
            </a:r>
            <a:br>
              <a:rPr lang="en-GB" dirty="0"/>
            </a:br>
            <a:r>
              <a:rPr lang="en-GB" i="0" dirty="0"/>
              <a:t>Wolfgang hat </a:t>
            </a:r>
            <a:r>
              <a:rPr lang="en-GB" i="0" dirty="0" err="1"/>
              <a:t>auch</a:t>
            </a:r>
            <a:r>
              <a:rPr lang="en-GB" i="0" dirty="0"/>
              <a:t> </a:t>
            </a:r>
            <a:r>
              <a:rPr lang="en-GB" i="0" dirty="0" err="1"/>
              <a:t>viel</a:t>
            </a:r>
            <a:r>
              <a:rPr lang="en-GB" i="0" dirty="0"/>
              <a:t> </a:t>
            </a:r>
            <a:r>
              <a:rPr lang="en-GB" i="0" dirty="0" err="1"/>
              <a:t>zu</a:t>
            </a:r>
            <a:r>
              <a:rPr lang="en-GB" i="0" dirty="0"/>
              <a:t> tun. </a:t>
            </a:r>
            <a:r>
              <a:rPr lang="en-GB" i="0" dirty="0" err="1"/>
              <a:t>Nächsten</a:t>
            </a:r>
            <a:r>
              <a:rPr lang="en-GB" i="0" dirty="0"/>
              <a:t> </a:t>
            </a:r>
            <a:r>
              <a:rPr lang="en-GB" b="1" i="0" dirty="0" err="1"/>
              <a:t>Woche</a:t>
            </a:r>
            <a:r>
              <a:rPr lang="en-GB" b="1" i="0" dirty="0"/>
              <a:t>/Monat </a:t>
            </a:r>
            <a:r>
              <a:rPr lang="en-GB" b="0" i="0" dirty="0"/>
              <a:t>will er </a:t>
            </a:r>
            <a:r>
              <a:rPr lang="en-GB" b="0" i="0" dirty="0" err="1"/>
              <a:t>bei</a:t>
            </a:r>
            <a:r>
              <a:rPr lang="en-GB" b="0" i="0" dirty="0"/>
              <a:t> </a:t>
            </a:r>
            <a:r>
              <a:rPr lang="en-GB" b="0" i="0" dirty="0" err="1"/>
              <a:t>einem</a:t>
            </a:r>
            <a:r>
              <a:rPr lang="en-GB" b="0" i="0" dirty="0"/>
              <a:t> </a:t>
            </a:r>
            <a:r>
              <a:rPr lang="en-GB" b="0" i="0" dirty="0" err="1"/>
              <a:t>neuen</a:t>
            </a:r>
            <a:r>
              <a:rPr lang="en-GB" b="0" i="0" dirty="0"/>
              <a:t> </a:t>
            </a:r>
            <a:r>
              <a:rPr lang="en-GB" b="1" i="0" dirty="0" err="1"/>
              <a:t>Fußballverein</a:t>
            </a:r>
            <a:r>
              <a:rPr lang="en-GB" b="1" i="0" dirty="0"/>
              <a:t> / </a:t>
            </a:r>
            <a:r>
              <a:rPr lang="en-GB" b="1" i="0" dirty="0" err="1"/>
              <a:t>Fußballakademie</a:t>
            </a:r>
            <a:r>
              <a:rPr lang="en-GB" b="1" i="0" dirty="0"/>
              <a:t> </a:t>
            </a:r>
            <a:r>
              <a:rPr lang="en-GB" b="0" i="0" dirty="0" err="1"/>
              <a:t>spielen</a:t>
            </a:r>
            <a:r>
              <a:rPr lang="en-GB" b="0" i="0" dirty="0"/>
              <a:t>. </a:t>
            </a:r>
            <a:r>
              <a:rPr lang="en-GB" sz="1200" dirty="0">
                <a:solidFill>
                  <a:schemeClr val="accent5">
                    <a:lumMod val="50000"/>
                  </a:schemeClr>
                </a:solidFill>
              </a:rPr>
              <a:t>Daher will er </a:t>
            </a:r>
            <a:r>
              <a:rPr lang="en-GB" sz="1200" dirty="0" err="1">
                <a:solidFill>
                  <a:schemeClr val="accent5">
                    <a:lumMod val="50000"/>
                  </a:schemeClr>
                </a:solidFill>
              </a:rPr>
              <a:t>jede</a:t>
            </a:r>
            <a:r>
              <a:rPr lang="en-GB" sz="1200" dirty="0">
                <a:solidFill>
                  <a:schemeClr val="accent5">
                    <a:lumMod val="50000"/>
                  </a:schemeClr>
                </a:solidFill>
              </a:rPr>
              <a:t> </a:t>
            </a:r>
            <a:r>
              <a:rPr lang="en-GB" sz="1200" b="1" dirty="0" err="1">
                <a:solidFill>
                  <a:schemeClr val="accent5">
                    <a:lumMod val="50000"/>
                  </a:schemeClr>
                </a:solidFill>
              </a:rPr>
              <a:t>Woche</a:t>
            </a:r>
            <a:r>
              <a:rPr lang="en-GB" sz="1200" b="1" dirty="0">
                <a:solidFill>
                  <a:schemeClr val="accent5">
                    <a:lumMod val="50000"/>
                  </a:schemeClr>
                </a:solidFill>
              </a:rPr>
              <a:t>/Tag </a:t>
            </a:r>
            <a:r>
              <a:rPr lang="en-GB" sz="1200" dirty="0" err="1">
                <a:solidFill>
                  <a:schemeClr val="accent5">
                    <a:lumMod val="50000"/>
                  </a:schemeClr>
                </a:solidFill>
              </a:rPr>
              <a:t>öfter</a:t>
            </a:r>
            <a:r>
              <a:rPr lang="en-GB" sz="1200" dirty="0">
                <a:solidFill>
                  <a:schemeClr val="accent5">
                    <a:lumMod val="50000"/>
                  </a:schemeClr>
                </a:solidFill>
              </a:rPr>
              <a:t> </a:t>
            </a:r>
            <a:r>
              <a:rPr lang="en-GB" sz="1200" b="0" dirty="0" err="1">
                <a:solidFill>
                  <a:schemeClr val="accent5">
                    <a:lumMod val="50000"/>
                  </a:schemeClr>
                </a:solidFill>
              </a:rPr>
              <a:t>trainieren</a:t>
            </a:r>
            <a:r>
              <a:rPr lang="en-GB" sz="1200" b="0" dirty="0">
                <a:solidFill>
                  <a:schemeClr val="accent5">
                    <a:lumMod val="50000"/>
                  </a:schemeClr>
                </a:solidFill>
              </a:rPr>
              <a:t>.</a:t>
            </a:r>
            <a:br>
              <a:rPr lang="en-GB" b="0" i="0" dirty="0"/>
            </a:br>
            <a:r>
              <a:rPr lang="en-GB" b="0" i="0" dirty="0"/>
              <a:t>Er hat Lust, </a:t>
            </a:r>
            <a:r>
              <a:rPr lang="en-GB" b="0" i="0" dirty="0" err="1"/>
              <a:t>mit</a:t>
            </a:r>
            <a:r>
              <a:rPr lang="en-GB" b="0" i="0" dirty="0"/>
              <a:t> Heidi ins Kino </a:t>
            </a:r>
            <a:r>
              <a:rPr lang="en-GB" b="1" i="0" dirty="0" err="1"/>
              <a:t>gehen</a:t>
            </a:r>
            <a:r>
              <a:rPr lang="en-GB" b="1" i="0" dirty="0"/>
              <a:t> / </a:t>
            </a:r>
            <a:r>
              <a:rPr lang="en-GB" b="1" i="0" dirty="0" err="1"/>
              <a:t>zu</a:t>
            </a:r>
            <a:r>
              <a:rPr lang="en-GB" b="1" i="0" dirty="0"/>
              <a:t> </a:t>
            </a:r>
            <a:r>
              <a:rPr lang="en-GB" b="1" i="0" dirty="0" err="1"/>
              <a:t>gehen</a:t>
            </a:r>
            <a:r>
              <a:rPr lang="en-GB" b="1" i="0" dirty="0"/>
              <a:t>,</a:t>
            </a:r>
            <a:r>
              <a:rPr lang="en-GB" b="0" i="0" dirty="0"/>
              <a:t> </a:t>
            </a:r>
            <a:r>
              <a:rPr lang="en-GB" b="0" i="0" dirty="0" err="1"/>
              <a:t>aber</a:t>
            </a:r>
            <a:r>
              <a:rPr lang="en-GB" b="0" i="0" dirty="0"/>
              <a:t> er muss </a:t>
            </a:r>
            <a:r>
              <a:rPr lang="en-GB" b="0" i="0" dirty="0" err="1"/>
              <a:t>ein</a:t>
            </a:r>
            <a:r>
              <a:rPr lang="en-GB" b="0" i="0" dirty="0"/>
              <a:t> </a:t>
            </a:r>
            <a:r>
              <a:rPr lang="en-GB" b="0" i="0" dirty="0" err="1"/>
              <a:t>bisschen</a:t>
            </a:r>
            <a:r>
              <a:rPr lang="en-GB" b="0" i="0" dirty="0"/>
              <a:t> Geld </a:t>
            </a:r>
            <a:r>
              <a:rPr lang="en-GB" b="1" i="0" dirty="0" err="1"/>
              <a:t>zu</a:t>
            </a:r>
            <a:r>
              <a:rPr lang="en-GB" b="1" i="0" dirty="0"/>
              <a:t> </a:t>
            </a:r>
            <a:r>
              <a:rPr lang="en-GB" b="1" i="0" dirty="0" err="1"/>
              <a:t>verdienen</a:t>
            </a:r>
            <a:r>
              <a:rPr lang="en-GB" b="1" i="0" dirty="0"/>
              <a:t> / </a:t>
            </a:r>
            <a:r>
              <a:rPr lang="en-GB" b="1" i="0" dirty="0" err="1"/>
              <a:t>verdienen</a:t>
            </a:r>
            <a:r>
              <a:rPr lang="en-GB" b="0" i="0" dirty="0"/>
              <a:t>. </a:t>
            </a:r>
            <a:r>
              <a:rPr lang="en-GB" b="0" i="0" dirty="0" err="1"/>
              <a:t>Dafür</a:t>
            </a:r>
            <a:r>
              <a:rPr lang="en-GB" b="0" i="0" dirty="0"/>
              <a:t> will er am </a:t>
            </a:r>
            <a:r>
              <a:rPr lang="en-GB" b="0" i="0" dirty="0" err="1"/>
              <a:t>Dienstag</a:t>
            </a:r>
            <a:r>
              <a:rPr lang="en-GB" b="0" i="0" dirty="0"/>
              <a:t> auf der </a:t>
            </a:r>
            <a:r>
              <a:rPr lang="en-GB" b="1" i="0" dirty="0" err="1"/>
              <a:t>Straße</a:t>
            </a:r>
            <a:r>
              <a:rPr lang="en-GB" b="1" i="0" dirty="0"/>
              <a:t> / </a:t>
            </a:r>
            <a:r>
              <a:rPr lang="en-GB" b="1" i="0" dirty="0" err="1"/>
              <a:t>Marktplatz</a:t>
            </a:r>
            <a:r>
              <a:rPr lang="en-GB" b="0" i="0" dirty="0"/>
              <a:t> </a:t>
            </a:r>
            <a:r>
              <a:rPr lang="en-GB" b="0" i="0" dirty="0" err="1"/>
              <a:t>singen</a:t>
            </a:r>
            <a:r>
              <a:rPr lang="en-GB" b="0" i="0" dirty="0"/>
              <a:t> und </a:t>
            </a:r>
            <a:r>
              <a:rPr lang="en-GB" b="0" i="0" dirty="0" err="1"/>
              <a:t>Gitarre</a:t>
            </a:r>
            <a:r>
              <a:rPr lang="en-GB" b="0" i="0" dirty="0"/>
              <a:t> </a:t>
            </a:r>
            <a:r>
              <a:rPr lang="en-GB" b="0" i="0" dirty="0" err="1"/>
              <a:t>spielen</a:t>
            </a:r>
            <a:r>
              <a:rPr lang="en-GB" b="0" i="0" dirty="0"/>
              <a:t>. Am </a:t>
            </a:r>
            <a:r>
              <a:rPr lang="en-GB" b="0" i="0" dirty="0" err="1"/>
              <a:t>Mittwochnachmittag</a:t>
            </a:r>
            <a:r>
              <a:rPr lang="en-GB" b="0" i="0" dirty="0"/>
              <a:t> </a:t>
            </a:r>
            <a:r>
              <a:rPr lang="en-GB" b="0" i="0" dirty="0" err="1"/>
              <a:t>geht</a:t>
            </a:r>
            <a:r>
              <a:rPr lang="en-GB" b="0" i="0" dirty="0"/>
              <a:t> </a:t>
            </a:r>
            <a:r>
              <a:rPr lang="en-GB" b="0" i="0" dirty="0" err="1"/>
              <a:t>er</a:t>
            </a:r>
            <a:r>
              <a:rPr lang="en-GB" b="0" i="0" dirty="0"/>
              <a:t> </a:t>
            </a:r>
            <a:r>
              <a:rPr lang="en-GB" b="1" i="0" dirty="0" err="1"/>
              <a:t>nach</a:t>
            </a:r>
            <a:r>
              <a:rPr lang="en-GB" b="1" i="0" dirty="0"/>
              <a:t> Wien / </a:t>
            </a:r>
            <a:r>
              <a:rPr lang="en-GB" b="1" i="0" dirty="0" err="1"/>
              <a:t>zur</a:t>
            </a:r>
            <a:r>
              <a:rPr lang="en-GB" b="1" i="0" dirty="0"/>
              <a:t> </a:t>
            </a:r>
            <a:r>
              <a:rPr lang="en-GB" b="1" i="0" dirty="0" err="1"/>
              <a:t>Bandprobe</a:t>
            </a:r>
            <a:r>
              <a:rPr lang="en-GB" b="1" i="0" dirty="0"/>
              <a:t> </a:t>
            </a:r>
            <a:r>
              <a:rPr lang="en-GB" b="0" i="0" dirty="0"/>
              <a:t>und am </a:t>
            </a:r>
            <a:r>
              <a:rPr lang="en-GB" b="0" i="0" dirty="0" err="1"/>
              <a:t>Freitagabend</a:t>
            </a:r>
            <a:r>
              <a:rPr lang="en-GB" b="0" i="0" dirty="0"/>
              <a:t> hat </a:t>
            </a:r>
            <a:r>
              <a:rPr lang="en-GB" b="0" i="0" dirty="0" err="1"/>
              <a:t>er</a:t>
            </a:r>
            <a:r>
              <a:rPr lang="en-GB" b="0" i="0" dirty="0"/>
              <a:t> Lust, das </a:t>
            </a:r>
            <a:r>
              <a:rPr lang="en-GB" b="0" i="0" dirty="0" err="1"/>
              <a:t>Fußballspiel</a:t>
            </a:r>
            <a:r>
              <a:rPr lang="en-GB" b="0" i="0" dirty="0"/>
              <a:t> England </a:t>
            </a:r>
            <a:r>
              <a:rPr lang="en-GB" b="0" i="0" dirty="0" err="1"/>
              <a:t>gegen</a:t>
            </a:r>
            <a:r>
              <a:rPr lang="en-GB" b="0" i="0" dirty="0"/>
              <a:t> die </a:t>
            </a:r>
            <a:r>
              <a:rPr lang="en-GB" b="1" i="0" dirty="0"/>
              <a:t>Deutschland / Schweiz </a:t>
            </a:r>
            <a:r>
              <a:rPr lang="en-GB" b="0" i="0" dirty="0" err="1"/>
              <a:t>anzuschauen</a:t>
            </a:r>
            <a:r>
              <a:rPr lang="en-GB" b="0" i="0" dirty="0"/>
              <a:t>. Am </a:t>
            </a:r>
            <a:r>
              <a:rPr lang="en-GB" b="0" i="0" dirty="0" err="1"/>
              <a:t>Samstag</a:t>
            </a:r>
            <a:r>
              <a:rPr lang="en-GB" b="0" i="0" dirty="0"/>
              <a:t> </a:t>
            </a:r>
            <a:r>
              <a:rPr lang="en-GB" b="0" i="0" dirty="0" err="1"/>
              <a:t>geht</a:t>
            </a:r>
            <a:r>
              <a:rPr lang="en-GB" b="0" i="0" dirty="0"/>
              <a:t> </a:t>
            </a:r>
            <a:r>
              <a:rPr lang="en-GB" b="0" i="0" dirty="0" err="1"/>
              <a:t>er</a:t>
            </a:r>
            <a:r>
              <a:rPr lang="en-GB" b="0" i="0" dirty="0"/>
              <a:t> </a:t>
            </a:r>
            <a:r>
              <a:rPr lang="en-GB" b="0" i="0" dirty="0" err="1"/>
              <a:t>mit</a:t>
            </a:r>
            <a:r>
              <a:rPr lang="en-GB" b="0" i="0" dirty="0"/>
              <a:t> Heidi </a:t>
            </a:r>
            <a:r>
              <a:rPr lang="en-GB" b="0" i="0" dirty="0" err="1"/>
              <a:t>zum</a:t>
            </a:r>
            <a:r>
              <a:rPr lang="en-GB" b="0" i="0" dirty="0"/>
              <a:t> </a:t>
            </a:r>
            <a:r>
              <a:rPr lang="en-GB" b="1" i="0" dirty="0" err="1"/>
              <a:t>Bahnhof</a:t>
            </a:r>
            <a:r>
              <a:rPr lang="en-GB" b="1" i="0" dirty="0"/>
              <a:t> / Party</a:t>
            </a:r>
            <a:r>
              <a:rPr lang="en-GB" b="0" i="0" dirty="0"/>
              <a:t>, </a:t>
            </a:r>
            <a:r>
              <a:rPr lang="en-GB" b="0" i="0" dirty="0" err="1"/>
              <a:t>denn</a:t>
            </a:r>
            <a:r>
              <a:rPr lang="en-GB" b="0" i="0" dirty="0"/>
              <a:t> </a:t>
            </a:r>
            <a:r>
              <a:rPr lang="en-GB" b="0" i="0" dirty="0" err="1"/>
              <a:t>sie</a:t>
            </a:r>
            <a:r>
              <a:rPr lang="en-GB" b="0" i="0" dirty="0"/>
              <a:t> </a:t>
            </a:r>
            <a:r>
              <a:rPr lang="en-GB" b="0" i="0" dirty="0" err="1"/>
              <a:t>treffen</a:t>
            </a:r>
            <a:r>
              <a:rPr lang="en-GB" b="0" i="0" dirty="0"/>
              <a:t> </a:t>
            </a:r>
            <a:r>
              <a:rPr lang="en-GB" b="0" i="0" dirty="0" err="1"/>
              <a:t>dort</a:t>
            </a:r>
            <a:r>
              <a:rPr lang="en-GB" b="0" i="0" dirty="0"/>
              <a:t> </a:t>
            </a:r>
            <a:r>
              <a:rPr lang="en-GB" b="0" i="0" dirty="0" err="1"/>
              <a:t>ihren</a:t>
            </a:r>
            <a:r>
              <a:rPr lang="en-GB" b="0" i="0" dirty="0"/>
              <a:t> </a:t>
            </a:r>
            <a:r>
              <a:rPr lang="en-GB" b="1" i="0" dirty="0" err="1"/>
              <a:t>Onkel</a:t>
            </a:r>
            <a:r>
              <a:rPr lang="en-GB" b="1" i="0" dirty="0"/>
              <a:t> / </a:t>
            </a:r>
            <a:r>
              <a:rPr lang="en-GB" b="1" i="0" dirty="0" err="1"/>
              <a:t>Tante</a:t>
            </a:r>
            <a:r>
              <a:rPr lang="en-GB" b="0" i="0" dirty="0"/>
              <a:t>.  Am Sonntag will Wolfgang </a:t>
            </a:r>
            <a:r>
              <a:rPr lang="en-GB" b="0" i="0" dirty="0" err="1"/>
              <a:t>nur</a:t>
            </a:r>
            <a:r>
              <a:rPr lang="en-GB" b="0" i="0" dirty="0"/>
              <a:t> </a:t>
            </a:r>
            <a:r>
              <a:rPr lang="en-GB" b="1" i="0" dirty="0" err="1"/>
              <a:t>zu</a:t>
            </a:r>
            <a:r>
              <a:rPr lang="en-GB" b="1" i="0" dirty="0"/>
              <a:t> </a:t>
            </a:r>
            <a:r>
              <a:rPr lang="en-GB" b="1" i="0" dirty="0" err="1"/>
              <a:t>schlafen</a:t>
            </a:r>
            <a:r>
              <a:rPr lang="en-GB" b="1" i="0" dirty="0"/>
              <a:t> / </a:t>
            </a:r>
            <a:r>
              <a:rPr lang="en-GB" b="1" i="0" dirty="0" err="1"/>
              <a:t>schlafen</a:t>
            </a:r>
            <a:r>
              <a:rPr lang="en-GB" b="0" i="0" dirty="0"/>
              <a:t>.</a:t>
            </a:r>
          </a:p>
          <a:p>
            <a:pPr lvl="0">
              <a:lnSpc>
                <a:spcPct val="150000"/>
              </a:lnSpc>
              <a:defRPr/>
            </a:pPr>
            <a:br>
              <a:rPr lang="en-GB" dirty="0"/>
            </a:br>
            <a:br>
              <a:rPr lang="en-GB" dirty="0"/>
            </a:br>
            <a:r>
              <a:rPr lang="en-GB" b="1" baseline="0" dirty="0"/>
              <a:t>Word frequency of unknown words (1 is the most frequent word in German): </a:t>
            </a:r>
            <a:br>
              <a:rPr lang="en-GB" baseline="0" dirty="0"/>
            </a:br>
            <a:r>
              <a:rPr lang="en-GB" baseline="0" dirty="0"/>
              <a:t>Akademie [3589]</a:t>
            </a: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8383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Complete story: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Wolfgang hat </a:t>
            </a:r>
            <a:r>
              <a:rPr lang="en-GB" i="0" dirty="0" err="1"/>
              <a:t>auch</a:t>
            </a:r>
            <a:r>
              <a:rPr lang="en-GB" i="0" dirty="0"/>
              <a:t> </a:t>
            </a:r>
            <a:r>
              <a:rPr lang="en-GB" i="0" dirty="0" err="1"/>
              <a:t>viel</a:t>
            </a:r>
            <a:r>
              <a:rPr lang="en-GB" i="0" dirty="0"/>
              <a:t> </a:t>
            </a:r>
            <a:r>
              <a:rPr lang="en-GB" i="0" dirty="0" err="1"/>
              <a:t>zu</a:t>
            </a:r>
            <a:r>
              <a:rPr lang="en-GB" i="0" dirty="0"/>
              <a:t> tun. </a:t>
            </a:r>
            <a:r>
              <a:rPr lang="en-GB" i="0" dirty="0" err="1"/>
              <a:t>Nächsten</a:t>
            </a:r>
            <a:r>
              <a:rPr lang="en-GB" i="0" dirty="0"/>
              <a:t> </a:t>
            </a:r>
            <a:r>
              <a:rPr lang="en-GB" b="1" i="0" dirty="0" err="1"/>
              <a:t>Woche</a:t>
            </a:r>
            <a:r>
              <a:rPr lang="en-GB" b="1" i="0" dirty="0"/>
              <a:t>/Monat </a:t>
            </a:r>
            <a:r>
              <a:rPr lang="en-GB" b="0" i="0" dirty="0"/>
              <a:t>will er </a:t>
            </a:r>
            <a:r>
              <a:rPr lang="en-GB" b="0" i="0" dirty="0" err="1"/>
              <a:t>bei</a:t>
            </a:r>
            <a:r>
              <a:rPr lang="en-GB" b="0" i="0" dirty="0"/>
              <a:t> </a:t>
            </a:r>
            <a:r>
              <a:rPr lang="en-GB" b="0" i="0" dirty="0" err="1"/>
              <a:t>einem</a:t>
            </a:r>
            <a:r>
              <a:rPr lang="en-GB" b="0" i="0" dirty="0"/>
              <a:t> </a:t>
            </a:r>
            <a:r>
              <a:rPr lang="en-GB" b="0" i="0" dirty="0" err="1"/>
              <a:t>neuen</a:t>
            </a:r>
            <a:r>
              <a:rPr lang="en-GB" b="0" i="0" dirty="0"/>
              <a:t> </a:t>
            </a:r>
            <a:r>
              <a:rPr lang="en-GB" b="1" i="0" dirty="0" err="1"/>
              <a:t>Fußballverein</a:t>
            </a:r>
            <a:r>
              <a:rPr lang="en-GB" b="1" i="0" dirty="0"/>
              <a:t> / </a:t>
            </a:r>
            <a:r>
              <a:rPr lang="en-GB" b="1" i="0" dirty="0" err="1"/>
              <a:t>Fußballakademie</a:t>
            </a:r>
            <a:r>
              <a:rPr lang="en-GB" b="1" i="0" dirty="0"/>
              <a:t> </a:t>
            </a:r>
            <a:r>
              <a:rPr lang="en-GB" b="0" i="0" dirty="0" err="1"/>
              <a:t>spielen</a:t>
            </a:r>
            <a:r>
              <a:rPr lang="en-GB" b="0" i="0" dirty="0"/>
              <a:t>. </a:t>
            </a:r>
            <a:r>
              <a:rPr lang="en-GB" sz="1200" dirty="0">
                <a:solidFill>
                  <a:schemeClr val="accent5">
                    <a:lumMod val="50000"/>
                  </a:schemeClr>
                </a:solidFill>
              </a:rPr>
              <a:t>Daher will er </a:t>
            </a:r>
            <a:r>
              <a:rPr lang="en-GB" sz="1200" dirty="0" err="1">
                <a:solidFill>
                  <a:schemeClr val="accent5">
                    <a:lumMod val="50000"/>
                  </a:schemeClr>
                </a:solidFill>
              </a:rPr>
              <a:t>jede</a:t>
            </a:r>
            <a:r>
              <a:rPr lang="en-GB" sz="1200" dirty="0">
                <a:solidFill>
                  <a:schemeClr val="accent5">
                    <a:lumMod val="50000"/>
                  </a:schemeClr>
                </a:solidFill>
              </a:rPr>
              <a:t> </a:t>
            </a:r>
            <a:r>
              <a:rPr lang="en-GB" sz="1200" b="1" dirty="0" err="1">
                <a:solidFill>
                  <a:schemeClr val="accent5">
                    <a:lumMod val="50000"/>
                  </a:schemeClr>
                </a:solidFill>
              </a:rPr>
              <a:t>Woche</a:t>
            </a:r>
            <a:r>
              <a:rPr lang="en-GB" sz="1200" b="1" dirty="0">
                <a:solidFill>
                  <a:schemeClr val="accent5">
                    <a:lumMod val="50000"/>
                  </a:schemeClr>
                </a:solidFill>
              </a:rPr>
              <a:t>/Tag </a:t>
            </a:r>
            <a:r>
              <a:rPr lang="en-GB" sz="1200" dirty="0" err="1">
                <a:solidFill>
                  <a:schemeClr val="accent5">
                    <a:lumMod val="50000"/>
                  </a:schemeClr>
                </a:solidFill>
              </a:rPr>
              <a:t>öfter</a:t>
            </a:r>
            <a:r>
              <a:rPr lang="en-GB" sz="1200" dirty="0">
                <a:solidFill>
                  <a:schemeClr val="accent5">
                    <a:lumMod val="50000"/>
                  </a:schemeClr>
                </a:solidFill>
              </a:rPr>
              <a:t> </a:t>
            </a:r>
            <a:r>
              <a:rPr lang="en-GB" sz="1200" b="0" dirty="0" err="1">
                <a:solidFill>
                  <a:schemeClr val="accent5">
                    <a:lumMod val="50000"/>
                  </a:schemeClr>
                </a:solidFill>
              </a:rPr>
              <a:t>trainieren</a:t>
            </a:r>
            <a:r>
              <a:rPr lang="en-GB" sz="1200" b="0" dirty="0">
                <a:solidFill>
                  <a:schemeClr val="accent5">
                    <a:lumMod val="50000"/>
                  </a:schemeClr>
                </a:solidFill>
              </a:rPr>
              <a:t>.</a:t>
            </a:r>
            <a:br>
              <a:rPr lang="en-GB" b="0" i="0" dirty="0"/>
            </a:br>
            <a:r>
              <a:rPr lang="en-GB" b="0" i="0" dirty="0"/>
              <a:t>Er hat Lust, </a:t>
            </a:r>
            <a:r>
              <a:rPr lang="en-GB" b="0" i="0" dirty="0" err="1"/>
              <a:t>mit</a:t>
            </a:r>
            <a:r>
              <a:rPr lang="en-GB" b="0" i="0" dirty="0"/>
              <a:t> Heidi ins Kino </a:t>
            </a:r>
            <a:r>
              <a:rPr lang="en-GB" b="1" i="0" dirty="0" err="1"/>
              <a:t>gehen</a:t>
            </a:r>
            <a:r>
              <a:rPr lang="en-GB" b="1" i="0" dirty="0"/>
              <a:t> / </a:t>
            </a:r>
            <a:r>
              <a:rPr lang="en-GB" b="1" i="0" dirty="0" err="1"/>
              <a:t>zu</a:t>
            </a:r>
            <a:r>
              <a:rPr lang="en-GB" b="1" i="0" dirty="0"/>
              <a:t> </a:t>
            </a:r>
            <a:r>
              <a:rPr lang="en-GB" b="1" i="0" dirty="0" err="1"/>
              <a:t>gehen</a:t>
            </a:r>
            <a:r>
              <a:rPr lang="en-GB" b="1" i="0" dirty="0"/>
              <a:t>,</a:t>
            </a:r>
            <a:r>
              <a:rPr lang="en-GB" b="0" i="0" dirty="0"/>
              <a:t> </a:t>
            </a:r>
            <a:r>
              <a:rPr lang="en-GB" b="0" i="0" dirty="0" err="1"/>
              <a:t>aber</a:t>
            </a:r>
            <a:r>
              <a:rPr lang="en-GB" b="0" i="0" dirty="0"/>
              <a:t> er muss </a:t>
            </a:r>
            <a:r>
              <a:rPr lang="en-GB" b="0" i="0" dirty="0" err="1"/>
              <a:t>ein</a:t>
            </a:r>
            <a:r>
              <a:rPr lang="en-GB" b="0" i="0" dirty="0"/>
              <a:t> </a:t>
            </a:r>
            <a:r>
              <a:rPr lang="en-GB" b="0" i="0" dirty="0" err="1"/>
              <a:t>bisschen</a:t>
            </a:r>
            <a:r>
              <a:rPr lang="en-GB" b="0" i="0" dirty="0"/>
              <a:t> Geld </a:t>
            </a:r>
            <a:r>
              <a:rPr lang="en-GB" b="1" i="0" dirty="0" err="1"/>
              <a:t>zu</a:t>
            </a:r>
            <a:r>
              <a:rPr lang="en-GB" b="1" i="0" dirty="0"/>
              <a:t> </a:t>
            </a:r>
            <a:r>
              <a:rPr lang="en-GB" b="1" i="0" dirty="0" err="1"/>
              <a:t>verdienen</a:t>
            </a:r>
            <a:r>
              <a:rPr lang="en-GB" b="1" i="0" dirty="0"/>
              <a:t> / </a:t>
            </a:r>
            <a:r>
              <a:rPr lang="en-GB" b="1" i="0" dirty="0" err="1"/>
              <a:t>verdienen</a:t>
            </a:r>
            <a:r>
              <a:rPr lang="en-GB" b="0" i="0" dirty="0"/>
              <a:t>. </a:t>
            </a:r>
            <a:r>
              <a:rPr lang="en-GB" b="0" i="0" dirty="0" err="1"/>
              <a:t>Dafür</a:t>
            </a:r>
            <a:r>
              <a:rPr lang="en-GB" b="0" i="0" dirty="0"/>
              <a:t> will er am </a:t>
            </a:r>
            <a:r>
              <a:rPr lang="en-GB" b="0" i="0" dirty="0" err="1"/>
              <a:t>Dienstag</a:t>
            </a:r>
            <a:r>
              <a:rPr lang="en-GB" b="0" i="0" dirty="0"/>
              <a:t> auf der </a:t>
            </a:r>
            <a:r>
              <a:rPr lang="en-GB" b="1" i="0" dirty="0" err="1"/>
              <a:t>Straße</a:t>
            </a:r>
            <a:r>
              <a:rPr lang="en-GB" b="1" i="0" dirty="0"/>
              <a:t> / </a:t>
            </a:r>
            <a:r>
              <a:rPr lang="en-GB" b="1" i="0" dirty="0" err="1"/>
              <a:t>Marktplatz</a:t>
            </a:r>
            <a:r>
              <a:rPr lang="en-GB" b="0" i="0" dirty="0"/>
              <a:t> </a:t>
            </a:r>
            <a:r>
              <a:rPr lang="en-GB" b="0" i="0" dirty="0" err="1"/>
              <a:t>singen</a:t>
            </a:r>
            <a:r>
              <a:rPr lang="en-GB" b="0" i="0" dirty="0"/>
              <a:t> und </a:t>
            </a:r>
            <a:r>
              <a:rPr lang="en-GB" b="0" i="0" dirty="0" err="1"/>
              <a:t>Gitarre</a:t>
            </a:r>
            <a:r>
              <a:rPr lang="en-GB" b="0" i="0" dirty="0"/>
              <a:t> </a:t>
            </a:r>
            <a:r>
              <a:rPr lang="en-GB" b="0" i="0" dirty="0" err="1"/>
              <a:t>spielen</a:t>
            </a:r>
            <a:r>
              <a:rPr lang="en-GB" b="0" i="0" dirty="0"/>
              <a:t>. Am </a:t>
            </a:r>
            <a:r>
              <a:rPr lang="en-GB" b="0" i="0" dirty="0" err="1"/>
              <a:t>Mittwochnachmittag</a:t>
            </a:r>
            <a:r>
              <a:rPr lang="en-GB" b="0" i="0" dirty="0"/>
              <a:t> </a:t>
            </a:r>
            <a:r>
              <a:rPr lang="en-GB" b="0" i="0" dirty="0" err="1"/>
              <a:t>geht</a:t>
            </a:r>
            <a:r>
              <a:rPr lang="en-GB" b="0" i="0" dirty="0"/>
              <a:t> </a:t>
            </a:r>
            <a:r>
              <a:rPr lang="en-GB" b="0" i="0" dirty="0" err="1"/>
              <a:t>er</a:t>
            </a:r>
            <a:r>
              <a:rPr lang="en-GB" b="0" i="0" dirty="0"/>
              <a:t> </a:t>
            </a:r>
            <a:r>
              <a:rPr lang="en-GB" b="1" i="0" dirty="0" err="1"/>
              <a:t>nach</a:t>
            </a:r>
            <a:r>
              <a:rPr lang="en-GB" b="1" i="0" dirty="0"/>
              <a:t> Wien / </a:t>
            </a:r>
            <a:r>
              <a:rPr lang="en-GB" b="1" i="0" dirty="0" err="1"/>
              <a:t>zur</a:t>
            </a:r>
            <a:r>
              <a:rPr lang="en-GB" b="1" i="0" dirty="0"/>
              <a:t> </a:t>
            </a:r>
            <a:r>
              <a:rPr lang="en-GB" b="1" i="0" dirty="0" err="1"/>
              <a:t>Bandprobe</a:t>
            </a:r>
            <a:r>
              <a:rPr lang="en-GB" b="1" i="0" dirty="0"/>
              <a:t> </a:t>
            </a:r>
            <a:r>
              <a:rPr lang="en-GB" b="0" i="0" dirty="0"/>
              <a:t>und am </a:t>
            </a:r>
            <a:r>
              <a:rPr lang="en-GB" b="0" i="0" dirty="0" err="1"/>
              <a:t>Freitagabend</a:t>
            </a:r>
            <a:r>
              <a:rPr lang="en-GB" b="0" i="0" dirty="0"/>
              <a:t> hat </a:t>
            </a:r>
            <a:r>
              <a:rPr lang="en-GB" b="0" i="0" dirty="0" err="1"/>
              <a:t>er</a:t>
            </a:r>
            <a:r>
              <a:rPr lang="en-GB" b="0" i="0" dirty="0"/>
              <a:t> Lust, das </a:t>
            </a:r>
            <a:r>
              <a:rPr lang="en-GB" b="0" i="0" dirty="0" err="1"/>
              <a:t>Fußballspiel</a:t>
            </a:r>
            <a:r>
              <a:rPr lang="en-GB" b="0" i="0" dirty="0"/>
              <a:t> England </a:t>
            </a:r>
            <a:r>
              <a:rPr lang="en-GB" b="0" i="0" dirty="0" err="1"/>
              <a:t>gegen</a:t>
            </a:r>
            <a:r>
              <a:rPr lang="en-GB" b="0" i="0" dirty="0"/>
              <a:t> die </a:t>
            </a:r>
            <a:r>
              <a:rPr lang="en-GB" b="1" i="0" dirty="0"/>
              <a:t>Deutschland / Schweiz </a:t>
            </a:r>
            <a:r>
              <a:rPr lang="en-GB" b="0" i="0" dirty="0" err="1"/>
              <a:t>anzuschauen</a:t>
            </a:r>
            <a:r>
              <a:rPr lang="en-GB" b="0" i="0" dirty="0"/>
              <a:t>. Am </a:t>
            </a:r>
            <a:r>
              <a:rPr lang="en-GB" b="0" i="0" dirty="0" err="1"/>
              <a:t>Samstag</a:t>
            </a:r>
            <a:r>
              <a:rPr lang="en-GB" b="0" i="0" dirty="0"/>
              <a:t> </a:t>
            </a:r>
            <a:r>
              <a:rPr lang="en-GB" b="0" i="0" dirty="0" err="1"/>
              <a:t>geht</a:t>
            </a:r>
            <a:r>
              <a:rPr lang="en-GB" b="0" i="0" dirty="0"/>
              <a:t> </a:t>
            </a:r>
            <a:r>
              <a:rPr lang="en-GB" b="0" i="0" dirty="0" err="1"/>
              <a:t>er</a:t>
            </a:r>
            <a:r>
              <a:rPr lang="en-GB" b="0" i="0" dirty="0"/>
              <a:t> </a:t>
            </a:r>
            <a:r>
              <a:rPr lang="en-GB" b="0" i="0" dirty="0" err="1"/>
              <a:t>mit</a:t>
            </a:r>
            <a:r>
              <a:rPr lang="en-GB" b="0" i="0" dirty="0"/>
              <a:t> Heidi </a:t>
            </a:r>
            <a:r>
              <a:rPr lang="en-GB" b="0" i="0" dirty="0" err="1"/>
              <a:t>zum</a:t>
            </a:r>
            <a:r>
              <a:rPr lang="en-GB" b="0" i="0" dirty="0"/>
              <a:t> </a:t>
            </a:r>
            <a:r>
              <a:rPr lang="en-GB" b="1" i="0" dirty="0" err="1"/>
              <a:t>Bahnhof</a:t>
            </a:r>
            <a:r>
              <a:rPr lang="en-GB" b="1" i="0" dirty="0"/>
              <a:t> / Party</a:t>
            </a:r>
            <a:r>
              <a:rPr lang="en-GB" b="0" i="0" dirty="0"/>
              <a:t>, </a:t>
            </a:r>
            <a:r>
              <a:rPr lang="en-GB" b="0" i="0" dirty="0" err="1"/>
              <a:t>denn</a:t>
            </a:r>
            <a:r>
              <a:rPr lang="en-GB" b="0" i="0" dirty="0"/>
              <a:t> </a:t>
            </a:r>
            <a:r>
              <a:rPr lang="en-GB" b="0" i="0" dirty="0" err="1"/>
              <a:t>sie</a:t>
            </a:r>
            <a:r>
              <a:rPr lang="en-GB" b="0" i="0" dirty="0"/>
              <a:t> </a:t>
            </a:r>
            <a:r>
              <a:rPr lang="en-GB" b="0" i="0" dirty="0" err="1"/>
              <a:t>treffen</a:t>
            </a:r>
            <a:r>
              <a:rPr lang="en-GB" b="0" i="0" dirty="0"/>
              <a:t> </a:t>
            </a:r>
            <a:r>
              <a:rPr lang="en-GB" b="0" i="0" dirty="0" err="1"/>
              <a:t>dort</a:t>
            </a:r>
            <a:r>
              <a:rPr lang="en-GB" b="0" i="0" dirty="0"/>
              <a:t> </a:t>
            </a:r>
            <a:r>
              <a:rPr lang="en-GB" b="0" i="0" dirty="0" err="1"/>
              <a:t>ihren</a:t>
            </a:r>
            <a:r>
              <a:rPr lang="en-GB" b="0" i="0" dirty="0"/>
              <a:t> </a:t>
            </a:r>
            <a:r>
              <a:rPr lang="en-GB" b="1" i="0" dirty="0" err="1"/>
              <a:t>Onkel</a:t>
            </a:r>
            <a:r>
              <a:rPr lang="en-GB" b="1" i="0" dirty="0"/>
              <a:t> / </a:t>
            </a:r>
            <a:r>
              <a:rPr lang="en-GB" b="1" i="0" dirty="0" err="1"/>
              <a:t>Tante</a:t>
            </a:r>
            <a:r>
              <a:rPr lang="en-GB" b="0" i="0" dirty="0"/>
              <a:t>.  Am Sonntag will Wolfgang </a:t>
            </a:r>
            <a:r>
              <a:rPr lang="en-GB" b="0" i="0" dirty="0" err="1"/>
              <a:t>nur</a:t>
            </a:r>
            <a:r>
              <a:rPr lang="en-GB" b="0" i="0" dirty="0"/>
              <a:t> </a:t>
            </a:r>
            <a:r>
              <a:rPr lang="en-GB" b="1" i="0" dirty="0" err="1"/>
              <a:t>zu</a:t>
            </a:r>
            <a:r>
              <a:rPr lang="en-GB" b="1" i="0" dirty="0"/>
              <a:t> </a:t>
            </a:r>
            <a:r>
              <a:rPr lang="en-GB" b="1" i="0" dirty="0" err="1"/>
              <a:t>schlafen</a:t>
            </a:r>
            <a:r>
              <a:rPr lang="en-GB" b="1" i="0" dirty="0"/>
              <a:t> / </a:t>
            </a:r>
            <a:r>
              <a:rPr lang="en-GB" b="1" i="0" dirty="0" err="1"/>
              <a:t>schlafen</a:t>
            </a:r>
            <a:r>
              <a:rPr lang="en-GB" b="0" i="0" dirty="0"/>
              <a:t>.</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98950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a:t>
            </a:r>
            <a:r>
              <a:rPr lang="en-GB" dirty="0"/>
              <a:t> </a:t>
            </a:r>
          </a:p>
          <a:p>
            <a:endParaRPr lang="en-GB" dirty="0"/>
          </a:p>
          <a:p>
            <a:r>
              <a:rPr lang="en-GB" b="1" dirty="0"/>
              <a:t>Aim: </a:t>
            </a:r>
            <a:r>
              <a:rPr lang="en-GB" b="0" dirty="0"/>
              <a:t>To use the answer text from the speaking task as a segmentation / vocabulary task.</a:t>
            </a:r>
          </a:p>
          <a:p>
            <a:endParaRPr lang="en-GB" b="0" dirty="0"/>
          </a:p>
          <a:p>
            <a:r>
              <a:rPr lang="en-GB" b="1" dirty="0"/>
              <a:t>Procedure</a:t>
            </a:r>
            <a:r>
              <a:rPr lang="en-GB" b="0" dirty="0"/>
              <a:t> </a:t>
            </a:r>
            <a:endParaRPr lang="en-GB" b="1" dirty="0"/>
          </a:p>
          <a:p>
            <a:pPr marL="228600" indent="-228600">
              <a:buAutoNum type="arabicPeriod"/>
            </a:pPr>
            <a:r>
              <a:rPr lang="en-GB" dirty="0"/>
              <a:t>Play each bit of audio and when it stops students write alternative words that could come after. Multiple suggestions are usually possible. For example, at the end of audio clip 1 we could have </a:t>
            </a:r>
            <a:r>
              <a:rPr lang="en-GB" i="1" dirty="0"/>
              <a:t>any activity.</a:t>
            </a:r>
            <a:endParaRPr lang="en-GB" i="0" dirty="0"/>
          </a:p>
          <a:p>
            <a:pPr marL="0" indent="0">
              <a:buNone/>
            </a:pPr>
            <a:br>
              <a:rPr lang="en-GB" i="0" dirty="0"/>
            </a:br>
            <a:r>
              <a:rPr lang="en-GB" i="0" dirty="0"/>
              <a:t>Bold text indicates where the text is cut. Note that audio clip 8 just completes the story.</a:t>
            </a:r>
          </a:p>
          <a:p>
            <a:pPr marL="0" indent="0">
              <a:buNone/>
            </a:pPr>
            <a:endParaRPr lang="en-GB" i="0" dirty="0"/>
          </a:p>
          <a:p>
            <a:r>
              <a:rPr lang="en-GB" sz="1200" dirty="0">
                <a:solidFill>
                  <a:schemeClr val="accent5">
                    <a:lumMod val="50000"/>
                  </a:schemeClr>
                </a:solidFill>
              </a:rPr>
              <a:t>Wolfgang hat </a:t>
            </a:r>
            <a:r>
              <a:rPr lang="en-GB" sz="1200" dirty="0" err="1">
                <a:solidFill>
                  <a:schemeClr val="accent5">
                    <a:lumMod val="50000"/>
                  </a:schemeClr>
                </a:solidFill>
              </a:rPr>
              <a:t>auch</a:t>
            </a:r>
            <a:r>
              <a:rPr lang="en-GB" sz="1200" dirty="0">
                <a:solidFill>
                  <a:schemeClr val="accent5">
                    <a:lumMod val="50000"/>
                  </a:schemeClr>
                </a:solidFill>
              </a:rPr>
              <a:t> </a:t>
            </a:r>
            <a:r>
              <a:rPr lang="en-GB" sz="1200" dirty="0" err="1">
                <a:solidFill>
                  <a:schemeClr val="accent5">
                    <a:lumMod val="50000"/>
                  </a:schemeClr>
                </a:solidFill>
              </a:rPr>
              <a:t>viel</a:t>
            </a:r>
            <a:r>
              <a:rPr lang="en-GB" sz="1200" dirty="0">
                <a:solidFill>
                  <a:schemeClr val="accent5">
                    <a:lumMod val="50000"/>
                  </a:schemeClr>
                </a:solidFill>
              </a:rPr>
              <a:t> </a:t>
            </a:r>
            <a:r>
              <a:rPr lang="en-GB" sz="1200" dirty="0" err="1">
                <a:solidFill>
                  <a:schemeClr val="accent5">
                    <a:lumMod val="50000"/>
                  </a:schemeClr>
                </a:solidFill>
              </a:rPr>
              <a:t>zu</a:t>
            </a:r>
            <a:r>
              <a:rPr lang="en-GB" sz="1200" dirty="0">
                <a:solidFill>
                  <a:schemeClr val="accent5">
                    <a:lumMod val="50000"/>
                  </a:schemeClr>
                </a:solidFill>
              </a:rPr>
              <a:t> tun. </a:t>
            </a:r>
            <a:r>
              <a:rPr lang="en-GB" sz="1200" dirty="0" err="1">
                <a:solidFill>
                  <a:schemeClr val="accent5">
                    <a:lumMod val="50000"/>
                  </a:schemeClr>
                </a:solidFill>
              </a:rPr>
              <a:t>Nächsten</a:t>
            </a:r>
            <a:r>
              <a:rPr lang="en-GB" sz="1200" dirty="0">
                <a:solidFill>
                  <a:schemeClr val="accent5">
                    <a:lumMod val="50000"/>
                  </a:schemeClr>
                </a:solidFill>
              </a:rPr>
              <a:t> Monat will </a:t>
            </a:r>
            <a:r>
              <a:rPr lang="en-GB" sz="1200" b="1" dirty="0" err="1">
                <a:solidFill>
                  <a:schemeClr val="accent5">
                    <a:lumMod val="50000"/>
                  </a:schemeClr>
                </a:solidFill>
              </a:rPr>
              <a:t>er</a:t>
            </a:r>
            <a:r>
              <a:rPr lang="en-GB" sz="1200" b="1" dirty="0">
                <a:solidFill>
                  <a:schemeClr val="accent5">
                    <a:lumMod val="50000"/>
                  </a:schemeClr>
                </a:solidFill>
              </a:rPr>
              <a:t> </a:t>
            </a:r>
            <a:r>
              <a:rPr lang="en-GB" sz="1200" i="1" dirty="0" err="1">
                <a:solidFill>
                  <a:schemeClr val="accent5">
                    <a:lumMod val="50000"/>
                  </a:schemeClr>
                </a:solidFill>
              </a:rPr>
              <a:t>bei</a:t>
            </a:r>
            <a:r>
              <a:rPr lang="en-GB" sz="1200" i="1" dirty="0">
                <a:solidFill>
                  <a:schemeClr val="accent5">
                    <a:lumMod val="50000"/>
                  </a:schemeClr>
                </a:solidFill>
              </a:rPr>
              <a:t> </a:t>
            </a:r>
            <a:r>
              <a:rPr lang="en-GB" sz="1200" i="1" dirty="0" err="1">
                <a:solidFill>
                  <a:schemeClr val="accent5">
                    <a:lumMod val="50000"/>
                  </a:schemeClr>
                </a:solidFill>
              </a:rPr>
              <a:t>einem</a:t>
            </a:r>
            <a:r>
              <a:rPr lang="en-GB" sz="1200" i="1" dirty="0">
                <a:solidFill>
                  <a:schemeClr val="accent5">
                    <a:lumMod val="50000"/>
                  </a:schemeClr>
                </a:solidFill>
              </a:rPr>
              <a:t> </a:t>
            </a:r>
            <a:r>
              <a:rPr lang="en-GB" sz="1200" i="1" dirty="0" err="1">
                <a:solidFill>
                  <a:schemeClr val="accent5">
                    <a:lumMod val="50000"/>
                  </a:schemeClr>
                </a:solidFill>
              </a:rPr>
              <a:t>neuen</a:t>
            </a:r>
            <a:r>
              <a:rPr lang="en-GB" sz="1200" i="1" dirty="0">
                <a:solidFill>
                  <a:schemeClr val="accent5">
                    <a:lumMod val="50000"/>
                  </a:schemeClr>
                </a:solidFill>
              </a:rPr>
              <a:t> </a:t>
            </a:r>
            <a:r>
              <a:rPr lang="en-GB" sz="1200" i="1" dirty="0" err="1">
                <a:solidFill>
                  <a:schemeClr val="accent5">
                    <a:lumMod val="50000"/>
                  </a:schemeClr>
                </a:solidFill>
              </a:rPr>
              <a:t>Fußballverein</a:t>
            </a:r>
            <a:r>
              <a:rPr lang="en-GB" sz="1200" i="1" dirty="0">
                <a:solidFill>
                  <a:schemeClr val="accent5">
                    <a:lumMod val="50000"/>
                  </a:schemeClr>
                </a:solidFill>
              </a:rPr>
              <a:t> </a:t>
            </a:r>
            <a:r>
              <a:rPr lang="en-GB" sz="1200" i="1" dirty="0" err="1">
                <a:solidFill>
                  <a:schemeClr val="accent5">
                    <a:lumMod val="50000"/>
                  </a:schemeClr>
                </a:solidFill>
              </a:rPr>
              <a:t>spielen</a:t>
            </a:r>
            <a:r>
              <a:rPr lang="en-GB" sz="1200" dirty="0">
                <a:solidFill>
                  <a:schemeClr val="accent5">
                    <a:lumMod val="50000"/>
                  </a:schemeClr>
                </a:solidFill>
              </a:rPr>
              <a:t>. </a:t>
            </a:r>
            <a:r>
              <a:rPr lang="en-GB" sz="1200" dirty="0" err="1">
                <a:solidFill>
                  <a:schemeClr val="accent5">
                    <a:lumMod val="50000"/>
                  </a:schemeClr>
                </a:solidFill>
              </a:rPr>
              <a:t>Dafür</a:t>
            </a:r>
            <a:r>
              <a:rPr lang="en-GB" sz="1200" dirty="0">
                <a:solidFill>
                  <a:schemeClr val="accent5">
                    <a:lumMod val="50000"/>
                  </a:schemeClr>
                </a:solidFill>
              </a:rPr>
              <a:t>* will </a:t>
            </a:r>
            <a:r>
              <a:rPr lang="en-GB" sz="1200" dirty="0" err="1">
                <a:solidFill>
                  <a:schemeClr val="accent5">
                    <a:lumMod val="50000"/>
                  </a:schemeClr>
                </a:solidFill>
              </a:rPr>
              <a:t>er</a:t>
            </a:r>
            <a:r>
              <a:rPr lang="en-GB" sz="1200" dirty="0">
                <a:solidFill>
                  <a:schemeClr val="accent5">
                    <a:lumMod val="50000"/>
                  </a:schemeClr>
                </a:solidFill>
              </a:rPr>
              <a:t> </a:t>
            </a:r>
            <a:r>
              <a:rPr lang="en-GB" sz="1200" dirty="0" err="1">
                <a:solidFill>
                  <a:schemeClr val="accent5">
                    <a:lumMod val="50000"/>
                  </a:schemeClr>
                </a:solidFill>
              </a:rPr>
              <a:t>jede</a:t>
            </a:r>
            <a:r>
              <a:rPr lang="en-GB" sz="1200" dirty="0">
                <a:solidFill>
                  <a:schemeClr val="accent5">
                    <a:lumMod val="50000"/>
                  </a:schemeClr>
                </a:solidFill>
              </a:rPr>
              <a:t> </a:t>
            </a:r>
            <a:r>
              <a:rPr lang="en-GB" sz="1200" dirty="0" err="1">
                <a:solidFill>
                  <a:schemeClr val="accent5">
                    <a:lumMod val="50000"/>
                  </a:schemeClr>
                </a:solidFill>
              </a:rPr>
              <a:t>Woche</a:t>
            </a:r>
            <a:r>
              <a:rPr lang="en-GB" sz="1200" dirty="0">
                <a:solidFill>
                  <a:schemeClr val="accent5">
                    <a:lumMod val="50000"/>
                  </a:schemeClr>
                </a:solidFill>
              </a:rPr>
              <a:t> </a:t>
            </a:r>
            <a:r>
              <a:rPr lang="en-GB" sz="1200" dirty="0" err="1">
                <a:solidFill>
                  <a:schemeClr val="accent5">
                    <a:lumMod val="50000"/>
                  </a:schemeClr>
                </a:solidFill>
              </a:rPr>
              <a:t>öfter</a:t>
            </a:r>
            <a:r>
              <a:rPr lang="en-GB" sz="1200" dirty="0">
                <a:solidFill>
                  <a:schemeClr val="accent5">
                    <a:lumMod val="50000"/>
                  </a:schemeClr>
                </a:solidFill>
              </a:rPr>
              <a:t> </a:t>
            </a:r>
            <a:r>
              <a:rPr lang="en-GB" sz="1200" dirty="0" err="1">
                <a:solidFill>
                  <a:schemeClr val="accent5">
                    <a:lumMod val="50000"/>
                  </a:schemeClr>
                </a:solidFill>
              </a:rPr>
              <a:t>trainieren</a:t>
            </a:r>
            <a:r>
              <a:rPr lang="en-GB" sz="1200" dirty="0">
                <a:solidFill>
                  <a:schemeClr val="accent5">
                    <a:lumMod val="50000"/>
                  </a:schemeClr>
                </a:solidFill>
              </a:rPr>
              <a:t>.</a:t>
            </a:r>
            <a:br>
              <a:rPr lang="en-GB" sz="1200" dirty="0">
                <a:solidFill>
                  <a:schemeClr val="accent5">
                    <a:lumMod val="50000"/>
                  </a:schemeClr>
                </a:solidFill>
              </a:rPr>
            </a:br>
            <a:r>
              <a:rPr lang="en-GB" sz="1200" dirty="0">
                <a:solidFill>
                  <a:schemeClr val="accent5">
                    <a:lumMod val="50000"/>
                  </a:schemeClr>
                </a:solidFill>
              </a:rPr>
              <a:t>Er hat </a:t>
            </a:r>
            <a:r>
              <a:rPr lang="en-GB" sz="1200" b="1" dirty="0">
                <a:solidFill>
                  <a:schemeClr val="accent5">
                    <a:lumMod val="50000"/>
                  </a:schemeClr>
                </a:solidFill>
              </a:rPr>
              <a:t>Lust</a:t>
            </a:r>
            <a:r>
              <a:rPr lang="en-GB" sz="1200" dirty="0">
                <a:solidFill>
                  <a:schemeClr val="accent5">
                    <a:lumMod val="50000"/>
                  </a:schemeClr>
                </a:solidFill>
              </a:rPr>
              <a:t>, </a:t>
            </a:r>
            <a:r>
              <a:rPr lang="en-GB" sz="1200" i="1" dirty="0" err="1">
                <a:solidFill>
                  <a:schemeClr val="accent5">
                    <a:lumMod val="50000"/>
                  </a:schemeClr>
                </a:solidFill>
              </a:rPr>
              <a:t>mit</a:t>
            </a:r>
            <a:r>
              <a:rPr lang="en-GB" sz="1200" i="1" dirty="0">
                <a:solidFill>
                  <a:schemeClr val="accent5">
                    <a:lumMod val="50000"/>
                  </a:schemeClr>
                </a:solidFill>
              </a:rPr>
              <a:t> Heidi ins Kino </a:t>
            </a:r>
            <a:r>
              <a:rPr lang="en-GB" sz="1200" i="1" dirty="0" err="1">
                <a:solidFill>
                  <a:schemeClr val="accent5">
                    <a:lumMod val="50000"/>
                  </a:schemeClr>
                </a:solidFill>
              </a:rPr>
              <a:t>zu</a:t>
            </a:r>
            <a:r>
              <a:rPr lang="en-GB" sz="1200" i="1" dirty="0">
                <a:solidFill>
                  <a:schemeClr val="accent5">
                    <a:lumMod val="50000"/>
                  </a:schemeClr>
                </a:solidFill>
              </a:rPr>
              <a:t> </a:t>
            </a:r>
            <a:r>
              <a:rPr lang="en-GB" sz="1200" i="1" dirty="0" err="1">
                <a:solidFill>
                  <a:schemeClr val="accent5">
                    <a:lumMod val="50000"/>
                  </a:schemeClr>
                </a:solidFill>
              </a:rPr>
              <a:t>gehen</a:t>
            </a:r>
            <a:r>
              <a:rPr lang="en-GB" sz="1200" i="1" dirty="0">
                <a:solidFill>
                  <a:schemeClr val="accent5">
                    <a:lumMod val="50000"/>
                  </a:schemeClr>
                </a:solidFill>
              </a:rPr>
              <a:t>, </a:t>
            </a:r>
            <a:r>
              <a:rPr lang="en-GB" sz="1200" dirty="0" err="1">
                <a:solidFill>
                  <a:schemeClr val="accent5">
                    <a:lumMod val="50000"/>
                  </a:schemeClr>
                </a:solidFill>
              </a:rPr>
              <a:t>aber</a:t>
            </a:r>
            <a:r>
              <a:rPr lang="en-GB" sz="1200" dirty="0">
                <a:solidFill>
                  <a:schemeClr val="accent5">
                    <a:lumMod val="50000"/>
                  </a:schemeClr>
                </a:solidFill>
              </a:rPr>
              <a:t> er </a:t>
            </a:r>
            <a:r>
              <a:rPr lang="en-GB" sz="1200" b="1" dirty="0">
                <a:solidFill>
                  <a:schemeClr val="accent5">
                    <a:lumMod val="50000"/>
                  </a:schemeClr>
                </a:solidFill>
              </a:rPr>
              <a:t>muss</a:t>
            </a:r>
            <a:r>
              <a:rPr lang="en-GB" sz="1200" dirty="0">
                <a:solidFill>
                  <a:schemeClr val="accent5">
                    <a:lumMod val="50000"/>
                  </a:schemeClr>
                </a:solidFill>
              </a:rPr>
              <a:t> </a:t>
            </a:r>
            <a:r>
              <a:rPr lang="en-GB" sz="1200" i="1" dirty="0" err="1">
                <a:solidFill>
                  <a:schemeClr val="accent5">
                    <a:lumMod val="50000"/>
                  </a:schemeClr>
                </a:solidFill>
              </a:rPr>
              <a:t>ein</a:t>
            </a:r>
            <a:r>
              <a:rPr lang="en-GB" sz="1200" i="1" dirty="0">
                <a:solidFill>
                  <a:schemeClr val="accent5">
                    <a:lumMod val="50000"/>
                  </a:schemeClr>
                </a:solidFill>
              </a:rPr>
              <a:t> </a:t>
            </a:r>
            <a:r>
              <a:rPr lang="en-GB" sz="1200" i="1" dirty="0" err="1">
                <a:solidFill>
                  <a:schemeClr val="accent5">
                    <a:lumMod val="50000"/>
                  </a:schemeClr>
                </a:solidFill>
              </a:rPr>
              <a:t>bisschen</a:t>
            </a:r>
            <a:r>
              <a:rPr lang="en-GB" sz="1200" i="1" dirty="0">
                <a:solidFill>
                  <a:schemeClr val="accent5">
                    <a:lumMod val="50000"/>
                  </a:schemeClr>
                </a:solidFill>
              </a:rPr>
              <a:t> Geld </a:t>
            </a:r>
            <a:r>
              <a:rPr lang="en-GB" sz="1200" i="1" dirty="0" err="1">
                <a:solidFill>
                  <a:schemeClr val="accent5">
                    <a:lumMod val="50000"/>
                  </a:schemeClr>
                </a:solidFill>
              </a:rPr>
              <a:t>verdienen</a:t>
            </a:r>
            <a:r>
              <a:rPr lang="en-GB" sz="1200" dirty="0">
                <a:solidFill>
                  <a:schemeClr val="accent5">
                    <a:lumMod val="50000"/>
                  </a:schemeClr>
                </a:solidFill>
              </a:rPr>
              <a:t>. </a:t>
            </a:r>
            <a:r>
              <a:rPr lang="en-GB" sz="1200" dirty="0" err="1">
                <a:solidFill>
                  <a:schemeClr val="accent5">
                    <a:lumMod val="50000"/>
                  </a:schemeClr>
                </a:solidFill>
              </a:rPr>
              <a:t>Deshalb</a:t>
            </a:r>
            <a:r>
              <a:rPr lang="en-GB" sz="1200" dirty="0">
                <a:solidFill>
                  <a:schemeClr val="accent5">
                    <a:lumMod val="50000"/>
                  </a:schemeClr>
                </a:solidFill>
              </a:rPr>
              <a:t> will </a:t>
            </a:r>
            <a:r>
              <a:rPr lang="en-GB" sz="1200" dirty="0" err="1">
                <a:solidFill>
                  <a:schemeClr val="accent5">
                    <a:lumMod val="50000"/>
                  </a:schemeClr>
                </a:solidFill>
              </a:rPr>
              <a:t>er</a:t>
            </a:r>
            <a:r>
              <a:rPr lang="en-GB" sz="1200" dirty="0">
                <a:solidFill>
                  <a:schemeClr val="accent5">
                    <a:lumMod val="50000"/>
                  </a:schemeClr>
                </a:solidFill>
              </a:rPr>
              <a:t> </a:t>
            </a:r>
            <a:r>
              <a:rPr lang="en-GB" sz="1200" b="1" dirty="0">
                <a:solidFill>
                  <a:schemeClr val="accent5">
                    <a:lumMod val="50000"/>
                  </a:schemeClr>
                </a:solidFill>
              </a:rPr>
              <a:t>am</a:t>
            </a:r>
            <a:r>
              <a:rPr lang="en-GB" sz="1200" dirty="0">
                <a:solidFill>
                  <a:schemeClr val="accent5">
                    <a:lumMod val="50000"/>
                  </a:schemeClr>
                </a:solidFill>
              </a:rPr>
              <a:t> </a:t>
            </a:r>
            <a:r>
              <a:rPr lang="en-GB" sz="1200" i="1" dirty="0" err="1">
                <a:solidFill>
                  <a:schemeClr val="accent5">
                    <a:lumMod val="50000"/>
                  </a:schemeClr>
                </a:solidFill>
              </a:rPr>
              <a:t>Dienstag</a:t>
            </a:r>
            <a:r>
              <a:rPr lang="en-GB" sz="1200" i="1" dirty="0">
                <a:solidFill>
                  <a:schemeClr val="accent5">
                    <a:lumMod val="50000"/>
                  </a:schemeClr>
                </a:solidFill>
              </a:rPr>
              <a:t> auf der </a:t>
            </a:r>
            <a:r>
              <a:rPr lang="en-GB" sz="1200" i="1" dirty="0" err="1">
                <a:solidFill>
                  <a:schemeClr val="accent5">
                    <a:lumMod val="50000"/>
                  </a:schemeClr>
                </a:solidFill>
              </a:rPr>
              <a:t>Straße</a:t>
            </a:r>
            <a:r>
              <a:rPr lang="en-GB" sz="1200" i="1" dirty="0">
                <a:solidFill>
                  <a:schemeClr val="accent5">
                    <a:lumMod val="50000"/>
                  </a:schemeClr>
                </a:solidFill>
              </a:rPr>
              <a:t> </a:t>
            </a:r>
            <a:r>
              <a:rPr lang="en-GB" sz="1200" i="1" dirty="0" err="1">
                <a:solidFill>
                  <a:schemeClr val="accent5">
                    <a:lumMod val="50000"/>
                  </a:schemeClr>
                </a:solidFill>
              </a:rPr>
              <a:t>singen</a:t>
            </a:r>
            <a:r>
              <a:rPr lang="en-GB" sz="1200" i="1" dirty="0">
                <a:solidFill>
                  <a:schemeClr val="accent5">
                    <a:lumMod val="50000"/>
                  </a:schemeClr>
                </a:solidFill>
              </a:rPr>
              <a:t> und </a:t>
            </a:r>
            <a:r>
              <a:rPr lang="en-GB" sz="1200" i="1" dirty="0" err="1">
                <a:solidFill>
                  <a:schemeClr val="accent5">
                    <a:lumMod val="50000"/>
                  </a:schemeClr>
                </a:solidFill>
              </a:rPr>
              <a:t>Gitarre</a:t>
            </a:r>
            <a:r>
              <a:rPr lang="en-GB" sz="1200" i="1" dirty="0">
                <a:solidFill>
                  <a:schemeClr val="accent5">
                    <a:lumMod val="50000"/>
                  </a:schemeClr>
                </a:solidFill>
              </a:rPr>
              <a:t> </a:t>
            </a:r>
            <a:r>
              <a:rPr lang="en-GB" sz="1200" i="1" dirty="0" err="1">
                <a:solidFill>
                  <a:schemeClr val="accent5">
                    <a:lumMod val="50000"/>
                  </a:schemeClr>
                </a:solidFill>
              </a:rPr>
              <a:t>spielen</a:t>
            </a:r>
            <a:r>
              <a:rPr lang="en-GB" sz="1200" i="1" dirty="0">
                <a:solidFill>
                  <a:schemeClr val="accent5">
                    <a:lumMod val="50000"/>
                  </a:schemeClr>
                </a:solidFill>
              </a:rPr>
              <a:t>. </a:t>
            </a:r>
            <a:r>
              <a:rPr lang="en-GB" sz="1200" dirty="0">
                <a:solidFill>
                  <a:schemeClr val="accent5">
                    <a:lumMod val="50000"/>
                  </a:schemeClr>
                </a:solidFill>
              </a:rPr>
              <a:t>Am </a:t>
            </a:r>
            <a:r>
              <a:rPr lang="en-GB" sz="1200" b="1" dirty="0" err="1">
                <a:solidFill>
                  <a:schemeClr val="accent5">
                    <a:lumMod val="50000"/>
                  </a:schemeClr>
                </a:solidFill>
              </a:rPr>
              <a:t>Mittwochnachmittag</a:t>
            </a:r>
            <a:r>
              <a:rPr lang="en-GB" sz="1200" dirty="0">
                <a:solidFill>
                  <a:schemeClr val="accent5">
                    <a:lumMod val="50000"/>
                  </a:schemeClr>
                </a:solidFill>
              </a:rPr>
              <a:t> </a:t>
            </a:r>
            <a:r>
              <a:rPr lang="en-GB" sz="1200" i="1" dirty="0" err="1">
                <a:solidFill>
                  <a:schemeClr val="accent5">
                    <a:lumMod val="50000"/>
                  </a:schemeClr>
                </a:solidFill>
              </a:rPr>
              <a:t>geht</a:t>
            </a:r>
            <a:r>
              <a:rPr lang="en-GB" sz="1200" i="1" dirty="0">
                <a:solidFill>
                  <a:schemeClr val="accent5">
                    <a:lumMod val="50000"/>
                  </a:schemeClr>
                </a:solidFill>
              </a:rPr>
              <a:t> </a:t>
            </a:r>
            <a:r>
              <a:rPr lang="en-GB" sz="1200" i="1" dirty="0" err="1">
                <a:solidFill>
                  <a:schemeClr val="accent5">
                    <a:lumMod val="50000"/>
                  </a:schemeClr>
                </a:solidFill>
              </a:rPr>
              <a:t>er</a:t>
            </a:r>
            <a:r>
              <a:rPr lang="en-GB" sz="1200" i="1" dirty="0">
                <a:solidFill>
                  <a:schemeClr val="accent5">
                    <a:lumMod val="50000"/>
                  </a:schemeClr>
                </a:solidFill>
              </a:rPr>
              <a:t> </a:t>
            </a:r>
            <a:r>
              <a:rPr lang="en-GB" sz="1200" i="1" dirty="0" err="1">
                <a:solidFill>
                  <a:schemeClr val="accent5">
                    <a:lumMod val="50000"/>
                  </a:schemeClr>
                </a:solidFill>
              </a:rPr>
              <a:t>zur</a:t>
            </a:r>
            <a:r>
              <a:rPr lang="en-GB" sz="1200" i="1" dirty="0">
                <a:solidFill>
                  <a:schemeClr val="accent5">
                    <a:lumMod val="50000"/>
                  </a:schemeClr>
                </a:solidFill>
              </a:rPr>
              <a:t> </a:t>
            </a:r>
            <a:r>
              <a:rPr lang="en-GB" sz="1200" i="1" dirty="0" err="1">
                <a:solidFill>
                  <a:schemeClr val="accent5">
                    <a:lumMod val="50000"/>
                  </a:schemeClr>
                </a:solidFill>
              </a:rPr>
              <a:t>Bandprobe</a:t>
            </a:r>
            <a:r>
              <a:rPr lang="en-GB" sz="1200" i="1" dirty="0">
                <a:solidFill>
                  <a:schemeClr val="accent5">
                    <a:lumMod val="50000"/>
                  </a:schemeClr>
                </a:solidFill>
              </a:rPr>
              <a:t>* und am </a:t>
            </a:r>
            <a:r>
              <a:rPr lang="en-GB" sz="1200" i="1" dirty="0" err="1">
                <a:solidFill>
                  <a:schemeClr val="accent5">
                    <a:lumMod val="50000"/>
                  </a:schemeClr>
                </a:solidFill>
              </a:rPr>
              <a:t>Freitagabend</a:t>
            </a:r>
            <a:r>
              <a:rPr lang="en-GB" sz="1200" i="1" dirty="0">
                <a:solidFill>
                  <a:schemeClr val="accent5">
                    <a:lumMod val="50000"/>
                  </a:schemeClr>
                </a:solidFill>
              </a:rPr>
              <a:t> hat </a:t>
            </a:r>
            <a:r>
              <a:rPr lang="en-GB" sz="1200" i="1" dirty="0" err="1">
                <a:solidFill>
                  <a:schemeClr val="accent5">
                    <a:lumMod val="50000"/>
                  </a:schemeClr>
                </a:solidFill>
              </a:rPr>
              <a:t>er</a:t>
            </a:r>
            <a:r>
              <a:rPr lang="en-GB" sz="1200" i="1" dirty="0">
                <a:solidFill>
                  <a:schemeClr val="accent5">
                    <a:lumMod val="50000"/>
                  </a:schemeClr>
                </a:solidFill>
              </a:rPr>
              <a:t> Lust, das </a:t>
            </a:r>
            <a:r>
              <a:rPr lang="en-GB" sz="1200" i="1" dirty="0" err="1">
                <a:solidFill>
                  <a:schemeClr val="accent5">
                    <a:lumMod val="50000"/>
                  </a:schemeClr>
                </a:solidFill>
              </a:rPr>
              <a:t>Fußballspiel</a:t>
            </a:r>
            <a:r>
              <a:rPr lang="en-GB" sz="1200" i="1" dirty="0">
                <a:solidFill>
                  <a:schemeClr val="accent5">
                    <a:lumMod val="50000"/>
                  </a:schemeClr>
                </a:solidFill>
              </a:rPr>
              <a:t> England </a:t>
            </a:r>
            <a:r>
              <a:rPr lang="en-GB" sz="1200" i="1" dirty="0" err="1">
                <a:solidFill>
                  <a:schemeClr val="accent5">
                    <a:lumMod val="50000"/>
                  </a:schemeClr>
                </a:solidFill>
              </a:rPr>
              <a:t>gegen</a:t>
            </a:r>
            <a:r>
              <a:rPr lang="en-GB" sz="1200" i="1" dirty="0">
                <a:solidFill>
                  <a:schemeClr val="accent5">
                    <a:lumMod val="50000"/>
                  </a:schemeClr>
                </a:solidFill>
              </a:rPr>
              <a:t> die Schweiz </a:t>
            </a:r>
            <a:r>
              <a:rPr lang="en-GB" sz="1200" i="1" dirty="0" err="1">
                <a:solidFill>
                  <a:schemeClr val="accent5">
                    <a:lumMod val="50000"/>
                  </a:schemeClr>
                </a:solidFill>
              </a:rPr>
              <a:t>anzuschauen</a:t>
            </a:r>
            <a:r>
              <a:rPr lang="en-GB" sz="1200" i="1" dirty="0">
                <a:solidFill>
                  <a:schemeClr val="accent5">
                    <a:lumMod val="50000"/>
                  </a:schemeClr>
                </a:solidFill>
              </a:rPr>
              <a:t>.</a:t>
            </a:r>
            <a:r>
              <a:rPr lang="en-GB" sz="1200" dirty="0">
                <a:solidFill>
                  <a:schemeClr val="accent5">
                    <a:lumMod val="50000"/>
                  </a:schemeClr>
                </a:solidFill>
              </a:rPr>
              <a:t> Am </a:t>
            </a:r>
            <a:r>
              <a:rPr lang="en-GB" sz="1200" dirty="0" err="1">
                <a:solidFill>
                  <a:schemeClr val="accent5">
                    <a:lumMod val="50000"/>
                  </a:schemeClr>
                </a:solidFill>
              </a:rPr>
              <a:t>Samstag</a:t>
            </a:r>
            <a:r>
              <a:rPr lang="en-GB" sz="1200" dirty="0">
                <a:solidFill>
                  <a:schemeClr val="accent5">
                    <a:lumMod val="50000"/>
                  </a:schemeClr>
                </a:solidFill>
              </a:rPr>
              <a:t> </a:t>
            </a:r>
            <a:r>
              <a:rPr lang="en-GB" sz="1200" b="1" dirty="0" err="1">
                <a:solidFill>
                  <a:schemeClr val="accent5">
                    <a:lumMod val="50000"/>
                  </a:schemeClr>
                </a:solidFill>
              </a:rPr>
              <a:t>geht</a:t>
            </a:r>
            <a:r>
              <a:rPr lang="en-GB" sz="1200" dirty="0">
                <a:solidFill>
                  <a:schemeClr val="accent5">
                    <a:lumMod val="50000"/>
                  </a:schemeClr>
                </a:solidFill>
              </a:rPr>
              <a:t> </a:t>
            </a:r>
            <a:r>
              <a:rPr lang="en-GB" sz="1200" i="1" dirty="0">
                <a:solidFill>
                  <a:schemeClr val="accent5">
                    <a:lumMod val="50000"/>
                  </a:schemeClr>
                </a:solidFill>
              </a:rPr>
              <a:t>er </a:t>
            </a:r>
            <a:r>
              <a:rPr lang="en-GB" sz="1200" i="1" dirty="0" err="1">
                <a:solidFill>
                  <a:schemeClr val="accent5">
                    <a:lumMod val="50000"/>
                  </a:schemeClr>
                </a:solidFill>
              </a:rPr>
              <a:t>mit</a:t>
            </a:r>
            <a:r>
              <a:rPr lang="en-GB" sz="1200" i="1" dirty="0">
                <a:solidFill>
                  <a:schemeClr val="accent5">
                    <a:lumMod val="50000"/>
                  </a:schemeClr>
                </a:solidFill>
              </a:rPr>
              <a:t> Heidi </a:t>
            </a:r>
            <a:r>
              <a:rPr lang="en-GB" sz="1200" i="1" dirty="0" err="1">
                <a:solidFill>
                  <a:schemeClr val="accent5">
                    <a:lumMod val="50000"/>
                  </a:schemeClr>
                </a:solidFill>
              </a:rPr>
              <a:t>zum</a:t>
            </a:r>
            <a:r>
              <a:rPr lang="en-GB" sz="1200" i="1" dirty="0">
                <a:solidFill>
                  <a:schemeClr val="accent5">
                    <a:lumMod val="50000"/>
                  </a:schemeClr>
                </a:solidFill>
              </a:rPr>
              <a:t> </a:t>
            </a:r>
            <a:r>
              <a:rPr lang="en-GB" sz="1200" i="1" dirty="0" err="1">
                <a:solidFill>
                  <a:schemeClr val="accent5">
                    <a:lumMod val="50000"/>
                  </a:schemeClr>
                </a:solidFill>
              </a:rPr>
              <a:t>Bahnhof</a:t>
            </a:r>
            <a:r>
              <a:rPr lang="en-GB" sz="1200" i="1" dirty="0">
                <a:solidFill>
                  <a:schemeClr val="accent5">
                    <a:lumMod val="50000"/>
                  </a:schemeClr>
                </a:solidFill>
              </a:rPr>
              <a:t>, </a:t>
            </a:r>
            <a:r>
              <a:rPr lang="en-GB" sz="1200" i="1" dirty="0" err="1">
                <a:solidFill>
                  <a:schemeClr val="accent5">
                    <a:lumMod val="50000"/>
                  </a:schemeClr>
                </a:solidFill>
              </a:rPr>
              <a:t>denn</a:t>
            </a:r>
            <a:r>
              <a:rPr lang="en-GB" sz="1200" i="1" dirty="0">
                <a:solidFill>
                  <a:schemeClr val="accent5">
                    <a:lumMod val="50000"/>
                  </a:schemeClr>
                </a:solidFill>
              </a:rPr>
              <a:t> </a:t>
            </a:r>
            <a:r>
              <a:rPr lang="en-GB" sz="1200" i="1" dirty="0" err="1">
                <a:solidFill>
                  <a:schemeClr val="accent5">
                    <a:lumMod val="50000"/>
                  </a:schemeClr>
                </a:solidFill>
              </a:rPr>
              <a:t>sie</a:t>
            </a:r>
            <a:r>
              <a:rPr lang="en-GB" sz="1200" i="1" dirty="0">
                <a:solidFill>
                  <a:schemeClr val="accent5">
                    <a:lumMod val="50000"/>
                  </a:schemeClr>
                </a:solidFill>
              </a:rPr>
              <a:t> </a:t>
            </a:r>
            <a:r>
              <a:rPr lang="en-GB" sz="1200" i="1" dirty="0" err="1">
                <a:solidFill>
                  <a:schemeClr val="accent5">
                    <a:lumMod val="50000"/>
                  </a:schemeClr>
                </a:solidFill>
              </a:rPr>
              <a:t>treffen</a:t>
            </a:r>
            <a:r>
              <a:rPr lang="en-GB" sz="1200" i="1" dirty="0">
                <a:solidFill>
                  <a:schemeClr val="accent5">
                    <a:lumMod val="50000"/>
                  </a:schemeClr>
                </a:solidFill>
              </a:rPr>
              <a:t> </a:t>
            </a:r>
            <a:r>
              <a:rPr lang="en-GB" sz="1200" i="1" dirty="0" err="1">
                <a:solidFill>
                  <a:schemeClr val="accent5">
                    <a:lumMod val="50000"/>
                  </a:schemeClr>
                </a:solidFill>
              </a:rPr>
              <a:t>dort</a:t>
            </a:r>
            <a:r>
              <a:rPr lang="en-GB" sz="1200" i="1" dirty="0">
                <a:solidFill>
                  <a:schemeClr val="accent5">
                    <a:lumMod val="50000"/>
                  </a:schemeClr>
                </a:solidFill>
              </a:rPr>
              <a:t> </a:t>
            </a:r>
            <a:r>
              <a:rPr lang="en-GB" sz="1200" i="1" dirty="0" err="1">
                <a:solidFill>
                  <a:schemeClr val="accent5">
                    <a:lumMod val="50000"/>
                  </a:schemeClr>
                </a:solidFill>
              </a:rPr>
              <a:t>ihren</a:t>
            </a:r>
            <a:r>
              <a:rPr lang="en-GB" sz="1200" i="1" dirty="0">
                <a:solidFill>
                  <a:schemeClr val="accent5">
                    <a:lumMod val="50000"/>
                  </a:schemeClr>
                </a:solidFill>
              </a:rPr>
              <a:t> </a:t>
            </a:r>
            <a:r>
              <a:rPr lang="en-GB" sz="1200" i="1" dirty="0" err="1">
                <a:solidFill>
                  <a:schemeClr val="accent5">
                    <a:lumMod val="50000"/>
                  </a:schemeClr>
                </a:solidFill>
              </a:rPr>
              <a:t>Onkel</a:t>
            </a:r>
            <a:r>
              <a:rPr lang="en-GB" sz="1200" i="1" dirty="0">
                <a:solidFill>
                  <a:schemeClr val="accent5">
                    <a:lumMod val="50000"/>
                  </a:schemeClr>
                </a:solidFill>
              </a:rPr>
              <a:t>. </a:t>
            </a:r>
            <a:r>
              <a:rPr lang="en-GB" sz="1200" dirty="0">
                <a:solidFill>
                  <a:schemeClr val="accent5">
                    <a:lumMod val="50000"/>
                  </a:schemeClr>
                </a:solidFill>
              </a:rPr>
              <a:t>Am </a:t>
            </a:r>
            <a:r>
              <a:rPr lang="en-GB" sz="1200" b="1" dirty="0">
                <a:solidFill>
                  <a:schemeClr val="accent5">
                    <a:lumMod val="50000"/>
                  </a:schemeClr>
                </a:solidFill>
              </a:rPr>
              <a:t>Sonntag </a:t>
            </a:r>
            <a:r>
              <a:rPr lang="en-GB" sz="1200" dirty="0">
                <a:solidFill>
                  <a:schemeClr val="accent5">
                    <a:lumMod val="50000"/>
                  </a:schemeClr>
                </a:solidFill>
              </a:rPr>
              <a:t>will er </a:t>
            </a:r>
            <a:r>
              <a:rPr lang="en-GB" sz="1200" dirty="0" err="1">
                <a:solidFill>
                  <a:schemeClr val="accent5">
                    <a:lumMod val="50000"/>
                  </a:schemeClr>
                </a:solidFill>
              </a:rPr>
              <a:t>nur</a:t>
            </a:r>
            <a:r>
              <a:rPr lang="en-GB" sz="1200" dirty="0">
                <a:solidFill>
                  <a:schemeClr val="accent5">
                    <a:lumMod val="50000"/>
                  </a:schemeClr>
                </a:solidFill>
              </a:rPr>
              <a:t> </a:t>
            </a:r>
            <a:r>
              <a:rPr lang="en-GB" sz="1200" dirty="0" err="1">
                <a:solidFill>
                  <a:schemeClr val="accent5">
                    <a:lumMod val="50000"/>
                  </a:schemeClr>
                </a:solidFill>
              </a:rPr>
              <a:t>schlafen</a:t>
            </a:r>
            <a:r>
              <a:rPr lang="en-GB" sz="1200" dirty="0">
                <a:solidFill>
                  <a:schemeClr val="accent5">
                    <a:lumMod val="50000"/>
                  </a:schemeClr>
                </a:solidFill>
              </a:rPr>
              <a:t>.</a:t>
            </a:r>
          </a:p>
          <a:p>
            <a:pPr marL="0" indent="0">
              <a:buNone/>
            </a:pPr>
            <a:endParaRPr lang="en-GB" b="0" i="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of unknown words (1 is the most frequent word in German): </a:t>
            </a:r>
            <a:br>
              <a:rPr lang="en-GB" baseline="0" dirty="0"/>
            </a:br>
            <a:r>
              <a:rPr lang="en-GB" baseline="0" dirty="0" err="1"/>
              <a:t>dafür</a:t>
            </a:r>
            <a:r>
              <a:rPr lang="en-GB" baseline="0" dirty="0"/>
              <a:t> [175] Probe [2178] </a:t>
            </a:r>
            <a:br>
              <a:rPr lang="en-GB" baseline="0" dirty="0"/>
            </a:br>
            <a:r>
              <a:rPr lang="en-GB" i="1" dirty="0"/>
              <a:t>Source:  Jones, R.L. &amp; </a:t>
            </a:r>
            <a:r>
              <a:rPr lang="en-GB" i="1" dirty="0" err="1"/>
              <a:t>Tschirner</a:t>
            </a:r>
            <a:r>
              <a:rPr lang="en-GB" i="1" dirty="0"/>
              <a:t>, E. (2019). A frequency dictionary of German: core vocabulary for learners. Routledge</a:t>
            </a:r>
          </a:p>
          <a:p>
            <a:pPr marL="0" indent="0">
              <a:buNone/>
            </a:pP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7062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revisit and consolidate [d] and [t] in the middle and at the end of words.</a:t>
            </a:r>
            <a:br>
              <a:rPr lang="en-GB" dirty="0"/>
            </a:br>
            <a:br>
              <a:rPr lang="en-GB" dirty="0"/>
            </a:br>
            <a:r>
              <a:rPr lang="en-GB" b="1" dirty="0"/>
              <a:t>Procedure:</a:t>
            </a:r>
            <a:br>
              <a:rPr lang="en-GB" dirty="0"/>
            </a:br>
            <a:r>
              <a:rPr lang="en-GB" dirty="0"/>
              <a:t>1. Click on the action button to play the recording of a plural.</a:t>
            </a:r>
          </a:p>
          <a:p>
            <a:r>
              <a:rPr lang="en-GB" dirty="0"/>
              <a:t>2. Write [d] or [t] at the end of the singular form.</a:t>
            </a:r>
          </a:p>
          <a:p>
            <a:r>
              <a:rPr lang="en-GB" dirty="0"/>
              <a:t>3. Click on the mouse to view and check answers.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1. Länder</a:t>
            </a:r>
            <a:br>
              <a:rPr lang="en-GB" dirty="0"/>
            </a:br>
            <a:r>
              <a:rPr lang="en-GB" dirty="0"/>
              <a:t>2. </a:t>
            </a:r>
            <a:r>
              <a:rPr lang="en-GB" dirty="0" err="1"/>
              <a:t>Schwimmbäder</a:t>
            </a:r>
            <a:br>
              <a:rPr lang="en-GB" dirty="0"/>
            </a:br>
            <a:r>
              <a:rPr lang="en-GB" dirty="0"/>
              <a:t>3. </a:t>
            </a:r>
            <a:r>
              <a:rPr lang="en-GB" dirty="0" err="1"/>
              <a:t>Tode</a:t>
            </a:r>
            <a:br>
              <a:rPr lang="en-GB" dirty="0"/>
            </a:br>
            <a:r>
              <a:rPr lang="en-GB" dirty="0"/>
              <a:t>4. </a:t>
            </a:r>
            <a:r>
              <a:rPr lang="en-GB" dirty="0" err="1"/>
              <a:t>Taten</a:t>
            </a:r>
            <a:br>
              <a:rPr lang="en-GB" dirty="0"/>
            </a:br>
            <a:r>
              <a:rPr lang="en-GB" dirty="0"/>
              <a:t>5. </a:t>
            </a:r>
            <a:r>
              <a:rPr lang="en-GB" dirty="0" err="1"/>
              <a:t>Staaten</a:t>
            </a:r>
            <a:br>
              <a:rPr lang="en-GB" dirty="0"/>
            </a:br>
            <a:r>
              <a:rPr lang="en-GB" dirty="0"/>
              <a:t>6. </a:t>
            </a:r>
            <a:r>
              <a:rPr lang="en-GB" dirty="0" err="1"/>
              <a:t>Hunde</a:t>
            </a:r>
            <a:br>
              <a:rPr lang="en-GB" dirty="0"/>
            </a:br>
            <a:r>
              <a:rPr lang="en-GB" dirty="0"/>
              <a:t>7. </a:t>
            </a:r>
            <a:r>
              <a:rPr lang="en-GB" dirty="0" err="1"/>
              <a:t>Einzelkinder</a:t>
            </a:r>
            <a:br>
              <a:rPr lang="en-GB" dirty="0"/>
            </a:br>
            <a:r>
              <a:rPr lang="en-GB" dirty="0"/>
              <a:t>8. </a:t>
            </a:r>
            <a:r>
              <a:rPr lang="en-GB" dirty="0" err="1"/>
              <a:t>Gründe</a:t>
            </a:r>
            <a:br>
              <a:rPr lang="en-GB" dirty="0"/>
            </a:br>
            <a:r>
              <a:rPr lang="en-GB" dirty="0"/>
              <a:t>9. </a:t>
            </a:r>
            <a:r>
              <a:rPr lang="en-GB" dirty="0" err="1"/>
              <a:t>Soldaten</a:t>
            </a:r>
            <a:br>
              <a:rPr lang="en-GB" dirty="0"/>
            </a:br>
            <a:r>
              <a:rPr lang="en-GB" dirty="0"/>
              <a:t>10. </a:t>
            </a:r>
            <a:r>
              <a:rPr lang="en-GB" dirty="0" err="1"/>
              <a:t>Hunderte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1" dirty="0"/>
              <a:t>Note: </a:t>
            </a:r>
            <a:r>
              <a:rPr lang="en-GB" dirty="0" err="1"/>
              <a:t>Staaten</a:t>
            </a:r>
            <a:r>
              <a:rPr lang="en-GB" dirty="0"/>
              <a:t> and </a:t>
            </a:r>
            <a:r>
              <a:rPr lang="en-GB" dirty="0" err="1"/>
              <a:t>Soldaten</a:t>
            </a:r>
            <a:r>
              <a:rPr lang="en-GB" dirty="0"/>
              <a:t> are irregular plurals, but the focus is on listening out for the more English-sounding consonant (‘t’ or ‘d’) in the plural word and using it to arrive at the singular form that will be written with that consonant whilst sounding like a ‘t’.</a:t>
            </a:r>
            <a:br>
              <a:rPr lang="en-GB" dirty="0"/>
            </a:br>
            <a:br>
              <a:rPr lang="en-GB" dirty="0"/>
            </a:br>
            <a:br>
              <a:rPr lang="en-GB" dirty="0"/>
            </a:br>
            <a:r>
              <a:rPr lang="en-GB" b="1" baseline="0" dirty="0"/>
              <a:t>Word frequency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Land [134], </a:t>
            </a:r>
            <a:r>
              <a:rPr lang="en-GB" b="0" baseline="0" dirty="0" err="1"/>
              <a:t>Schwimmbad</a:t>
            </a:r>
            <a:r>
              <a:rPr lang="en-GB" b="0" baseline="0" dirty="0"/>
              <a:t> [&gt;5009], Tod [540], Tat [1178], </a:t>
            </a:r>
            <a:r>
              <a:rPr lang="en-GB" b="0" baseline="0" dirty="0" err="1"/>
              <a:t>Staat</a:t>
            </a:r>
            <a:r>
              <a:rPr lang="en-GB" b="0" baseline="0" dirty="0"/>
              <a:t> [337], Hund [825], </a:t>
            </a:r>
            <a:r>
              <a:rPr lang="en-GB" b="0" baseline="0" dirty="0" err="1"/>
              <a:t>Einzelkind</a:t>
            </a:r>
            <a:r>
              <a:rPr lang="en-GB" b="0" baseline="0" dirty="0"/>
              <a:t> [&gt;5009], </a:t>
            </a:r>
            <a:r>
              <a:rPr lang="en-GB" b="0" baseline="0" dirty="0" err="1"/>
              <a:t>Grund</a:t>
            </a:r>
            <a:r>
              <a:rPr lang="en-GB" b="0" baseline="0" dirty="0"/>
              <a:t> [249], </a:t>
            </a:r>
            <a:r>
              <a:rPr lang="en-GB" b="0" baseline="0" dirty="0" err="1"/>
              <a:t>Soldat</a:t>
            </a:r>
            <a:r>
              <a:rPr lang="en-GB" b="0" baseline="0" dirty="0"/>
              <a:t> [1267], </a:t>
            </a:r>
            <a:r>
              <a:rPr lang="en-GB" b="0" baseline="0" dirty="0" err="1"/>
              <a:t>hundert</a:t>
            </a:r>
            <a:r>
              <a:rPr lang="en-GB" b="0" baseline="0" dirty="0"/>
              <a:t> [1107]</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4</a:t>
            </a:fld>
            <a:endParaRPr lang="en-GB"/>
          </a:p>
        </p:txBody>
      </p:sp>
    </p:spTree>
    <p:extLst>
      <p:ext uri="{BB962C8B-B14F-4D97-AF65-F5344CB8AC3E}">
        <p14:creationId xmlns:p14="http://schemas.microsoft.com/office/powerpoint/2010/main" val="38642889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44263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GB" sz="1200" b="1"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87548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b="0" i="0" dirty="0">
                <a:latin typeface="+mn-lt"/>
                <a:ea typeface="Calibri"/>
                <a:cs typeface="Calibri"/>
                <a:sym typeface="Calibri"/>
              </a:rPr>
              <a:t>Link to student homework worksheet answers: https://resources.ncelp.org/concern/resources/7p88ch43b?locale=en</a:t>
            </a:r>
          </a:p>
        </p:txBody>
      </p:sp>
      <p:sp>
        <p:nvSpPr>
          <p:cNvPr id="4" name="Slide Number Placeholder 3"/>
          <p:cNvSpPr>
            <a:spLocks noGrp="1"/>
          </p:cNvSpPr>
          <p:nvPr>
            <p:ph type="sldNum" sz="quarter" idx="10"/>
          </p:nvPr>
        </p:nvSpPr>
        <p:spPr/>
        <p:txBody>
          <a:bodyPr/>
          <a:lstStyle/>
          <a:p>
            <a:fld id="{051212F4-EB5A-464B-92EC-DACFCB1CC2CD}" type="slidenum">
              <a:rPr lang="en-GB" smtClean="0"/>
              <a:t>42</a:t>
            </a:fld>
            <a:endParaRPr lang="en-GB"/>
          </a:p>
        </p:txBody>
      </p:sp>
    </p:spTree>
    <p:extLst>
      <p:ext uri="{BB962C8B-B14F-4D97-AF65-F5344CB8AC3E}">
        <p14:creationId xmlns:p14="http://schemas.microsoft.com/office/powerpoint/2010/main" val="31787548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practise oral production of the different sounds of ‘d’ connecting the sound to final –d singular nouns vs middle-word ‘d’ for plural nouns.  Words have been previously taught in the singular, and the plural rules taught, but this gives an additional opportunity to engage with plural forms of familiar nouns.</a:t>
            </a:r>
            <a:br>
              <a:rPr lang="en-GB" b="0" dirty="0"/>
            </a:br>
            <a:br>
              <a:rPr lang="en-GB" b="0" dirty="0"/>
            </a:br>
            <a:r>
              <a:rPr lang="en-GB" b="1" dirty="0"/>
              <a:t>Procedure:</a:t>
            </a:r>
            <a:br>
              <a:rPr lang="en-GB" dirty="0"/>
            </a:br>
            <a:r>
              <a:rPr lang="en-GB" dirty="0"/>
              <a:t>1. Students work in pairs.  One selects either a plural or singular and says it out loud.  The partner says the corresponding word (singular or plural). </a:t>
            </a:r>
          </a:p>
          <a:p>
            <a:r>
              <a:rPr lang="en-GB" dirty="0"/>
              <a:t>2. They try to say all the words within the 30 seconds, working as a team.</a:t>
            </a:r>
          </a:p>
          <a:p>
            <a:r>
              <a:rPr lang="en-GB" dirty="0"/>
              <a:t>3. A further round of practice could involve one student saying all the words, with the other student listening out for the correct ‘d’ sound each time, stopping the partner to repeat any words where the ‘d’ is not pronounced correctly. Then they swap roles.</a:t>
            </a:r>
          </a:p>
          <a:p>
            <a:r>
              <a:rPr lang="en-GB" dirty="0"/>
              <a:t>4. Finally the teacher clicks to highlight the singular forms in a sequence, to elicit chorally both singular and plural forms of all the words.</a:t>
            </a:r>
          </a:p>
          <a:p>
            <a:r>
              <a:rPr lang="en-GB" dirty="0"/>
              <a:t>5. Alternatively, the teacher can click to highlight the word and say additionally either ‘Plural’ or ‘Singular’ and the students have to say only the required form.</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(1 is the most frequent word in German): </a:t>
            </a:r>
            <a:br>
              <a:rPr lang="en-GB" baseline="0" dirty="0"/>
            </a:br>
            <a:r>
              <a:rPr lang="en-GB" baseline="0" dirty="0"/>
              <a:t>Strand [1966], Kind [133], </a:t>
            </a:r>
            <a:r>
              <a:rPr lang="en-GB" baseline="0" dirty="0" err="1"/>
              <a:t>Grund</a:t>
            </a:r>
            <a:r>
              <a:rPr lang="en-GB" baseline="0" dirty="0"/>
              <a:t> [249], Bad [1637], Hund [825], Lied [1733], </a:t>
            </a:r>
            <a:r>
              <a:rPr lang="en-GB" baseline="0" dirty="0" err="1"/>
              <a:t>Fahrrad</a:t>
            </a:r>
            <a:r>
              <a:rPr lang="en-GB" baseline="0" dirty="0"/>
              <a:t> [2138], Abend [342], Freund [273], Hand [180]</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5</a:t>
            </a:fld>
            <a:endParaRPr lang="en-GB"/>
          </a:p>
        </p:txBody>
      </p:sp>
    </p:spTree>
    <p:extLst>
      <p:ext uri="{BB962C8B-B14F-4D97-AF65-F5344CB8AC3E}">
        <p14:creationId xmlns:p14="http://schemas.microsoft.com/office/powerpoint/2010/main" val="31382130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7 minutes (two slides)</a:t>
            </a:r>
            <a:br>
              <a:rPr lang="en-GB" dirty="0"/>
            </a:br>
            <a:br>
              <a:rPr lang="en-GB" b="1" dirty="0"/>
            </a:br>
            <a:r>
              <a:rPr lang="en-GB" b="1" dirty="0"/>
              <a:t>Aim: </a:t>
            </a:r>
            <a:r>
              <a:rPr lang="en-GB" b="0" dirty="0"/>
              <a:t>To revisit some of this week’s key vocabulary (mainly verbs and days of the week) and previously taught grammar.</a:t>
            </a:r>
            <a:br>
              <a:rPr lang="en-GB" b="0" dirty="0"/>
            </a:br>
            <a:br>
              <a:rPr lang="en-GB" dirty="0"/>
            </a:br>
            <a:r>
              <a:rPr lang="en-GB" b="1" dirty="0"/>
              <a:t>Procedure:</a:t>
            </a:r>
            <a:br>
              <a:rPr lang="en-GB" dirty="0"/>
            </a:br>
            <a:r>
              <a:rPr lang="en-GB" dirty="0"/>
              <a:t>1. Students have to piece together the torn up version of Katrin’s diary for this coming week. The verb clues are numbered in order of the week, but the text fragments are not numbered.  They need to be in chronological order, compelling students to process the temporal adverbial phrases.</a:t>
            </a:r>
          </a:p>
          <a:p>
            <a:r>
              <a:rPr lang="en-GB" dirty="0"/>
              <a:t>2. The decision about which verb is correct relies on grammatical knowledge in most questions, occasionally only on the vocabulary.</a:t>
            </a:r>
          </a:p>
          <a:p>
            <a:r>
              <a:rPr lang="en-GB" dirty="0"/>
              <a:t>3. Elicit answers in order to require students to read the sentences in German.</a:t>
            </a:r>
            <a:br>
              <a:rPr lang="en-GB" dirty="0"/>
            </a:br>
            <a:r>
              <a:rPr lang="en-GB" dirty="0"/>
              <a:t>4. Click to reveal answers.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5. On the next slide the full diary entry for the week can be orally translated by students, for further revisiting.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(1 is the most frequent word in German): </a:t>
            </a:r>
            <a:br>
              <a:rPr lang="en-GB" baseline="0" dirty="0"/>
            </a:br>
            <a:r>
              <a:rPr lang="en-GB" baseline="0" dirty="0" err="1"/>
              <a:t>Bericht</a:t>
            </a:r>
            <a:r>
              <a:rPr lang="en-GB" baseline="0" dirty="0"/>
              <a:t> [1201]</a:t>
            </a:r>
            <a:br>
              <a:rPr lang="en-GB" baseline="0" dirty="0"/>
            </a:br>
            <a:r>
              <a:rPr lang="de-DE" sz="1200" b="0" kern="1200" dirty="0">
                <a:solidFill>
                  <a:schemeClr val="tx1"/>
                </a:solidFill>
                <a:effectLst/>
                <a:latin typeface="+mn-lt"/>
                <a:ea typeface="+mn-ea"/>
                <a:cs typeface="+mn-cs"/>
              </a:rPr>
              <a:t>brauchen [201] helfen [406] lassen [82] lesen [323] müssen muss [45] werden wird  [9] wollen will [65] mir [64] nach Hause [38/159] Montag [794] Dienstag [1032] Mittwoch [1091] Donnerstag [1332] Freitag [1277] Samstag [1306] Sonntag [818] </a:t>
            </a: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68697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Slide 2 continuation</a:t>
            </a:r>
            <a:br>
              <a:rPr lang="en-GB" dirty="0"/>
            </a:br>
            <a:br>
              <a:rPr lang="en-GB" dirty="0"/>
            </a:br>
            <a:r>
              <a:rPr lang="en-GB" b="1" dirty="0"/>
              <a:t>Procedure (cont’d)</a:t>
            </a:r>
            <a:br>
              <a:rPr lang="en-GB" dirty="0"/>
            </a:br>
            <a:r>
              <a:rPr lang="en-GB" b="0" dirty="0"/>
              <a:t>5. The full diary entry for the week can be orally translated into English by students, for further revisiting.</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319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recap previously taught information about time adverbs.</a:t>
            </a:r>
            <a:br>
              <a:rPr lang="en-GB" b="0" dirty="0"/>
            </a:br>
            <a:br>
              <a:rPr lang="en-GB" dirty="0"/>
            </a:br>
            <a:r>
              <a:rPr lang="en-GB" b="1" dirty="0"/>
              <a:t>Procedure:</a:t>
            </a:r>
            <a:br>
              <a:rPr lang="en-GB" dirty="0"/>
            </a:br>
            <a:r>
              <a:rPr lang="en-GB" dirty="0"/>
              <a:t>1. Click to present the information.</a:t>
            </a:r>
          </a:p>
          <a:p>
            <a:r>
              <a:rPr lang="en-GB" dirty="0"/>
              <a:t>2. For the two English sentence examples, elicit the German from students orally, before revealing the answers.</a:t>
            </a:r>
          </a:p>
          <a:p>
            <a:endParaRPr lang="en-GB" dirty="0"/>
          </a:p>
          <a:p>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77021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 (including feedback)</a:t>
            </a:r>
            <a:br>
              <a:rPr lang="en-GB" dirty="0"/>
            </a:br>
            <a:br>
              <a:rPr lang="en-GB" b="1" dirty="0"/>
            </a:br>
            <a:r>
              <a:rPr lang="en-GB" b="1" dirty="0"/>
              <a:t>Aim: </a:t>
            </a:r>
            <a:r>
              <a:rPr lang="en-GB" b="0" dirty="0"/>
              <a:t>To practise the contrast between regular events in the present and one-off events in the future.</a:t>
            </a:r>
            <a:br>
              <a:rPr lang="en-GB" dirty="0"/>
            </a:br>
            <a:br>
              <a:rPr lang="en-GB" dirty="0"/>
            </a:br>
            <a:r>
              <a:rPr lang="en-GB" b="1" dirty="0"/>
              <a:t>Procedure:</a:t>
            </a:r>
            <a:br>
              <a:rPr lang="en-GB" dirty="0"/>
            </a:br>
            <a:r>
              <a:rPr lang="en-GB" dirty="0"/>
              <a:t>1. Click to animate a time expression.</a:t>
            </a:r>
          </a:p>
          <a:p>
            <a:r>
              <a:rPr lang="en-GB" dirty="0"/>
              <a:t>2. Wait until the time expression has faded completely.</a:t>
            </a:r>
          </a:p>
          <a:p>
            <a:r>
              <a:rPr lang="en-GB" dirty="0"/>
              <a:t>3. Write the time expression in the correct column.</a:t>
            </a:r>
          </a:p>
          <a:p>
            <a:r>
              <a:rPr lang="en-GB" dirty="0"/>
              <a:t>4. Reveal and check answers on the next slide.</a:t>
            </a:r>
          </a:p>
          <a:p>
            <a:endParaRPr lang="en-GB" dirty="0"/>
          </a:p>
          <a:p>
            <a:r>
              <a:rPr lang="en-GB" b="1" dirty="0"/>
              <a:t>Note</a:t>
            </a:r>
            <a:r>
              <a:rPr lang="en-GB" dirty="0"/>
              <a:t>: the disappear animation is set to 8 seconds. If this seems too long for the class, the teacher can cut it short simply by clicking to move onto the next animation.</a:t>
            </a:r>
            <a:br>
              <a:rPr lang="en-GB" dirty="0"/>
            </a:br>
            <a:r>
              <a:rPr lang="en-GB" dirty="0"/>
              <a:t>If longer is required, the teacher can edit the animations: click on </a:t>
            </a:r>
            <a:r>
              <a:rPr lang="en-GB" i="1" dirty="0"/>
              <a:t>Animation Pane</a:t>
            </a:r>
            <a:r>
              <a:rPr lang="en-GB" dirty="0"/>
              <a:t>, click on the animation itself, pull down the arrow on the right hand side, select </a:t>
            </a:r>
            <a:r>
              <a:rPr lang="en-GB" i="1" dirty="0"/>
              <a:t>Timing</a:t>
            </a:r>
            <a:r>
              <a:rPr lang="en-GB" dirty="0"/>
              <a:t>, then edit the number of seconds in </a:t>
            </a:r>
            <a:r>
              <a:rPr lang="en-GB" i="1" dirty="0"/>
              <a:t>Duration</a:t>
            </a:r>
            <a:r>
              <a:rPr lang="en-GB" dirty="0"/>
              <a:t>, and click ok.</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t>8.3.1.2 (revisit) </a:t>
            </a:r>
            <a:r>
              <a:rPr lang="de-DE" b="0" i="0" dirty="0"/>
              <a:t>Dienstag [1032] Freitag [1277] Mittwoch [1091] nächster nächste nächstes [249] später [171] fast [223] heute [121] kaum [259] einmal die Woche [136/209] jeden Tag [88/108]</a:t>
            </a:r>
            <a:endParaRPr lang="en-GB" dirty="0"/>
          </a:p>
          <a:p>
            <a:endParaRPr lang="en-GB" dirty="0"/>
          </a:p>
          <a:p>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242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471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3313481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702578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6839484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137718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781489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5171917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1689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532952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4066773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654652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672653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37389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42853244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820990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4676800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65394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708269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3332418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18366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8447239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42249614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823905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2718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15562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4693141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859968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3588389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273433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060708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1172419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52208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5282397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4691801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027820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200914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81836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249039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8160635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1369450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5268264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41322558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18445230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53023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860835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7442088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5647201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720265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41969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1535979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964186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6710471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310826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263571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9713791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65298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1535283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1034890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0264539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979372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7212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1.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7211790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0712686"/>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52411188"/>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748642339"/>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75111524"/>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26.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23.gif"/><Relationship Id="rId2" Type="http://schemas.openxmlformats.org/officeDocument/2006/relationships/notesSlide" Target="../notesSlides/notesSlide11.xml"/><Relationship Id="rId1" Type="http://schemas.openxmlformats.org/officeDocument/2006/relationships/slideLayout" Target="../slideLayouts/slideLayout26.xml"/><Relationship Id="rId6" Type="http://schemas.openxmlformats.org/officeDocument/2006/relationships/image" Target="../media/image22.gif"/><Relationship Id="rId5" Type="http://schemas.openxmlformats.org/officeDocument/2006/relationships/image" Target="../media/image21.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6.xml"/><Relationship Id="rId6" Type="http://schemas.openxmlformats.org/officeDocument/2006/relationships/image" Target="../media/image23.gif"/><Relationship Id="rId5" Type="http://schemas.openxmlformats.org/officeDocument/2006/relationships/image" Target="../media/image22.gif"/><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13" Type="http://schemas.openxmlformats.org/officeDocument/2006/relationships/image" Target="../media/image32.svg"/><Relationship Id="rId18" Type="http://schemas.openxmlformats.org/officeDocument/2006/relationships/image" Target="../media/image37.png"/><Relationship Id="rId26" Type="http://schemas.openxmlformats.org/officeDocument/2006/relationships/audio" Target="../media/audio21.wav"/><Relationship Id="rId3" Type="http://schemas.openxmlformats.org/officeDocument/2006/relationships/image" Target="../media/image1.jpg"/><Relationship Id="rId21" Type="http://schemas.openxmlformats.org/officeDocument/2006/relationships/image" Target="../media/image40.jpeg"/><Relationship Id="rId34" Type="http://schemas.openxmlformats.org/officeDocument/2006/relationships/audio" Target="../media/audio29.wav"/><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6.svg"/><Relationship Id="rId25" Type="http://schemas.openxmlformats.org/officeDocument/2006/relationships/audio" Target="../media/audio20.wav"/><Relationship Id="rId33" Type="http://schemas.openxmlformats.org/officeDocument/2006/relationships/audio" Target="../media/audio28.wav"/><Relationship Id="rId2" Type="http://schemas.openxmlformats.org/officeDocument/2006/relationships/notesSlide" Target="../notesSlides/notesSlide13.xml"/><Relationship Id="rId16" Type="http://schemas.openxmlformats.org/officeDocument/2006/relationships/image" Target="../media/image35.png"/><Relationship Id="rId20" Type="http://schemas.openxmlformats.org/officeDocument/2006/relationships/image" Target="../media/image39.png"/><Relationship Id="rId29" Type="http://schemas.openxmlformats.org/officeDocument/2006/relationships/audio" Target="../media/audio24.wav"/><Relationship Id="rId1" Type="http://schemas.openxmlformats.org/officeDocument/2006/relationships/slideLayout" Target="../slideLayouts/slideLayout26.xml"/><Relationship Id="rId6" Type="http://schemas.openxmlformats.org/officeDocument/2006/relationships/image" Target="../media/image25.gif"/><Relationship Id="rId11" Type="http://schemas.openxmlformats.org/officeDocument/2006/relationships/image" Target="../media/image30.svg"/><Relationship Id="rId24" Type="http://schemas.openxmlformats.org/officeDocument/2006/relationships/audio" Target="../media/audio19.wav"/><Relationship Id="rId32" Type="http://schemas.openxmlformats.org/officeDocument/2006/relationships/audio" Target="../media/audio27.wav"/><Relationship Id="rId5" Type="http://schemas.openxmlformats.org/officeDocument/2006/relationships/image" Target="../media/image24.gif"/><Relationship Id="rId15" Type="http://schemas.openxmlformats.org/officeDocument/2006/relationships/image" Target="../media/image34.svg"/><Relationship Id="rId23" Type="http://schemas.openxmlformats.org/officeDocument/2006/relationships/audio" Target="../media/audio18.wav"/><Relationship Id="rId28" Type="http://schemas.openxmlformats.org/officeDocument/2006/relationships/audio" Target="../media/audio23.wav"/><Relationship Id="rId10" Type="http://schemas.openxmlformats.org/officeDocument/2006/relationships/image" Target="../media/image29.png"/><Relationship Id="rId19" Type="http://schemas.openxmlformats.org/officeDocument/2006/relationships/image" Target="../media/image38.svg"/><Relationship Id="rId31" Type="http://schemas.openxmlformats.org/officeDocument/2006/relationships/audio" Target="../media/audio26.wav"/><Relationship Id="rId4" Type="http://schemas.openxmlformats.org/officeDocument/2006/relationships/image" Target="../media/image9.png"/><Relationship Id="rId9" Type="http://schemas.openxmlformats.org/officeDocument/2006/relationships/image" Target="../media/image28.svg"/><Relationship Id="rId14" Type="http://schemas.openxmlformats.org/officeDocument/2006/relationships/image" Target="../media/image33.png"/><Relationship Id="rId22" Type="http://schemas.openxmlformats.org/officeDocument/2006/relationships/image" Target="../media/image41.jpeg"/><Relationship Id="rId27" Type="http://schemas.openxmlformats.org/officeDocument/2006/relationships/audio" Target="../media/audio22.wav"/><Relationship Id="rId30" Type="http://schemas.openxmlformats.org/officeDocument/2006/relationships/audio" Target="../media/audio25.wav"/><Relationship Id="rId8"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42.tiff"/><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3.jp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38.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audio" Target="../media/audio31.wav"/><Relationship Id="rId13" Type="http://schemas.openxmlformats.org/officeDocument/2006/relationships/audio" Target="../media/audio36.wav"/><Relationship Id="rId3" Type="http://schemas.openxmlformats.org/officeDocument/2006/relationships/image" Target="../media/image1.jpg"/><Relationship Id="rId7" Type="http://schemas.openxmlformats.org/officeDocument/2006/relationships/image" Target="../media/image8.png"/><Relationship Id="rId12" Type="http://schemas.openxmlformats.org/officeDocument/2006/relationships/audio" Target="../media/audio35.wav"/><Relationship Id="rId17" Type="http://schemas.openxmlformats.org/officeDocument/2006/relationships/audio" Target="../media/audio40.wav"/><Relationship Id="rId2" Type="http://schemas.openxmlformats.org/officeDocument/2006/relationships/notesSlide" Target="../notesSlides/notesSlide22.xml"/><Relationship Id="rId16" Type="http://schemas.openxmlformats.org/officeDocument/2006/relationships/audio" Target="../media/audio39.wav"/><Relationship Id="rId1" Type="http://schemas.openxmlformats.org/officeDocument/2006/relationships/slideLayout" Target="../slideLayouts/slideLayout2.xml"/><Relationship Id="rId6" Type="http://schemas.openxmlformats.org/officeDocument/2006/relationships/audio" Target="../media/audio30.wav"/><Relationship Id="rId11" Type="http://schemas.openxmlformats.org/officeDocument/2006/relationships/audio" Target="../media/audio34.wav"/><Relationship Id="rId5" Type="http://schemas.openxmlformats.org/officeDocument/2006/relationships/image" Target="../media/image45.png"/><Relationship Id="rId15" Type="http://schemas.openxmlformats.org/officeDocument/2006/relationships/audio" Target="../media/audio38.wav"/><Relationship Id="rId10" Type="http://schemas.openxmlformats.org/officeDocument/2006/relationships/audio" Target="../media/audio33.wav"/><Relationship Id="rId4" Type="http://schemas.openxmlformats.org/officeDocument/2006/relationships/image" Target="../media/image44.png"/><Relationship Id="rId9" Type="http://schemas.openxmlformats.org/officeDocument/2006/relationships/audio" Target="../media/audio32.wav"/><Relationship Id="rId14" Type="http://schemas.openxmlformats.org/officeDocument/2006/relationships/audio" Target="../media/audio37.wav"/></Relationships>
</file>

<file path=ppt/slides/_rels/slide23.xml.rels><?xml version="1.0" encoding="UTF-8" standalone="yes"?>
<Relationships xmlns="http://schemas.openxmlformats.org/package/2006/relationships"><Relationship Id="rId8" Type="http://schemas.openxmlformats.org/officeDocument/2006/relationships/audio" Target="../media/audio44.wav"/><Relationship Id="rId13" Type="http://schemas.openxmlformats.org/officeDocument/2006/relationships/audio" Target="../media/audio49.wav"/><Relationship Id="rId3" Type="http://schemas.openxmlformats.org/officeDocument/2006/relationships/image" Target="../media/image1.jpg"/><Relationship Id="rId7" Type="http://schemas.openxmlformats.org/officeDocument/2006/relationships/audio" Target="../media/audio43.wav"/><Relationship Id="rId12" Type="http://schemas.openxmlformats.org/officeDocument/2006/relationships/audio" Target="../media/audio48.wav"/><Relationship Id="rId2" Type="http://schemas.openxmlformats.org/officeDocument/2006/relationships/notesSlide" Target="../notesSlides/notesSlide23.xml"/><Relationship Id="rId16" Type="http://schemas.openxmlformats.org/officeDocument/2006/relationships/audio" Target="../media/audio52.wav"/><Relationship Id="rId1" Type="http://schemas.openxmlformats.org/officeDocument/2006/relationships/slideLayout" Target="../slideLayouts/slideLayout2.xml"/><Relationship Id="rId6" Type="http://schemas.openxmlformats.org/officeDocument/2006/relationships/audio" Target="../media/audio42.wav"/><Relationship Id="rId11" Type="http://schemas.openxmlformats.org/officeDocument/2006/relationships/audio" Target="../media/audio47.wav"/><Relationship Id="rId5" Type="http://schemas.openxmlformats.org/officeDocument/2006/relationships/audio" Target="../media/audio41.wav"/><Relationship Id="rId15" Type="http://schemas.openxmlformats.org/officeDocument/2006/relationships/audio" Target="../media/audio51.wav"/><Relationship Id="rId10" Type="http://schemas.openxmlformats.org/officeDocument/2006/relationships/audio" Target="../media/audio46.wav"/><Relationship Id="rId4" Type="http://schemas.openxmlformats.org/officeDocument/2006/relationships/image" Target="../media/image9.png"/><Relationship Id="rId9" Type="http://schemas.openxmlformats.org/officeDocument/2006/relationships/audio" Target="../media/audio45.wav"/><Relationship Id="rId14" Type="http://schemas.openxmlformats.org/officeDocument/2006/relationships/audio" Target="../media/audio50.wav"/></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6.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4.png"/><Relationship Id="rId5" Type="http://schemas.openxmlformats.org/officeDocument/2006/relationships/audio" Target="../media/audio3.wav"/><Relationship Id="rId10" Type="http://schemas.openxmlformats.org/officeDocument/2006/relationships/image" Target="../media/image3.jp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50.xml"/></Relationships>
</file>

<file path=ppt/slides/_rels/slide32.xml.rels><?xml version="1.0" encoding="UTF-8" standalone="yes"?>
<Relationships xmlns="http://schemas.openxmlformats.org/package/2006/relationships"><Relationship Id="rId8" Type="http://schemas.openxmlformats.org/officeDocument/2006/relationships/notesSlide" Target="../notesSlides/notesSlide32.xml"/><Relationship Id="rId13" Type="http://schemas.openxmlformats.org/officeDocument/2006/relationships/image" Target="../media/image48.png"/><Relationship Id="rId3" Type="http://schemas.microsoft.com/office/2007/relationships/media" Target="../media/media2.mp3"/><Relationship Id="rId7" Type="http://schemas.openxmlformats.org/officeDocument/2006/relationships/slideLayout" Target="../slideLayouts/slideLayout2.xml"/><Relationship Id="rId12" Type="http://schemas.openxmlformats.org/officeDocument/2006/relationships/image" Target="../media/image47.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46.gif"/><Relationship Id="rId5" Type="http://schemas.microsoft.com/office/2007/relationships/media" Target="../media/media3.mp3"/><Relationship Id="rId10" Type="http://schemas.openxmlformats.org/officeDocument/2006/relationships/image" Target="../media/image9.png"/><Relationship Id="rId4" Type="http://schemas.openxmlformats.org/officeDocument/2006/relationships/audio" Target="../media/media2.mp3"/><Relationship Id="rId9" Type="http://schemas.openxmlformats.org/officeDocument/2006/relationships/image" Target="../media/image1.jpg"/></Relationships>
</file>

<file path=ppt/slides/_rels/slide33.xml.rels><?xml version="1.0" encoding="UTF-8" standalone="yes"?>
<Relationships xmlns="http://schemas.openxmlformats.org/package/2006/relationships"><Relationship Id="rId8" Type="http://schemas.openxmlformats.org/officeDocument/2006/relationships/audio" Target="../media/audio54.wav"/><Relationship Id="rId3" Type="http://schemas.openxmlformats.org/officeDocument/2006/relationships/image" Target="../media/image1.jpg"/><Relationship Id="rId7" Type="http://schemas.openxmlformats.org/officeDocument/2006/relationships/audio" Target="../media/audio53.wav"/><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7.gif"/><Relationship Id="rId5" Type="http://schemas.openxmlformats.org/officeDocument/2006/relationships/image" Target="../media/image46.gif"/><Relationship Id="rId10" Type="http://schemas.openxmlformats.org/officeDocument/2006/relationships/audio" Target="../media/audio56.wav"/><Relationship Id="rId4" Type="http://schemas.openxmlformats.org/officeDocument/2006/relationships/image" Target="../media/image9.png"/><Relationship Id="rId9" Type="http://schemas.openxmlformats.org/officeDocument/2006/relationships/audio" Target="../media/audio55.wav"/></Relationships>
</file>

<file path=ppt/slides/_rels/slide34.xml.rels><?xml version="1.0" encoding="UTF-8" standalone="yes"?>
<Relationships xmlns="http://schemas.openxmlformats.org/package/2006/relationships"><Relationship Id="rId8" Type="http://schemas.openxmlformats.org/officeDocument/2006/relationships/audio" Target="../media/audio58.wav"/><Relationship Id="rId3" Type="http://schemas.openxmlformats.org/officeDocument/2006/relationships/image" Target="../media/image1.jpg"/><Relationship Id="rId7" Type="http://schemas.openxmlformats.org/officeDocument/2006/relationships/audio" Target="../media/audio57.wav"/><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7.gif"/><Relationship Id="rId5" Type="http://schemas.openxmlformats.org/officeDocument/2006/relationships/image" Target="../media/image46.gif"/><Relationship Id="rId10" Type="http://schemas.openxmlformats.org/officeDocument/2006/relationships/audio" Target="../media/audio60.wav"/><Relationship Id="rId4" Type="http://schemas.openxmlformats.org/officeDocument/2006/relationships/image" Target="../media/image9.png"/><Relationship Id="rId9" Type="http://schemas.openxmlformats.org/officeDocument/2006/relationships/audio" Target="../media/audio59.wav"/></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5.xml"/><Relationship Id="rId1" Type="http://schemas.openxmlformats.org/officeDocument/2006/relationships/slideLayout" Target="../slideLayouts/slideLayout62.xml"/><Relationship Id="rId5" Type="http://schemas.openxmlformats.org/officeDocument/2006/relationships/image" Target="../media/image19.gif"/><Relationship Id="rId4" Type="http://schemas.openxmlformats.org/officeDocument/2006/relationships/image" Target="../media/image49.jpeg"/></Relationships>
</file>

<file path=ppt/slides/_rels/slide3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22.gif"/><Relationship Id="rId4" Type="http://schemas.openxmlformats.org/officeDocument/2006/relationships/image" Target="../media/image9.png"/></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2.gif"/></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2.gif"/></Relationships>
</file>

<file path=ppt/slides/_rels/slide39.xml.rels><?xml version="1.0" encoding="UTF-8" standalone="yes"?>
<Relationships xmlns="http://schemas.openxmlformats.org/package/2006/relationships"><Relationship Id="rId8" Type="http://schemas.openxmlformats.org/officeDocument/2006/relationships/audio" Target="../media/audio65.wav"/><Relationship Id="rId3" Type="http://schemas.openxmlformats.org/officeDocument/2006/relationships/image" Target="../media/image9.png"/><Relationship Id="rId7" Type="http://schemas.openxmlformats.org/officeDocument/2006/relationships/audio" Target="../media/audio64.wav"/><Relationship Id="rId12" Type="http://schemas.openxmlformats.org/officeDocument/2006/relationships/image" Target="../media/image22.gif"/><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audio" Target="../media/audio63.wav"/><Relationship Id="rId11" Type="http://schemas.openxmlformats.org/officeDocument/2006/relationships/audio" Target="../media/audio68.wav"/><Relationship Id="rId5" Type="http://schemas.openxmlformats.org/officeDocument/2006/relationships/audio" Target="../media/audio62.wav"/><Relationship Id="rId10" Type="http://schemas.openxmlformats.org/officeDocument/2006/relationships/audio" Target="../media/audio67.wav"/><Relationship Id="rId4" Type="http://schemas.openxmlformats.org/officeDocument/2006/relationships/audio" Target="../media/audio61.wav"/><Relationship Id="rId9" Type="http://schemas.openxmlformats.org/officeDocument/2006/relationships/audio" Target="../media/audio66.wav"/></Relationships>
</file>

<file path=ppt/slides/_rels/slide4.xml.rels><?xml version="1.0" encoding="UTF-8" standalone="yes"?>
<Relationships xmlns="http://schemas.openxmlformats.org/package/2006/relationships"><Relationship Id="rId8" Type="http://schemas.openxmlformats.org/officeDocument/2006/relationships/audio" Target="../media/audio12.wav"/><Relationship Id="rId13" Type="http://schemas.openxmlformats.org/officeDocument/2006/relationships/audio" Target="../media/audio16.wav"/><Relationship Id="rId3" Type="http://schemas.openxmlformats.org/officeDocument/2006/relationships/image" Target="../media/image1.jpg"/><Relationship Id="rId7" Type="http://schemas.openxmlformats.org/officeDocument/2006/relationships/audio" Target="../media/audio11.wav"/><Relationship Id="rId12"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audio" Target="../media/audio10.wav"/><Relationship Id="rId11" Type="http://schemas.openxmlformats.org/officeDocument/2006/relationships/audio" Target="../media/audio15.wav"/><Relationship Id="rId5" Type="http://schemas.openxmlformats.org/officeDocument/2006/relationships/audio" Target="../media/audio9.wav"/><Relationship Id="rId10" Type="http://schemas.openxmlformats.org/officeDocument/2006/relationships/audio" Target="../media/audio14.wav"/><Relationship Id="rId4" Type="http://schemas.openxmlformats.org/officeDocument/2006/relationships/audio" Target="../media/audio8.wav"/><Relationship Id="rId9" Type="http://schemas.openxmlformats.org/officeDocument/2006/relationships/audio" Target="../media/audio13.wav"/><Relationship Id="rId14" Type="http://schemas.openxmlformats.org/officeDocument/2006/relationships/audio" Target="../media/audio17.wav"/></Relationships>
</file>

<file path=ppt/slides/_rels/slide4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1.jpg"/><Relationship Id="rId7"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hyperlink" Target="https://www.gaminggrammar.com/" TargetMode="External"/><Relationship Id="rId4" Type="http://schemas.openxmlformats.org/officeDocument/2006/relationships/image" Target="../media/image9.png"/></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1.xml"/><Relationship Id="rId1" Type="http://schemas.openxmlformats.org/officeDocument/2006/relationships/slideLayout" Target="../slideLayouts/slideLayout1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42.xml.rels><?xml version="1.0" encoding="UTF-8" standalone="yes"?>
<Relationships xmlns="http://schemas.openxmlformats.org/package/2006/relationships"><Relationship Id="rId8" Type="http://schemas.openxmlformats.org/officeDocument/2006/relationships/hyperlink" Target="https://quizlet.com/gb/522983500/year-8-german-term-21-week-2-flash-cards/" TargetMode="External"/><Relationship Id="rId3" Type="http://schemas.openxmlformats.org/officeDocument/2006/relationships/image" Target="../media/image9.png"/><Relationship Id="rId7" Type="http://schemas.openxmlformats.org/officeDocument/2006/relationships/hyperlink" Target="https://quizlet.com/gb/528124466/year-8-german-term-22-week-4-flash-cards/"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hyperlink" Target="https://quizlet.com/gb/548420824/year-8-german-term-31-week-3-flash-cards/?new" TargetMode="External"/><Relationship Id="rId5" Type="http://schemas.openxmlformats.org/officeDocument/2006/relationships/hyperlink" Target="https://drive.google.com/file/d/1w2fhwCMgJFpxHQq0Z_qegt3Qs2_nW6hZ/view?usp=sharing" TargetMode="External"/><Relationship Id="rId10" Type="http://schemas.openxmlformats.org/officeDocument/2006/relationships/image" Target="../media/image58.png"/><Relationship Id="rId4" Type="http://schemas.openxmlformats.org/officeDocument/2006/relationships/image" Target="../media/image56.png"/><Relationship Id="rId9" Type="http://schemas.openxmlformats.org/officeDocument/2006/relationships/image" Target="../media/image57.pn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jp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gif"/><Relationship Id="rId11" Type="http://schemas.openxmlformats.org/officeDocument/2006/relationships/image" Target="../media/image16.png"/><Relationship Id="rId5" Type="http://schemas.openxmlformats.org/officeDocument/2006/relationships/image" Target="../media/image10.gif"/><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gif"/><Relationship Id="rId5" Type="http://schemas.openxmlformats.org/officeDocument/2006/relationships/image" Target="../media/image18.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26.xml"/><Relationship Id="rId5" Type="http://schemas.openxmlformats.org/officeDocument/2006/relationships/image" Target="../media/image9.png"/><Relationship Id="rId4" Type="http://schemas.openxmlformats.org/officeDocument/2006/relationships/image" Target="../media/image20.gif"/></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26.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666" y="2452612"/>
            <a:ext cx="7751234" cy="1485422"/>
          </a:xfrm>
        </p:spPr>
        <p:txBody>
          <a:bodyPr>
            <a:normAutofit/>
          </a:bodyPr>
          <a:lstStyle/>
          <a:p>
            <a:pPr algn="l"/>
            <a:r>
              <a:rPr lang="en-GB" sz="4000" b="1" dirty="0">
                <a:solidFill>
                  <a:prstClr val="white"/>
                </a:solidFill>
              </a:rPr>
              <a:t>Talking about plans </a:t>
            </a:r>
            <a:br>
              <a:rPr lang="en-GB" b="1" dirty="0">
                <a:solidFill>
                  <a:prstClr val="white"/>
                </a:solidFill>
              </a:rPr>
            </a:b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7382608" cy="571756"/>
          </a:xfrm>
        </p:spPr>
        <p:txBody>
          <a:bodyPr/>
          <a:lstStyle/>
          <a:p>
            <a:pPr algn="l"/>
            <a:r>
              <a:rPr lang="en-GB" sz="3000" dirty="0">
                <a:solidFill>
                  <a:prstClr val="white"/>
                </a:solidFill>
              </a:rPr>
              <a:t>Present tense with future meaning</a:t>
            </a:r>
          </a:p>
          <a:p>
            <a:pPr algn="l"/>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1666" y="3888513"/>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dirty="0">
                <a:solidFill>
                  <a:prstClr val="white"/>
                </a:solidFill>
              </a:rPr>
              <a:t>SSC [d-] vs [-d]</a:t>
            </a:r>
          </a:p>
          <a:p>
            <a:endParaRPr lang="en-US"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000" dirty="0">
                <a:solidFill>
                  <a:prstClr val="white"/>
                </a:solidFill>
                <a:latin typeface="Century Gothic" panose="020B0502020202020204" pitchFamily="34" charset="0"/>
              </a:rPr>
              <a:t>3.1</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2 - Lesson 51</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651022"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Inge Alferink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20/12/21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125696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918993" cy="869950"/>
          </a:xfrm>
          <a:prstGeom prst="rect">
            <a:avLst/>
          </a:prstGeom>
        </p:spPr>
      </p:pic>
      <p:sp>
        <p:nvSpPr>
          <p:cNvPr id="4" name="Title 3"/>
          <p:cNvSpPr>
            <a:spLocks noGrp="1"/>
          </p:cNvSpPr>
          <p:nvPr>
            <p:ph type="title"/>
          </p:nvPr>
        </p:nvSpPr>
        <p:spPr>
          <a:xfrm>
            <a:off x="0" y="294041"/>
            <a:ext cx="5989834" cy="707849"/>
          </a:xfrm>
        </p:spPr>
        <p:txBody>
          <a:bodyPr>
            <a:normAutofit/>
          </a:bodyPr>
          <a:lstStyle/>
          <a:p>
            <a:r>
              <a:rPr lang="en-GB" sz="3600" b="1" dirty="0" err="1">
                <a:solidFill>
                  <a:schemeClr val="bg1"/>
                </a:solidFill>
              </a:rPr>
              <a:t>Antworten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606617" y="325636"/>
            <a:ext cx="2350710" cy="405883"/>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lesen</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schreiben</a:t>
            </a:r>
            <a:r>
              <a:rPr lang="en-GB" sz="2000" b="1" dirty="0">
                <a:solidFill>
                  <a:prstClr val="white"/>
                </a:solidFill>
                <a:latin typeface="Century Gothic" panose="020B0502020202020204" pitchFamily="34" charset="0"/>
              </a:rPr>
              <a:t>  </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5AFA6A1A-D1B9-4994-AFDF-33BDDDC92788}"/>
              </a:ext>
            </a:extLst>
          </p:cNvPr>
          <p:cNvSpPr txBox="1"/>
          <p:nvPr/>
        </p:nvSpPr>
        <p:spPr>
          <a:xfrm>
            <a:off x="205350" y="1580298"/>
            <a:ext cx="5150127" cy="400110"/>
          </a:xfrm>
          <a:prstGeom prst="rect">
            <a:avLst/>
          </a:prstGeom>
          <a:solidFill>
            <a:schemeClr val="accent1">
              <a:lumMod val="50000"/>
            </a:schemeClr>
          </a:solidFill>
          <a:ln w="19050">
            <a:solidFill>
              <a:srgbClr val="DAA52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r>
              <a:rPr kumimoji="0" lang="en-GB" sz="2000" b="1" i="0" u="none" strike="noStrike" kern="1200" cap="none" spc="0" normalizeH="0" noProof="0" dirty="0">
                <a:ln>
                  <a:noFill/>
                </a:ln>
                <a:solidFill>
                  <a:prstClr val="white"/>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regular events</a:t>
            </a:r>
            <a:r>
              <a:rPr lang="en-GB" sz="2000" b="1" dirty="0">
                <a:solidFill>
                  <a:prstClr val="white"/>
                </a:solidFill>
                <a:latin typeface="Century Gothic" panose="020F0302020204030204"/>
              </a:rPr>
              <a:t> in the present</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567191F5-939B-4811-A4DE-FD4E061036E7}"/>
              </a:ext>
            </a:extLst>
          </p:cNvPr>
          <p:cNvSpPr txBox="1"/>
          <p:nvPr/>
        </p:nvSpPr>
        <p:spPr>
          <a:xfrm>
            <a:off x="6675158" y="1580298"/>
            <a:ext cx="5150127" cy="400110"/>
          </a:xfrm>
          <a:prstGeom prst="rect">
            <a:avLst/>
          </a:prstGeom>
          <a:solidFill>
            <a:srgbClr val="DAA521"/>
          </a:solidFill>
          <a:ln w="1905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panose="020F0302020204030204"/>
              </a:rPr>
              <a:t>2  one-off future event</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6" name="Rectangle: Rounded Corners 15">
            <a:extLst>
              <a:ext uri="{FF2B5EF4-FFF2-40B4-BE49-F238E27FC236}">
                <a16:creationId xmlns:a16="http://schemas.microsoft.com/office/drawing/2014/main" id="{094F20EC-7585-4412-B3FC-FE563C94A264}"/>
              </a:ext>
            </a:extLst>
          </p:cNvPr>
          <p:cNvSpPr/>
          <p:nvPr/>
        </p:nvSpPr>
        <p:spPr>
          <a:xfrm>
            <a:off x="1653988" y="2230750"/>
            <a:ext cx="2598229" cy="405883"/>
          </a:xfrm>
          <a:prstGeom prst="round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115076"/>
                </a:solidFill>
              </a:rPr>
              <a:t>mittwochmorgens</a:t>
            </a:r>
            <a:endParaRPr lang="en-GB" sz="2000" dirty="0">
              <a:solidFill>
                <a:srgbClr val="115076"/>
              </a:solidFill>
            </a:endParaRPr>
          </a:p>
        </p:txBody>
      </p:sp>
      <p:sp>
        <p:nvSpPr>
          <p:cNvPr id="17" name="Rectangle: Rounded Corners 16">
            <a:extLst>
              <a:ext uri="{FF2B5EF4-FFF2-40B4-BE49-F238E27FC236}">
                <a16:creationId xmlns:a16="http://schemas.microsoft.com/office/drawing/2014/main" id="{2CF45328-7287-4390-A1AC-BCE0A5E3A5DF}"/>
              </a:ext>
            </a:extLst>
          </p:cNvPr>
          <p:cNvSpPr/>
          <p:nvPr/>
        </p:nvSpPr>
        <p:spPr>
          <a:xfrm>
            <a:off x="7951106" y="2228238"/>
            <a:ext cx="2598229" cy="405883"/>
          </a:xfrm>
          <a:prstGeom prst="round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am Freitag</a:t>
            </a:r>
          </a:p>
        </p:txBody>
      </p:sp>
      <p:sp>
        <p:nvSpPr>
          <p:cNvPr id="18" name="Rectangle: Rounded Corners 17">
            <a:extLst>
              <a:ext uri="{FF2B5EF4-FFF2-40B4-BE49-F238E27FC236}">
                <a16:creationId xmlns:a16="http://schemas.microsoft.com/office/drawing/2014/main" id="{01EEE2F4-A31A-4C5C-BBD1-98F0FFCAF8B9}"/>
              </a:ext>
            </a:extLst>
          </p:cNvPr>
          <p:cNvSpPr/>
          <p:nvPr/>
        </p:nvSpPr>
        <p:spPr>
          <a:xfrm>
            <a:off x="1653987" y="2844225"/>
            <a:ext cx="2598229" cy="405883"/>
          </a:xfrm>
          <a:prstGeom prst="round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115076"/>
                </a:solidFill>
              </a:rPr>
              <a:t>kaum</a:t>
            </a:r>
            <a:endParaRPr lang="en-GB" sz="2000" dirty="0">
              <a:solidFill>
                <a:srgbClr val="115076"/>
              </a:solidFill>
            </a:endParaRPr>
          </a:p>
        </p:txBody>
      </p:sp>
      <p:sp>
        <p:nvSpPr>
          <p:cNvPr id="19" name="Rectangle: Rounded Corners 18">
            <a:extLst>
              <a:ext uri="{FF2B5EF4-FFF2-40B4-BE49-F238E27FC236}">
                <a16:creationId xmlns:a16="http://schemas.microsoft.com/office/drawing/2014/main" id="{19D2396C-FFD4-4AD9-AA7A-6270A19C6D67}"/>
              </a:ext>
            </a:extLst>
          </p:cNvPr>
          <p:cNvSpPr/>
          <p:nvPr/>
        </p:nvSpPr>
        <p:spPr>
          <a:xfrm>
            <a:off x="7886464" y="2881951"/>
            <a:ext cx="2727512" cy="405883"/>
          </a:xfrm>
          <a:prstGeom prst="round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am </a:t>
            </a:r>
            <a:r>
              <a:rPr lang="en-GB" sz="2000" dirty="0" err="1">
                <a:solidFill>
                  <a:srgbClr val="115076"/>
                </a:solidFill>
              </a:rPr>
              <a:t>Samstagabend</a:t>
            </a:r>
            <a:endParaRPr lang="en-GB" sz="2000" dirty="0">
              <a:solidFill>
                <a:srgbClr val="115076"/>
              </a:solidFill>
            </a:endParaRPr>
          </a:p>
        </p:txBody>
      </p:sp>
      <p:sp>
        <p:nvSpPr>
          <p:cNvPr id="21" name="Rectangle: Rounded Corners 20">
            <a:extLst>
              <a:ext uri="{FF2B5EF4-FFF2-40B4-BE49-F238E27FC236}">
                <a16:creationId xmlns:a16="http://schemas.microsoft.com/office/drawing/2014/main" id="{BFBD2059-063D-4579-8D21-BDF1A407392F}"/>
              </a:ext>
            </a:extLst>
          </p:cNvPr>
          <p:cNvSpPr/>
          <p:nvPr/>
        </p:nvSpPr>
        <p:spPr>
          <a:xfrm>
            <a:off x="1653986" y="3608633"/>
            <a:ext cx="2598229" cy="405883"/>
          </a:xfrm>
          <a:prstGeom prst="round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fast </a:t>
            </a:r>
            <a:r>
              <a:rPr lang="en-GB" sz="2000" dirty="0" err="1">
                <a:solidFill>
                  <a:srgbClr val="115076"/>
                </a:solidFill>
              </a:rPr>
              <a:t>jeden</a:t>
            </a:r>
            <a:r>
              <a:rPr lang="en-GB" sz="2000" dirty="0">
                <a:solidFill>
                  <a:srgbClr val="115076"/>
                </a:solidFill>
              </a:rPr>
              <a:t> Tag</a:t>
            </a:r>
          </a:p>
        </p:txBody>
      </p:sp>
      <p:sp>
        <p:nvSpPr>
          <p:cNvPr id="23" name="Rectangle: Rounded Corners 22">
            <a:extLst>
              <a:ext uri="{FF2B5EF4-FFF2-40B4-BE49-F238E27FC236}">
                <a16:creationId xmlns:a16="http://schemas.microsoft.com/office/drawing/2014/main" id="{A4D000DF-7800-4A8D-9447-751A408E171D}"/>
              </a:ext>
            </a:extLst>
          </p:cNvPr>
          <p:cNvSpPr/>
          <p:nvPr/>
        </p:nvSpPr>
        <p:spPr>
          <a:xfrm>
            <a:off x="8388721" y="3570167"/>
            <a:ext cx="1751065" cy="405883"/>
          </a:xfrm>
          <a:prstGeom prst="round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115076"/>
                </a:solidFill>
              </a:rPr>
              <a:t>heute</a:t>
            </a:r>
            <a:endParaRPr lang="en-GB" sz="2000" dirty="0">
              <a:solidFill>
                <a:srgbClr val="115076"/>
              </a:solidFill>
            </a:endParaRPr>
          </a:p>
        </p:txBody>
      </p:sp>
      <p:sp>
        <p:nvSpPr>
          <p:cNvPr id="24" name="Rectangle: Rounded Corners 23">
            <a:extLst>
              <a:ext uri="{FF2B5EF4-FFF2-40B4-BE49-F238E27FC236}">
                <a16:creationId xmlns:a16="http://schemas.microsoft.com/office/drawing/2014/main" id="{6D91308E-7AF5-40F8-8A52-9159AB13B429}"/>
              </a:ext>
            </a:extLst>
          </p:cNvPr>
          <p:cNvSpPr/>
          <p:nvPr/>
        </p:nvSpPr>
        <p:spPr>
          <a:xfrm>
            <a:off x="1653985" y="4366573"/>
            <a:ext cx="2598229" cy="405883"/>
          </a:xfrm>
          <a:prstGeom prst="round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115076"/>
                </a:solidFill>
              </a:rPr>
              <a:t>einmal</a:t>
            </a:r>
            <a:r>
              <a:rPr lang="en-GB" sz="2000" dirty="0">
                <a:solidFill>
                  <a:srgbClr val="115076"/>
                </a:solidFill>
              </a:rPr>
              <a:t> die </a:t>
            </a:r>
            <a:r>
              <a:rPr lang="en-GB" sz="2000" dirty="0" err="1">
                <a:solidFill>
                  <a:srgbClr val="115076"/>
                </a:solidFill>
              </a:rPr>
              <a:t>Woche</a:t>
            </a:r>
            <a:endParaRPr lang="en-GB" sz="2000" dirty="0">
              <a:solidFill>
                <a:srgbClr val="115076"/>
              </a:solidFill>
            </a:endParaRPr>
          </a:p>
        </p:txBody>
      </p:sp>
      <p:sp>
        <p:nvSpPr>
          <p:cNvPr id="25" name="Rectangle: Rounded Corners 24">
            <a:extLst>
              <a:ext uri="{FF2B5EF4-FFF2-40B4-BE49-F238E27FC236}">
                <a16:creationId xmlns:a16="http://schemas.microsoft.com/office/drawing/2014/main" id="{9D255285-DABC-4C76-A7D7-067D990280CB}"/>
              </a:ext>
            </a:extLst>
          </p:cNvPr>
          <p:cNvSpPr/>
          <p:nvPr/>
        </p:nvSpPr>
        <p:spPr>
          <a:xfrm>
            <a:off x="7952172" y="4276310"/>
            <a:ext cx="2598229" cy="405883"/>
          </a:xfrm>
          <a:prstGeom prst="round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115076"/>
                </a:solidFill>
              </a:rPr>
              <a:t>nächsten</a:t>
            </a:r>
            <a:r>
              <a:rPr lang="en-GB" sz="2000" dirty="0">
                <a:solidFill>
                  <a:srgbClr val="115076"/>
                </a:solidFill>
              </a:rPr>
              <a:t> Monat</a:t>
            </a:r>
          </a:p>
        </p:txBody>
      </p:sp>
      <p:sp>
        <p:nvSpPr>
          <p:cNvPr id="26" name="Rectangle: Rounded Corners 25">
            <a:extLst>
              <a:ext uri="{FF2B5EF4-FFF2-40B4-BE49-F238E27FC236}">
                <a16:creationId xmlns:a16="http://schemas.microsoft.com/office/drawing/2014/main" id="{99C38627-0F7D-41BB-B2BC-85692EF2F303}"/>
              </a:ext>
            </a:extLst>
          </p:cNvPr>
          <p:cNvSpPr/>
          <p:nvPr/>
        </p:nvSpPr>
        <p:spPr>
          <a:xfrm>
            <a:off x="7937924" y="5130980"/>
            <a:ext cx="2598229" cy="405883"/>
          </a:xfrm>
          <a:prstGeom prst="round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115076"/>
                </a:solidFill>
              </a:rPr>
              <a:t>später</a:t>
            </a:r>
            <a:endParaRPr lang="en-GB" sz="2000" dirty="0">
              <a:solidFill>
                <a:srgbClr val="115076"/>
              </a:solidFill>
            </a:endParaRPr>
          </a:p>
        </p:txBody>
      </p:sp>
      <p:sp>
        <p:nvSpPr>
          <p:cNvPr id="27" name="Rectangle: Rounded Corners 26">
            <a:extLst>
              <a:ext uri="{FF2B5EF4-FFF2-40B4-BE49-F238E27FC236}">
                <a16:creationId xmlns:a16="http://schemas.microsoft.com/office/drawing/2014/main" id="{29AE2131-E9F8-46D9-BAFF-64D871D3839E}"/>
              </a:ext>
            </a:extLst>
          </p:cNvPr>
          <p:cNvSpPr/>
          <p:nvPr/>
        </p:nvSpPr>
        <p:spPr>
          <a:xfrm>
            <a:off x="1490081" y="5130981"/>
            <a:ext cx="3009671" cy="405883"/>
          </a:xfrm>
          <a:prstGeom prst="round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115076"/>
                </a:solidFill>
              </a:rPr>
              <a:t>dienstagnachmittags</a:t>
            </a:r>
            <a:endParaRPr lang="en-GB" sz="2000" dirty="0">
              <a:solidFill>
                <a:srgbClr val="115076"/>
              </a:solidFill>
            </a:endParaRPr>
          </a:p>
        </p:txBody>
      </p:sp>
    </p:spTree>
    <p:extLst>
      <p:ext uri="{BB962C8B-B14F-4D97-AF65-F5344CB8AC3E}">
        <p14:creationId xmlns:p14="http://schemas.microsoft.com/office/powerpoint/2010/main" val="1011676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1" grpId="0" animBg="1"/>
      <p:bldP spid="23" grpId="0" animBg="1"/>
      <p:bldP spid="24" grpId="0" animBg="1"/>
      <p:bldP spid="25" grpId="0" animBg="1"/>
      <p:bldP spid="26" grpId="0" animBg="1"/>
      <p:bldP spid="2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7404410" cy="869950"/>
          </a:xfrm>
          <a:prstGeom prst="rect">
            <a:avLst/>
          </a:prstGeom>
        </p:spPr>
      </p:pic>
      <p:sp>
        <p:nvSpPr>
          <p:cNvPr id="4" name="Title 3"/>
          <p:cNvSpPr>
            <a:spLocks noGrp="1"/>
          </p:cNvSpPr>
          <p:nvPr>
            <p:ph type="title"/>
          </p:nvPr>
        </p:nvSpPr>
        <p:spPr>
          <a:xfrm>
            <a:off x="0" y="314175"/>
            <a:ext cx="7214839" cy="707849"/>
          </a:xfrm>
        </p:spPr>
        <p:txBody>
          <a:bodyPr>
            <a:normAutofit fontScale="90000"/>
          </a:bodyPr>
          <a:lstStyle/>
          <a:p>
            <a:r>
              <a:rPr lang="en-GB" sz="3600" b="1" dirty="0">
                <a:solidFill>
                  <a:schemeClr val="bg1"/>
                </a:solidFill>
              </a:rPr>
              <a:t>Wie </a:t>
            </a:r>
            <a:r>
              <a:rPr lang="en-GB" sz="3600" b="1" dirty="0" err="1">
                <a:solidFill>
                  <a:schemeClr val="bg1"/>
                </a:solidFill>
              </a:rPr>
              <a:t>sieht</a:t>
            </a:r>
            <a:r>
              <a:rPr lang="en-GB" sz="3600" b="1" dirty="0">
                <a:solidFill>
                  <a:schemeClr val="bg1"/>
                </a:solidFill>
              </a:rPr>
              <a:t> </a:t>
            </a:r>
            <a:r>
              <a:rPr lang="en-GB" sz="3600" b="1" dirty="0" err="1">
                <a:solidFill>
                  <a:schemeClr val="bg1"/>
                </a:solidFill>
              </a:rPr>
              <a:t>Wolfgangs</a:t>
            </a:r>
            <a:r>
              <a:rPr lang="en-GB" sz="3600" b="1" dirty="0">
                <a:solidFill>
                  <a:schemeClr val="bg1"/>
                </a:solidFill>
              </a:rPr>
              <a:t> </a:t>
            </a:r>
            <a:r>
              <a:rPr lang="en-GB" sz="3600" b="1" dirty="0" err="1">
                <a:solidFill>
                  <a:schemeClr val="bg1"/>
                </a:solidFill>
              </a:rPr>
              <a:t>Woche</a:t>
            </a:r>
            <a:r>
              <a:rPr lang="en-GB" sz="3600" b="1" dirty="0">
                <a:solidFill>
                  <a:schemeClr val="bg1"/>
                </a:solidFill>
              </a:rPr>
              <a:t> </a:t>
            </a:r>
            <a:r>
              <a:rPr lang="en-GB" sz="3600" b="1" dirty="0" err="1">
                <a:solidFill>
                  <a:schemeClr val="bg1"/>
                </a:solidFill>
              </a:rPr>
              <a:t>aus</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548261" y="325636"/>
            <a:ext cx="2409065" cy="405883"/>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1" name="Rectangle: Rounded Corners 40">
            <a:extLst>
              <a:ext uri="{FF2B5EF4-FFF2-40B4-BE49-F238E27FC236}">
                <a16:creationId xmlns:a16="http://schemas.microsoft.com/office/drawing/2014/main" id="{5C4D8CAC-0D72-4191-90AC-7EAFBD0366A5}"/>
              </a:ext>
            </a:extLst>
          </p:cNvPr>
          <p:cNvSpPr/>
          <p:nvPr/>
        </p:nvSpPr>
        <p:spPr>
          <a:xfrm rot="16200000">
            <a:off x="1252778" y="887519"/>
            <a:ext cx="1890415" cy="3881342"/>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2" name="Rectangle 41">
            <a:extLst>
              <a:ext uri="{FF2B5EF4-FFF2-40B4-BE49-F238E27FC236}">
                <a16:creationId xmlns:a16="http://schemas.microsoft.com/office/drawing/2014/main" id="{32315D87-1515-471A-B615-13904D1F1F02}"/>
              </a:ext>
            </a:extLst>
          </p:cNvPr>
          <p:cNvSpPr/>
          <p:nvPr/>
        </p:nvSpPr>
        <p:spPr>
          <a:xfrm rot="16200000">
            <a:off x="1353557" y="1114437"/>
            <a:ext cx="1688856" cy="3427504"/>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0" name="Oval 39">
            <a:extLst>
              <a:ext uri="{FF2B5EF4-FFF2-40B4-BE49-F238E27FC236}">
                <a16:creationId xmlns:a16="http://schemas.microsoft.com/office/drawing/2014/main" id="{80FADCEE-8209-4662-888C-305D5CEC468B}"/>
              </a:ext>
            </a:extLst>
          </p:cNvPr>
          <p:cNvSpPr/>
          <p:nvPr/>
        </p:nvSpPr>
        <p:spPr>
          <a:xfrm rot="16200000">
            <a:off x="3972946" y="2740204"/>
            <a:ext cx="109339" cy="14514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DD12A731-9095-4392-B7EC-6998335426D3}"/>
              </a:ext>
            </a:extLst>
          </p:cNvPr>
          <p:cNvSpPr txBox="1"/>
          <p:nvPr/>
        </p:nvSpPr>
        <p:spPr>
          <a:xfrm>
            <a:off x="445767" y="2118745"/>
            <a:ext cx="357171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Wolf</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Ammontagabendschauenwirdasfussballspielschottlandgegenösterreichan! </a:t>
            </a:r>
          </a:p>
        </p:txBody>
      </p:sp>
      <p:sp>
        <p:nvSpPr>
          <p:cNvPr id="30" name="TextBox 29">
            <a:extLst>
              <a:ext uri="{FF2B5EF4-FFF2-40B4-BE49-F238E27FC236}">
                <a16:creationId xmlns:a16="http://schemas.microsoft.com/office/drawing/2014/main" id="{C6132840-E750-4AE8-BC52-D7422F87AD02}"/>
              </a:ext>
            </a:extLst>
          </p:cNvPr>
          <p:cNvSpPr txBox="1"/>
          <p:nvPr/>
        </p:nvSpPr>
        <p:spPr>
          <a:xfrm>
            <a:off x="33709" y="1882982"/>
            <a:ext cx="412058" cy="400110"/>
          </a:xfrm>
          <a:prstGeom prst="rect">
            <a:avLst/>
          </a:prstGeom>
          <a:solidFill>
            <a:schemeClr val="bg1"/>
          </a:solidFill>
          <a:ln w="28575">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1</a:t>
            </a:r>
          </a:p>
        </p:txBody>
      </p:sp>
      <p:sp>
        <p:nvSpPr>
          <p:cNvPr id="43" name="Rectangle: Rounded Corners 42">
            <a:extLst>
              <a:ext uri="{FF2B5EF4-FFF2-40B4-BE49-F238E27FC236}">
                <a16:creationId xmlns:a16="http://schemas.microsoft.com/office/drawing/2014/main" id="{690F6F05-9E98-487D-83F0-68F3CAE2D2E2}"/>
              </a:ext>
            </a:extLst>
          </p:cNvPr>
          <p:cNvSpPr/>
          <p:nvPr/>
        </p:nvSpPr>
        <p:spPr>
          <a:xfrm rot="16200000">
            <a:off x="1252778" y="3338873"/>
            <a:ext cx="1890415" cy="3881342"/>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4" name="Rectangle 43">
            <a:extLst>
              <a:ext uri="{FF2B5EF4-FFF2-40B4-BE49-F238E27FC236}">
                <a16:creationId xmlns:a16="http://schemas.microsoft.com/office/drawing/2014/main" id="{D0AD138F-5F8C-4FA9-A71C-E545B166D034}"/>
              </a:ext>
            </a:extLst>
          </p:cNvPr>
          <p:cNvSpPr/>
          <p:nvPr/>
        </p:nvSpPr>
        <p:spPr>
          <a:xfrm rot="16200000">
            <a:off x="1353557" y="3565791"/>
            <a:ext cx="1688856" cy="3427504"/>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8" name="TextBox 47">
            <a:extLst>
              <a:ext uri="{FF2B5EF4-FFF2-40B4-BE49-F238E27FC236}">
                <a16:creationId xmlns:a16="http://schemas.microsoft.com/office/drawing/2014/main" id="{420B235C-CF7C-4CA4-A4C8-439BB6A80F34}"/>
              </a:ext>
            </a:extLst>
          </p:cNvPr>
          <p:cNvSpPr txBox="1"/>
          <p:nvPr/>
        </p:nvSpPr>
        <p:spPr>
          <a:xfrm>
            <a:off x="33709" y="4334336"/>
            <a:ext cx="412058" cy="400110"/>
          </a:xfrm>
          <a:prstGeom prst="rect">
            <a:avLst/>
          </a:prstGeom>
          <a:solidFill>
            <a:schemeClr val="bg1"/>
          </a:solidFill>
          <a:ln w="28575">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115076"/>
                </a:solidFill>
                <a:latin typeface="Century Gothic" panose="020F0302020204030204"/>
              </a:rPr>
              <a:t>4</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9" name="Rectangle: Rounded Corners 48">
            <a:extLst>
              <a:ext uri="{FF2B5EF4-FFF2-40B4-BE49-F238E27FC236}">
                <a16:creationId xmlns:a16="http://schemas.microsoft.com/office/drawing/2014/main" id="{8DD9FDE4-7584-486F-8E65-8331DBEB8E84}"/>
              </a:ext>
            </a:extLst>
          </p:cNvPr>
          <p:cNvSpPr/>
          <p:nvPr/>
        </p:nvSpPr>
        <p:spPr>
          <a:xfrm rot="16200000">
            <a:off x="5251659" y="887519"/>
            <a:ext cx="1890415" cy="3881342"/>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0" name="Rectangle 49">
            <a:extLst>
              <a:ext uri="{FF2B5EF4-FFF2-40B4-BE49-F238E27FC236}">
                <a16:creationId xmlns:a16="http://schemas.microsoft.com/office/drawing/2014/main" id="{1DFB6750-35A5-46B3-8633-5806CD1EFD06}"/>
              </a:ext>
            </a:extLst>
          </p:cNvPr>
          <p:cNvSpPr/>
          <p:nvPr/>
        </p:nvSpPr>
        <p:spPr>
          <a:xfrm rot="16200000">
            <a:off x="5352438" y="1114437"/>
            <a:ext cx="1688856" cy="3427504"/>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2" name="TextBox 51">
            <a:extLst>
              <a:ext uri="{FF2B5EF4-FFF2-40B4-BE49-F238E27FC236}">
                <a16:creationId xmlns:a16="http://schemas.microsoft.com/office/drawing/2014/main" id="{2DE64922-159E-4180-80A3-6C00E55E3667}"/>
              </a:ext>
            </a:extLst>
          </p:cNvPr>
          <p:cNvSpPr txBox="1"/>
          <p:nvPr/>
        </p:nvSpPr>
        <p:spPr>
          <a:xfrm>
            <a:off x="4444648" y="2118745"/>
            <a:ext cx="3571715" cy="1323439"/>
          </a:xfrm>
          <a:prstGeom prst="rect">
            <a:avLst/>
          </a:prstGeom>
          <a:noFill/>
        </p:spPr>
        <p:txBody>
          <a:bodyPr wrap="square" rtlCol="0">
            <a:spAutoFit/>
          </a:bodyPr>
          <a:lstStyle/>
          <a:p>
            <a:pPr lvl="0">
              <a:defRPr/>
            </a:pP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Wolf</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Mittwochmorgensgeheichinsschwimmbad</a:t>
            </a:r>
            <a:r>
              <a:rPr lang="en-GB" sz="2000" dirty="0" err="1">
                <a:solidFill>
                  <a:srgbClr val="1F4E79"/>
                </a:solidFill>
                <a:latin typeface="Century Gothic" panose="020B0502020202020204" pitchFamily="34" charset="0"/>
              </a:rPr>
              <a:t>undschwimmeeinestunde</a:t>
            </a:r>
            <a:r>
              <a:rPr lang="en-GB" sz="2000" dirty="0">
                <a:solidFill>
                  <a:srgbClr val="1F4E79"/>
                </a:solidFill>
                <a:latin typeface="Century Gothic" panose="020B0502020202020204" pitchFamily="34" charset="0"/>
              </a:rPr>
              <a:t>! 💪</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53" name="TextBox 52">
            <a:extLst>
              <a:ext uri="{FF2B5EF4-FFF2-40B4-BE49-F238E27FC236}">
                <a16:creationId xmlns:a16="http://schemas.microsoft.com/office/drawing/2014/main" id="{A63F4E29-83B6-4F17-85F0-33911B32EDDB}"/>
              </a:ext>
            </a:extLst>
          </p:cNvPr>
          <p:cNvSpPr txBox="1"/>
          <p:nvPr/>
        </p:nvSpPr>
        <p:spPr>
          <a:xfrm>
            <a:off x="4032590" y="1882982"/>
            <a:ext cx="412058" cy="400110"/>
          </a:xfrm>
          <a:prstGeom prst="rect">
            <a:avLst/>
          </a:prstGeom>
          <a:solidFill>
            <a:schemeClr val="bg1"/>
          </a:solidFill>
          <a:ln w="28575">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115076"/>
                </a:solidFill>
                <a:latin typeface="Century Gothic" panose="020F0302020204030204"/>
              </a:rPr>
              <a:t>2</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4" name="Rectangle: Rounded Corners 53">
            <a:extLst>
              <a:ext uri="{FF2B5EF4-FFF2-40B4-BE49-F238E27FC236}">
                <a16:creationId xmlns:a16="http://schemas.microsoft.com/office/drawing/2014/main" id="{4928F252-6367-4ED5-9E57-1A926F5027F2}"/>
              </a:ext>
            </a:extLst>
          </p:cNvPr>
          <p:cNvSpPr/>
          <p:nvPr/>
        </p:nvSpPr>
        <p:spPr>
          <a:xfrm rot="16200000">
            <a:off x="5242797" y="3327526"/>
            <a:ext cx="1890415" cy="3881342"/>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5" name="Rectangle 54">
            <a:extLst>
              <a:ext uri="{FF2B5EF4-FFF2-40B4-BE49-F238E27FC236}">
                <a16:creationId xmlns:a16="http://schemas.microsoft.com/office/drawing/2014/main" id="{7234E64A-0216-4089-BDEC-8F50E2D4C9EE}"/>
              </a:ext>
            </a:extLst>
          </p:cNvPr>
          <p:cNvSpPr/>
          <p:nvPr/>
        </p:nvSpPr>
        <p:spPr>
          <a:xfrm rot="16200000">
            <a:off x="5352438" y="3565791"/>
            <a:ext cx="1688856" cy="3427504"/>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7" name="TextBox 56">
            <a:extLst>
              <a:ext uri="{FF2B5EF4-FFF2-40B4-BE49-F238E27FC236}">
                <a16:creationId xmlns:a16="http://schemas.microsoft.com/office/drawing/2014/main" id="{A6CE4F4D-0A35-430F-AD3E-A6F3CC3F3A2F}"/>
              </a:ext>
            </a:extLst>
          </p:cNvPr>
          <p:cNvSpPr txBox="1"/>
          <p:nvPr/>
        </p:nvSpPr>
        <p:spPr>
          <a:xfrm>
            <a:off x="464839" y="4503089"/>
            <a:ext cx="3571715" cy="1323439"/>
          </a:xfrm>
          <a:prstGeom prst="rect">
            <a:avLst/>
          </a:prstGeom>
          <a:noFill/>
        </p:spPr>
        <p:txBody>
          <a:bodyPr wrap="square" rtlCol="0">
            <a:spAutoFit/>
          </a:bodyPr>
          <a:lstStyle/>
          <a:p>
            <a:pPr lvl="0">
              <a:defRPr/>
            </a:pP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Wolf</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Amfreitagabend</a:t>
            </a:r>
            <a:r>
              <a:rPr lang="en-GB" sz="2000" dirty="0" err="1">
                <a:solidFill>
                  <a:srgbClr val="1F4E79"/>
                </a:solidFill>
                <a:latin typeface="Century Gothic" panose="020B0502020202020204" pitchFamily="34" charset="0"/>
              </a:rPr>
              <a:t>gehenwirinskinoundseheneinenspannendenfilm</a:t>
            </a:r>
            <a:r>
              <a:rPr lang="en-GB" sz="2000" dirty="0">
                <a:solidFill>
                  <a:srgbClr val="1F4E79"/>
                </a:solidFill>
                <a:latin typeface="Century Gothic" panose="020B0502020202020204" pitchFamily="34" charset="0"/>
              </a:rPr>
              <a:t>! 🍿 </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58" name="TextBox 57">
            <a:extLst>
              <a:ext uri="{FF2B5EF4-FFF2-40B4-BE49-F238E27FC236}">
                <a16:creationId xmlns:a16="http://schemas.microsoft.com/office/drawing/2014/main" id="{E5EEFC23-131F-4545-9760-43294C93D1B9}"/>
              </a:ext>
            </a:extLst>
          </p:cNvPr>
          <p:cNvSpPr txBox="1"/>
          <p:nvPr/>
        </p:nvSpPr>
        <p:spPr>
          <a:xfrm>
            <a:off x="4032590" y="4334336"/>
            <a:ext cx="412058" cy="400110"/>
          </a:xfrm>
          <a:prstGeom prst="rect">
            <a:avLst/>
          </a:prstGeom>
          <a:solidFill>
            <a:schemeClr val="bg1"/>
          </a:solidFill>
          <a:ln w="28575">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115076"/>
                </a:solidFill>
                <a:latin typeface="Century Gothic" panose="020F0302020204030204"/>
              </a:rPr>
              <a:t>5</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9" name="Rectangle: Rounded Corners 58">
            <a:extLst>
              <a:ext uri="{FF2B5EF4-FFF2-40B4-BE49-F238E27FC236}">
                <a16:creationId xmlns:a16="http://schemas.microsoft.com/office/drawing/2014/main" id="{618A825C-B616-48CF-90DD-05C8FCC60B75}"/>
              </a:ext>
            </a:extLst>
          </p:cNvPr>
          <p:cNvSpPr/>
          <p:nvPr/>
        </p:nvSpPr>
        <p:spPr>
          <a:xfrm rot="16200000">
            <a:off x="9238746" y="808292"/>
            <a:ext cx="1890415" cy="3881342"/>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0" name="Rectangle 59">
            <a:extLst>
              <a:ext uri="{FF2B5EF4-FFF2-40B4-BE49-F238E27FC236}">
                <a16:creationId xmlns:a16="http://schemas.microsoft.com/office/drawing/2014/main" id="{EE461188-38FF-4C5E-AFA7-C9C7C6A40E15}"/>
              </a:ext>
            </a:extLst>
          </p:cNvPr>
          <p:cNvSpPr/>
          <p:nvPr/>
        </p:nvSpPr>
        <p:spPr>
          <a:xfrm rot="16200000">
            <a:off x="9339525" y="1035210"/>
            <a:ext cx="1688856" cy="3427504"/>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2" name="TextBox 61">
            <a:extLst>
              <a:ext uri="{FF2B5EF4-FFF2-40B4-BE49-F238E27FC236}">
                <a16:creationId xmlns:a16="http://schemas.microsoft.com/office/drawing/2014/main" id="{500AEA7A-5EA4-4231-8610-15A6BBFCE4B9}"/>
              </a:ext>
            </a:extLst>
          </p:cNvPr>
          <p:cNvSpPr txBox="1"/>
          <p:nvPr/>
        </p:nvSpPr>
        <p:spPr>
          <a:xfrm>
            <a:off x="8431735" y="2039518"/>
            <a:ext cx="3571715" cy="1323439"/>
          </a:xfrm>
          <a:prstGeom prst="rect">
            <a:avLst/>
          </a:prstGeom>
          <a:noFill/>
        </p:spPr>
        <p:txBody>
          <a:bodyPr wrap="square" rtlCol="0">
            <a:spAutoFit/>
          </a:bodyPr>
          <a:lstStyle/>
          <a:p>
            <a:pPr lvl="0">
              <a:defRPr/>
            </a:pP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Wolf</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lang="en-GB" sz="2000" dirty="0">
                <a:solidFill>
                  <a:srgbClr val="1F4E79"/>
                </a:solidFill>
                <a:latin typeface="Century Gothic" panose="020B0502020202020204" pitchFamily="34" charset="0"/>
              </a:rPr>
              <a:t>D</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onnerstagnachmittagshilftunsereklasseandreaundihrerklasseincambridge</a:t>
            </a:r>
            <a:r>
              <a:rPr lang="en-GB" sz="2000" dirty="0">
                <a:solidFill>
                  <a:srgbClr val="1F4E79"/>
                </a:solidFill>
                <a:latin typeface="Century Gothic" panose="020B0502020202020204" pitchFamily="34" charset="0"/>
              </a:rPr>
              <a:t>!</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63" name="TextBox 62">
            <a:extLst>
              <a:ext uri="{FF2B5EF4-FFF2-40B4-BE49-F238E27FC236}">
                <a16:creationId xmlns:a16="http://schemas.microsoft.com/office/drawing/2014/main" id="{2249A6C8-CE28-411E-8175-86A2FA4FD853}"/>
              </a:ext>
            </a:extLst>
          </p:cNvPr>
          <p:cNvSpPr txBox="1"/>
          <p:nvPr/>
        </p:nvSpPr>
        <p:spPr>
          <a:xfrm>
            <a:off x="8010011" y="1809085"/>
            <a:ext cx="412058" cy="400110"/>
          </a:xfrm>
          <a:prstGeom prst="rect">
            <a:avLst/>
          </a:prstGeom>
          <a:solidFill>
            <a:schemeClr val="bg1"/>
          </a:solidFill>
          <a:ln w="28575">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115076"/>
                </a:solidFill>
                <a:latin typeface="Century Gothic" panose="020F0302020204030204"/>
              </a:rPr>
              <a:t>3</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64" name="Rectangle: Rounded Corners 63">
            <a:extLst>
              <a:ext uri="{FF2B5EF4-FFF2-40B4-BE49-F238E27FC236}">
                <a16:creationId xmlns:a16="http://schemas.microsoft.com/office/drawing/2014/main" id="{177E057B-05B2-480D-BA54-1817C668801A}"/>
              </a:ext>
            </a:extLst>
          </p:cNvPr>
          <p:cNvSpPr/>
          <p:nvPr/>
        </p:nvSpPr>
        <p:spPr>
          <a:xfrm rot="16200000">
            <a:off x="9238746" y="3259646"/>
            <a:ext cx="1890415" cy="3881342"/>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5" name="Rectangle 64">
            <a:extLst>
              <a:ext uri="{FF2B5EF4-FFF2-40B4-BE49-F238E27FC236}">
                <a16:creationId xmlns:a16="http://schemas.microsoft.com/office/drawing/2014/main" id="{988EF028-C214-469F-95C1-26690B9095B2}"/>
              </a:ext>
            </a:extLst>
          </p:cNvPr>
          <p:cNvSpPr/>
          <p:nvPr/>
        </p:nvSpPr>
        <p:spPr>
          <a:xfrm rot="16200000">
            <a:off x="9339525" y="3486564"/>
            <a:ext cx="1688856" cy="3427504"/>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7" name="TextBox 66">
            <a:extLst>
              <a:ext uri="{FF2B5EF4-FFF2-40B4-BE49-F238E27FC236}">
                <a16:creationId xmlns:a16="http://schemas.microsoft.com/office/drawing/2014/main" id="{DD3994F6-E2AB-46F2-AB0B-3A73E561F39C}"/>
              </a:ext>
            </a:extLst>
          </p:cNvPr>
          <p:cNvSpPr txBox="1"/>
          <p:nvPr/>
        </p:nvSpPr>
        <p:spPr>
          <a:xfrm>
            <a:off x="8431735" y="4490872"/>
            <a:ext cx="357171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Wolf</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lang="en-GB" sz="2000" dirty="0">
                <a:solidFill>
                  <a:srgbClr val="1F4E79"/>
                </a:solidFill>
                <a:latin typeface="Century Gothic" panose="020B0502020202020204" pitchFamily="34" charset="0"/>
              </a:rPr>
              <a:t>S</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onntagnachmittags</a:t>
            </a:r>
            <a:r>
              <a:rPr lang="en-GB" sz="2000" dirty="0" err="1">
                <a:solidFill>
                  <a:srgbClr val="1F4E79"/>
                </a:solidFill>
                <a:latin typeface="Century Gothic" panose="020B0502020202020204" pitchFamily="34" charset="0"/>
              </a:rPr>
              <a:t>mussichmeinzimmerputzen</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sp>
        <p:nvSpPr>
          <p:cNvPr id="68" name="TextBox 67">
            <a:extLst>
              <a:ext uri="{FF2B5EF4-FFF2-40B4-BE49-F238E27FC236}">
                <a16:creationId xmlns:a16="http://schemas.microsoft.com/office/drawing/2014/main" id="{164DAB3A-7FF5-4481-843C-D80A083C0D98}"/>
              </a:ext>
            </a:extLst>
          </p:cNvPr>
          <p:cNvSpPr txBox="1"/>
          <p:nvPr/>
        </p:nvSpPr>
        <p:spPr>
          <a:xfrm>
            <a:off x="8019608" y="4255109"/>
            <a:ext cx="412058" cy="400110"/>
          </a:xfrm>
          <a:prstGeom prst="rect">
            <a:avLst/>
          </a:prstGeom>
          <a:solidFill>
            <a:schemeClr val="bg1"/>
          </a:solidFill>
          <a:ln w="28575">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115076"/>
                </a:solidFill>
                <a:latin typeface="Century Gothic" panose="020F0302020204030204"/>
              </a:rPr>
              <a:t>6</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10" name="Picture 9" descr="Logo&#10;&#10;Description automatically generated">
            <a:extLst>
              <a:ext uri="{FF2B5EF4-FFF2-40B4-BE49-F238E27FC236}">
                <a16:creationId xmlns:a16="http://schemas.microsoft.com/office/drawing/2014/main" id="{10F90EED-4DF0-4308-BC79-C3726DB621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11918" y="3042736"/>
            <a:ext cx="390710" cy="399448"/>
          </a:xfrm>
          <a:prstGeom prst="rect">
            <a:avLst/>
          </a:prstGeom>
        </p:spPr>
      </p:pic>
      <p:sp>
        <p:nvSpPr>
          <p:cNvPr id="69" name="Oval 68">
            <a:extLst>
              <a:ext uri="{FF2B5EF4-FFF2-40B4-BE49-F238E27FC236}">
                <a16:creationId xmlns:a16="http://schemas.microsoft.com/office/drawing/2014/main" id="{5E13624C-D9C2-45E5-A2C6-5BB416C528D6}"/>
              </a:ext>
            </a:extLst>
          </p:cNvPr>
          <p:cNvSpPr/>
          <p:nvPr/>
        </p:nvSpPr>
        <p:spPr>
          <a:xfrm rot="16200000">
            <a:off x="7966988" y="2740203"/>
            <a:ext cx="109339" cy="14514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0" name="Oval 69">
            <a:extLst>
              <a:ext uri="{FF2B5EF4-FFF2-40B4-BE49-F238E27FC236}">
                <a16:creationId xmlns:a16="http://schemas.microsoft.com/office/drawing/2014/main" id="{E05915B9-0AE5-4295-84A4-590A338194C7}"/>
              </a:ext>
            </a:extLst>
          </p:cNvPr>
          <p:cNvSpPr/>
          <p:nvPr/>
        </p:nvSpPr>
        <p:spPr>
          <a:xfrm rot="16200000">
            <a:off x="11970439" y="2707890"/>
            <a:ext cx="109339" cy="14514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1" name="Oval 70">
            <a:extLst>
              <a:ext uri="{FF2B5EF4-FFF2-40B4-BE49-F238E27FC236}">
                <a16:creationId xmlns:a16="http://schemas.microsoft.com/office/drawing/2014/main" id="{98634398-B937-43BF-8AE0-1611491AB0A5}"/>
              </a:ext>
            </a:extLst>
          </p:cNvPr>
          <p:cNvSpPr/>
          <p:nvPr/>
        </p:nvSpPr>
        <p:spPr>
          <a:xfrm rot="16200000">
            <a:off x="3977537" y="5241418"/>
            <a:ext cx="109339" cy="14514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2" name="Oval 71">
            <a:extLst>
              <a:ext uri="{FF2B5EF4-FFF2-40B4-BE49-F238E27FC236}">
                <a16:creationId xmlns:a16="http://schemas.microsoft.com/office/drawing/2014/main" id="{76C0361D-BB04-4250-AED4-D2D074CB4A76}"/>
              </a:ext>
            </a:extLst>
          </p:cNvPr>
          <p:cNvSpPr/>
          <p:nvPr/>
        </p:nvSpPr>
        <p:spPr>
          <a:xfrm rot="16200000">
            <a:off x="7973486" y="5182411"/>
            <a:ext cx="109339" cy="14514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3" name="Oval 72">
            <a:extLst>
              <a:ext uri="{FF2B5EF4-FFF2-40B4-BE49-F238E27FC236}">
                <a16:creationId xmlns:a16="http://schemas.microsoft.com/office/drawing/2014/main" id="{B418A1BD-C4AB-4056-84C0-7970BC108E8A}"/>
              </a:ext>
            </a:extLst>
          </p:cNvPr>
          <p:cNvSpPr/>
          <p:nvPr/>
        </p:nvSpPr>
        <p:spPr>
          <a:xfrm rot="16200000">
            <a:off x="11948779" y="5146906"/>
            <a:ext cx="109339" cy="14514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4" name="TextBox 73">
            <a:extLst>
              <a:ext uri="{FF2B5EF4-FFF2-40B4-BE49-F238E27FC236}">
                <a16:creationId xmlns:a16="http://schemas.microsoft.com/office/drawing/2014/main" id="{765C85E2-42FD-4A76-A63A-2AF4BE8C4813}"/>
              </a:ext>
            </a:extLst>
          </p:cNvPr>
          <p:cNvSpPr txBox="1"/>
          <p:nvPr/>
        </p:nvSpPr>
        <p:spPr>
          <a:xfrm>
            <a:off x="33709" y="1135122"/>
            <a:ext cx="1175158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5B9BD5">
                    <a:lumMod val="50000"/>
                  </a:srgbClr>
                </a:solidFill>
                <a:effectLst/>
                <a:uLnTx/>
                <a:uFillTx/>
                <a:latin typeface="Century Gothic" panose="020F0302020204030204"/>
              </a:rPr>
              <a:t>Wolfgang </a:t>
            </a:r>
            <a:r>
              <a:rPr kumimoji="0" lang="en-GB" sz="2000" i="0" u="none" strike="noStrike" kern="1200" cap="none" spc="0" normalizeH="0" baseline="0" noProof="0" dirty="0" err="1">
                <a:ln>
                  <a:noFill/>
                </a:ln>
                <a:solidFill>
                  <a:srgbClr val="5B9BD5">
                    <a:lumMod val="50000"/>
                  </a:srgbClr>
                </a:solidFill>
                <a:effectLst/>
                <a:uLnTx/>
                <a:uFillTx/>
                <a:latin typeface="Century Gothic" panose="020F0302020204030204"/>
              </a:rPr>
              <a:t>schreib</a:t>
            </a:r>
            <a:r>
              <a:rPr lang="en-GB" sz="2000" dirty="0">
                <a:solidFill>
                  <a:srgbClr val="5B9BD5">
                    <a:lumMod val="50000"/>
                  </a:srgbClr>
                </a:solidFill>
                <a:latin typeface="Century Gothic" panose="020F0302020204030204"/>
              </a:rPr>
              <a:t>t </a:t>
            </a:r>
            <a:r>
              <a:rPr lang="en-GB" sz="2000" dirty="0" err="1">
                <a:solidFill>
                  <a:srgbClr val="5B9BD5">
                    <a:lumMod val="50000"/>
                  </a:srgbClr>
                </a:solidFill>
                <a:latin typeface="Century Gothic" panose="020F0302020204030204"/>
              </a:rPr>
              <a:t>mit</a:t>
            </a:r>
            <a:r>
              <a:rPr lang="en-GB" sz="2000" dirty="0">
                <a:solidFill>
                  <a:srgbClr val="5B9BD5">
                    <a:lumMod val="50000"/>
                  </a:srgbClr>
                </a:solidFill>
                <a:latin typeface="Century Gothic" panose="020F0302020204030204"/>
              </a:rPr>
              <a:t> Heidi </a:t>
            </a:r>
            <a:r>
              <a:rPr lang="en-GB" sz="2000" dirty="0" err="1">
                <a:solidFill>
                  <a:srgbClr val="5B9BD5">
                    <a:lumMod val="50000"/>
                  </a:srgbClr>
                </a:solidFill>
                <a:latin typeface="Century Gothic" panose="020F0302020204030204"/>
              </a:rPr>
              <a:t>über</a:t>
            </a:r>
            <a:r>
              <a:rPr lang="en-GB" sz="2000" dirty="0">
                <a:solidFill>
                  <a:srgbClr val="5B9BD5">
                    <a:lumMod val="50000"/>
                  </a:srgbClr>
                </a:solidFill>
                <a:latin typeface="Century Gothic" panose="020F0302020204030204"/>
              </a:rPr>
              <a:t> seine </a:t>
            </a:r>
            <a:r>
              <a:rPr lang="en-GB" sz="2000" dirty="0" err="1">
                <a:solidFill>
                  <a:srgbClr val="5B9BD5">
                    <a:lumMod val="50000"/>
                  </a:srgbClr>
                </a:solidFill>
                <a:latin typeface="Century Gothic" panose="020F0302020204030204"/>
              </a:rPr>
              <a:t>Woche</a:t>
            </a:r>
            <a:r>
              <a:rPr lang="en-GB" sz="2000" dirty="0">
                <a:solidFill>
                  <a:srgbClr val="5B9BD5">
                    <a:lumMod val="50000"/>
                  </a:srgbClr>
                </a:solidFill>
                <a:latin typeface="Century Gothic" panose="020F0302020204030204"/>
              </a:rPr>
              <a:t>.  Was </a:t>
            </a:r>
            <a:r>
              <a:rPr lang="en-GB" sz="2000" dirty="0" err="1">
                <a:solidFill>
                  <a:srgbClr val="5B9BD5">
                    <a:lumMod val="50000"/>
                  </a:srgbClr>
                </a:solidFill>
                <a:latin typeface="Century Gothic" panose="020F0302020204030204"/>
              </a:rPr>
              <a:t>macht</a:t>
            </a:r>
            <a:r>
              <a:rPr lang="en-GB" sz="2000" dirty="0">
                <a:solidFill>
                  <a:srgbClr val="5B9BD5">
                    <a:lumMod val="50000"/>
                  </a:srgbClr>
                </a:solidFill>
                <a:latin typeface="Century Gothic" panose="020F0302020204030204"/>
              </a:rPr>
              <a:t> </a:t>
            </a:r>
            <a:r>
              <a:rPr lang="en-GB" sz="2000" dirty="0" err="1">
                <a:solidFill>
                  <a:srgbClr val="5B9BD5">
                    <a:lumMod val="50000"/>
                  </a:srgbClr>
                </a:solidFill>
                <a:latin typeface="Century Gothic" panose="020F0302020204030204"/>
              </a:rPr>
              <a:t>er</a:t>
            </a:r>
            <a:r>
              <a:rPr lang="en-GB" sz="2000" dirty="0">
                <a:solidFill>
                  <a:srgbClr val="5B9BD5">
                    <a:lumMod val="50000"/>
                  </a:srgbClr>
                </a:solidFill>
                <a:latin typeface="Century Gothic" panose="020F0302020204030204"/>
              </a:rPr>
              <a:t>? </a:t>
            </a:r>
            <a:r>
              <a:rPr lang="en-GB" sz="2000" dirty="0" err="1">
                <a:solidFill>
                  <a:srgbClr val="5B9BD5">
                    <a:lumMod val="50000"/>
                  </a:srgbClr>
                </a:solidFill>
                <a:latin typeface="Century Gothic" panose="020F0302020204030204"/>
              </a:rPr>
              <a:t>Schreib</a:t>
            </a:r>
            <a:r>
              <a:rPr lang="en-GB" sz="2000" dirty="0">
                <a:solidFill>
                  <a:srgbClr val="5B9BD5">
                    <a:lumMod val="50000"/>
                  </a:srgbClr>
                </a:solidFill>
                <a:latin typeface="Century Gothic" panose="020F0302020204030204"/>
              </a:rPr>
              <a:t> die </a:t>
            </a:r>
            <a:r>
              <a:rPr lang="en-GB" sz="2000" dirty="0" err="1">
                <a:solidFill>
                  <a:srgbClr val="5B9BD5">
                    <a:lumMod val="50000"/>
                  </a:srgbClr>
                </a:solidFill>
                <a:latin typeface="Century Gothic" panose="020F0302020204030204"/>
              </a:rPr>
              <a:t>Sätze</a:t>
            </a:r>
            <a:r>
              <a:rPr lang="en-GB" sz="2000" dirty="0">
                <a:solidFill>
                  <a:srgbClr val="5B9BD5">
                    <a:lumMod val="50000"/>
                  </a:srgbClr>
                </a:solidFill>
                <a:latin typeface="Century Gothic" panose="020F0302020204030204"/>
              </a:rPr>
              <a:t> </a:t>
            </a:r>
            <a:r>
              <a:rPr lang="en-GB" sz="2000" dirty="0" err="1">
                <a:solidFill>
                  <a:srgbClr val="5B9BD5">
                    <a:lumMod val="50000"/>
                  </a:srgbClr>
                </a:solidFill>
                <a:latin typeface="Century Gothic" panose="020F0302020204030204"/>
              </a:rPr>
              <a:t>richtig</a:t>
            </a:r>
            <a:r>
              <a:rPr lang="en-GB" sz="2000" dirty="0">
                <a:solidFill>
                  <a:srgbClr val="5B9BD5">
                    <a:lumMod val="50000"/>
                  </a:srgbClr>
                </a:solidFill>
                <a:latin typeface="Century Gothic" panose="020F0302020204030204"/>
              </a:rPr>
              <a:t> auf. </a:t>
            </a:r>
            <a:br>
              <a:rPr lang="en-GB" sz="2000" dirty="0">
                <a:solidFill>
                  <a:srgbClr val="5B9BD5">
                    <a:lumMod val="50000"/>
                  </a:srgbClr>
                </a:solidFill>
                <a:latin typeface="Century Gothic" panose="020F0302020204030204"/>
              </a:rPr>
            </a:br>
            <a:r>
              <a:rPr lang="en-GB" sz="2000" dirty="0" err="1">
                <a:solidFill>
                  <a:srgbClr val="5B9BD5">
                    <a:lumMod val="50000"/>
                  </a:srgbClr>
                </a:solidFill>
                <a:latin typeface="Century Gothic" panose="020F0302020204030204"/>
              </a:rPr>
              <a:t>Ist</a:t>
            </a:r>
            <a:r>
              <a:rPr lang="en-GB" sz="2000" dirty="0">
                <a:solidFill>
                  <a:srgbClr val="5B9BD5">
                    <a:lumMod val="50000"/>
                  </a:srgbClr>
                </a:solidFill>
                <a:latin typeface="Century Gothic" panose="020F0302020204030204"/>
              </a:rPr>
              <a:t> das </a:t>
            </a:r>
            <a:r>
              <a:rPr lang="en-GB" sz="2000" b="1" dirty="0" err="1">
                <a:solidFill>
                  <a:srgbClr val="5B9BD5">
                    <a:lumMod val="50000"/>
                  </a:srgbClr>
                </a:solidFill>
                <a:latin typeface="Century Gothic" panose="020F0302020204030204"/>
              </a:rPr>
              <a:t>nächste</a:t>
            </a:r>
            <a:r>
              <a:rPr lang="en-GB" sz="2000" b="1" dirty="0">
                <a:solidFill>
                  <a:srgbClr val="5B9BD5">
                    <a:lumMod val="50000"/>
                  </a:srgbClr>
                </a:solidFill>
                <a:latin typeface="Century Gothic" panose="020F0302020204030204"/>
              </a:rPr>
              <a:t> </a:t>
            </a:r>
            <a:r>
              <a:rPr lang="en-GB" sz="2000" b="1" dirty="0" err="1">
                <a:solidFill>
                  <a:srgbClr val="5B9BD5">
                    <a:lumMod val="50000"/>
                  </a:srgbClr>
                </a:solidFill>
                <a:latin typeface="Century Gothic" panose="020F0302020204030204"/>
              </a:rPr>
              <a:t>Woche</a:t>
            </a:r>
            <a:r>
              <a:rPr lang="en-GB" sz="2000" dirty="0">
                <a:solidFill>
                  <a:srgbClr val="5B9BD5">
                    <a:lumMod val="50000"/>
                  </a:srgbClr>
                </a:solidFill>
                <a:latin typeface="Century Gothic" panose="020F0302020204030204"/>
              </a:rPr>
              <a:t> </a:t>
            </a:r>
            <a:r>
              <a:rPr lang="en-GB" sz="2000" dirty="0" err="1">
                <a:solidFill>
                  <a:srgbClr val="5B9BD5">
                    <a:lumMod val="50000"/>
                  </a:srgbClr>
                </a:solidFill>
                <a:latin typeface="Century Gothic" panose="020F0302020204030204"/>
              </a:rPr>
              <a:t>oder</a:t>
            </a:r>
            <a:r>
              <a:rPr lang="en-GB" sz="2000" dirty="0">
                <a:solidFill>
                  <a:srgbClr val="5B9BD5">
                    <a:lumMod val="50000"/>
                  </a:srgbClr>
                </a:solidFill>
                <a:latin typeface="Century Gothic" panose="020F0302020204030204"/>
              </a:rPr>
              <a:t> </a:t>
            </a:r>
            <a:r>
              <a:rPr lang="en-GB" sz="2000" b="1" dirty="0" err="1">
                <a:solidFill>
                  <a:srgbClr val="5B9BD5">
                    <a:lumMod val="50000"/>
                  </a:srgbClr>
                </a:solidFill>
                <a:latin typeface="Century Gothic" panose="020F0302020204030204"/>
              </a:rPr>
              <a:t>jede</a:t>
            </a:r>
            <a:r>
              <a:rPr lang="en-GB" sz="2000" b="1" dirty="0">
                <a:solidFill>
                  <a:srgbClr val="5B9BD5">
                    <a:lumMod val="50000"/>
                  </a:srgbClr>
                </a:solidFill>
                <a:latin typeface="Century Gothic" panose="020F0302020204030204"/>
              </a:rPr>
              <a:t> </a:t>
            </a:r>
            <a:r>
              <a:rPr lang="en-GB" sz="2000" b="1" dirty="0" err="1">
                <a:solidFill>
                  <a:srgbClr val="5B9BD5">
                    <a:lumMod val="50000"/>
                  </a:srgbClr>
                </a:solidFill>
                <a:latin typeface="Century Gothic" panose="020F0302020204030204"/>
              </a:rPr>
              <a:t>Woche</a:t>
            </a:r>
            <a:r>
              <a:rPr lang="en-GB" sz="2000" dirty="0">
                <a:solidFill>
                  <a:srgbClr val="5B9BD5">
                    <a:lumMod val="50000"/>
                  </a:srgbClr>
                </a:solidFill>
                <a:latin typeface="Century Gothic" panose="020F0302020204030204"/>
              </a:rPr>
              <a:t>?</a:t>
            </a:r>
            <a:endParaRPr kumimoji="0" lang="en-GB" sz="2000" i="0" u="none" strike="noStrike" kern="1200" cap="none" spc="0" normalizeH="0" baseline="0" noProof="0" dirty="0">
              <a:ln>
                <a:noFill/>
              </a:ln>
              <a:solidFill>
                <a:srgbClr val="5B9BD5">
                  <a:lumMod val="50000"/>
                </a:srgbClr>
              </a:solidFill>
              <a:effectLst/>
              <a:uLnTx/>
              <a:uFillTx/>
              <a:latin typeface="Century Gothic" panose="020F0302020204030204"/>
            </a:endParaRPr>
          </a:p>
        </p:txBody>
      </p:sp>
      <p:pic>
        <p:nvPicPr>
          <p:cNvPr id="12" name="Picture 11" descr="A close up of a logo&#10;&#10;Description automatically generated">
            <a:extLst>
              <a:ext uri="{FF2B5EF4-FFF2-40B4-BE49-F238E27FC236}">
                <a16:creationId xmlns:a16="http://schemas.microsoft.com/office/drawing/2014/main" id="{CB13D6BF-EE68-4714-A3E1-1E0462BDE8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93590" y="116546"/>
            <a:ext cx="1061492" cy="1021436"/>
          </a:xfrm>
          <a:prstGeom prst="rect">
            <a:avLst/>
          </a:prstGeom>
        </p:spPr>
      </p:pic>
      <p:pic>
        <p:nvPicPr>
          <p:cNvPr id="14" name="Picture 13" descr="A close up of a logo&#10;&#10;Description automatically generated">
            <a:extLst>
              <a:ext uri="{FF2B5EF4-FFF2-40B4-BE49-F238E27FC236}">
                <a16:creationId xmlns:a16="http://schemas.microsoft.com/office/drawing/2014/main" id="{68FF2885-82BB-4AB9-9F55-C6D8AA006BC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28760" y="-9769"/>
            <a:ext cx="751002" cy="1205621"/>
          </a:xfrm>
          <a:prstGeom prst="rect">
            <a:avLst/>
          </a:prstGeom>
        </p:spPr>
      </p:pic>
      <p:sp>
        <p:nvSpPr>
          <p:cNvPr id="47" name="TextBox 46">
            <a:extLst>
              <a:ext uri="{FF2B5EF4-FFF2-40B4-BE49-F238E27FC236}">
                <a16:creationId xmlns:a16="http://schemas.microsoft.com/office/drawing/2014/main" id="{13673AD7-DA62-4FFB-8B64-A8851F36C313}"/>
              </a:ext>
            </a:extLst>
          </p:cNvPr>
          <p:cNvSpPr txBox="1"/>
          <p:nvPr/>
        </p:nvSpPr>
        <p:spPr>
          <a:xfrm>
            <a:off x="4439341" y="4463024"/>
            <a:ext cx="3571715" cy="1323439"/>
          </a:xfrm>
          <a:prstGeom prst="rect">
            <a:avLst/>
          </a:prstGeom>
          <a:noFill/>
        </p:spPr>
        <p:txBody>
          <a:bodyPr wrap="square" rtlCol="0">
            <a:spAutoFit/>
          </a:bodyPr>
          <a:lstStyle/>
          <a:p>
            <a:pPr lvl="0">
              <a:defRPr/>
            </a:pP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Wolf</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lang="en-GB" sz="2000" dirty="0">
                <a:solidFill>
                  <a:srgbClr val="1F4E79"/>
                </a:solidFill>
                <a:latin typeface="Century Gothic" panose="020B0502020202020204" pitchFamily="34" charset="0"/>
              </a:rPr>
              <a:t>Amsamstagmorgenkaufeichmiaeingeschenkweilesbaldunsergeburtstagist! 🎁 </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6" name="Speech Bubble: Rectangle with Corners Rounded 5">
            <a:extLst>
              <a:ext uri="{FF2B5EF4-FFF2-40B4-BE49-F238E27FC236}">
                <a16:creationId xmlns:a16="http://schemas.microsoft.com/office/drawing/2014/main" id="{FC0C557D-ABD4-4D4D-8CB2-7482C5461D83}"/>
              </a:ext>
            </a:extLst>
          </p:cNvPr>
          <p:cNvSpPr/>
          <p:nvPr/>
        </p:nvSpPr>
        <p:spPr>
          <a:xfrm>
            <a:off x="5737396" y="4252650"/>
            <a:ext cx="1885981" cy="463826"/>
          </a:xfrm>
          <a:prstGeom prst="wedgeRoundRectCallout">
            <a:avLst>
              <a:gd name="adj1" fmla="val -20211"/>
              <a:gd name="adj2" fmla="val 47335"/>
              <a:gd name="adj3" fmla="val 16667"/>
            </a:avLst>
          </a:prstGeom>
          <a:solidFill>
            <a:schemeClr val="accent5">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bald - soon</a:t>
            </a:r>
          </a:p>
        </p:txBody>
      </p:sp>
    </p:spTree>
    <p:extLst>
      <p:ext uri="{BB962C8B-B14F-4D97-AF65-F5344CB8AC3E}">
        <p14:creationId xmlns:p14="http://schemas.microsoft.com/office/powerpoint/2010/main" val="363062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7404410" cy="869950"/>
          </a:xfrm>
          <a:prstGeom prst="rect">
            <a:avLst/>
          </a:prstGeom>
        </p:spPr>
      </p:pic>
      <p:sp>
        <p:nvSpPr>
          <p:cNvPr id="4" name="Title 3"/>
          <p:cNvSpPr>
            <a:spLocks noGrp="1"/>
          </p:cNvSpPr>
          <p:nvPr>
            <p:ph type="title"/>
          </p:nvPr>
        </p:nvSpPr>
        <p:spPr>
          <a:xfrm>
            <a:off x="0" y="314175"/>
            <a:ext cx="7214839" cy="707849"/>
          </a:xfrm>
        </p:spPr>
        <p:txBody>
          <a:bodyPr>
            <a:normAutofit fontScale="90000"/>
          </a:bodyPr>
          <a:lstStyle/>
          <a:p>
            <a:r>
              <a:rPr lang="en-GB" sz="3600" b="1" dirty="0">
                <a:solidFill>
                  <a:schemeClr val="bg1"/>
                </a:solidFill>
              </a:rPr>
              <a:t>Wie </a:t>
            </a:r>
            <a:r>
              <a:rPr lang="en-GB" sz="3600" b="1" dirty="0" err="1">
                <a:solidFill>
                  <a:schemeClr val="bg1"/>
                </a:solidFill>
              </a:rPr>
              <a:t>sieht</a:t>
            </a:r>
            <a:r>
              <a:rPr lang="en-GB" sz="3600" b="1" dirty="0">
                <a:solidFill>
                  <a:schemeClr val="bg1"/>
                </a:solidFill>
              </a:rPr>
              <a:t> </a:t>
            </a:r>
            <a:r>
              <a:rPr lang="en-GB" sz="3600" b="1" dirty="0" err="1">
                <a:solidFill>
                  <a:schemeClr val="bg1"/>
                </a:solidFill>
              </a:rPr>
              <a:t>Wolfgangs</a:t>
            </a:r>
            <a:r>
              <a:rPr lang="en-GB" sz="3600" b="1" dirty="0">
                <a:solidFill>
                  <a:schemeClr val="bg1"/>
                </a:solidFill>
              </a:rPr>
              <a:t> </a:t>
            </a:r>
            <a:r>
              <a:rPr lang="en-GB" sz="3600" b="1" dirty="0" err="1">
                <a:solidFill>
                  <a:schemeClr val="bg1"/>
                </a:solidFill>
              </a:rPr>
              <a:t>Woche</a:t>
            </a:r>
            <a:r>
              <a:rPr lang="en-GB" sz="3600" b="1" dirty="0">
                <a:solidFill>
                  <a:schemeClr val="bg1"/>
                </a:solidFill>
              </a:rPr>
              <a:t> </a:t>
            </a:r>
            <a:r>
              <a:rPr lang="en-GB" sz="3600" b="1" dirty="0" err="1">
                <a:solidFill>
                  <a:schemeClr val="bg1"/>
                </a:solidFill>
              </a:rPr>
              <a:t>aus</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548261" y="325636"/>
            <a:ext cx="2409065" cy="405883"/>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1" name="Rectangle: Rounded Corners 40">
            <a:extLst>
              <a:ext uri="{FF2B5EF4-FFF2-40B4-BE49-F238E27FC236}">
                <a16:creationId xmlns:a16="http://schemas.microsoft.com/office/drawing/2014/main" id="{5C4D8CAC-0D72-4191-90AC-7EAFBD0366A5}"/>
              </a:ext>
            </a:extLst>
          </p:cNvPr>
          <p:cNvSpPr/>
          <p:nvPr/>
        </p:nvSpPr>
        <p:spPr>
          <a:xfrm rot="16200000">
            <a:off x="1252778" y="887519"/>
            <a:ext cx="1890415" cy="3881342"/>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2" name="Rectangle 41">
            <a:extLst>
              <a:ext uri="{FF2B5EF4-FFF2-40B4-BE49-F238E27FC236}">
                <a16:creationId xmlns:a16="http://schemas.microsoft.com/office/drawing/2014/main" id="{32315D87-1515-471A-B615-13904D1F1F02}"/>
              </a:ext>
            </a:extLst>
          </p:cNvPr>
          <p:cNvSpPr/>
          <p:nvPr/>
        </p:nvSpPr>
        <p:spPr>
          <a:xfrm rot="16200000">
            <a:off x="1353557" y="1114437"/>
            <a:ext cx="1688856" cy="3427504"/>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0" name="Oval 39">
            <a:extLst>
              <a:ext uri="{FF2B5EF4-FFF2-40B4-BE49-F238E27FC236}">
                <a16:creationId xmlns:a16="http://schemas.microsoft.com/office/drawing/2014/main" id="{80FADCEE-8209-4662-888C-305D5CEC468B}"/>
              </a:ext>
            </a:extLst>
          </p:cNvPr>
          <p:cNvSpPr/>
          <p:nvPr/>
        </p:nvSpPr>
        <p:spPr>
          <a:xfrm rot="16200000">
            <a:off x="3972946" y="2740204"/>
            <a:ext cx="109339" cy="14514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DD12A731-9095-4392-B7EC-6998335426D3}"/>
              </a:ext>
            </a:extLst>
          </p:cNvPr>
          <p:cNvSpPr txBox="1"/>
          <p:nvPr/>
        </p:nvSpPr>
        <p:spPr>
          <a:xfrm>
            <a:off x="445767" y="2118745"/>
            <a:ext cx="357171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Wolf</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Am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Montagabend</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schauen</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wir</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das </a:t>
            </a:r>
            <a:r>
              <a:rPr lang="en-GB" sz="2000" dirty="0">
                <a:solidFill>
                  <a:srgbClr val="1F4E79"/>
                </a:solidFill>
                <a:latin typeface="Century Gothic" panose="020B0502020202020204" pitchFamily="34" charset="0"/>
              </a:rPr>
              <a:t>F</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ussballspiel</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lang="en-GB" sz="2000" dirty="0">
                <a:solidFill>
                  <a:srgbClr val="1F4E79"/>
                </a:solidFill>
                <a:latin typeface="Century Gothic" panose="020B0502020202020204" pitchFamily="34" charset="0"/>
              </a:rPr>
              <a:t>S</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chottland</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gegen</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lang="en-GB" sz="2000" dirty="0" err="1">
                <a:solidFill>
                  <a:srgbClr val="1F4E79"/>
                </a:solidFill>
                <a:latin typeface="Century Gothic" panose="020B0502020202020204" pitchFamily="34" charset="0"/>
              </a:rPr>
              <a:t>Ö</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sterreich</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an! </a:t>
            </a:r>
          </a:p>
        </p:txBody>
      </p:sp>
      <p:sp>
        <p:nvSpPr>
          <p:cNvPr id="30" name="TextBox 29">
            <a:extLst>
              <a:ext uri="{FF2B5EF4-FFF2-40B4-BE49-F238E27FC236}">
                <a16:creationId xmlns:a16="http://schemas.microsoft.com/office/drawing/2014/main" id="{C6132840-E750-4AE8-BC52-D7422F87AD02}"/>
              </a:ext>
            </a:extLst>
          </p:cNvPr>
          <p:cNvSpPr txBox="1"/>
          <p:nvPr/>
        </p:nvSpPr>
        <p:spPr>
          <a:xfrm>
            <a:off x="33709" y="1882982"/>
            <a:ext cx="412058" cy="400110"/>
          </a:xfrm>
          <a:prstGeom prst="rect">
            <a:avLst/>
          </a:prstGeom>
          <a:solidFill>
            <a:schemeClr val="bg1"/>
          </a:solidFill>
          <a:ln w="28575">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1</a:t>
            </a:r>
          </a:p>
        </p:txBody>
      </p:sp>
      <p:sp>
        <p:nvSpPr>
          <p:cNvPr id="43" name="Rectangle: Rounded Corners 42">
            <a:extLst>
              <a:ext uri="{FF2B5EF4-FFF2-40B4-BE49-F238E27FC236}">
                <a16:creationId xmlns:a16="http://schemas.microsoft.com/office/drawing/2014/main" id="{690F6F05-9E98-487D-83F0-68F3CAE2D2E2}"/>
              </a:ext>
            </a:extLst>
          </p:cNvPr>
          <p:cNvSpPr/>
          <p:nvPr/>
        </p:nvSpPr>
        <p:spPr>
          <a:xfrm rot="16200000">
            <a:off x="1252778" y="3338873"/>
            <a:ext cx="1890415" cy="3881342"/>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4" name="Rectangle 43">
            <a:extLst>
              <a:ext uri="{FF2B5EF4-FFF2-40B4-BE49-F238E27FC236}">
                <a16:creationId xmlns:a16="http://schemas.microsoft.com/office/drawing/2014/main" id="{D0AD138F-5F8C-4FA9-A71C-E545B166D034}"/>
              </a:ext>
            </a:extLst>
          </p:cNvPr>
          <p:cNvSpPr/>
          <p:nvPr/>
        </p:nvSpPr>
        <p:spPr>
          <a:xfrm rot="16200000">
            <a:off x="1353557" y="3565791"/>
            <a:ext cx="1688856" cy="3427504"/>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8" name="TextBox 47">
            <a:extLst>
              <a:ext uri="{FF2B5EF4-FFF2-40B4-BE49-F238E27FC236}">
                <a16:creationId xmlns:a16="http://schemas.microsoft.com/office/drawing/2014/main" id="{420B235C-CF7C-4CA4-A4C8-439BB6A80F34}"/>
              </a:ext>
            </a:extLst>
          </p:cNvPr>
          <p:cNvSpPr txBox="1"/>
          <p:nvPr/>
        </p:nvSpPr>
        <p:spPr>
          <a:xfrm>
            <a:off x="33709" y="4334336"/>
            <a:ext cx="412058" cy="400110"/>
          </a:xfrm>
          <a:prstGeom prst="rect">
            <a:avLst/>
          </a:prstGeom>
          <a:solidFill>
            <a:schemeClr val="bg1"/>
          </a:solidFill>
          <a:ln w="28575">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115076"/>
                </a:solidFill>
                <a:latin typeface="Century Gothic" panose="020F0302020204030204"/>
              </a:rPr>
              <a:t>4</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9" name="Rectangle: Rounded Corners 48">
            <a:extLst>
              <a:ext uri="{FF2B5EF4-FFF2-40B4-BE49-F238E27FC236}">
                <a16:creationId xmlns:a16="http://schemas.microsoft.com/office/drawing/2014/main" id="{8DD9FDE4-7584-486F-8E65-8331DBEB8E84}"/>
              </a:ext>
            </a:extLst>
          </p:cNvPr>
          <p:cNvSpPr/>
          <p:nvPr/>
        </p:nvSpPr>
        <p:spPr>
          <a:xfrm rot="16200000">
            <a:off x="5251659" y="887519"/>
            <a:ext cx="1890415" cy="3881342"/>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0" name="Rectangle 49">
            <a:extLst>
              <a:ext uri="{FF2B5EF4-FFF2-40B4-BE49-F238E27FC236}">
                <a16:creationId xmlns:a16="http://schemas.microsoft.com/office/drawing/2014/main" id="{1DFB6750-35A5-46B3-8633-5806CD1EFD06}"/>
              </a:ext>
            </a:extLst>
          </p:cNvPr>
          <p:cNvSpPr/>
          <p:nvPr/>
        </p:nvSpPr>
        <p:spPr>
          <a:xfrm rot="16200000">
            <a:off x="5352438" y="1114437"/>
            <a:ext cx="1688856" cy="3427504"/>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2" name="TextBox 51">
            <a:extLst>
              <a:ext uri="{FF2B5EF4-FFF2-40B4-BE49-F238E27FC236}">
                <a16:creationId xmlns:a16="http://schemas.microsoft.com/office/drawing/2014/main" id="{2DE64922-159E-4180-80A3-6C00E55E3667}"/>
              </a:ext>
            </a:extLst>
          </p:cNvPr>
          <p:cNvSpPr txBox="1"/>
          <p:nvPr/>
        </p:nvSpPr>
        <p:spPr>
          <a:xfrm>
            <a:off x="4444648" y="2118745"/>
            <a:ext cx="3571715" cy="1323439"/>
          </a:xfrm>
          <a:prstGeom prst="rect">
            <a:avLst/>
          </a:prstGeom>
          <a:noFill/>
        </p:spPr>
        <p:txBody>
          <a:bodyPr wrap="square" rtlCol="0">
            <a:spAutoFit/>
          </a:bodyPr>
          <a:lstStyle/>
          <a:p>
            <a:pPr lvl="0">
              <a:defRPr/>
            </a:pP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Wolf</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Mittwochmorgens</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gehe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ich ins </a:t>
            </a:r>
            <a:r>
              <a:rPr lang="en-GB" sz="2000" dirty="0">
                <a:solidFill>
                  <a:srgbClr val="1F4E79"/>
                </a:solidFill>
                <a:latin typeface="Century Gothic" panose="020B0502020202020204" pitchFamily="34" charset="0"/>
              </a:rPr>
              <a:t>S</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chwimmbad</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lang="en-GB" sz="2000" dirty="0">
                <a:solidFill>
                  <a:srgbClr val="1F4E79"/>
                </a:solidFill>
                <a:latin typeface="Century Gothic" panose="020B0502020202020204" pitchFamily="34" charset="0"/>
              </a:rPr>
              <a:t>und </a:t>
            </a:r>
            <a:r>
              <a:rPr lang="en-GB" sz="2000" dirty="0" err="1">
                <a:solidFill>
                  <a:srgbClr val="1F4E79"/>
                </a:solidFill>
                <a:latin typeface="Century Gothic" panose="020B0502020202020204" pitchFamily="34" charset="0"/>
              </a:rPr>
              <a:t>schwimme</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eine</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Stunde</a:t>
            </a:r>
            <a:r>
              <a:rPr lang="en-GB" sz="2000" dirty="0">
                <a:solidFill>
                  <a:srgbClr val="1F4E79"/>
                </a:solidFill>
                <a:latin typeface="Century Gothic" panose="020B0502020202020204" pitchFamily="34" charset="0"/>
              </a:rPr>
              <a:t>! 💪</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53" name="TextBox 52">
            <a:extLst>
              <a:ext uri="{FF2B5EF4-FFF2-40B4-BE49-F238E27FC236}">
                <a16:creationId xmlns:a16="http://schemas.microsoft.com/office/drawing/2014/main" id="{A63F4E29-83B6-4F17-85F0-33911B32EDDB}"/>
              </a:ext>
            </a:extLst>
          </p:cNvPr>
          <p:cNvSpPr txBox="1"/>
          <p:nvPr/>
        </p:nvSpPr>
        <p:spPr>
          <a:xfrm>
            <a:off x="4032590" y="1882982"/>
            <a:ext cx="412058" cy="400110"/>
          </a:xfrm>
          <a:prstGeom prst="rect">
            <a:avLst/>
          </a:prstGeom>
          <a:solidFill>
            <a:schemeClr val="bg1"/>
          </a:solidFill>
          <a:ln w="28575">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115076"/>
                </a:solidFill>
                <a:latin typeface="Century Gothic" panose="020F0302020204030204"/>
              </a:rPr>
              <a:t>2</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4" name="Rectangle: Rounded Corners 53">
            <a:extLst>
              <a:ext uri="{FF2B5EF4-FFF2-40B4-BE49-F238E27FC236}">
                <a16:creationId xmlns:a16="http://schemas.microsoft.com/office/drawing/2014/main" id="{4928F252-6367-4ED5-9E57-1A926F5027F2}"/>
              </a:ext>
            </a:extLst>
          </p:cNvPr>
          <p:cNvSpPr/>
          <p:nvPr/>
        </p:nvSpPr>
        <p:spPr>
          <a:xfrm rot="16200000">
            <a:off x="5242797" y="3327526"/>
            <a:ext cx="1890415" cy="3881342"/>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5" name="Rectangle 54">
            <a:extLst>
              <a:ext uri="{FF2B5EF4-FFF2-40B4-BE49-F238E27FC236}">
                <a16:creationId xmlns:a16="http://schemas.microsoft.com/office/drawing/2014/main" id="{7234E64A-0216-4089-BDEC-8F50E2D4C9EE}"/>
              </a:ext>
            </a:extLst>
          </p:cNvPr>
          <p:cNvSpPr/>
          <p:nvPr/>
        </p:nvSpPr>
        <p:spPr>
          <a:xfrm rot="16200000">
            <a:off x="5352438" y="3565791"/>
            <a:ext cx="1688856" cy="3427504"/>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7" name="TextBox 56">
            <a:extLst>
              <a:ext uri="{FF2B5EF4-FFF2-40B4-BE49-F238E27FC236}">
                <a16:creationId xmlns:a16="http://schemas.microsoft.com/office/drawing/2014/main" id="{A6CE4F4D-0A35-430F-AD3E-A6F3CC3F3A2F}"/>
              </a:ext>
            </a:extLst>
          </p:cNvPr>
          <p:cNvSpPr txBox="1"/>
          <p:nvPr/>
        </p:nvSpPr>
        <p:spPr>
          <a:xfrm>
            <a:off x="464839" y="4503089"/>
            <a:ext cx="3571715" cy="1323439"/>
          </a:xfrm>
          <a:prstGeom prst="rect">
            <a:avLst/>
          </a:prstGeom>
          <a:noFill/>
        </p:spPr>
        <p:txBody>
          <a:bodyPr wrap="square" rtlCol="0">
            <a:spAutoFit/>
          </a:bodyPr>
          <a:lstStyle/>
          <a:p>
            <a:pPr lvl="0">
              <a:defRPr/>
            </a:pP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Wolf</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Am </a:t>
            </a:r>
            <a:r>
              <a:rPr lang="en-GB" sz="2000" dirty="0">
                <a:solidFill>
                  <a:srgbClr val="1F4E79"/>
                </a:solidFill>
                <a:latin typeface="Century Gothic" panose="020B0502020202020204" pitchFamily="34" charset="0"/>
              </a:rPr>
              <a:t>F</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reitagabend</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lang="en-GB" sz="2000" dirty="0" err="1">
                <a:solidFill>
                  <a:srgbClr val="1F4E79"/>
                </a:solidFill>
                <a:latin typeface="Century Gothic" panose="020B0502020202020204" pitchFamily="34" charset="0"/>
              </a:rPr>
              <a:t>gehen</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wir</a:t>
            </a:r>
            <a:r>
              <a:rPr lang="en-GB" sz="2000" dirty="0">
                <a:solidFill>
                  <a:srgbClr val="1F4E79"/>
                </a:solidFill>
                <a:latin typeface="Century Gothic" panose="020B0502020202020204" pitchFamily="34" charset="0"/>
              </a:rPr>
              <a:t> ins Kino und </a:t>
            </a:r>
            <a:r>
              <a:rPr lang="en-GB" sz="2000" dirty="0" err="1">
                <a:solidFill>
                  <a:srgbClr val="1F4E79"/>
                </a:solidFill>
                <a:latin typeface="Century Gothic" panose="020B0502020202020204" pitchFamily="34" charset="0"/>
              </a:rPr>
              <a:t>sehen</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einen</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spannenden</a:t>
            </a:r>
            <a:r>
              <a:rPr lang="en-GB" sz="2000" dirty="0">
                <a:solidFill>
                  <a:srgbClr val="1F4E79"/>
                </a:solidFill>
                <a:latin typeface="Century Gothic" panose="020B0502020202020204" pitchFamily="34" charset="0"/>
              </a:rPr>
              <a:t> Film! 🍿 </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58" name="TextBox 57">
            <a:extLst>
              <a:ext uri="{FF2B5EF4-FFF2-40B4-BE49-F238E27FC236}">
                <a16:creationId xmlns:a16="http://schemas.microsoft.com/office/drawing/2014/main" id="{E5EEFC23-131F-4545-9760-43294C93D1B9}"/>
              </a:ext>
            </a:extLst>
          </p:cNvPr>
          <p:cNvSpPr txBox="1"/>
          <p:nvPr/>
        </p:nvSpPr>
        <p:spPr>
          <a:xfrm>
            <a:off x="4032590" y="4334336"/>
            <a:ext cx="412058" cy="400110"/>
          </a:xfrm>
          <a:prstGeom prst="rect">
            <a:avLst/>
          </a:prstGeom>
          <a:solidFill>
            <a:schemeClr val="bg1"/>
          </a:solidFill>
          <a:ln w="28575">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115076"/>
                </a:solidFill>
                <a:latin typeface="Century Gothic" panose="020F0302020204030204"/>
              </a:rPr>
              <a:t>5</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9" name="Rectangle: Rounded Corners 58">
            <a:extLst>
              <a:ext uri="{FF2B5EF4-FFF2-40B4-BE49-F238E27FC236}">
                <a16:creationId xmlns:a16="http://schemas.microsoft.com/office/drawing/2014/main" id="{618A825C-B616-48CF-90DD-05C8FCC60B75}"/>
              </a:ext>
            </a:extLst>
          </p:cNvPr>
          <p:cNvSpPr/>
          <p:nvPr/>
        </p:nvSpPr>
        <p:spPr>
          <a:xfrm rot="16200000">
            <a:off x="9238746" y="808292"/>
            <a:ext cx="1890415" cy="3881342"/>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0" name="Rectangle 59">
            <a:extLst>
              <a:ext uri="{FF2B5EF4-FFF2-40B4-BE49-F238E27FC236}">
                <a16:creationId xmlns:a16="http://schemas.microsoft.com/office/drawing/2014/main" id="{EE461188-38FF-4C5E-AFA7-C9C7C6A40E15}"/>
              </a:ext>
            </a:extLst>
          </p:cNvPr>
          <p:cNvSpPr/>
          <p:nvPr/>
        </p:nvSpPr>
        <p:spPr>
          <a:xfrm rot="16200000">
            <a:off x="9339525" y="1035210"/>
            <a:ext cx="1688856" cy="3427504"/>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2" name="TextBox 61">
            <a:extLst>
              <a:ext uri="{FF2B5EF4-FFF2-40B4-BE49-F238E27FC236}">
                <a16:creationId xmlns:a16="http://schemas.microsoft.com/office/drawing/2014/main" id="{500AEA7A-5EA4-4231-8610-15A6BBFCE4B9}"/>
              </a:ext>
            </a:extLst>
          </p:cNvPr>
          <p:cNvSpPr txBox="1"/>
          <p:nvPr/>
        </p:nvSpPr>
        <p:spPr>
          <a:xfrm>
            <a:off x="8431735" y="2039518"/>
            <a:ext cx="3571715" cy="1631216"/>
          </a:xfrm>
          <a:prstGeom prst="rect">
            <a:avLst/>
          </a:prstGeom>
          <a:noFill/>
        </p:spPr>
        <p:txBody>
          <a:bodyPr wrap="square" rtlCol="0">
            <a:spAutoFit/>
          </a:bodyPr>
          <a:lstStyle/>
          <a:p>
            <a:pPr lvl="0">
              <a:defRPr/>
            </a:pP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Wolf</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lang="en-GB" sz="2000" dirty="0">
                <a:solidFill>
                  <a:srgbClr val="1F4E79"/>
                </a:solidFill>
                <a:latin typeface="Century Gothic" panose="020B0502020202020204" pitchFamily="34" charset="0"/>
              </a:rPr>
              <a:t>D</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onnerstagnachmittags</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hilft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unsere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lang="en-GB" sz="2000" dirty="0">
                <a:solidFill>
                  <a:srgbClr val="1F4E79"/>
                </a:solidFill>
                <a:latin typeface="Century Gothic" panose="020B0502020202020204" pitchFamily="34" charset="0"/>
              </a:rPr>
              <a:t>K</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lasse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lang="en-GB" sz="2000" dirty="0">
                <a:solidFill>
                  <a:srgbClr val="1F4E79"/>
                </a:solidFill>
                <a:latin typeface="Century Gothic" panose="020B0502020202020204" pitchFamily="34" charset="0"/>
              </a:rPr>
              <a:t>A</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ndrea</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und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ihrer</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lang="en-GB" sz="2000" dirty="0">
                <a:solidFill>
                  <a:srgbClr val="1F4E79"/>
                </a:solidFill>
                <a:latin typeface="Century Gothic" panose="020B0502020202020204" pitchFamily="34" charset="0"/>
              </a:rPr>
              <a:t>K</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lasse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in </a:t>
            </a:r>
            <a:r>
              <a:rPr lang="en-GB" sz="2000" dirty="0">
                <a:solidFill>
                  <a:srgbClr val="1F4E79"/>
                </a:solidFill>
                <a:latin typeface="Century Gothic" panose="020B0502020202020204" pitchFamily="34" charset="0"/>
              </a:rPr>
              <a:t>C</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ambridge</a:t>
            </a:r>
            <a:r>
              <a:rPr lang="en-GB" sz="2000" dirty="0">
                <a:solidFill>
                  <a:srgbClr val="1F4E79"/>
                </a:solidFill>
                <a:latin typeface="Century Gothic" panose="020B0502020202020204" pitchFamily="34" charset="0"/>
              </a:rPr>
              <a:t>!</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63" name="TextBox 62">
            <a:extLst>
              <a:ext uri="{FF2B5EF4-FFF2-40B4-BE49-F238E27FC236}">
                <a16:creationId xmlns:a16="http://schemas.microsoft.com/office/drawing/2014/main" id="{2249A6C8-CE28-411E-8175-86A2FA4FD853}"/>
              </a:ext>
            </a:extLst>
          </p:cNvPr>
          <p:cNvSpPr txBox="1"/>
          <p:nvPr/>
        </p:nvSpPr>
        <p:spPr>
          <a:xfrm>
            <a:off x="8010011" y="1809085"/>
            <a:ext cx="412058" cy="400110"/>
          </a:xfrm>
          <a:prstGeom prst="rect">
            <a:avLst/>
          </a:prstGeom>
          <a:solidFill>
            <a:schemeClr val="bg1"/>
          </a:solidFill>
          <a:ln w="28575">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115076"/>
                </a:solidFill>
                <a:latin typeface="Century Gothic" panose="020F0302020204030204"/>
              </a:rPr>
              <a:t>3</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64" name="Rectangle: Rounded Corners 63">
            <a:extLst>
              <a:ext uri="{FF2B5EF4-FFF2-40B4-BE49-F238E27FC236}">
                <a16:creationId xmlns:a16="http://schemas.microsoft.com/office/drawing/2014/main" id="{177E057B-05B2-480D-BA54-1817C668801A}"/>
              </a:ext>
            </a:extLst>
          </p:cNvPr>
          <p:cNvSpPr/>
          <p:nvPr/>
        </p:nvSpPr>
        <p:spPr>
          <a:xfrm rot="16200000">
            <a:off x="9238746" y="3259646"/>
            <a:ext cx="1890415" cy="3881342"/>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5" name="Rectangle 64">
            <a:extLst>
              <a:ext uri="{FF2B5EF4-FFF2-40B4-BE49-F238E27FC236}">
                <a16:creationId xmlns:a16="http://schemas.microsoft.com/office/drawing/2014/main" id="{988EF028-C214-469F-95C1-26690B9095B2}"/>
              </a:ext>
            </a:extLst>
          </p:cNvPr>
          <p:cNvSpPr/>
          <p:nvPr/>
        </p:nvSpPr>
        <p:spPr>
          <a:xfrm rot="16200000">
            <a:off x="9339525" y="3486564"/>
            <a:ext cx="1688856" cy="3427504"/>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7" name="TextBox 66">
            <a:extLst>
              <a:ext uri="{FF2B5EF4-FFF2-40B4-BE49-F238E27FC236}">
                <a16:creationId xmlns:a16="http://schemas.microsoft.com/office/drawing/2014/main" id="{DD3994F6-E2AB-46F2-AB0B-3A73E561F39C}"/>
              </a:ext>
            </a:extLst>
          </p:cNvPr>
          <p:cNvSpPr txBox="1"/>
          <p:nvPr/>
        </p:nvSpPr>
        <p:spPr>
          <a:xfrm>
            <a:off x="8431735" y="4490872"/>
            <a:ext cx="357171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Wolf</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lang="en-GB" sz="2000" dirty="0">
                <a:solidFill>
                  <a:srgbClr val="1F4E79"/>
                </a:solidFill>
                <a:latin typeface="Century Gothic" panose="020B0502020202020204" pitchFamily="34" charset="0"/>
              </a:rPr>
              <a:t>S</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onntagnachmittags</a:t>
            </a:r>
            <a:r>
              <a:rPr lang="en-GB" sz="2000" dirty="0">
                <a:solidFill>
                  <a:srgbClr val="1F4E79"/>
                </a:solidFill>
                <a:latin typeface="Century Gothic" panose="020B0502020202020204" pitchFamily="34" charset="0"/>
              </a:rPr>
              <a:t> muss ich </a:t>
            </a:r>
            <a:r>
              <a:rPr lang="en-GB" sz="2000" dirty="0" err="1">
                <a:solidFill>
                  <a:srgbClr val="1F4E79"/>
                </a:solidFill>
                <a:latin typeface="Century Gothic" panose="020B0502020202020204" pitchFamily="34" charset="0"/>
              </a:rPr>
              <a:t>mein</a:t>
            </a:r>
            <a:r>
              <a:rPr lang="en-GB" sz="2000" dirty="0">
                <a:solidFill>
                  <a:srgbClr val="1F4E79"/>
                </a:solidFill>
                <a:latin typeface="Century Gothic" panose="020B0502020202020204" pitchFamily="34" charset="0"/>
              </a:rPr>
              <a:t> Zimmer </a:t>
            </a:r>
            <a:r>
              <a:rPr lang="en-GB" sz="2000" dirty="0" err="1">
                <a:solidFill>
                  <a:srgbClr val="1F4E79"/>
                </a:solidFill>
                <a:latin typeface="Century Gothic" panose="020B0502020202020204" pitchFamily="34" charset="0"/>
              </a:rPr>
              <a:t>putzen</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sp>
        <p:nvSpPr>
          <p:cNvPr id="68" name="TextBox 67">
            <a:extLst>
              <a:ext uri="{FF2B5EF4-FFF2-40B4-BE49-F238E27FC236}">
                <a16:creationId xmlns:a16="http://schemas.microsoft.com/office/drawing/2014/main" id="{164DAB3A-7FF5-4481-843C-D80A083C0D98}"/>
              </a:ext>
            </a:extLst>
          </p:cNvPr>
          <p:cNvSpPr txBox="1"/>
          <p:nvPr/>
        </p:nvSpPr>
        <p:spPr>
          <a:xfrm>
            <a:off x="8019608" y="4255109"/>
            <a:ext cx="412058" cy="400110"/>
          </a:xfrm>
          <a:prstGeom prst="rect">
            <a:avLst/>
          </a:prstGeom>
          <a:solidFill>
            <a:schemeClr val="bg1"/>
          </a:solidFill>
          <a:ln w="28575">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6</a:t>
            </a:r>
          </a:p>
        </p:txBody>
      </p:sp>
      <p:pic>
        <p:nvPicPr>
          <p:cNvPr id="10" name="Picture 9" descr="Logo&#10;&#10;Description automatically generated">
            <a:extLst>
              <a:ext uri="{FF2B5EF4-FFF2-40B4-BE49-F238E27FC236}">
                <a16:creationId xmlns:a16="http://schemas.microsoft.com/office/drawing/2014/main" id="{10F90EED-4DF0-4308-BC79-C3726DB621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11918" y="3042736"/>
            <a:ext cx="390710" cy="399448"/>
          </a:xfrm>
          <a:prstGeom prst="rect">
            <a:avLst/>
          </a:prstGeom>
        </p:spPr>
      </p:pic>
      <p:sp>
        <p:nvSpPr>
          <p:cNvPr id="69" name="Oval 68">
            <a:extLst>
              <a:ext uri="{FF2B5EF4-FFF2-40B4-BE49-F238E27FC236}">
                <a16:creationId xmlns:a16="http://schemas.microsoft.com/office/drawing/2014/main" id="{5E13624C-D9C2-45E5-A2C6-5BB416C528D6}"/>
              </a:ext>
            </a:extLst>
          </p:cNvPr>
          <p:cNvSpPr/>
          <p:nvPr/>
        </p:nvSpPr>
        <p:spPr>
          <a:xfrm rot="16200000">
            <a:off x="7966988" y="2740203"/>
            <a:ext cx="109339" cy="14514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0" name="Oval 69">
            <a:extLst>
              <a:ext uri="{FF2B5EF4-FFF2-40B4-BE49-F238E27FC236}">
                <a16:creationId xmlns:a16="http://schemas.microsoft.com/office/drawing/2014/main" id="{E05915B9-0AE5-4295-84A4-590A338194C7}"/>
              </a:ext>
            </a:extLst>
          </p:cNvPr>
          <p:cNvSpPr/>
          <p:nvPr/>
        </p:nvSpPr>
        <p:spPr>
          <a:xfrm rot="16200000">
            <a:off x="11970439" y="2707890"/>
            <a:ext cx="109339" cy="14514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1" name="Oval 70">
            <a:extLst>
              <a:ext uri="{FF2B5EF4-FFF2-40B4-BE49-F238E27FC236}">
                <a16:creationId xmlns:a16="http://schemas.microsoft.com/office/drawing/2014/main" id="{98634398-B937-43BF-8AE0-1611491AB0A5}"/>
              </a:ext>
            </a:extLst>
          </p:cNvPr>
          <p:cNvSpPr/>
          <p:nvPr/>
        </p:nvSpPr>
        <p:spPr>
          <a:xfrm rot="16200000">
            <a:off x="3977537" y="5241418"/>
            <a:ext cx="109339" cy="14514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2" name="Oval 71">
            <a:extLst>
              <a:ext uri="{FF2B5EF4-FFF2-40B4-BE49-F238E27FC236}">
                <a16:creationId xmlns:a16="http://schemas.microsoft.com/office/drawing/2014/main" id="{76C0361D-BB04-4250-AED4-D2D074CB4A76}"/>
              </a:ext>
            </a:extLst>
          </p:cNvPr>
          <p:cNvSpPr/>
          <p:nvPr/>
        </p:nvSpPr>
        <p:spPr>
          <a:xfrm rot="16200000">
            <a:off x="7973486" y="5182411"/>
            <a:ext cx="109339" cy="14514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3" name="Oval 72">
            <a:extLst>
              <a:ext uri="{FF2B5EF4-FFF2-40B4-BE49-F238E27FC236}">
                <a16:creationId xmlns:a16="http://schemas.microsoft.com/office/drawing/2014/main" id="{B418A1BD-C4AB-4056-84C0-7970BC108E8A}"/>
              </a:ext>
            </a:extLst>
          </p:cNvPr>
          <p:cNvSpPr/>
          <p:nvPr/>
        </p:nvSpPr>
        <p:spPr>
          <a:xfrm rot="16200000">
            <a:off x="11948779" y="5146906"/>
            <a:ext cx="109339" cy="14514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4" name="TextBox 73">
            <a:extLst>
              <a:ext uri="{FF2B5EF4-FFF2-40B4-BE49-F238E27FC236}">
                <a16:creationId xmlns:a16="http://schemas.microsoft.com/office/drawing/2014/main" id="{765C85E2-42FD-4A76-A63A-2AF4BE8C4813}"/>
              </a:ext>
            </a:extLst>
          </p:cNvPr>
          <p:cNvSpPr txBox="1"/>
          <p:nvPr/>
        </p:nvSpPr>
        <p:spPr>
          <a:xfrm>
            <a:off x="33709" y="1135122"/>
            <a:ext cx="1175158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5B9BD5">
                    <a:lumMod val="50000"/>
                  </a:srgbClr>
                </a:solidFill>
                <a:effectLst/>
                <a:uLnTx/>
                <a:uFillTx/>
                <a:latin typeface="Century Gothic" panose="020F0302020204030204"/>
              </a:rPr>
              <a:t>Wolfgang </a:t>
            </a:r>
            <a:r>
              <a:rPr kumimoji="0" lang="en-GB" sz="2000" i="0" u="none" strike="noStrike" kern="1200" cap="none" spc="0" normalizeH="0" baseline="0" noProof="0" dirty="0" err="1">
                <a:ln>
                  <a:noFill/>
                </a:ln>
                <a:solidFill>
                  <a:srgbClr val="5B9BD5">
                    <a:lumMod val="50000"/>
                  </a:srgbClr>
                </a:solidFill>
                <a:effectLst/>
                <a:uLnTx/>
                <a:uFillTx/>
                <a:latin typeface="Century Gothic" panose="020F0302020204030204"/>
              </a:rPr>
              <a:t>schreib</a:t>
            </a:r>
            <a:r>
              <a:rPr lang="en-GB" sz="2000" dirty="0">
                <a:solidFill>
                  <a:srgbClr val="5B9BD5">
                    <a:lumMod val="50000"/>
                  </a:srgbClr>
                </a:solidFill>
                <a:latin typeface="Century Gothic" panose="020F0302020204030204"/>
              </a:rPr>
              <a:t>t </a:t>
            </a:r>
            <a:r>
              <a:rPr lang="en-GB" sz="2000" dirty="0" err="1">
                <a:solidFill>
                  <a:srgbClr val="5B9BD5">
                    <a:lumMod val="50000"/>
                  </a:srgbClr>
                </a:solidFill>
                <a:latin typeface="Century Gothic" panose="020F0302020204030204"/>
              </a:rPr>
              <a:t>mit</a:t>
            </a:r>
            <a:r>
              <a:rPr lang="en-GB" sz="2000" dirty="0">
                <a:solidFill>
                  <a:srgbClr val="5B9BD5">
                    <a:lumMod val="50000"/>
                  </a:srgbClr>
                </a:solidFill>
                <a:latin typeface="Century Gothic" panose="020F0302020204030204"/>
              </a:rPr>
              <a:t> Heidi </a:t>
            </a:r>
            <a:r>
              <a:rPr lang="en-GB" sz="2000" dirty="0" err="1">
                <a:solidFill>
                  <a:srgbClr val="5B9BD5">
                    <a:lumMod val="50000"/>
                  </a:srgbClr>
                </a:solidFill>
                <a:latin typeface="Century Gothic" panose="020F0302020204030204"/>
              </a:rPr>
              <a:t>über</a:t>
            </a:r>
            <a:r>
              <a:rPr lang="en-GB" sz="2000" dirty="0">
                <a:solidFill>
                  <a:srgbClr val="5B9BD5">
                    <a:lumMod val="50000"/>
                  </a:srgbClr>
                </a:solidFill>
                <a:latin typeface="Century Gothic" panose="020F0302020204030204"/>
              </a:rPr>
              <a:t> seine </a:t>
            </a:r>
            <a:r>
              <a:rPr lang="en-GB" sz="2000" dirty="0" err="1">
                <a:solidFill>
                  <a:srgbClr val="5B9BD5">
                    <a:lumMod val="50000"/>
                  </a:srgbClr>
                </a:solidFill>
                <a:latin typeface="Century Gothic" panose="020F0302020204030204"/>
              </a:rPr>
              <a:t>Woche</a:t>
            </a:r>
            <a:r>
              <a:rPr lang="en-GB" sz="2000" dirty="0">
                <a:solidFill>
                  <a:srgbClr val="5B9BD5">
                    <a:lumMod val="50000"/>
                  </a:srgbClr>
                </a:solidFill>
                <a:latin typeface="Century Gothic" panose="020F0302020204030204"/>
              </a:rPr>
              <a:t>.  Was </a:t>
            </a:r>
            <a:r>
              <a:rPr lang="en-GB" sz="2000" dirty="0" err="1">
                <a:solidFill>
                  <a:srgbClr val="5B9BD5">
                    <a:lumMod val="50000"/>
                  </a:srgbClr>
                </a:solidFill>
                <a:latin typeface="Century Gothic" panose="020F0302020204030204"/>
              </a:rPr>
              <a:t>macht</a:t>
            </a:r>
            <a:r>
              <a:rPr lang="en-GB" sz="2000" dirty="0">
                <a:solidFill>
                  <a:srgbClr val="5B9BD5">
                    <a:lumMod val="50000"/>
                  </a:srgbClr>
                </a:solidFill>
                <a:latin typeface="Century Gothic" panose="020F0302020204030204"/>
              </a:rPr>
              <a:t> </a:t>
            </a:r>
            <a:r>
              <a:rPr lang="en-GB" sz="2000" dirty="0" err="1">
                <a:solidFill>
                  <a:srgbClr val="5B9BD5">
                    <a:lumMod val="50000"/>
                  </a:srgbClr>
                </a:solidFill>
                <a:latin typeface="Century Gothic" panose="020F0302020204030204"/>
              </a:rPr>
              <a:t>er</a:t>
            </a:r>
            <a:r>
              <a:rPr lang="en-GB" sz="2000" dirty="0">
                <a:solidFill>
                  <a:srgbClr val="5B9BD5">
                    <a:lumMod val="50000"/>
                  </a:srgbClr>
                </a:solidFill>
                <a:latin typeface="Century Gothic" panose="020F0302020204030204"/>
              </a:rPr>
              <a:t>? </a:t>
            </a:r>
            <a:r>
              <a:rPr lang="en-GB" sz="2000" dirty="0" err="1">
                <a:solidFill>
                  <a:srgbClr val="5B9BD5">
                    <a:lumMod val="50000"/>
                  </a:srgbClr>
                </a:solidFill>
                <a:latin typeface="Century Gothic" panose="020F0302020204030204"/>
              </a:rPr>
              <a:t>Schreib</a:t>
            </a:r>
            <a:r>
              <a:rPr lang="en-GB" sz="2000" dirty="0">
                <a:solidFill>
                  <a:srgbClr val="5B9BD5">
                    <a:lumMod val="50000"/>
                  </a:srgbClr>
                </a:solidFill>
                <a:latin typeface="Century Gothic" panose="020F0302020204030204"/>
              </a:rPr>
              <a:t> die </a:t>
            </a:r>
            <a:r>
              <a:rPr lang="en-GB" sz="2000" dirty="0" err="1">
                <a:solidFill>
                  <a:srgbClr val="5B9BD5">
                    <a:lumMod val="50000"/>
                  </a:srgbClr>
                </a:solidFill>
                <a:latin typeface="Century Gothic" panose="020F0302020204030204"/>
              </a:rPr>
              <a:t>Sätze</a:t>
            </a:r>
            <a:r>
              <a:rPr lang="en-GB" sz="2000" dirty="0">
                <a:solidFill>
                  <a:srgbClr val="5B9BD5">
                    <a:lumMod val="50000"/>
                  </a:srgbClr>
                </a:solidFill>
                <a:latin typeface="Century Gothic" panose="020F0302020204030204"/>
              </a:rPr>
              <a:t> </a:t>
            </a:r>
            <a:r>
              <a:rPr lang="en-GB" sz="2000" dirty="0" err="1">
                <a:solidFill>
                  <a:srgbClr val="5B9BD5">
                    <a:lumMod val="50000"/>
                  </a:srgbClr>
                </a:solidFill>
                <a:latin typeface="Century Gothic" panose="020F0302020204030204"/>
              </a:rPr>
              <a:t>richtig</a:t>
            </a:r>
            <a:r>
              <a:rPr lang="en-GB" sz="2000" dirty="0">
                <a:solidFill>
                  <a:srgbClr val="5B9BD5">
                    <a:lumMod val="50000"/>
                  </a:srgbClr>
                </a:solidFill>
                <a:latin typeface="Century Gothic" panose="020F0302020204030204"/>
              </a:rPr>
              <a:t> auf. </a:t>
            </a:r>
            <a:br>
              <a:rPr lang="en-GB" sz="2000" dirty="0">
                <a:solidFill>
                  <a:srgbClr val="5B9BD5">
                    <a:lumMod val="50000"/>
                  </a:srgbClr>
                </a:solidFill>
                <a:latin typeface="Century Gothic" panose="020F0302020204030204"/>
              </a:rPr>
            </a:br>
            <a:r>
              <a:rPr lang="en-GB" sz="2000" dirty="0" err="1">
                <a:solidFill>
                  <a:srgbClr val="5B9BD5">
                    <a:lumMod val="50000"/>
                  </a:srgbClr>
                </a:solidFill>
                <a:latin typeface="Century Gothic" panose="020F0302020204030204"/>
              </a:rPr>
              <a:t>Ist</a:t>
            </a:r>
            <a:r>
              <a:rPr lang="en-GB" sz="2000" dirty="0">
                <a:solidFill>
                  <a:srgbClr val="5B9BD5">
                    <a:lumMod val="50000"/>
                  </a:srgbClr>
                </a:solidFill>
                <a:latin typeface="Century Gothic" panose="020F0302020204030204"/>
              </a:rPr>
              <a:t> das </a:t>
            </a:r>
            <a:r>
              <a:rPr lang="en-GB" sz="2000" b="1" dirty="0" err="1">
                <a:solidFill>
                  <a:srgbClr val="5B9BD5">
                    <a:lumMod val="50000"/>
                  </a:srgbClr>
                </a:solidFill>
                <a:latin typeface="Century Gothic" panose="020F0302020204030204"/>
              </a:rPr>
              <a:t>nächste</a:t>
            </a:r>
            <a:r>
              <a:rPr lang="en-GB" sz="2000" b="1" dirty="0">
                <a:solidFill>
                  <a:srgbClr val="5B9BD5">
                    <a:lumMod val="50000"/>
                  </a:srgbClr>
                </a:solidFill>
                <a:latin typeface="Century Gothic" panose="020F0302020204030204"/>
              </a:rPr>
              <a:t> </a:t>
            </a:r>
            <a:r>
              <a:rPr lang="en-GB" sz="2000" b="1" dirty="0" err="1">
                <a:solidFill>
                  <a:srgbClr val="5B9BD5">
                    <a:lumMod val="50000"/>
                  </a:srgbClr>
                </a:solidFill>
                <a:latin typeface="Century Gothic" panose="020F0302020204030204"/>
              </a:rPr>
              <a:t>Woche</a:t>
            </a:r>
            <a:r>
              <a:rPr lang="en-GB" sz="2000" dirty="0">
                <a:solidFill>
                  <a:srgbClr val="5B9BD5">
                    <a:lumMod val="50000"/>
                  </a:srgbClr>
                </a:solidFill>
                <a:latin typeface="Century Gothic" panose="020F0302020204030204"/>
              </a:rPr>
              <a:t> </a:t>
            </a:r>
            <a:r>
              <a:rPr lang="en-GB" sz="2000" dirty="0" err="1">
                <a:solidFill>
                  <a:srgbClr val="5B9BD5">
                    <a:lumMod val="50000"/>
                  </a:srgbClr>
                </a:solidFill>
                <a:latin typeface="Century Gothic" panose="020F0302020204030204"/>
              </a:rPr>
              <a:t>oder</a:t>
            </a:r>
            <a:r>
              <a:rPr lang="en-GB" sz="2000" dirty="0">
                <a:solidFill>
                  <a:srgbClr val="5B9BD5">
                    <a:lumMod val="50000"/>
                  </a:srgbClr>
                </a:solidFill>
                <a:latin typeface="Century Gothic" panose="020F0302020204030204"/>
              </a:rPr>
              <a:t> </a:t>
            </a:r>
            <a:r>
              <a:rPr lang="en-GB" sz="2000" b="1" dirty="0" err="1">
                <a:solidFill>
                  <a:srgbClr val="5B9BD5">
                    <a:lumMod val="50000"/>
                  </a:srgbClr>
                </a:solidFill>
                <a:latin typeface="Century Gothic" panose="020F0302020204030204"/>
              </a:rPr>
              <a:t>jede</a:t>
            </a:r>
            <a:r>
              <a:rPr lang="en-GB" sz="2000" b="1" dirty="0">
                <a:solidFill>
                  <a:srgbClr val="5B9BD5">
                    <a:lumMod val="50000"/>
                  </a:srgbClr>
                </a:solidFill>
                <a:latin typeface="Century Gothic" panose="020F0302020204030204"/>
              </a:rPr>
              <a:t> </a:t>
            </a:r>
            <a:r>
              <a:rPr lang="en-GB" sz="2000" b="1" dirty="0" err="1">
                <a:solidFill>
                  <a:srgbClr val="5B9BD5">
                    <a:lumMod val="50000"/>
                  </a:srgbClr>
                </a:solidFill>
                <a:latin typeface="Century Gothic" panose="020F0302020204030204"/>
              </a:rPr>
              <a:t>Woche</a:t>
            </a:r>
            <a:r>
              <a:rPr lang="en-GB" sz="2000" dirty="0">
                <a:solidFill>
                  <a:srgbClr val="5B9BD5">
                    <a:lumMod val="50000"/>
                  </a:srgbClr>
                </a:solidFill>
                <a:latin typeface="Century Gothic" panose="020F0302020204030204"/>
              </a:rPr>
              <a:t>?</a:t>
            </a:r>
            <a:endParaRPr kumimoji="0" lang="en-GB" sz="2000" i="0" u="none" strike="noStrike" kern="1200" cap="none" spc="0" normalizeH="0" baseline="0" noProof="0" dirty="0">
              <a:ln>
                <a:noFill/>
              </a:ln>
              <a:solidFill>
                <a:srgbClr val="5B9BD5">
                  <a:lumMod val="50000"/>
                </a:srgbClr>
              </a:solidFill>
              <a:effectLst/>
              <a:uLnTx/>
              <a:uFillTx/>
              <a:latin typeface="Century Gothic" panose="020F0302020204030204"/>
            </a:endParaRPr>
          </a:p>
        </p:txBody>
      </p:sp>
      <p:pic>
        <p:nvPicPr>
          <p:cNvPr id="12" name="Picture 11" descr="A close up of a logo&#10;&#10;Description automatically generated">
            <a:extLst>
              <a:ext uri="{FF2B5EF4-FFF2-40B4-BE49-F238E27FC236}">
                <a16:creationId xmlns:a16="http://schemas.microsoft.com/office/drawing/2014/main" id="{CB13D6BF-EE68-4714-A3E1-1E0462BDE8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93590" y="116546"/>
            <a:ext cx="1061492" cy="1021436"/>
          </a:xfrm>
          <a:prstGeom prst="rect">
            <a:avLst/>
          </a:prstGeom>
        </p:spPr>
      </p:pic>
      <p:pic>
        <p:nvPicPr>
          <p:cNvPr id="14" name="Picture 13" descr="A close up of a logo&#10;&#10;Description automatically generated">
            <a:extLst>
              <a:ext uri="{FF2B5EF4-FFF2-40B4-BE49-F238E27FC236}">
                <a16:creationId xmlns:a16="http://schemas.microsoft.com/office/drawing/2014/main" id="{68FF2885-82BB-4AB9-9F55-C6D8AA006B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028760" y="-9769"/>
            <a:ext cx="751002" cy="1205621"/>
          </a:xfrm>
          <a:prstGeom prst="rect">
            <a:avLst/>
          </a:prstGeom>
        </p:spPr>
      </p:pic>
      <p:sp>
        <p:nvSpPr>
          <p:cNvPr id="47" name="TextBox 46">
            <a:extLst>
              <a:ext uri="{FF2B5EF4-FFF2-40B4-BE49-F238E27FC236}">
                <a16:creationId xmlns:a16="http://schemas.microsoft.com/office/drawing/2014/main" id="{13673AD7-DA62-4FFB-8B64-A8851F36C313}"/>
              </a:ext>
            </a:extLst>
          </p:cNvPr>
          <p:cNvSpPr txBox="1"/>
          <p:nvPr/>
        </p:nvSpPr>
        <p:spPr>
          <a:xfrm>
            <a:off x="4439341" y="4463024"/>
            <a:ext cx="3571715" cy="1323439"/>
          </a:xfrm>
          <a:prstGeom prst="rect">
            <a:avLst/>
          </a:prstGeom>
          <a:noFill/>
        </p:spPr>
        <p:txBody>
          <a:bodyPr wrap="square" rtlCol="0">
            <a:spAutoFit/>
          </a:bodyPr>
          <a:lstStyle/>
          <a:p>
            <a:pPr lvl="0">
              <a:defRPr/>
            </a:pP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Wolf</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lang="en-GB" sz="2000" dirty="0">
                <a:solidFill>
                  <a:srgbClr val="1F4E79"/>
                </a:solidFill>
                <a:latin typeface="Century Gothic" panose="020B0502020202020204" pitchFamily="34" charset="0"/>
              </a:rPr>
              <a:t>Am </a:t>
            </a:r>
            <a:r>
              <a:rPr lang="en-GB" sz="2000" dirty="0" err="1">
                <a:solidFill>
                  <a:srgbClr val="1F4E79"/>
                </a:solidFill>
                <a:latin typeface="Century Gothic" panose="020B0502020202020204" pitchFamily="34" charset="0"/>
              </a:rPr>
              <a:t>Samstagmorgen</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kaufe</a:t>
            </a:r>
            <a:r>
              <a:rPr lang="en-GB" sz="2000" dirty="0">
                <a:solidFill>
                  <a:srgbClr val="1F4E79"/>
                </a:solidFill>
                <a:latin typeface="Century Gothic" panose="020B0502020202020204" pitchFamily="34" charset="0"/>
              </a:rPr>
              <a:t> ich Mia </a:t>
            </a:r>
            <a:r>
              <a:rPr lang="en-GB" sz="2000" dirty="0" err="1">
                <a:solidFill>
                  <a:srgbClr val="1F4E79"/>
                </a:solidFill>
                <a:latin typeface="Century Gothic" panose="020B0502020202020204" pitchFamily="34" charset="0"/>
              </a:rPr>
              <a:t>ein</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Geschenk</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weil</a:t>
            </a:r>
            <a:r>
              <a:rPr lang="en-GB" sz="2000" dirty="0">
                <a:solidFill>
                  <a:srgbClr val="1F4E79"/>
                </a:solidFill>
                <a:latin typeface="Century Gothic" panose="020B0502020202020204" pitchFamily="34" charset="0"/>
              </a:rPr>
              <a:t> es bald </a:t>
            </a:r>
            <a:r>
              <a:rPr lang="en-GB" sz="2000" dirty="0" err="1">
                <a:solidFill>
                  <a:srgbClr val="1F4E79"/>
                </a:solidFill>
                <a:latin typeface="Century Gothic" panose="020B0502020202020204" pitchFamily="34" charset="0"/>
              </a:rPr>
              <a:t>unser</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Geburtstag</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ist</a:t>
            </a:r>
            <a:r>
              <a:rPr lang="en-GB" sz="2000" dirty="0">
                <a:solidFill>
                  <a:srgbClr val="1F4E79"/>
                </a:solidFill>
                <a:latin typeface="Century Gothic" panose="020B0502020202020204" pitchFamily="34" charset="0"/>
              </a:rPr>
              <a:t>! 🎁 </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41C7A3A3-DFCC-194C-ADAA-5211B8FB1DF1}"/>
              </a:ext>
            </a:extLst>
          </p:cNvPr>
          <p:cNvSpPr txBox="1"/>
          <p:nvPr/>
        </p:nvSpPr>
        <p:spPr>
          <a:xfrm rot="911074">
            <a:off x="2592315" y="3506759"/>
            <a:ext cx="1256211" cy="715089"/>
          </a:xfrm>
          <a:prstGeom prst="roundRect">
            <a:avLst/>
          </a:prstGeom>
          <a:solidFill>
            <a:schemeClr val="bg1"/>
          </a:solidFill>
          <a:ln w="28575">
            <a:solidFill>
              <a:srgbClr val="FF0000"/>
            </a:solidFill>
            <a:prstDash val="dash"/>
          </a:ln>
        </p:spPr>
        <p:txBody>
          <a:bodyPr wrap="square" rtlCol="0">
            <a:spAutoFit/>
          </a:bodyPr>
          <a:lstStyle/>
          <a:p>
            <a:pPr algn="ctr"/>
            <a:r>
              <a:rPr lang="en-US" dirty="0" err="1">
                <a:solidFill>
                  <a:srgbClr val="FF0000"/>
                </a:solidFill>
                <a:latin typeface="American Typewriter" panose="02090604020004020304" pitchFamily="18" charset="77"/>
              </a:rPr>
              <a:t>nächste</a:t>
            </a:r>
            <a:r>
              <a:rPr lang="en-US" dirty="0">
                <a:solidFill>
                  <a:srgbClr val="FF0000"/>
                </a:solidFill>
                <a:latin typeface="American Typewriter" panose="02090604020004020304" pitchFamily="18" charset="77"/>
              </a:rPr>
              <a:t> </a:t>
            </a:r>
          </a:p>
          <a:p>
            <a:pPr algn="ctr"/>
            <a:r>
              <a:rPr lang="en-US" dirty="0" err="1">
                <a:solidFill>
                  <a:srgbClr val="FF0000"/>
                </a:solidFill>
                <a:latin typeface="American Typewriter" panose="02090604020004020304" pitchFamily="18" charset="77"/>
              </a:rPr>
              <a:t>Woche</a:t>
            </a:r>
            <a:endParaRPr lang="en-US" dirty="0">
              <a:solidFill>
                <a:srgbClr val="FF0000"/>
              </a:solidFill>
              <a:latin typeface="American Typewriter" panose="02090604020004020304" pitchFamily="18" charset="77"/>
            </a:endParaRPr>
          </a:p>
        </p:txBody>
      </p:sp>
      <p:sp>
        <p:nvSpPr>
          <p:cNvPr id="45" name="TextBox 44">
            <a:extLst>
              <a:ext uri="{FF2B5EF4-FFF2-40B4-BE49-F238E27FC236}">
                <a16:creationId xmlns:a16="http://schemas.microsoft.com/office/drawing/2014/main" id="{23967286-66A9-5C4E-8AF2-E23C28321B4D}"/>
              </a:ext>
            </a:extLst>
          </p:cNvPr>
          <p:cNvSpPr txBox="1"/>
          <p:nvPr/>
        </p:nvSpPr>
        <p:spPr>
          <a:xfrm rot="911074">
            <a:off x="2524897" y="5641414"/>
            <a:ext cx="1312716" cy="715089"/>
          </a:xfrm>
          <a:prstGeom prst="roundRect">
            <a:avLst/>
          </a:prstGeom>
          <a:solidFill>
            <a:schemeClr val="bg1"/>
          </a:solidFill>
          <a:ln w="28575">
            <a:solidFill>
              <a:srgbClr val="FF0000"/>
            </a:solidFill>
            <a:prstDash val="dash"/>
          </a:ln>
        </p:spPr>
        <p:txBody>
          <a:bodyPr wrap="square" rtlCol="0">
            <a:spAutoFit/>
          </a:bodyPr>
          <a:lstStyle/>
          <a:p>
            <a:pPr algn="ctr"/>
            <a:r>
              <a:rPr lang="en-US" dirty="0" err="1">
                <a:solidFill>
                  <a:srgbClr val="FF0000"/>
                </a:solidFill>
                <a:latin typeface="American Typewriter" panose="02090604020004020304" pitchFamily="18" charset="77"/>
              </a:rPr>
              <a:t>nächste</a:t>
            </a:r>
            <a:r>
              <a:rPr lang="en-US" dirty="0">
                <a:solidFill>
                  <a:srgbClr val="FF0000"/>
                </a:solidFill>
                <a:latin typeface="American Typewriter" panose="02090604020004020304" pitchFamily="18" charset="77"/>
              </a:rPr>
              <a:t> </a:t>
            </a:r>
          </a:p>
          <a:p>
            <a:pPr algn="ctr"/>
            <a:r>
              <a:rPr lang="en-US" dirty="0" err="1">
                <a:solidFill>
                  <a:srgbClr val="FF0000"/>
                </a:solidFill>
                <a:latin typeface="American Typewriter" panose="02090604020004020304" pitchFamily="18" charset="77"/>
              </a:rPr>
              <a:t>Woche</a:t>
            </a:r>
            <a:endParaRPr lang="en-US" dirty="0">
              <a:solidFill>
                <a:srgbClr val="FF0000"/>
              </a:solidFill>
              <a:latin typeface="American Typewriter" panose="02090604020004020304" pitchFamily="18" charset="77"/>
            </a:endParaRPr>
          </a:p>
        </p:txBody>
      </p:sp>
      <p:sp>
        <p:nvSpPr>
          <p:cNvPr id="46" name="TextBox 45">
            <a:extLst>
              <a:ext uri="{FF2B5EF4-FFF2-40B4-BE49-F238E27FC236}">
                <a16:creationId xmlns:a16="http://schemas.microsoft.com/office/drawing/2014/main" id="{090D7702-1F97-934E-8203-EC524A204724}"/>
              </a:ext>
            </a:extLst>
          </p:cNvPr>
          <p:cNvSpPr txBox="1"/>
          <p:nvPr/>
        </p:nvSpPr>
        <p:spPr>
          <a:xfrm rot="911074">
            <a:off x="5953482" y="5916174"/>
            <a:ext cx="1250783" cy="715089"/>
          </a:xfrm>
          <a:prstGeom prst="roundRect">
            <a:avLst/>
          </a:prstGeom>
          <a:solidFill>
            <a:schemeClr val="bg1"/>
          </a:solidFill>
          <a:ln w="28575">
            <a:solidFill>
              <a:srgbClr val="FF0000"/>
            </a:solidFill>
            <a:prstDash val="dash"/>
          </a:ln>
        </p:spPr>
        <p:txBody>
          <a:bodyPr wrap="square" rtlCol="0">
            <a:spAutoFit/>
          </a:bodyPr>
          <a:lstStyle/>
          <a:p>
            <a:pPr algn="ctr"/>
            <a:r>
              <a:rPr lang="en-US" dirty="0" err="1">
                <a:solidFill>
                  <a:srgbClr val="FF0000"/>
                </a:solidFill>
                <a:latin typeface="American Typewriter" panose="02090604020004020304" pitchFamily="18" charset="77"/>
              </a:rPr>
              <a:t>nächste</a:t>
            </a:r>
            <a:r>
              <a:rPr lang="en-US" dirty="0">
                <a:solidFill>
                  <a:srgbClr val="FF0000"/>
                </a:solidFill>
                <a:latin typeface="American Typewriter" panose="02090604020004020304" pitchFamily="18" charset="77"/>
              </a:rPr>
              <a:t> </a:t>
            </a:r>
          </a:p>
          <a:p>
            <a:pPr algn="ctr"/>
            <a:r>
              <a:rPr lang="en-US" dirty="0" err="1">
                <a:solidFill>
                  <a:srgbClr val="FF0000"/>
                </a:solidFill>
                <a:latin typeface="American Typewriter" panose="02090604020004020304" pitchFamily="18" charset="77"/>
              </a:rPr>
              <a:t>Woche</a:t>
            </a:r>
            <a:endParaRPr lang="en-US" dirty="0">
              <a:solidFill>
                <a:srgbClr val="FF0000"/>
              </a:solidFill>
              <a:latin typeface="American Typewriter" panose="02090604020004020304" pitchFamily="18" charset="77"/>
            </a:endParaRPr>
          </a:p>
        </p:txBody>
      </p:sp>
      <p:sp>
        <p:nvSpPr>
          <p:cNvPr id="51" name="TextBox 50">
            <a:extLst>
              <a:ext uri="{FF2B5EF4-FFF2-40B4-BE49-F238E27FC236}">
                <a16:creationId xmlns:a16="http://schemas.microsoft.com/office/drawing/2014/main" id="{25647A27-D5E9-FB47-82EC-BBCF329CCD57}"/>
              </a:ext>
            </a:extLst>
          </p:cNvPr>
          <p:cNvSpPr txBox="1"/>
          <p:nvPr/>
        </p:nvSpPr>
        <p:spPr>
          <a:xfrm rot="911074">
            <a:off x="6198452" y="3275723"/>
            <a:ext cx="1131690" cy="715089"/>
          </a:xfrm>
          <a:prstGeom prst="roundRect">
            <a:avLst/>
          </a:prstGeom>
          <a:solidFill>
            <a:schemeClr val="bg1"/>
          </a:solidFill>
          <a:ln w="28575">
            <a:solidFill>
              <a:srgbClr val="92D050"/>
            </a:solidFill>
            <a:prstDash val="dash"/>
          </a:ln>
        </p:spPr>
        <p:txBody>
          <a:bodyPr wrap="square" rtlCol="0">
            <a:spAutoFit/>
          </a:bodyPr>
          <a:lstStyle/>
          <a:p>
            <a:pPr algn="ctr"/>
            <a:r>
              <a:rPr lang="en-US" dirty="0" err="1">
                <a:solidFill>
                  <a:srgbClr val="00B050"/>
                </a:solidFill>
                <a:latin typeface="American Typewriter" panose="02090604020004020304" pitchFamily="18" charset="77"/>
              </a:rPr>
              <a:t>jede</a:t>
            </a:r>
            <a:r>
              <a:rPr lang="en-US" dirty="0">
                <a:solidFill>
                  <a:srgbClr val="00B050"/>
                </a:solidFill>
                <a:latin typeface="American Typewriter" panose="02090604020004020304" pitchFamily="18" charset="77"/>
              </a:rPr>
              <a:t> </a:t>
            </a:r>
          </a:p>
          <a:p>
            <a:pPr algn="ctr"/>
            <a:r>
              <a:rPr lang="en-US" dirty="0" err="1">
                <a:solidFill>
                  <a:srgbClr val="00B050"/>
                </a:solidFill>
                <a:latin typeface="American Typewriter" panose="02090604020004020304" pitchFamily="18" charset="77"/>
              </a:rPr>
              <a:t>Woche</a:t>
            </a:r>
            <a:endParaRPr lang="en-US" dirty="0">
              <a:solidFill>
                <a:srgbClr val="00B050"/>
              </a:solidFill>
              <a:latin typeface="American Typewriter" panose="02090604020004020304" pitchFamily="18" charset="77"/>
            </a:endParaRPr>
          </a:p>
        </p:txBody>
      </p:sp>
      <p:sp>
        <p:nvSpPr>
          <p:cNvPr id="56" name="TextBox 55">
            <a:extLst>
              <a:ext uri="{FF2B5EF4-FFF2-40B4-BE49-F238E27FC236}">
                <a16:creationId xmlns:a16="http://schemas.microsoft.com/office/drawing/2014/main" id="{3A045D35-1EA2-D549-8411-86CC0909A5E2}"/>
              </a:ext>
            </a:extLst>
          </p:cNvPr>
          <p:cNvSpPr txBox="1"/>
          <p:nvPr/>
        </p:nvSpPr>
        <p:spPr>
          <a:xfrm rot="911074">
            <a:off x="10739235" y="3286410"/>
            <a:ext cx="1131690" cy="715089"/>
          </a:xfrm>
          <a:prstGeom prst="roundRect">
            <a:avLst/>
          </a:prstGeom>
          <a:solidFill>
            <a:schemeClr val="bg1"/>
          </a:solidFill>
          <a:ln w="28575">
            <a:solidFill>
              <a:srgbClr val="92D050"/>
            </a:solidFill>
            <a:prstDash val="dash"/>
          </a:ln>
        </p:spPr>
        <p:txBody>
          <a:bodyPr wrap="square" rtlCol="0">
            <a:spAutoFit/>
          </a:bodyPr>
          <a:lstStyle/>
          <a:p>
            <a:pPr algn="ctr"/>
            <a:r>
              <a:rPr lang="en-US" dirty="0" err="1">
                <a:solidFill>
                  <a:srgbClr val="00B050"/>
                </a:solidFill>
                <a:latin typeface="American Typewriter" panose="02090604020004020304" pitchFamily="18" charset="77"/>
              </a:rPr>
              <a:t>jede</a:t>
            </a:r>
            <a:r>
              <a:rPr lang="en-US" dirty="0">
                <a:solidFill>
                  <a:srgbClr val="00B050"/>
                </a:solidFill>
                <a:latin typeface="American Typewriter" panose="02090604020004020304" pitchFamily="18" charset="77"/>
              </a:rPr>
              <a:t> </a:t>
            </a:r>
          </a:p>
          <a:p>
            <a:pPr algn="ctr"/>
            <a:r>
              <a:rPr lang="en-US" dirty="0" err="1">
                <a:solidFill>
                  <a:srgbClr val="00B050"/>
                </a:solidFill>
                <a:latin typeface="American Typewriter" panose="02090604020004020304" pitchFamily="18" charset="77"/>
              </a:rPr>
              <a:t>Woche</a:t>
            </a:r>
            <a:endParaRPr lang="en-US" dirty="0">
              <a:solidFill>
                <a:srgbClr val="00B050"/>
              </a:solidFill>
              <a:latin typeface="American Typewriter" panose="02090604020004020304" pitchFamily="18" charset="77"/>
            </a:endParaRPr>
          </a:p>
        </p:txBody>
      </p:sp>
      <p:sp>
        <p:nvSpPr>
          <p:cNvPr id="61" name="TextBox 60">
            <a:extLst>
              <a:ext uri="{FF2B5EF4-FFF2-40B4-BE49-F238E27FC236}">
                <a16:creationId xmlns:a16="http://schemas.microsoft.com/office/drawing/2014/main" id="{7FB136A0-241A-1C44-A76A-69A220F069FC}"/>
              </a:ext>
            </a:extLst>
          </p:cNvPr>
          <p:cNvSpPr txBox="1"/>
          <p:nvPr/>
        </p:nvSpPr>
        <p:spPr>
          <a:xfrm rot="911074">
            <a:off x="10519149" y="5530470"/>
            <a:ext cx="1131690" cy="715089"/>
          </a:xfrm>
          <a:prstGeom prst="roundRect">
            <a:avLst/>
          </a:prstGeom>
          <a:solidFill>
            <a:schemeClr val="bg1"/>
          </a:solidFill>
          <a:ln w="28575">
            <a:solidFill>
              <a:srgbClr val="92D050"/>
            </a:solidFill>
            <a:prstDash val="dash"/>
          </a:ln>
        </p:spPr>
        <p:txBody>
          <a:bodyPr wrap="square" rtlCol="0">
            <a:spAutoFit/>
          </a:bodyPr>
          <a:lstStyle/>
          <a:p>
            <a:pPr algn="ctr"/>
            <a:r>
              <a:rPr lang="en-US" dirty="0" err="1">
                <a:solidFill>
                  <a:srgbClr val="00B050"/>
                </a:solidFill>
                <a:latin typeface="American Typewriter" panose="02090604020004020304" pitchFamily="18" charset="77"/>
              </a:rPr>
              <a:t>jede</a:t>
            </a:r>
            <a:r>
              <a:rPr lang="en-US" dirty="0">
                <a:solidFill>
                  <a:srgbClr val="00B050"/>
                </a:solidFill>
                <a:latin typeface="American Typewriter" panose="02090604020004020304" pitchFamily="18" charset="77"/>
              </a:rPr>
              <a:t> </a:t>
            </a:r>
          </a:p>
          <a:p>
            <a:pPr algn="ctr"/>
            <a:r>
              <a:rPr lang="en-US" dirty="0" err="1">
                <a:solidFill>
                  <a:srgbClr val="00B050"/>
                </a:solidFill>
                <a:latin typeface="American Typewriter" panose="02090604020004020304" pitchFamily="18" charset="77"/>
              </a:rPr>
              <a:t>Woche</a:t>
            </a:r>
            <a:endParaRPr lang="en-US" dirty="0">
              <a:solidFill>
                <a:srgbClr val="00B050"/>
              </a:solidFill>
              <a:latin typeface="American Typewriter" panose="02090604020004020304" pitchFamily="18" charset="77"/>
            </a:endParaRPr>
          </a:p>
        </p:txBody>
      </p:sp>
    </p:spTree>
    <p:extLst>
      <p:ext uri="{BB962C8B-B14F-4D97-AF65-F5344CB8AC3E}">
        <p14:creationId xmlns:p14="http://schemas.microsoft.com/office/powerpoint/2010/main" val="2050664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52" grpId="0"/>
      <p:bldP spid="57" grpId="0"/>
      <p:bldP spid="62" grpId="0"/>
      <p:bldP spid="67" grpId="0"/>
      <p:bldP spid="74" grpId="0"/>
      <p:bldP spid="47" grpId="0"/>
      <p:bldP spid="8" grpId="0" animBg="1"/>
      <p:bldP spid="45" grpId="0" animBg="1"/>
      <p:bldP spid="46" grpId="0" animBg="1"/>
      <p:bldP spid="51" grpId="0" animBg="1"/>
      <p:bldP spid="56" grpId="0" animBg="1"/>
      <p:bldP spid="6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7690585" cy="869950"/>
          </a:xfrm>
          <a:prstGeom prst="rect">
            <a:avLst/>
          </a:prstGeom>
        </p:spPr>
      </p:pic>
      <p:sp>
        <p:nvSpPr>
          <p:cNvPr id="4" name="Title 3"/>
          <p:cNvSpPr>
            <a:spLocks noGrp="1"/>
          </p:cNvSpPr>
          <p:nvPr>
            <p:ph type="title"/>
          </p:nvPr>
        </p:nvSpPr>
        <p:spPr>
          <a:xfrm>
            <a:off x="0" y="314175"/>
            <a:ext cx="7214839" cy="707849"/>
          </a:xfrm>
        </p:spPr>
        <p:txBody>
          <a:bodyPr>
            <a:normAutofit fontScale="90000"/>
          </a:bodyPr>
          <a:lstStyle/>
          <a:p>
            <a:r>
              <a:rPr lang="en-GB" sz="3600" b="1" dirty="0">
                <a:solidFill>
                  <a:schemeClr val="bg1"/>
                </a:solidFill>
              </a:rPr>
              <a:t>Heidi </a:t>
            </a:r>
            <a:r>
              <a:rPr lang="en-GB" sz="3600" b="1" dirty="0" err="1">
                <a:solidFill>
                  <a:schemeClr val="bg1"/>
                </a:solidFill>
              </a:rPr>
              <a:t>hilft</a:t>
            </a:r>
            <a:r>
              <a:rPr lang="en-GB" sz="3600" b="1" dirty="0">
                <a:solidFill>
                  <a:schemeClr val="bg1"/>
                </a:solidFill>
              </a:rPr>
              <a:t> Andrea </a:t>
            </a:r>
            <a:r>
              <a:rPr lang="en-GB" sz="3600" b="1" dirty="0" err="1">
                <a:solidFill>
                  <a:schemeClr val="bg1"/>
                </a:solidFill>
              </a:rPr>
              <a:t>mit</a:t>
            </a:r>
            <a:r>
              <a:rPr lang="en-GB" sz="3600" b="1" dirty="0">
                <a:solidFill>
                  <a:schemeClr val="bg1"/>
                </a:solidFill>
              </a:rPr>
              <a:t> </a:t>
            </a:r>
            <a:r>
              <a:rPr lang="en-GB" sz="3600" b="1" dirty="0" err="1">
                <a:solidFill>
                  <a:schemeClr val="bg1"/>
                </a:solidFill>
              </a:rPr>
              <a:t>Pluralformen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606616" y="325636"/>
            <a:ext cx="2463463" cy="405883"/>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8" name="Picture 7" descr="A picture containing book&#10;&#10;Description automatically generated">
            <a:extLst>
              <a:ext uri="{FF2B5EF4-FFF2-40B4-BE49-F238E27FC236}">
                <a16:creationId xmlns:a16="http://schemas.microsoft.com/office/drawing/2014/main" id="{405A5003-71C9-4D27-9A71-50937500D2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866423" y="325636"/>
            <a:ext cx="795361" cy="926612"/>
          </a:xfrm>
          <a:prstGeom prst="rect">
            <a:avLst/>
          </a:prstGeom>
        </p:spPr>
      </p:pic>
      <p:pic>
        <p:nvPicPr>
          <p:cNvPr id="7" name="Picture 6" descr="A picture containing toy&#10;&#10;Description automatically generated">
            <a:extLst>
              <a:ext uri="{FF2B5EF4-FFF2-40B4-BE49-F238E27FC236}">
                <a16:creationId xmlns:a16="http://schemas.microsoft.com/office/drawing/2014/main" id="{EC0439D3-2482-4D8A-90C2-806B45A72AD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26356"/>
          <a:stretch/>
        </p:blipFill>
        <p:spPr>
          <a:xfrm flipH="1">
            <a:off x="8661784" y="155554"/>
            <a:ext cx="971201" cy="1087700"/>
          </a:xfrm>
          <a:prstGeom prst="rect">
            <a:avLst/>
          </a:prstGeom>
        </p:spPr>
      </p:pic>
      <p:graphicFrame>
        <p:nvGraphicFramePr>
          <p:cNvPr id="9" name="Table 9">
            <a:extLst>
              <a:ext uri="{FF2B5EF4-FFF2-40B4-BE49-F238E27FC236}">
                <a16:creationId xmlns:a16="http://schemas.microsoft.com/office/drawing/2014/main" id="{7672B637-30E3-437E-AB0B-1742C48F27C9}"/>
              </a:ext>
            </a:extLst>
          </p:cNvPr>
          <p:cNvGraphicFramePr>
            <a:graphicFrameLocks noGrp="1"/>
          </p:cNvGraphicFramePr>
          <p:nvPr>
            <p:extLst>
              <p:ext uri="{D42A27DB-BD31-4B8C-83A1-F6EECF244321}">
                <p14:modId xmlns:p14="http://schemas.microsoft.com/office/powerpoint/2010/main" val="1011018672"/>
              </p:ext>
            </p:extLst>
          </p:nvPr>
        </p:nvGraphicFramePr>
        <p:xfrm>
          <a:off x="321533" y="1791298"/>
          <a:ext cx="11748548" cy="4501926"/>
        </p:xfrm>
        <a:graphic>
          <a:graphicData uri="http://schemas.openxmlformats.org/drawingml/2006/table">
            <a:tbl>
              <a:tblPr firstRow="1" bandRow="1">
                <a:tableStyleId>{5940675A-B579-460E-94D1-54222C63F5DA}</a:tableStyleId>
              </a:tblPr>
              <a:tblGrid>
                <a:gridCol w="2937137">
                  <a:extLst>
                    <a:ext uri="{9D8B030D-6E8A-4147-A177-3AD203B41FA5}">
                      <a16:colId xmlns:a16="http://schemas.microsoft.com/office/drawing/2014/main" val="1231675405"/>
                    </a:ext>
                  </a:extLst>
                </a:gridCol>
                <a:gridCol w="2937137">
                  <a:extLst>
                    <a:ext uri="{9D8B030D-6E8A-4147-A177-3AD203B41FA5}">
                      <a16:colId xmlns:a16="http://schemas.microsoft.com/office/drawing/2014/main" val="1280237290"/>
                    </a:ext>
                  </a:extLst>
                </a:gridCol>
                <a:gridCol w="2936318">
                  <a:extLst>
                    <a:ext uri="{9D8B030D-6E8A-4147-A177-3AD203B41FA5}">
                      <a16:colId xmlns:a16="http://schemas.microsoft.com/office/drawing/2014/main" val="3047790025"/>
                    </a:ext>
                  </a:extLst>
                </a:gridCol>
                <a:gridCol w="2937956">
                  <a:extLst>
                    <a:ext uri="{9D8B030D-6E8A-4147-A177-3AD203B41FA5}">
                      <a16:colId xmlns:a16="http://schemas.microsoft.com/office/drawing/2014/main" val="2797906873"/>
                    </a:ext>
                  </a:extLst>
                </a:gridCol>
              </a:tblGrid>
              <a:tr h="1500642">
                <a:tc>
                  <a:txBody>
                    <a:bodyPr/>
                    <a:lstStyle/>
                    <a:p>
                      <a:endParaRPr lang="en-GB"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9051771"/>
                  </a:ext>
                </a:extLst>
              </a:tr>
              <a:tr h="1500642">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85284812"/>
                  </a:ext>
                </a:extLst>
              </a:tr>
              <a:tr h="1500642">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64424034"/>
                  </a:ext>
                </a:extLst>
              </a:tr>
            </a:tbl>
          </a:graphicData>
        </a:graphic>
      </p:graphicFrame>
      <p:sp>
        <p:nvSpPr>
          <p:cNvPr id="11" name="TextBox 10">
            <a:extLst>
              <a:ext uri="{FF2B5EF4-FFF2-40B4-BE49-F238E27FC236}">
                <a16:creationId xmlns:a16="http://schemas.microsoft.com/office/drawing/2014/main" id="{74FF5643-24E3-4147-8135-E755E454AB1E}"/>
              </a:ext>
            </a:extLst>
          </p:cNvPr>
          <p:cNvSpPr txBox="1"/>
          <p:nvPr/>
        </p:nvSpPr>
        <p:spPr>
          <a:xfrm>
            <a:off x="938561" y="2054852"/>
            <a:ext cx="2331971" cy="400110"/>
          </a:xfrm>
          <a:prstGeom prst="rect">
            <a:avLst/>
          </a:prstGeom>
          <a:noFill/>
        </p:spPr>
        <p:txBody>
          <a:bodyPr wrap="square" rtlCol="0">
            <a:spAutoFit/>
          </a:bodyPr>
          <a:lstStyle/>
          <a:p>
            <a:r>
              <a:rPr lang="en-GB" sz="2000" dirty="0">
                <a:solidFill>
                  <a:schemeClr val="accent5">
                    <a:lumMod val="50000"/>
                  </a:schemeClr>
                </a:solidFill>
              </a:rPr>
              <a:t>Wie </a:t>
            </a:r>
            <a:r>
              <a:rPr lang="en-GB" sz="2000" dirty="0" err="1">
                <a:solidFill>
                  <a:schemeClr val="accent5">
                    <a:lumMod val="50000"/>
                  </a:schemeClr>
                </a:solidFill>
              </a:rPr>
              <a:t>viele</a:t>
            </a:r>
            <a:r>
              <a:rPr lang="en-GB" sz="2000" dirty="0">
                <a:solidFill>
                  <a:schemeClr val="accent5">
                    <a:lumMod val="50000"/>
                  </a:schemeClr>
                </a:solidFill>
              </a:rPr>
              <a:t> </a:t>
            </a:r>
            <a:r>
              <a:rPr lang="en-GB" sz="2000" b="1" dirty="0" err="1">
                <a:solidFill>
                  <a:schemeClr val="accent5">
                    <a:lumMod val="50000"/>
                  </a:schemeClr>
                </a:solidFill>
              </a:rPr>
              <a:t>Bücher</a:t>
            </a:r>
            <a:r>
              <a:rPr lang="en-GB" sz="2000" b="1" dirty="0">
                <a:solidFill>
                  <a:schemeClr val="accent5">
                    <a:lumMod val="50000"/>
                  </a:schemeClr>
                </a:solidFill>
              </a:rPr>
              <a:t> </a:t>
            </a:r>
          </a:p>
        </p:txBody>
      </p:sp>
      <p:sp>
        <p:nvSpPr>
          <p:cNvPr id="29" name="TextBox 28">
            <a:extLst>
              <a:ext uri="{FF2B5EF4-FFF2-40B4-BE49-F238E27FC236}">
                <a16:creationId xmlns:a16="http://schemas.microsoft.com/office/drawing/2014/main" id="{5CF1B766-BF5B-4A64-9283-ADAA281D64E9}"/>
              </a:ext>
            </a:extLst>
          </p:cNvPr>
          <p:cNvSpPr txBox="1"/>
          <p:nvPr/>
        </p:nvSpPr>
        <p:spPr>
          <a:xfrm>
            <a:off x="461382" y="2431008"/>
            <a:ext cx="2647578" cy="707886"/>
          </a:xfrm>
          <a:prstGeom prst="rect">
            <a:avLst/>
          </a:prstGeom>
          <a:noFill/>
        </p:spPr>
        <p:txBody>
          <a:bodyPr wrap="square" rtlCol="0">
            <a:spAutoFit/>
          </a:bodyPr>
          <a:lstStyle/>
          <a:p>
            <a:r>
              <a:rPr lang="en-GB" sz="2000" dirty="0">
                <a:solidFill>
                  <a:schemeClr val="accent5">
                    <a:lumMod val="50000"/>
                  </a:schemeClr>
                </a:solidFill>
              </a:rPr>
              <a:t>hast du in </a:t>
            </a:r>
            <a:r>
              <a:rPr lang="en-GB" sz="2000" dirty="0" err="1">
                <a:solidFill>
                  <a:schemeClr val="accent5">
                    <a:lumMod val="50000"/>
                  </a:schemeClr>
                </a:solidFill>
              </a:rPr>
              <a:t>deinem</a:t>
            </a:r>
            <a:r>
              <a:rPr lang="en-GB" sz="2000" dirty="0">
                <a:solidFill>
                  <a:schemeClr val="accent5">
                    <a:lumMod val="50000"/>
                  </a:schemeClr>
                </a:solidFill>
              </a:rPr>
              <a:t> Rucksack?</a:t>
            </a:r>
          </a:p>
        </p:txBody>
      </p:sp>
      <p:sp>
        <p:nvSpPr>
          <p:cNvPr id="12" name="Rectangle: Rounded Corners 11">
            <a:extLst>
              <a:ext uri="{FF2B5EF4-FFF2-40B4-BE49-F238E27FC236}">
                <a16:creationId xmlns:a16="http://schemas.microsoft.com/office/drawing/2014/main" id="{8BCEBC63-A079-41E6-81CB-AC5178B2E35D}"/>
              </a:ext>
            </a:extLst>
          </p:cNvPr>
          <p:cNvSpPr/>
          <p:nvPr/>
        </p:nvSpPr>
        <p:spPr>
          <a:xfrm>
            <a:off x="2205318" y="2012422"/>
            <a:ext cx="903642" cy="40011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Picture 6" descr="Books, Library, Reading, Education, Knowledge">
            <a:extLst>
              <a:ext uri="{FF2B5EF4-FFF2-40B4-BE49-F238E27FC236}">
                <a16:creationId xmlns:a16="http://schemas.microsoft.com/office/drawing/2014/main" id="{E9272DBF-B65E-4158-97C3-ED0A017FE19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34960" y="1969992"/>
            <a:ext cx="672246" cy="550019"/>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7900AEDA-ECCD-A842-A6C2-8643C4B7FBFF}"/>
              </a:ext>
            </a:extLst>
          </p:cNvPr>
          <p:cNvSpPr txBox="1"/>
          <p:nvPr/>
        </p:nvSpPr>
        <p:spPr>
          <a:xfrm>
            <a:off x="3244878" y="2472166"/>
            <a:ext cx="2813991" cy="707886"/>
          </a:xfrm>
          <a:prstGeom prst="rect">
            <a:avLst/>
          </a:prstGeom>
          <a:noFill/>
        </p:spPr>
        <p:txBody>
          <a:bodyPr wrap="square" rtlCol="0">
            <a:spAutoFit/>
          </a:bodyPr>
          <a:lstStyle/>
          <a:p>
            <a:r>
              <a:rPr lang="en-GB" sz="2000" dirty="0" err="1">
                <a:solidFill>
                  <a:schemeClr val="accent5">
                    <a:lumMod val="50000"/>
                  </a:schemeClr>
                </a:solidFill>
              </a:rPr>
              <a:t>oder</a:t>
            </a:r>
            <a:r>
              <a:rPr lang="en-GB" sz="2000" dirty="0">
                <a:solidFill>
                  <a:schemeClr val="accent5">
                    <a:lumMod val="50000"/>
                  </a:schemeClr>
                </a:solidFill>
              </a:rPr>
              <a:t> </a:t>
            </a:r>
            <a:r>
              <a:rPr lang="en-GB" sz="2000" dirty="0" err="1">
                <a:solidFill>
                  <a:schemeClr val="accent5">
                    <a:lumMod val="50000"/>
                  </a:schemeClr>
                </a:solidFill>
              </a:rPr>
              <a:t>vier</a:t>
            </a:r>
            <a:r>
              <a:rPr lang="en-GB" sz="2000" dirty="0">
                <a:solidFill>
                  <a:schemeClr val="accent5">
                    <a:lumMod val="50000"/>
                  </a:schemeClr>
                </a:solidFill>
              </a:rPr>
              <a:t> </a:t>
            </a:r>
            <a:r>
              <a:rPr lang="en-GB" sz="2000" b="1" dirty="0" err="1">
                <a:solidFill>
                  <a:schemeClr val="accent5">
                    <a:lumMod val="50000"/>
                  </a:schemeClr>
                </a:solidFill>
              </a:rPr>
              <a:t>Geschenke</a:t>
            </a:r>
            <a:r>
              <a:rPr lang="en-GB" sz="2000" dirty="0">
                <a:solidFill>
                  <a:schemeClr val="accent5">
                    <a:lumMod val="50000"/>
                  </a:schemeClr>
                </a:solidFill>
              </a:rPr>
              <a:t> von </a:t>
            </a:r>
            <a:r>
              <a:rPr lang="en-GB" sz="2000" dirty="0" err="1">
                <a:solidFill>
                  <a:schemeClr val="accent5">
                    <a:lumMod val="50000"/>
                  </a:schemeClr>
                </a:solidFill>
              </a:rPr>
              <a:t>uns</a:t>
            </a:r>
            <a:r>
              <a:rPr lang="en-GB" sz="2000" dirty="0">
                <a:solidFill>
                  <a:schemeClr val="accent5">
                    <a:lumMod val="50000"/>
                  </a:schemeClr>
                </a:solidFill>
              </a:rPr>
              <a:t> </a:t>
            </a:r>
            <a:r>
              <a:rPr lang="en-GB" sz="2000" dirty="0" err="1">
                <a:solidFill>
                  <a:schemeClr val="accent5">
                    <a:lumMod val="50000"/>
                  </a:schemeClr>
                </a:solidFill>
              </a:rPr>
              <a:t>gekriegt</a:t>
            </a:r>
            <a:r>
              <a:rPr lang="en-GB" sz="2000" dirty="0">
                <a:solidFill>
                  <a:schemeClr val="accent5">
                    <a:lumMod val="50000"/>
                  </a:schemeClr>
                </a:solidFill>
              </a:rPr>
              <a:t>?</a:t>
            </a:r>
          </a:p>
        </p:txBody>
      </p:sp>
      <p:sp>
        <p:nvSpPr>
          <p:cNvPr id="27" name="TextBox 26">
            <a:extLst>
              <a:ext uri="{FF2B5EF4-FFF2-40B4-BE49-F238E27FC236}">
                <a16:creationId xmlns:a16="http://schemas.microsoft.com/office/drawing/2014/main" id="{5DDE9EDD-11B2-5C44-BC2F-42B4E9136381}"/>
              </a:ext>
            </a:extLst>
          </p:cNvPr>
          <p:cNvSpPr txBox="1"/>
          <p:nvPr/>
        </p:nvSpPr>
        <p:spPr>
          <a:xfrm>
            <a:off x="3950723" y="2065930"/>
            <a:ext cx="2108147" cy="400110"/>
          </a:xfrm>
          <a:prstGeom prst="rect">
            <a:avLst/>
          </a:prstGeom>
          <a:noFill/>
        </p:spPr>
        <p:txBody>
          <a:bodyPr wrap="square" rtlCol="0">
            <a:spAutoFit/>
          </a:bodyPr>
          <a:lstStyle/>
          <a:p>
            <a:r>
              <a:rPr lang="en-GB" sz="2000" dirty="0">
                <a:solidFill>
                  <a:schemeClr val="accent5">
                    <a:lumMod val="50000"/>
                  </a:schemeClr>
                </a:solidFill>
              </a:rPr>
              <a:t>Hast du </a:t>
            </a:r>
            <a:r>
              <a:rPr lang="en-GB" sz="2000" dirty="0" err="1">
                <a:solidFill>
                  <a:schemeClr val="accent5">
                    <a:lumMod val="50000"/>
                  </a:schemeClr>
                </a:solidFill>
              </a:rPr>
              <a:t>drei</a:t>
            </a:r>
            <a:endParaRPr lang="en-GB" sz="2000" dirty="0">
              <a:solidFill>
                <a:schemeClr val="accent5">
                  <a:lumMod val="50000"/>
                </a:schemeClr>
              </a:solidFill>
            </a:endParaRPr>
          </a:p>
        </p:txBody>
      </p:sp>
      <p:sp>
        <p:nvSpPr>
          <p:cNvPr id="31" name="Rectangle: Rounded Corners 11">
            <a:extLst>
              <a:ext uri="{FF2B5EF4-FFF2-40B4-BE49-F238E27FC236}">
                <a16:creationId xmlns:a16="http://schemas.microsoft.com/office/drawing/2014/main" id="{4B4C94DC-296B-604B-B49F-117ABC26D833}"/>
              </a:ext>
            </a:extLst>
          </p:cNvPr>
          <p:cNvSpPr/>
          <p:nvPr/>
        </p:nvSpPr>
        <p:spPr>
          <a:xfrm>
            <a:off x="4496921" y="2425999"/>
            <a:ext cx="1535383" cy="40011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a:extLst>
              <a:ext uri="{FF2B5EF4-FFF2-40B4-BE49-F238E27FC236}">
                <a16:creationId xmlns:a16="http://schemas.microsoft.com/office/drawing/2014/main" id="{D16D13E5-1EE0-554E-AFD6-C19AEFDD3155}"/>
              </a:ext>
            </a:extLst>
          </p:cNvPr>
          <p:cNvSpPr txBox="1"/>
          <p:nvPr/>
        </p:nvSpPr>
        <p:spPr>
          <a:xfrm>
            <a:off x="6182481" y="2432125"/>
            <a:ext cx="2813991" cy="707886"/>
          </a:xfrm>
          <a:prstGeom prst="rect">
            <a:avLst/>
          </a:prstGeom>
          <a:noFill/>
        </p:spPr>
        <p:txBody>
          <a:bodyPr wrap="square" rtlCol="0">
            <a:spAutoFit/>
          </a:bodyPr>
          <a:lstStyle/>
          <a:p>
            <a:r>
              <a:rPr lang="en-GB" sz="2000" b="1" dirty="0">
                <a:solidFill>
                  <a:schemeClr val="accent5">
                    <a:lumMod val="50000"/>
                  </a:schemeClr>
                </a:solidFill>
              </a:rPr>
              <a:t>Kinder</a:t>
            </a:r>
            <a:r>
              <a:rPr lang="en-GB" sz="2000" dirty="0">
                <a:solidFill>
                  <a:schemeClr val="accent5">
                    <a:lumMod val="50000"/>
                  </a:schemeClr>
                </a:solidFill>
              </a:rPr>
              <a:t> </a:t>
            </a:r>
            <a:r>
              <a:rPr lang="en-GB" sz="2000" dirty="0" err="1">
                <a:solidFill>
                  <a:schemeClr val="accent5">
                    <a:lumMod val="50000"/>
                  </a:schemeClr>
                </a:solidFill>
              </a:rPr>
              <a:t>siehst</a:t>
            </a:r>
            <a:r>
              <a:rPr lang="en-GB" sz="2000" dirty="0">
                <a:solidFill>
                  <a:schemeClr val="accent5">
                    <a:lumMod val="50000"/>
                  </a:schemeClr>
                </a:solidFill>
              </a:rPr>
              <a:t> du </a:t>
            </a:r>
            <a:r>
              <a:rPr lang="en-GB" sz="2000" dirty="0" err="1">
                <a:solidFill>
                  <a:schemeClr val="accent5">
                    <a:lumMod val="50000"/>
                  </a:schemeClr>
                </a:solidFill>
              </a:rPr>
              <a:t>jetzt</a:t>
            </a:r>
            <a:r>
              <a:rPr lang="en-GB" sz="2000" dirty="0">
                <a:solidFill>
                  <a:schemeClr val="accent5">
                    <a:lumMod val="50000"/>
                  </a:schemeClr>
                </a:solidFill>
              </a:rPr>
              <a:t> </a:t>
            </a:r>
            <a:r>
              <a:rPr lang="en-GB" sz="2000" dirty="0" err="1">
                <a:solidFill>
                  <a:schemeClr val="accent5">
                    <a:lumMod val="50000"/>
                  </a:schemeClr>
                </a:solidFill>
              </a:rPr>
              <a:t>im</a:t>
            </a:r>
            <a:r>
              <a:rPr lang="en-GB" sz="2000" dirty="0">
                <a:solidFill>
                  <a:schemeClr val="accent5">
                    <a:lumMod val="50000"/>
                  </a:schemeClr>
                </a:solidFill>
              </a:rPr>
              <a:t> Park?</a:t>
            </a:r>
          </a:p>
        </p:txBody>
      </p:sp>
      <p:sp>
        <p:nvSpPr>
          <p:cNvPr id="33" name="TextBox 32">
            <a:extLst>
              <a:ext uri="{FF2B5EF4-FFF2-40B4-BE49-F238E27FC236}">
                <a16:creationId xmlns:a16="http://schemas.microsoft.com/office/drawing/2014/main" id="{4724EEB0-5A95-6746-BCE0-0E5C00F2B328}"/>
              </a:ext>
            </a:extLst>
          </p:cNvPr>
          <p:cNvSpPr txBox="1"/>
          <p:nvPr/>
        </p:nvSpPr>
        <p:spPr>
          <a:xfrm>
            <a:off x="6888326" y="2025889"/>
            <a:ext cx="2108147" cy="400110"/>
          </a:xfrm>
          <a:prstGeom prst="rect">
            <a:avLst/>
          </a:prstGeom>
          <a:noFill/>
        </p:spPr>
        <p:txBody>
          <a:bodyPr wrap="square" rtlCol="0">
            <a:spAutoFit/>
          </a:bodyPr>
          <a:lstStyle/>
          <a:p>
            <a:r>
              <a:rPr lang="en-GB" sz="2000" dirty="0">
                <a:solidFill>
                  <a:schemeClr val="accent5">
                    <a:lumMod val="50000"/>
                  </a:schemeClr>
                </a:solidFill>
              </a:rPr>
              <a:t>Wie </a:t>
            </a:r>
            <a:r>
              <a:rPr lang="en-GB" sz="2000" dirty="0" err="1">
                <a:solidFill>
                  <a:schemeClr val="accent5">
                    <a:lumMod val="50000"/>
                  </a:schemeClr>
                </a:solidFill>
              </a:rPr>
              <a:t>viele</a:t>
            </a:r>
            <a:endParaRPr lang="en-GB" sz="2000" dirty="0">
              <a:solidFill>
                <a:schemeClr val="accent5">
                  <a:lumMod val="50000"/>
                </a:schemeClr>
              </a:solidFill>
            </a:endParaRPr>
          </a:p>
        </p:txBody>
      </p:sp>
      <p:sp>
        <p:nvSpPr>
          <p:cNvPr id="34" name="Rectangle: Rounded Corners 11">
            <a:extLst>
              <a:ext uri="{FF2B5EF4-FFF2-40B4-BE49-F238E27FC236}">
                <a16:creationId xmlns:a16="http://schemas.microsoft.com/office/drawing/2014/main" id="{607F5F0F-FF7C-B54A-8758-38B89F46AFB3}"/>
              </a:ext>
            </a:extLst>
          </p:cNvPr>
          <p:cNvSpPr/>
          <p:nvPr/>
        </p:nvSpPr>
        <p:spPr>
          <a:xfrm>
            <a:off x="6243474" y="2387816"/>
            <a:ext cx="813388" cy="40011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F67F4B35-8942-7A40-B954-5089B066BD46}"/>
              </a:ext>
            </a:extLst>
          </p:cNvPr>
          <p:cNvSpPr txBox="1"/>
          <p:nvPr/>
        </p:nvSpPr>
        <p:spPr>
          <a:xfrm>
            <a:off x="9180143" y="2432125"/>
            <a:ext cx="2813991" cy="400110"/>
          </a:xfrm>
          <a:prstGeom prst="rect">
            <a:avLst/>
          </a:prstGeom>
          <a:noFill/>
        </p:spPr>
        <p:txBody>
          <a:bodyPr wrap="square" rtlCol="0">
            <a:spAutoFit/>
          </a:bodyPr>
          <a:lstStyle/>
          <a:p>
            <a:r>
              <a:rPr lang="en-GB" sz="2000" dirty="0" err="1">
                <a:solidFill>
                  <a:schemeClr val="accent5">
                    <a:lumMod val="50000"/>
                  </a:schemeClr>
                </a:solidFill>
              </a:rPr>
              <a:t>Fußball</a:t>
            </a:r>
            <a:r>
              <a:rPr lang="en-GB" sz="2000" b="1" dirty="0" err="1">
                <a:solidFill>
                  <a:schemeClr val="accent5">
                    <a:lumMod val="50000"/>
                  </a:schemeClr>
                </a:solidFill>
              </a:rPr>
              <a:t>vereine</a:t>
            </a:r>
            <a:r>
              <a:rPr lang="en-GB" sz="2000" dirty="0">
                <a:solidFill>
                  <a:schemeClr val="accent5">
                    <a:lumMod val="50000"/>
                  </a:schemeClr>
                </a:solidFill>
              </a:rPr>
              <a:t>.</a:t>
            </a:r>
          </a:p>
        </p:txBody>
      </p:sp>
      <p:sp>
        <p:nvSpPr>
          <p:cNvPr id="36" name="TextBox 35">
            <a:extLst>
              <a:ext uri="{FF2B5EF4-FFF2-40B4-BE49-F238E27FC236}">
                <a16:creationId xmlns:a16="http://schemas.microsoft.com/office/drawing/2014/main" id="{0C1BA591-32C6-E349-B608-8F3E13C05FBB}"/>
              </a:ext>
            </a:extLst>
          </p:cNvPr>
          <p:cNvSpPr txBox="1"/>
          <p:nvPr/>
        </p:nvSpPr>
        <p:spPr>
          <a:xfrm>
            <a:off x="9885988" y="2025889"/>
            <a:ext cx="2108147" cy="400110"/>
          </a:xfrm>
          <a:prstGeom prst="rect">
            <a:avLst/>
          </a:prstGeom>
          <a:noFill/>
        </p:spPr>
        <p:txBody>
          <a:bodyPr wrap="square" rtlCol="0">
            <a:spAutoFit/>
          </a:bodyPr>
          <a:lstStyle/>
          <a:p>
            <a:r>
              <a:rPr lang="en-GB" sz="2000" dirty="0">
                <a:solidFill>
                  <a:schemeClr val="accent5">
                    <a:lumMod val="50000"/>
                  </a:schemeClr>
                </a:solidFill>
              </a:rPr>
              <a:t>Berlin hat </a:t>
            </a:r>
            <a:r>
              <a:rPr lang="en-GB" sz="2000" dirty="0" err="1">
                <a:solidFill>
                  <a:schemeClr val="accent5">
                    <a:lumMod val="50000"/>
                  </a:schemeClr>
                </a:solidFill>
              </a:rPr>
              <a:t>sechs</a:t>
            </a:r>
            <a:endParaRPr lang="en-GB" sz="2000" dirty="0">
              <a:solidFill>
                <a:schemeClr val="accent5">
                  <a:lumMod val="50000"/>
                </a:schemeClr>
              </a:solidFill>
            </a:endParaRPr>
          </a:p>
        </p:txBody>
      </p:sp>
      <p:sp>
        <p:nvSpPr>
          <p:cNvPr id="37" name="TextBox 36">
            <a:extLst>
              <a:ext uri="{FF2B5EF4-FFF2-40B4-BE49-F238E27FC236}">
                <a16:creationId xmlns:a16="http://schemas.microsoft.com/office/drawing/2014/main" id="{A999E582-598A-EF45-AB54-FB9F22480E66}"/>
              </a:ext>
            </a:extLst>
          </p:cNvPr>
          <p:cNvSpPr txBox="1"/>
          <p:nvPr/>
        </p:nvSpPr>
        <p:spPr>
          <a:xfrm>
            <a:off x="427273" y="3920977"/>
            <a:ext cx="2813991" cy="707886"/>
          </a:xfrm>
          <a:prstGeom prst="rect">
            <a:avLst/>
          </a:prstGeom>
          <a:noFill/>
        </p:spPr>
        <p:txBody>
          <a:bodyPr wrap="square" rtlCol="0">
            <a:spAutoFit/>
          </a:bodyPr>
          <a:lstStyle/>
          <a:p>
            <a:r>
              <a:rPr lang="en-GB" sz="2000" dirty="0">
                <a:solidFill>
                  <a:schemeClr val="accent5">
                    <a:lumMod val="50000"/>
                  </a:schemeClr>
                </a:solidFill>
              </a:rPr>
              <a:t>“Frozen” </a:t>
            </a:r>
            <a:r>
              <a:rPr lang="en-GB" sz="2000" b="1" dirty="0" err="1">
                <a:solidFill>
                  <a:schemeClr val="accent5">
                    <a:lumMod val="50000"/>
                  </a:schemeClr>
                </a:solidFill>
              </a:rPr>
              <a:t>Filme</a:t>
            </a:r>
            <a:r>
              <a:rPr lang="en-GB" sz="2000" dirty="0">
                <a:solidFill>
                  <a:schemeClr val="accent5">
                    <a:lumMod val="50000"/>
                  </a:schemeClr>
                </a:solidFill>
              </a:rPr>
              <a:t> </a:t>
            </a:r>
            <a:r>
              <a:rPr lang="en-GB" sz="2000" dirty="0" err="1">
                <a:solidFill>
                  <a:schemeClr val="accent5">
                    <a:lumMod val="50000"/>
                  </a:schemeClr>
                </a:solidFill>
              </a:rPr>
              <a:t>gefunden</a:t>
            </a:r>
            <a:r>
              <a:rPr lang="en-GB" sz="2000" dirty="0">
                <a:solidFill>
                  <a:schemeClr val="accent5">
                    <a:lumMod val="50000"/>
                  </a:schemeClr>
                </a:solidFill>
              </a:rPr>
              <a:t>?</a:t>
            </a:r>
          </a:p>
        </p:txBody>
      </p:sp>
      <p:sp>
        <p:nvSpPr>
          <p:cNvPr id="38" name="TextBox 37">
            <a:extLst>
              <a:ext uri="{FF2B5EF4-FFF2-40B4-BE49-F238E27FC236}">
                <a16:creationId xmlns:a16="http://schemas.microsoft.com/office/drawing/2014/main" id="{311EDD5D-0311-8247-A2B2-0B2876D147D1}"/>
              </a:ext>
            </a:extLst>
          </p:cNvPr>
          <p:cNvSpPr txBox="1"/>
          <p:nvPr/>
        </p:nvSpPr>
        <p:spPr>
          <a:xfrm>
            <a:off x="1133118" y="3514741"/>
            <a:ext cx="2108147" cy="400110"/>
          </a:xfrm>
          <a:prstGeom prst="rect">
            <a:avLst/>
          </a:prstGeom>
          <a:noFill/>
        </p:spPr>
        <p:txBody>
          <a:bodyPr wrap="square" rtlCol="0">
            <a:spAutoFit/>
          </a:bodyPr>
          <a:lstStyle/>
          <a:p>
            <a:r>
              <a:rPr lang="en-GB" sz="2000" dirty="0">
                <a:solidFill>
                  <a:schemeClr val="accent5">
                    <a:lumMod val="50000"/>
                  </a:schemeClr>
                </a:solidFill>
              </a:rPr>
              <a:t>Wie hast du die</a:t>
            </a:r>
          </a:p>
        </p:txBody>
      </p:sp>
      <p:sp>
        <p:nvSpPr>
          <p:cNvPr id="39" name="TextBox 38">
            <a:extLst>
              <a:ext uri="{FF2B5EF4-FFF2-40B4-BE49-F238E27FC236}">
                <a16:creationId xmlns:a16="http://schemas.microsoft.com/office/drawing/2014/main" id="{42A3B447-2C85-F546-8BA2-D2CC51EB8813}"/>
              </a:ext>
            </a:extLst>
          </p:cNvPr>
          <p:cNvSpPr txBox="1"/>
          <p:nvPr/>
        </p:nvSpPr>
        <p:spPr>
          <a:xfrm>
            <a:off x="3278297" y="3973835"/>
            <a:ext cx="2852828" cy="707886"/>
          </a:xfrm>
          <a:prstGeom prst="rect">
            <a:avLst/>
          </a:prstGeom>
          <a:noFill/>
        </p:spPr>
        <p:txBody>
          <a:bodyPr wrap="square" rtlCol="0">
            <a:spAutoFit/>
          </a:bodyPr>
          <a:lstStyle/>
          <a:p>
            <a:r>
              <a:rPr lang="en-GB" sz="2000" dirty="0" err="1">
                <a:solidFill>
                  <a:schemeClr val="accent5">
                    <a:lumMod val="50000"/>
                  </a:schemeClr>
                </a:solidFill>
              </a:rPr>
              <a:t>kauft</a:t>
            </a:r>
            <a:r>
              <a:rPr lang="en-GB" sz="2000" dirty="0">
                <a:solidFill>
                  <a:schemeClr val="accent5">
                    <a:lumMod val="50000"/>
                  </a:schemeClr>
                </a:solidFill>
              </a:rPr>
              <a:t> </a:t>
            </a:r>
            <a:r>
              <a:rPr lang="en-GB" sz="2000" dirty="0" err="1">
                <a:solidFill>
                  <a:schemeClr val="accent5">
                    <a:lumMod val="50000"/>
                  </a:schemeClr>
                </a:solidFill>
              </a:rPr>
              <a:t>ein</a:t>
            </a:r>
            <a:r>
              <a:rPr lang="en-GB" sz="2000" dirty="0">
                <a:solidFill>
                  <a:schemeClr val="accent5">
                    <a:lumMod val="50000"/>
                  </a:schemeClr>
                </a:solidFill>
              </a:rPr>
              <a:t> </a:t>
            </a:r>
            <a:r>
              <a:rPr lang="en-GB" sz="2000" dirty="0" err="1">
                <a:solidFill>
                  <a:schemeClr val="accent5">
                    <a:lumMod val="50000"/>
                  </a:schemeClr>
                </a:solidFill>
              </a:rPr>
              <a:t>neues</a:t>
            </a:r>
            <a:r>
              <a:rPr lang="en-GB" sz="2000" dirty="0">
                <a:solidFill>
                  <a:schemeClr val="accent5">
                    <a:lumMod val="50000"/>
                  </a:schemeClr>
                </a:solidFill>
              </a:rPr>
              <a:t> Haus. Es hat 10 </a:t>
            </a:r>
            <a:r>
              <a:rPr lang="en-GB" sz="2000" b="1" dirty="0">
                <a:solidFill>
                  <a:schemeClr val="accent5">
                    <a:lumMod val="50000"/>
                  </a:schemeClr>
                </a:solidFill>
              </a:rPr>
              <a:t>Zimmer</a:t>
            </a:r>
            <a:r>
              <a:rPr lang="en-GB" sz="2000" dirty="0">
                <a:solidFill>
                  <a:schemeClr val="accent5">
                    <a:lumMod val="50000"/>
                  </a:schemeClr>
                </a:solidFill>
              </a:rPr>
              <a:t>.</a:t>
            </a:r>
          </a:p>
        </p:txBody>
      </p:sp>
      <p:sp>
        <p:nvSpPr>
          <p:cNvPr id="40" name="TextBox 39">
            <a:extLst>
              <a:ext uri="{FF2B5EF4-FFF2-40B4-BE49-F238E27FC236}">
                <a16:creationId xmlns:a16="http://schemas.microsoft.com/office/drawing/2014/main" id="{A176D457-16A2-7B4F-8E22-252AFD762CBD}"/>
              </a:ext>
            </a:extLst>
          </p:cNvPr>
          <p:cNvSpPr txBox="1"/>
          <p:nvPr/>
        </p:nvSpPr>
        <p:spPr>
          <a:xfrm>
            <a:off x="3853217" y="3555762"/>
            <a:ext cx="2205652" cy="400110"/>
          </a:xfrm>
          <a:prstGeom prst="rect">
            <a:avLst/>
          </a:prstGeom>
          <a:noFill/>
        </p:spPr>
        <p:txBody>
          <a:bodyPr wrap="square" rtlCol="0">
            <a:spAutoFit/>
          </a:bodyPr>
          <a:lstStyle/>
          <a:p>
            <a:r>
              <a:rPr lang="en-GB" sz="2000" dirty="0" err="1">
                <a:solidFill>
                  <a:schemeClr val="accent5">
                    <a:lumMod val="50000"/>
                  </a:schemeClr>
                </a:solidFill>
              </a:rPr>
              <a:t>Wolfgangs</a:t>
            </a:r>
            <a:r>
              <a:rPr lang="en-GB" sz="2000" dirty="0">
                <a:solidFill>
                  <a:schemeClr val="accent5">
                    <a:lumMod val="50000"/>
                  </a:schemeClr>
                </a:solidFill>
              </a:rPr>
              <a:t> </a:t>
            </a:r>
            <a:r>
              <a:rPr lang="en-GB" sz="2000" dirty="0" err="1">
                <a:solidFill>
                  <a:schemeClr val="accent5">
                    <a:lumMod val="50000"/>
                  </a:schemeClr>
                </a:solidFill>
              </a:rPr>
              <a:t>Mutti</a:t>
            </a:r>
            <a:endParaRPr lang="en-GB" sz="2000" dirty="0">
              <a:solidFill>
                <a:schemeClr val="accent5">
                  <a:lumMod val="50000"/>
                </a:schemeClr>
              </a:solidFill>
            </a:endParaRPr>
          </a:p>
        </p:txBody>
      </p:sp>
      <p:sp>
        <p:nvSpPr>
          <p:cNvPr id="41" name="TextBox 40">
            <a:extLst>
              <a:ext uri="{FF2B5EF4-FFF2-40B4-BE49-F238E27FC236}">
                <a16:creationId xmlns:a16="http://schemas.microsoft.com/office/drawing/2014/main" id="{1C1C0F94-5651-8442-B0AF-71404AC64050}"/>
              </a:ext>
            </a:extLst>
          </p:cNvPr>
          <p:cNvSpPr txBox="1"/>
          <p:nvPr/>
        </p:nvSpPr>
        <p:spPr>
          <a:xfrm>
            <a:off x="6247165" y="3950530"/>
            <a:ext cx="2703573" cy="707886"/>
          </a:xfrm>
          <a:prstGeom prst="rect">
            <a:avLst/>
          </a:prstGeom>
          <a:noFill/>
        </p:spPr>
        <p:txBody>
          <a:bodyPr wrap="square" rtlCol="0">
            <a:spAutoFit/>
          </a:bodyPr>
          <a:lstStyle/>
          <a:p>
            <a:r>
              <a:rPr lang="en-GB" sz="2000" b="1" dirty="0" err="1">
                <a:solidFill>
                  <a:schemeClr val="accent5">
                    <a:lumMod val="50000"/>
                  </a:schemeClr>
                </a:solidFill>
              </a:rPr>
              <a:t>Wochen</a:t>
            </a:r>
            <a:r>
              <a:rPr lang="en-GB" sz="2000" dirty="0">
                <a:solidFill>
                  <a:schemeClr val="accent5">
                    <a:lumMod val="50000"/>
                  </a:schemeClr>
                </a:solidFill>
              </a:rPr>
              <a:t> </a:t>
            </a:r>
            <a:r>
              <a:rPr lang="en-GB" sz="2000" dirty="0" err="1">
                <a:solidFill>
                  <a:schemeClr val="accent5">
                    <a:lumMod val="50000"/>
                  </a:schemeClr>
                </a:solidFill>
              </a:rPr>
              <a:t>hatten</a:t>
            </a:r>
            <a:r>
              <a:rPr lang="en-GB" sz="2000" dirty="0">
                <a:solidFill>
                  <a:schemeClr val="accent5">
                    <a:lumMod val="50000"/>
                  </a:schemeClr>
                </a:solidFill>
              </a:rPr>
              <a:t> </a:t>
            </a:r>
            <a:r>
              <a:rPr lang="en-GB" sz="2000" dirty="0" err="1">
                <a:solidFill>
                  <a:schemeClr val="accent5">
                    <a:lumMod val="50000"/>
                  </a:schemeClr>
                </a:solidFill>
              </a:rPr>
              <a:t>wir</a:t>
            </a:r>
            <a:r>
              <a:rPr lang="en-GB" sz="2000" dirty="0">
                <a:solidFill>
                  <a:schemeClr val="accent5">
                    <a:lumMod val="50000"/>
                  </a:schemeClr>
                </a:solidFill>
              </a:rPr>
              <a:t> </a:t>
            </a:r>
            <a:r>
              <a:rPr lang="en-GB" sz="2000" dirty="0" err="1">
                <a:solidFill>
                  <a:schemeClr val="accent5">
                    <a:lumMod val="50000"/>
                  </a:schemeClr>
                </a:solidFill>
              </a:rPr>
              <a:t>eine</a:t>
            </a:r>
            <a:r>
              <a:rPr lang="en-GB" sz="2000" dirty="0">
                <a:solidFill>
                  <a:schemeClr val="accent5">
                    <a:lumMod val="50000"/>
                  </a:schemeClr>
                </a:solidFill>
              </a:rPr>
              <a:t> </a:t>
            </a:r>
            <a:r>
              <a:rPr lang="en-GB" sz="2000" dirty="0" err="1">
                <a:solidFill>
                  <a:schemeClr val="accent5">
                    <a:lumMod val="50000"/>
                  </a:schemeClr>
                </a:solidFill>
              </a:rPr>
              <a:t>Woche</a:t>
            </a:r>
            <a:r>
              <a:rPr lang="en-GB" sz="2000" dirty="0">
                <a:solidFill>
                  <a:schemeClr val="accent5">
                    <a:lumMod val="50000"/>
                  </a:schemeClr>
                </a:solidFill>
              </a:rPr>
              <a:t> </a:t>
            </a:r>
            <a:r>
              <a:rPr lang="en-GB" sz="2000" dirty="0" err="1">
                <a:solidFill>
                  <a:schemeClr val="accent5">
                    <a:lumMod val="50000"/>
                  </a:schemeClr>
                </a:solidFill>
              </a:rPr>
              <a:t>Ferien</a:t>
            </a:r>
            <a:r>
              <a:rPr lang="en-GB" sz="2000" dirty="0">
                <a:solidFill>
                  <a:schemeClr val="accent5">
                    <a:lumMod val="50000"/>
                  </a:schemeClr>
                </a:solidFill>
              </a:rPr>
              <a:t>.</a:t>
            </a:r>
          </a:p>
        </p:txBody>
      </p:sp>
      <p:sp>
        <p:nvSpPr>
          <p:cNvPr id="42" name="TextBox 41">
            <a:extLst>
              <a:ext uri="{FF2B5EF4-FFF2-40B4-BE49-F238E27FC236}">
                <a16:creationId xmlns:a16="http://schemas.microsoft.com/office/drawing/2014/main" id="{024659AE-93D8-B942-8F9B-7CE25EB846A7}"/>
              </a:ext>
            </a:extLst>
          </p:cNvPr>
          <p:cNvSpPr txBox="1"/>
          <p:nvPr/>
        </p:nvSpPr>
        <p:spPr>
          <a:xfrm>
            <a:off x="6873637" y="3490553"/>
            <a:ext cx="1985571" cy="400110"/>
          </a:xfrm>
          <a:prstGeom prst="rect">
            <a:avLst/>
          </a:prstGeom>
          <a:noFill/>
        </p:spPr>
        <p:txBody>
          <a:bodyPr wrap="square" rtlCol="0">
            <a:spAutoFit/>
          </a:bodyPr>
          <a:lstStyle/>
          <a:p>
            <a:r>
              <a:rPr lang="en-GB" sz="2000" dirty="0" err="1">
                <a:solidFill>
                  <a:schemeClr val="accent5">
                    <a:lumMod val="50000"/>
                  </a:schemeClr>
                </a:solidFill>
              </a:rPr>
              <a:t>Vor</a:t>
            </a:r>
            <a:r>
              <a:rPr lang="en-GB" sz="2000" dirty="0">
                <a:solidFill>
                  <a:schemeClr val="accent5">
                    <a:lumMod val="50000"/>
                  </a:schemeClr>
                </a:solidFill>
              </a:rPr>
              <a:t> </a:t>
            </a:r>
            <a:r>
              <a:rPr lang="en-GB" sz="2000" dirty="0" err="1">
                <a:solidFill>
                  <a:schemeClr val="accent5">
                    <a:lumMod val="50000"/>
                  </a:schemeClr>
                </a:solidFill>
              </a:rPr>
              <a:t>zwei</a:t>
            </a:r>
            <a:endParaRPr lang="en-GB" sz="2000" dirty="0">
              <a:solidFill>
                <a:schemeClr val="accent5">
                  <a:lumMod val="50000"/>
                </a:schemeClr>
              </a:solidFill>
            </a:endParaRPr>
          </a:p>
        </p:txBody>
      </p:sp>
      <p:sp>
        <p:nvSpPr>
          <p:cNvPr id="43" name="TextBox 42">
            <a:extLst>
              <a:ext uri="{FF2B5EF4-FFF2-40B4-BE49-F238E27FC236}">
                <a16:creationId xmlns:a16="http://schemas.microsoft.com/office/drawing/2014/main" id="{C08C8A20-935D-DF48-8168-9826AD1E4F8D}"/>
              </a:ext>
            </a:extLst>
          </p:cNvPr>
          <p:cNvSpPr txBox="1"/>
          <p:nvPr/>
        </p:nvSpPr>
        <p:spPr>
          <a:xfrm>
            <a:off x="6207326" y="5520769"/>
            <a:ext cx="3352232" cy="707886"/>
          </a:xfrm>
          <a:prstGeom prst="rect">
            <a:avLst/>
          </a:prstGeom>
          <a:noFill/>
        </p:spPr>
        <p:txBody>
          <a:bodyPr wrap="square" rtlCol="0">
            <a:spAutoFit/>
          </a:bodyPr>
          <a:lstStyle/>
          <a:p>
            <a:r>
              <a:rPr lang="en-GB" sz="2000" dirty="0" err="1">
                <a:solidFill>
                  <a:schemeClr val="accent5">
                    <a:lumMod val="50000"/>
                  </a:schemeClr>
                </a:solidFill>
              </a:rPr>
              <a:t>zwei</a:t>
            </a:r>
            <a:r>
              <a:rPr lang="en-GB" sz="2000" dirty="0">
                <a:solidFill>
                  <a:schemeClr val="accent5">
                    <a:lumMod val="50000"/>
                  </a:schemeClr>
                </a:solidFill>
              </a:rPr>
              <a:t> </a:t>
            </a:r>
            <a:r>
              <a:rPr lang="en-GB" sz="2000" b="1" dirty="0" err="1">
                <a:solidFill>
                  <a:schemeClr val="accent5">
                    <a:lumMod val="50000"/>
                  </a:schemeClr>
                </a:solidFill>
              </a:rPr>
              <a:t>Fußbälle</a:t>
            </a:r>
            <a:r>
              <a:rPr lang="en-GB" sz="2000" dirty="0">
                <a:solidFill>
                  <a:schemeClr val="accent5">
                    <a:lumMod val="50000"/>
                  </a:schemeClr>
                </a:solidFill>
              </a:rPr>
              <a:t> </a:t>
            </a:r>
            <a:r>
              <a:rPr lang="en-GB" sz="2000" dirty="0" err="1">
                <a:solidFill>
                  <a:schemeClr val="accent5">
                    <a:lumMod val="50000"/>
                  </a:schemeClr>
                </a:solidFill>
              </a:rPr>
              <a:t>zum</a:t>
            </a:r>
            <a:r>
              <a:rPr lang="en-GB" sz="2000" dirty="0">
                <a:solidFill>
                  <a:schemeClr val="accent5">
                    <a:lumMod val="50000"/>
                  </a:schemeClr>
                </a:solidFill>
              </a:rPr>
              <a:t> </a:t>
            </a:r>
            <a:r>
              <a:rPr lang="en-GB" sz="2000" dirty="0" err="1">
                <a:solidFill>
                  <a:schemeClr val="accent5">
                    <a:lumMod val="50000"/>
                  </a:schemeClr>
                </a:solidFill>
              </a:rPr>
              <a:t>Geburtstag</a:t>
            </a:r>
            <a:r>
              <a:rPr lang="en-GB" sz="2000" dirty="0">
                <a:solidFill>
                  <a:schemeClr val="accent5">
                    <a:lumMod val="50000"/>
                  </a:schemeClr>
                </a:solidFill>
              </a:rPr>
              <a:t> </a:t>
            </a:r>
            <a:r>
              <a:rPr lang="en-GB" sz="2000" dirty="0" err="1">
                <a:solidFill>
                  <a:schemeClr val="accent5">
                    <a:lumMod val="50000"/>
                  </a:schemeClr>
                </a:solidFill>
              </a:rPr>
              <a:t>geschenkt</a:t>
            </a:r>
            <a:r>
              <a:rPr lang="en-GB" sz="2000" dirty="0">
                <a:solidFill>
                  <a:schemeClr val="accent5">
                    <a:lumMod val="50000"/>
                  </a:schemeClr>
                </a:solidFill>
              </a:rPr>
              <a:t>.</a:t>
            </a:r>
          </a:p>
        </p:txBody>
      </p:sp>
      <p:sp>
        <p:nvSpPr>
          <p:cNvPr id="44" name="TextBox 43">
            <a:extLst>
              <a:ext uri="{FF2B5EF4-FFF2-40B4-BE49-F238E27FC236}">
                <a16:creationId xmlns:a16="http://schemas.microsoft.com/office/drawing/2014/main" id="{4BB4F9F2-3C21-DF4B-9541-6A2C837D6B8A}"/>
              </a:ext>
            </a:extLst>
          </p:cNvPr>
          <p:cNvSpPr txBox="1"/>
          <p:nvPr/>
        </p:nvSpPr>
        <p:spPr>
          <a:xfrm>
            <a:off x="6601782" y="4963758"/>
            <a:ext cx="2580135" cy="400110"/>
          </a:xfrm>
          <a:prstGeom prst="rect">
            <a:avLst/>
          </a:prstGeom>
          <a:noFill/>
        </p:spPr>
        <p:txBody>
          <a:bodyPr wrap="square" rtlCol="0">
            <a:spAutoFit/>
          </a:bodyPr>
          <a:lstStyle/>
          <a:p>
            <a:r>
              <a:rPr lang="en-GB" sz="2000" dirty="0">
                <a:solidFill>
                  <a:schemeClr val="accent5">
                    <a:lumMod val="50000"/>
                  </a:schemeClr>
                </a:solidFill>
              </a:rPr>
              <a:t>Ich </a:t>
            </a:r>
            <a:r>
              <a:rPr lang="en-GB" sz="2000" dirty="0" err="1">
                <a:solidFill>
                  <a:schemeClr val="accent5">
                    <a:lumMod val="50000"/>
                  </a:schemeClr>
                </a:solidFill>
              </a:rPr>
              <a:t>habe</a:t>
            </a:r>
            <a:r>
              <a:rPr lang="en-GB" sz="2000" dirty="0">
                <a:solidFill>
                  <a:schemeClr val="accent5">
                    <a:lumMod val="50000"/>
                  </a:schemeClr>
                </a:solidFill>
              </a:rPr>
              <a:t> Wolfgang</a:t>
            </a:r>
          </a:p>
        </p:txBody>
      </p:sp>
      <p:sp>
        <p:nvSpPr>
          <p:cNvPr id="45" name="TextBox 44">
            <a:extLst>
              <a:ext uri="{FF2B5EF4-FFF2-40B4-BE49-F238E27FC236}">
                <a16:creationId xmlns:a16="http://schemas.microsoft.com/office/drawing/2014/main" id="{FED269BF-E53A-8A43-B36B-72E0B410502B}"/>
              </a:ext>
            </a:extLst>
          </p:cNvPr>
          <p:cNvSpPr txBox="1"/>
          <p:nvPr/>
        </p:nvSpPr>
        <p:spPr>
          <a:xfrm>
            <a:off x="9239017" y="3956356"/>
            <a:ext cx="2696241" cy="707886"/>
          </a:xfrm>
          <a:prstGeom prst="rect">
            <a:avLst/>
          </a:prstGeom>
          <a:noFill/>
        </p:spPr>
        <p:txBody>
          <a:bodyPr wrap="square" rtlCol="0">
            <a:spAutoFit/>
          </a:bodyPr>
          <a:lstStyle/>
          <a:p>
            <a:r>
              <a:rPr lang="en-GB" sz="2000" dirty="0" err="1">
                <a:solidFill>
                  <a:schemeClr val="accent5">
                    <a:lumMod val="50000"/>
                  </a:schemeClr>
                </a:solidFill>
              </a:rPr>
              <a:t>gehen</a:t>
            </a:r>
            <a:r>
              <a:rPr lang="en-GB" sz="2000" dirty="0">
                <a:solidFill>
                  <a:schemeClr val="accent5">
                    <a:lumMod val="50000"/>
                  </a:schemeClr>
                </a:solidFill>
              </a:rPr>
              <a:t> </a:t>
            </a:r>
            <a:r>
              <a:rPr lang="en-GB" sz="2000" dirty="0" err="1">
                <a:solidFill>
                  <a:schemeClr val="accent5">
                    <a:lumMod val="50000"/>
                  </a:schemeClr>
                </a:solidFill>
              </a:rPr>
              <a:t>wir</a:t>
            </a:r>
            <a:r>
              <a:rPr lang="en-GB" sz="2000" dirty="0">
                <a:solidFill>
                  <a:schemeClr val="accent5">
                    <a:lumMod val="50000"/>
                  </a:schemeClr>
                </a:solidFill>
              </a:rPr>
              <a:t> auf </a:t>
            </a:r>
            <a:r>
              <a:rPr lang="en-GB" sz="2000" dirty="0" err="1">
                <a:solidFill>
                  <a:schemeClr val="accent5">
                    <a:lumMod val="50000"/>
                  </a:schemeClr>
                </a:solidFill>
              </a:rPr>
              <a:t>zwei</a:t>
            </a:r>
            <a:r>
              <a:rPr lang="en-GB" sz="2000" dirty="0">
                <a:solidFill>
                  <a:schemeClr val="accent5">
                    <a:lumMod val="50000"/>
                  </a:schemeClr>
                </a:solidFill>
              </a:rPr>
              <a:t> </a:t>
            </a:r>
            <a:r>
              <a:rPr lang="en-GB" sz="2000" b="1" dirty="0" err="1">
                <a:solidFill>
                  <a:schemeClr val="accent5">
                    <a:lumMod val="50000"/>
                  </a:schemeClr>
                </a:solidFill>
              </a:rPr>
              <a:t>Partys</a:t>
            </a:r>
            <a:r>
              <a:rPr lang="en-GB" sz="2000" dirty="0">
                <a:solidFill>
                  <a:schemeClr val="accent5">
                    <a:lumMod val="50000"/>
                  </a:schemeClr>
                </a:solidFill>
              </a:rPr>
              <a:t>.</a:t>
            </a:r>
          </a:p>
        </p:txBody>
      </p:sp>
      <p:sp>
        <p:nvSpPr>
          <p:cNvPr id="46" name="TextBox 45">
            <a:extLst>
              <a:ext uri="{FF2B5EF4-FFF2-40B4-BE49-F238E27FC236}">
                <a16:creationId xmlns:a16="http://schemas.microsoft.com/office/drawing/2014/main" id="{DA706D4E-5473-E545-B42A-1DF3C93341A5}"/>
              </a:ext>
            </a:extLst>
          </p:cNvPr>
          <p:cNvSpPr txBox="1"/>
          <p:nvPr/>
        </p:nvSpPr>
        <p:spPr>
          <a:xfrm>
            <a:off x="9646792" y="3439852"/>
            <a:ext cx="2586537" cy="400110"/>
          </a:xfrm>
          <a:prstGeom prst="rect">
            <a:avLst/>
          </a:prstGeom>
          <a:noFill/>
        </p:spPr>
        <p:txBody>
          <a:bodyPr wrap="square" rtlCol="0">
            <a:spAutoFit/>
          </a:bodyPr>
          <a:lstStyle/>
          <a:p>
            <a:r>
              <a:rPr lang="en-GB" sz="2000" dirty="0">
                <a:solidFill>
                  <a:schemeClr val="accent5">
                    <a:lumMod val="50000"/>
                  </a:schemeClr>
                </a:solidFill>
              </a:rPr>
              <a:t>Am </a:t>
            </a:r>
            <a:r>
              <a:rPr lang="en-GB" sz="2000" dirty="0" err="1">
                <a:solidFill>
                  <a:schemeClr val="accent5">
                    <a:lumMod val="50000"/>
                  </a:schemeClr>
                </a:solidFill>
              </a:rPr>
              <a:t>Wochenende</a:t>
            </a:r>
            <a:endParaRPr lang="en-GB" sz="2000" dirty="0">
              <a:solidFill>
                <a:schemeClr val="accent5">
                  <a:lumMod val="50000"/>
                </a:schemeClr>
              </a:solidFill>
            </a:endParaRPr>
          </a:p>
        </p:txBody>
      </p:sp>
      <p:sp>
        <p:nvSpPr>
          <p:cNvPr id="47" name="TextBox 46">
            <a:extLst>
              <a:ext uri="{FF2B5EF4-FFF2-40B4-BE49-F238E27FC236}">
                <a16:creationId xmlns:a16="http://schemas.microsoft.com/office/drawing/2014/main" id="{B4F3E592-DA3B-F040-A73D-65A24AB5889A}"/>
              </a:ext>
            </a:extLst>
          </p:cNvPr>
          <p:cNvSpPr txBox="1"/>
          <p:nvPr/>
        </p:nvSpPr>
        <p:spPr>
          <a:xfrm>
            <a:off x="383617" y="5532466"/>
            <a:ext cx="2813991" cy="400110"/>
          </a:xfrm>
          <a:prstGeom prst="rect">
            <a:avLst/>
          </a:prstGeom>
          <a:noFill/>
        </p:spPr>
        <p:txBody>
          <a:bodyPr wrap="square" rtlCol="0">
            <a:spAutoFit/>
          </a:bodyPr>
          <a:lstStyle/>
          <a:p>
            <a:r>
              <a:rPr lang="en-GB" sz="2000" dirty="0" err="1">
                <a:solidFill>
                  <a:schemeClr val="accent5">
                    <a:lumMod val="50000"/>
                  </a:schemeClr>
                </a:solidFill>
              </a:rPr>
              <a:t>zwei</a:t>
            </a:r>
            <a:r>
              <a:rPr lang="en-GB" sz="2000" dirty="0">
                <a:solidFill>
                  <a:schemeClr val="accent5">
                    <a:lumMod val="50000"/>
                  </a:schemeClr>
                </a:solidFill>
              </a:rPr>
              <a:t> </a:t>
            </a:r>
            <a:r>
              <a:rPr lang="en-GB" sz="2000" dirty="0" err="1">
                <a:solidFill>
                  <a:schemeClr val="accent5">
                    <a:lumMod val="50000"/>
                  </a:schemeClr>
                </a:solidFill>
              </a:rPr>
              <a:t>Lieblings</a:t>
            </a:r>
            <a:r>
              <a:rPr lang="en-GB" sz="2000" b="1" dirty="0" err="1">
                <a:solidFill>
                  <a:schemeClr val="accent5">
                    <a:lumMod val="50000"/>
                  </a:schemeClr>
                </a:solidFill>
              </a:rPr>
              <a:t>bands</a:t>
            </a:r>
            <a:r>
              <a:rPr lang="en-GB" sz="2000" dirty="0">
                <a:solidFill>
                  <a:schemeClr val="accent5">
                    <a:lumMod val="50000"/>
                  </a:schemeClr>
                </a:solidFill>
              </a:rPr>
              <a:t>.</a:t>
            </a:r>
          </a:p>
        </p:txBody>
      </p:sp>
      <p:sp>
        <p:nvSpPr>
          <p:cNvPr id="48" name="TextBox 47">
            <a:extLst>
              <a:ext uri="{FF2B5EF4-FFF2-40B4-BE49-F238E27FC236}">
                <a16:creationId xmlns:a16="http://schemas.microsoft.com/office/drawing/2014/main" id="{1A5F9AAB-84B7-A847-8775-C7AAB8C75FE3}"/>
              </a:ext>
            </a:extLst>
          </p:cNvPr>
          <p:cNvSpPr txBox="1"/>
          <p:nvPr/>
        </p:nvSpPr>
        <p:spPr>
          <a:xfrm>
            <a:off x="995638" y="5025313"/>
            <a:ext cx="2108147" cy="400110"/>
          </a:xfrm>
          <a:prstGeom prst="rect">
            <a:avLst/>
          </a:prstGeom>
          <a:noFill/>
        </p:spPr>
        <p:txBody>
          <a:bodyPr wrap="square" rtlCol="0">
            <a:spAutoFit/>
          </a:bodyPr>
          <a:lstStyle/>
          <a:p>
            <a:r>
              <a:rPr lang="en-GB" sz="2000" dirty="0">
                <a:solidFill>
                  <a:schemeClr val="accent5">
                    <a:lumMod val="50000"/>
                  </a:schemeClr>
                </a:solidFill>
              </a:rPr>
              <a:t>Wolfgang hat</a:t>
            </a:r>
          </a:p>
        </p:txBody>
      </p:sp>
      <p:sp>
        <p:nvSpPr>
          <p:cNvPr id="49" name="TextBox 48">
            <a:extLst>
              <a:ext uri="{FF2B5EF4-FFF2-40B4-BE49-F238E27FC236}">
                <a16:creationId xmlns:a16="http://schemas.microsoft.com/office/drawing/2014/main" id="{D93BBA0E-F8AA-DA42-B16B-FE2DB6639E54}"/>
              </a:ext>
            </a:extLst>
          </p:cNvPr>
          <p:cNvSpPr txBox="1"/>
          <p:nvPr/>
        </p:nvSpPr>
        <p:spPr>
          <a:xfrm>
            <a:off x="3473197" y="5520769"/>
            <a:ext cx="2813991" cy="707886"/>
          </a:xfrm>
          <a:prstGeom prst="rect">
            <a:avLst/>
          </a:prstGeom>
          <a:noFill/>
        </p:spPr>
        <p:txBody>
          <a:bodyPr wrap="square" rtlCol="0">
            <a:spAutoFit/>
          </a:bodyPr>
          <a:lstStyle/>
          <a:p>
            <a:r>
              <a:rPr lang="en-GB" sz="2000" b="1" dirty="0" err="1">
                <a:solidFill>
                  <a:schemeClr val="accent5">
                    <a:lumMod val="50000"/>
                  </a:schemeClr>
                </a:solidFill>
              </a:rPr>
              <a:t>Freitage</a:t>
            </a:r>
            <a:r>
              <a:rPr lang="en-GB" sz="2000" dirty="0">
                <a:solidFill>
                  <a:schemeClr val="accent5">
                    <a:lumMod val="50000"/>
                  </a:schemeClr>
                </a:solidFill>
              </a:rPr>
              <a:t> </a:t>
            </a:r>
            <a:r>
              <a:rPr lang="en-GB" sz="2000" dirty="0" err="1">
                <a:solidFill>
                  <a:schemeClr val="accent5">
                    <a:lumMod val="50000"/>
                  </a:schemeClr>
                </a:solidFill>
              </a:rPr>
              <a:t>gibt</a:t>
            </a:r>
            <a:r>
              <a:rPr lang="en-GB" sz="2000" dirty="0">
                <a:solidFill>
                  <a:schemeClr val="accent5">
                    <a:lumMod val="50000"/>
                  </a:schemeClr>
                </a:solidFill>
              </a:rPr>
              <a:t> es dieses </a:t>
            </a:r>
            <a:r>
              <a:rPr lang="en-GB" sz="2000" dirty="0" err="1">
                <a:solidFill>
                  <a:schemeClr val="accent5">
                    <a:lumMod val="50000"/>
                  </a:schemeClr>
                </a:solidFill>
              </a:rPr>
              <a:t>Jahr</a:t>
            </a:r>
            <a:r>
              <a:rPr lang="en-GB" sz="2000" dirty="0">
                <a:solidFill>
                  <a:schemeClr val="accent5">
                    <a:lumMod val="50000"/>
                  </a:schemeClr>
                </a:solidFill>
              </a:rPr>
              <a:t> </a:t>
            </a:r>
            <a:r>
              <a:rPr lang="en-GB" sz="2000" dirty="0" err="1">
                <a:solidFill>
                  <a:schemeClr val="accent5">
                    <a:lumMod val="50000"/>
                  </a:schemeClr>
                </a:solidFill>
              </a:rPr>
              <a:t>im</a:t>
            </a:r>
            <a:r>
              <a:rPr lang="en-GB" sz="2000" dirty="0">
                <a:solidFill>
                  <a:schemeClr val="accent5">
                    <a:lumMod val="50000"/>
                  </a:schemeClr>
                </a:solidFill>
              </a:rPr>
              <a:t> </a:t>
            </a:r>
            <a:r>
              <a:rPr lang="en-GB" sz="2000" dirty="0" err="1">
                <a:solidFill>
                  <a:schemeClr val="accent5">
                    <a:lumMod val="50000"/>
                  </a:schemeClr>
                </a:solidFill>
              </a:rPr>
              <a:t>März</a:t>
            </a:r>
            <a:r>
              <a:rPr lang="en-GB" sz="2000" dirty="0">
                <a:solidFill>
                  <a:schemeClr val="accent5">
                    <a:lumMod val="50000"/>
                  </a:schemeClr>
                </a:solidFill>
              </a:rPr>
              <a:t>?</a:t>
            </a:r>
          </a:p>
        </p:txBody>
      </p:sp>
      <p:sp>
        <p:nvSpPr>
          <p:cNvPr id="50" name="TextBox 49">
            <a:extLst>
              <a:ext uri="{FF2B5EF4-FFF2-40B4-BE49-F238E27FC236}">
                <a16:creationId xmlns:a16="http://schemas.microsoft.com/office/drawing/2014/main" id="{EFF98A0D-436C-6542-88F8-73A9DF5EC2F6}"/>
              </a:ext>
            </a:extLst>
          </p:cNvPr>
          <p:cNvSpPr txBox="1"/>
          <p:nvPr/>
        </p:nvSpPr>
        <p:spPr>
          <a:xfrm>
            <a:off x="4218371" y="4994535"/>
            <a:ext cx="2108147" cy="400110"/>
          </a:xfrm>
          <a:prstGeom prst="rect">
            <a:avLst/>
          </a:prstGeom>
          <a:noFill/>
        </p:spPr>
        <p:txBody>
          <a:bodyPr wrap="square" rtlCol="0">
            <a:spAutoFit/>
          </a:bodyPr>
          <a:lstStyle/>
          <a:p>
            <a:r>
              <a:rPr lang="en-GB" sz="2000" dirty="0">
                <a:solidFill>
                  <a:schemeClr val="accent5">
                    <a:lumMod val="50000"/>
                  </a:schemeClr>
                </a:solidFill>
              </a:rPr>
              <a:t>Wie </a:t>
            </a:r>
            <a:r>
              <a:rPr lang="en-GB" sz="2000" dirty="0" err="1">
                <a:solidFill>
                  <a:schemeClr val="accent5">
                    <a:lumMod val="50000"/>
                  </a:schemeClr>
                </a:solidFill>
              </a:rPr>
              <a:t>viele</a:t>
            </a:r>
            <a:endParaRPr lang="en-GB" sz="2000" dirty="0">
              <a:solidFill>
                <a:schemeClr val="accent5">
                  <a:lumMod val="50000"/>
                </a:schemeClr>
              </a:solidFill>
            </a:endParaRPr>
          </a:p>
        </p:txBody>
      </p:sp>
      <p:sp>
        <p:nvSpPr>
          <p:cNvPr id="51" name="TextBox 50">
            <a:extLst>
              <a:ext uri="{FF2B5EF4-FFF2-40B4-BE49-F238E27FC236}">
                <a16:creationId xmlns:a16="http://schemas.microsoft.com/office/drawing/2014/main" id="{4BEC349D-0821-464D-B727-FC15A57C77B3}"/>
              </a:ext>
            </a:extLst>
          </p:cNvPr>
          <p:cNvSpPr txBox="1"/>
          <p:nvPr/>
        </p:nvSpPr>
        <p:spPr>
          <a:xfrm>
            <a:off x="9192016" y="5464102"/>
            <a:ext cx="2813991" cy="707886"/>
          </a:xfrm>
          <a:prstGeom prst="rect">
            <a:avLst/>
          </a:prstGeom>
          <a:noFill/>
        </p:spPr>
        <p:txBody>
          <a:bodyPr wrap="square" rtlCol="0">
            <a:spAutoFit/>
          </a:bodyPr>
          <a:lstStyle/>
          <a:p>
            <a:r>
              <a:rPr lang="en-GB" sz="2000" dirty="0">
                <a:solidFill>
                  <a:schemeClr val="accent5">
                    <a:lumMod val="50000"/>
                  </a:schemeClr>
                </a:solidFill>
              </a:rPr>
              <a:t>hast du </a:t>
            </a:r>
            <a:r>
              <a:rPr lang="en-GB" sz="2000" dirty="0" err="1">
                <a:solidFill>
                  <a:schemeClr val="accent5">
                    <a:lumMod val="50000"/>
                  </a:schemeClr>
                </a:solidFill>
              </a:rPr>
              <a:t>im</a:t>
            </a:r>
            <a:r>
              <a:rPr lang="en-GB" sz="2000" dirty="0">
                <a:solidFill>
                  <a:schemeClr val="accent5">
                    <a:lumMod val="50000"/>
                  </a:schemeClr>
                </a:solidFill>
              </a:rPr>
              <a:t> </a:t>
            </a:r>
            <a:r>
              <a:rPr lang="en-GB" sz="2000" dirty="0" err="1">
                <a:solidFill>
                  <a:schemeClr val="accent5">
                    <a:lumMod val="50000"/>
                  </a:schemeClr>
                </a:solidFill>
              </a:rPr>
              <a:t>Geschäft</a:t>
            </a:r>
            <a:r>
              <a:rPr lang="en-GB" sz="2000" dirty="0">
                <a:solidFill>
                  <a:schemeClr val="accent5">
                    <a:lumMod val="50000"/>
                  </a:schemeClr>
                </a:solidFill>
              </a:rPr>
              <a:t> </a:t>
            </a:r>
            <a:r>
              <a:rPr lang="en-GB" sz="2000" dirty="0" err="1">
                <a:solidFill>
                  <a:schemeClr val="accent5">
                    <a:lumMod val="50000"/>
                  </a:schemeClr>
                </a:solidFill>
              </a:rPr>
              <a:t>gesehen</a:t>
            </a:r>
            <a:r>
              <a:rPr lang="en-GB" sz="2000" dirty="0">
                <a:solidFill>
                  <a:schemeClr val="accent5">
                    <a:lumMod val="50000"/>
                  </a:schemeClr>
                </a:solidFill>
              </a:rPr>
              <a:t>?</a:t>
            </a:r>
          </a:p>
        </p:txBody>
      </p:sp>
      <p:sp>
        <p:nvSpPr>
          <p:cNvPr id="52" name="TextBox 51">
            <a:extLst>
              <a:ext uri="{FF2B5EF4-FFF2-40B4-BE49-F238E27FC236}">
                <a16:creationId xmlns:a16="http://schemas.microsoft.com/office/drawing/2014/main" id="{B5F9040A-9E46-2D4E-9C2B-DADBEA7E6858}"/>
              </a:ext>
            </a:extLst>
          </p:cNvPr>
          <p:cNvSpPr txBox="1"/>
          <p:nvPr/>
        </p:nvSpPr>
        <p:spPr>
          <a:xfrm>
            <a:off x="9897861" y="5057866"/>
            <a:ext cx="2108147" cy="400110"/>
          </a:xfrm>
          <a:prstGeom prst="rect">
            <a:avLst/>
          </a:prstGeom>
          <a:noFill/>
        </p:spPr>
        <p:txBody>
          <a:bodyPr wrap="square" rtlCol="0">
            <a:spAutoFit/>
          </a:bodyPr>
          <a:lstStyle/>
          <a:p>
            <a:r>
              <a:rPr lang="en-GB" sz="2000" dirty="0">
                <a:solidFill>
                  <a:schemeClr val="accent5">
                    <a:lumMod val="50000"/>
                  </a:schemeClr>
                </a:solidFill>
              </a:rPr>
              <a:t>Was </a:t>
            </a:r>
            <a:r>
              <a:rPr lang="en-GB" sz="2000" dirty="0" err="1">
                <a:solidFill>
                  <a:schemeClr val="accent5">
                    <a:lumMod val="50000"/>
                  </a:schemeClr>
                </a:solidFill>
              </a:rPr>
              <a:t>für</a:t>
            </a:r>
            <a:r>
              <a:rPr lang="en-GB" sz="2000" dirty="0">
                <a:solidFill>
                  <a:schemeClr val="accent5">
                    <a:lumMod val="50000"/>
                  </a:schemeClr>
                </a:solidFill>
              </a:rPr>
              <a:t> </a:t>
            </a:r>
            <a:r>
              <a:rPr lang="en-GB" sz="2000" b="1" dirty="0" err="1">
                <a:solidFill>
                  <a:schemeClr val="accent5">
                    <a:lumMod val="50000"/>
                  </a:schemeClr>
                </a:solidFill>
              </a:rPr>
              <a:t>Jacken</a:t>
            </a:r>
            <a:endParaRPr lang="en-GB" sz="2000" b="1" dirty="0">
              <a:solidFill>
                <a:schemeClr val="accent5">
                  <a:lumMod val="50000"/>
                </a:schemeClr>
              </a:solidFill>
            </a:endParaRPr>
          </a:p>
        </p:txBody>
      </p:sp>
      <p:sp>
        <p:nvSpPr>
          <p:cNvPr id="53" name="Rectangle: Rounded Corners 11">
            <a:extLst>
              <a:ext uri="{FF2B5EF4-FFF2-40B4-BE49-F238E27FC236}">
                <a16:creationId xmlns:a16="http://schemas.microsoft.com/office/drawing/2014/main" id="{2E6DAD33-4644-7E41-BEDF-ECABCCA8FBD6}"/>
              </a:ext>
            </a:extLst>
          </p:cNvPr>
          <p:cNvSpPr/>
          <p:nvPr/>
        </p:nvSpPr>
        <p:spPr>
          <a:xfrm>
            <a:off x="10140968" y="2435188"/>
            <a:ext cx="1535383" cy="40011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[clubs]</a:t>
            </a:r>
            <a:endParaRPr lang="en-GB" dirty="0"/>
          </a:p>
        </p:txBody>
      </p:sp>
      <p:sp>
        <p:nvSpPr>
          <p:cNvPr id="54" name="Rectangle: Rounded Corners 11">
            <a:extLst>
              <a:ext uri="{FF2B5EF4-FFF2-40B4-BE49-F238E27FC236}">
                <a16:creationId xmlns:a16="http://schemas.microsoft.com/office/drawing/2014/main" id="{29E65D72-4348-874E-A9B1-EFDDD2933FE6}"/>
              </a:ext>
            </a:extLst>
          </p:cNvPr>
          <p:cNvSpPr/>
          <p:nvPr/>
        </p:nvSpPr>
        <p:spPr>
          <a:xfrm>
            <a:off x="1568402" y="3920977"/>
            <a:ext cx="1535383" cy="40011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Rounded Corners 11">
            <a:extLst>
              <a:ext uri="{FF2B5EF4-FFF2-40B4-BE49-F238E27FC236}">
                <a16:creationId xmlns:a16="http://schemas.microsoft.com/office/drawing/2014/main" id="{2497746E-D494-C942-BCB4-3D2738BA99F5}"/>
              </a:ext>
            </a:extLst>
          </p:cNvPr>
          <p:cNvSpPr/>
          <p:nvPr/>
        </p:nvSpPr>
        <p:spPr>
          <a:xfrm>
            <a:off x="4496920" y="4312388"/>
            <a:ext cx="1535383" cy="40011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Rounded Corners 11">
            <a:extLst>
              <a:ext uri="{FF2B5EF4-FFF2-40B4-BE49-F238E27FC236}">
                <a16:creationId xmlns:a16="http://schemas.microsoft.com/office/drawing/2014/main" id="{197652C7-43A4-2044-8BC3-80F7736F151E}"/>
              </a:ext>
            </a:extLst>
          </p:cNvPr>
          <p:cNvSpPr/>
          <p:nvPr/>
        </p:nvSpPr>
        <p:spPr>
          <a:xfrm>
            <a:off x="6243011" y="3920977"/>
            <a:ext cx="1166819" cy="40011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[weeks]</a:t>
            </a:r>
          </a:p>
        </p:txBody>
      </p:sp>
      <p:sp>
        <p:nvSpPr>
          <p:cNvPr id="57" name="Rectangle: Rounded Corners 11">
            <a:extLst>
              <a:ext uri="{FF2B5EF4-FFF2-40B4-BE49-F238E27FC236}">
                <a16:creationId xmlns:a16="http://schemas.microsoft.com/office/drawing/2014/main" id="{64BAEAA8-0141-2546-8659-29031B808E11}"/>
              </a:ext>
            </a:extLst>
          </p:cNvPr>
          <p:cNvSpPr/>
          <p:nvPr/>
        </p:nvSpPr>
        <p:spPr>
          <a:xfrm>
            <a:off x="9304628" y="4323951"/>
            <a:ext cx="1535383" cy="40011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Rounded Corners 11">
            <a:extLst>
              <a:ext uri="{FF2B5EF4-FFF2-40B4-BE49-F238E27FC236}">
                <a16:creationId xmlns:a16="http://schemas.microsoft.com/office/drawing/2014/main" id="{0246783D-4F34-6344-9AE5-08A605E9A178}"/>
              </a:ext>
            </a:extLst>
          </p:cNvPr>
          <p:cNvSpPr/>
          <p:nvPr/>
        </p:nvSpPr>
        <p:spPr>
          <a:xfrm>
            <a:off x="2116293" y="5515827"/>
            <a:ext cx="1114678" cy="42277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[bands]</a:t>
            </a:r>
          </a:p>
        </p:txBody>
      </p:sp>
      <p:sp>
        <p:nvSpPr>
          <p:cNvPr id="59" name="Rectangle: Rounded Corners 11">
            <a:extLst>
              <a:ext uri="{FF2B5EF4-FFF2-40B4-BE49-F238E27FC236}">
                <a16:creationId xmlns:a16="http://schemas.microsoft.com/office/drawing/2014/main" id="{1EB2480C-C1F1-044F-BB13-BF5713160527}"/>
              </a:ext>
            </a:extLst>
          </p:cNvPr>
          <p:cNvSpPr/>
          <p:nvPr/>
        </p:nvSpPr>
        <p:spPr>
          <a:xfrm>
            <a:off x="3456767" y="5527159"/>
            <a:ext cx="1135440" cy="40011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[Fridays]</a:t>
            </a:r>
          </a:p>
        </p:txBody>
      </p:sp>
      <p:sp>
        <p:nvSpPr>
          <p:cNvPr id="60" name="Rectangle: Rounded Corners 11">
            <a:extLst>
              <a:ext uri="{FF2B5EF4-FFF2-40B4-BE49-F238E27FC236}">
                <a16:creationId xmlns:a16="http://schemas.microsoft.com/office/drawing/2014/main" id="{B8ABCCC2-9979-EF48-8CBC-EE7BDD0D8E7F}"/>
              </a:ext>
            </a:extLst>
          </p:cNvPr>
          <p:cNvSpPr/>
          <p:nvPr/>
        </p:nvSpPr>
        <p:spPr>
          <a:xfrm>
            <a:off x="6888326" y="5527159"/>
            <a:ext cx="1115643" cy="40011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Rounded Corners 11">
            <a:extLst>
              <a:ext uri="{FF2B5EF4-FFF2-40B4-BE49-F238E27FC236}">
                <a16:creationId xmlns:a16="http://schemas.microsoft.com/office/drawing/2014/main" id="{F454F760-44B6-CF42-9D28-06A97EFB01B3}"/>
              </a:ext>
            </a:extLst>
          </p:cNvPr>
          <p:cNvSpPr/>
          <p:nvPr/>
        </p:nvSpPr>
        <p:spPr>
          <a:xfrm>
            <a:off x="10940061" y="5025313"/>
            <a:ext cx="995198" cy="40011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Graphic 12" descr="Video camera">
            <a:extLst>
              <a:ext uri="{FF2B5EF4-FFF2-40B4-BE49-F238E27FC236}">
                <a16:creationId xmlns:a16="http://schemas.microsoft.com/office/drawing/2014/main" id="{1216AF84-F918-E247-8B90-61CCF40B2B2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134386" y="3969153"/>
            <a:ext cx="333641" cy="333641"/>
          </a:xfrm>
          <a:prstGeom prst="rect">
            <a:avLst/>
          </a:prstGeom>
        </p:spPr>
      </p:pic>
      <p:pic>
        <p:nvPicPr>
          <p:cNvPr id="63" name="Graphic 62" descr="Video camera">
            <a:extLst>
              <a:ext uri="{FF2B5EF4-FFF2-40B4-BE49-F238E27FC236}">
                <a16:creationId xmlns:a16="http://schemas.microsoft.com/office/drawing/2014/main" id="{6FD6AF77-7626-FA4E-BD48-EC7D4DB2168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771876" y="3855073"/>
            <a:ext cx="333641" cy="333641"/>
          </a:xfrm>
          <a:prstGeom prst="rect">
            <a:avLst/>
          </a:prstGeom>
        </p:spPr>
      </p:pic>
      <p:grpSp>
        <p:nvGrpSpPr>
          <p:cNvPr id="70" name="Group 69">
            <a:extLst>
              <a:ext uri="{FF2B5EF4-FFF2-40B4-BE49-F238E27FC236}">
                <a16:creationId xmlns:a16="http://schemas.microsoft.com/office/drawing/2014/main" id="{005BB866-9BFD-4C44-BB8C-80EF1A2A47BE}"/>
              </a:ext>
            </a:extLst>
          </p:cNvPr>
          <p:cNvGrpSpPr/>
          <p:nvPr/>
        </p:nvGrpSpPr>
        <p:grpSpPr>
          <a:xfrm>
            <a:off x="9360776" y="4277354"/>
            <a:ext cx="1442241" cy="571159"/>
            <a:chOff x="9360776" y="4277354"/>
            <a:chExt cx="1442241" cy="571159"/>
          </a:xfrm>
        </p:grpSpPr>
        <p:pic>
          <p:nvPicPr>
            <p:cNvPr id="65" name="Graphic 64" descr="Balloons">
              <a:extLst>
                <a:ext uri="{FF2B5EF4-FFF2-40B4-BE49-F238E27FC236}">
                  <a16:creationId xmlns:a16="http://schemas.microsoft.com/office/drawing/2014/main" id="{04531610-61DE-C44E-8396-202046BB836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377832" y="4343705"/>
              <a:ext cx="425185" cy="425185"/>
            </a:xfrm>
            <a:prstGeom prst="rect">
              <a:avLst/>
            </a:prstGeom>
          </p:spPr>
        </p:pic>
        <p:pic>
          <p:nvPicPr>
            <p:cNvPr id="67" name="Graphic 66" descr="Bunting">
              <a:extLst>
                <a:ext uri="{FF2B5EF4-FFF2-40B4-BE49-F238E27FC236}">
                  <a16:creationId xmlns:a16="http://schemas.microsoft.com/office/drawing/2014/main" id="{2C34DE05-ECCB-7948-8391-BBF419AFC691}"/>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360776" y="4343705"/>
              <a:ext cx="409994" cy="409994"/>
            </a:xfrm>
            <a:prstGeom prst="rect">
              <a:avLst/>
            </a:prstGeom>
          </p:spPr>
        </p:pic>
        <p:pic>
          <p:nvPicPr>
            <p:cNvPr id="69" name="Graphic 68" descr="Dance">
              <a:extLst>
                <a:ext uri="{FF2B5EF4-FFF2-40B4-BE49-F238E27FC236}">
                  <a16:creationId xmlns:a16="http://schemas.microsoft.com/office/drawing/2014/main" id="{09D6A12C-AD21-2348-AE63-22F7BB0F88F5}"/>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814814" y="4277354"/>
              <a:ext cx="571159" cy="571159"/>
            </a:xfrm>
            <a:prstGeom prst="rect">
              <a:avLst/>
            </a:prstGeom>
          </p:spPr>
        </p:pic>
      </p:grpSp>
      <p:pic>
        <p:nvPicPr>
          <p:cNvPr id="72" name="Graphic 71" descr="Football ball">
            <a:extLst>
              <a:ext uri="{FF2B5EF4-FFF2-40B4-BE49-F238E27FC236}">
                <a16:creationId xmlns:a16="http://schemas.microsoft.com/office/drawing/2014/main" id="{2EF16E99-49F2-E049-B305-678BD23DC450}"/>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424840" y="5511801"/>
            <a:ext cx="400111" cy="400111"/>
          </a:xfrm>
          <a:prstGeom prst="rect">
            <a:avLst/>
          </a:prstGeom>
        </p:spPr>
      </p:pic>
      <p:pic>
        <p:nvPicPr>
          <p:cNvPr id="74" name="Graphic 73" descr="Football ball">
            <a:extLst>
              <a:ext uri="{FF2B5EF4-FFF2-40B4-BE49-F238E27FC236}">
                <a16:creationId xmlns:a16="http://schemas.microsoft.com/office/drawing/2014/main" id="{DB58D4ED-B15D-394C-98FD-5754A51B925C}"/>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014783" y="5488420"/>
            <a:ext cx="400111" cy="400111"/>
          </a:xfrm>
          <a:prstGeom prst="rect">
            <a:avLst/>
          </a:prstGeom>
        </p:spPr>
      </p:pic>
      <p:pic>
        <p:nvPicPr>
          <p:cNvPr id="76" name="Graphic 75" descr="Suit">
            <a:extLst>
              <a:ext uri="{FF2B5EF4-FFF2-40B4-BE49-F238E27FC236}">
                <a16:creationId xmlns:a16="http://schemas.microsoft.com/office/drawing/2014/main" id="{324AE752-21BF-1E47-ADC3-DEBD51B5D853}"/>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1076471" y="4976373"/>
            <a:ext cx="512047" cy="512047"/>
          </a:xfrm>
          <a:prstGeom prst="rect">
            <a:avLst/>
          </a:prstGeom>
        </p:spPr>
      </p:pic>
      <p:pic>
        <p:nvPicPr>
          <p:cNvPr id="78" name="Picture 77" descr="A building with a wooden floor&#10;&#10;Description automatically generated">
            <a:extLst>
              <a:ext uri="{FF2B5EF4-FFF2-40B4-BE49-F238E27FC236}">
                <a16:creationId xmlns:a16="http://schemas.microsoft.com/office/drawing/2014/main" id="{8DE87148-160F-DA49-B473-17FA8083CD58}"/>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740038" y="4347395"/>
            <a:ext cx="660157" cy="394031"/>
          </a:xfrm>
          <a:prstGeom prst="rect">
            <a:avLst/>
          </a:prstGeom>
        </p:spPr>
      </p:pic>
      <p:pic>
        <p:nvPicPr>
          <p:cNvPr id="80" name="Picture 79" descr="A close up of a box&#10;&#10;Description automatically generated">
            <a:extLst>
              <a:ext uri="{FF2B5EF4-FFF2-40B4-BE49-F238E27FC236}">
                <a16:creationId xmlns:a16="http://schemas.microsoft.com/office/drawing/2014/main" id="{752634DD-9B5B-AF4D-BD54-C94944FBD6EB}"/>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t="11818" b="14337"/>
          <a:stretch/>
        </p:blipFill>
        <p:spPr>
          <a:xfrm>
            <a:off x="4565120" y="2398924"/>
            <a:ext cx="1027178" cy="455114"/>
          </a:xfrm>
          <a:prstGeom prst="rect">
            <a:avLst/>
          </a:prstGeom>
        </p:spPr>
      </p:pic>
      <p:pic>
        <p:nvPicPr>
          <p:cNvPr id="82" name="Picture 81" descr="A drawing of a cartoon character&#10;&#10;Description automatically generated">
            <a:extLst>
              <a:ext uri="{FF2B5EF4-FFF2-40B4-BE49-F238E27FC236}">
                <a16:creationId xmlns:a16="http://schemas.microsoft.com/office/drawing/2014/main" id="{BF5C7C09-1B45-FE41-8DEE-2F59A583627C}"/>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422912" y="2445756"/>
            <a:ext cx="471070" cy="353303"/>
          </a:xfrm>
          <a:prstGeom prst="rect">
            <a:avLst/>
          </a:prstGeom>
        </p:spPr>
      </p:pic>
      <p:pic>
        <p:nvPicPr>
          <p:cNvPr id="71" name="Graphic 70" descr="Suit">
            <a:extLst>
              <a:ext uri="{FF2B5EF4-FFF2-40B4-BE49-F238E27FC236}">
                <a16:creationId xmlns:a16="http://schemas.microsoft.com/office/drawing/2014/main" id="{2D160E69-BF7F-47C6-AD4A-EBBDE03C4C78}"/>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1451292" y="4976373"/>
            <a:ext cx="512047" cy="512047"/>
          </a:xfrm>
          <a:prstGeom prst="rect">
            <a:avLst/>
          </a:prstGeom>
        </p:spPr>
      </p:pic>
      <p:sp>
        <p:nvSpPr>
          <p:cNvPr id="20" name="TextBox 19">
            <a:hlinkClick r:id="" action="ppaction://noaction">
              <a:snd r:embed="rId23" name="12. 1. wie viele.wav"/>
            </a:hlinkClick>
            <a:extLst>
              <a:ext uri="{FF2B5EF4-FFF2-40B4-BE49-F238E27FC236}">
                <a16:creationId xmlns:a16="http://schemas.microsoft.com/office/drawing/2014/main" id="{96EEA083-D930-40B6-B74B-AA9517ED57FF}"/>
              </a:ext>
            </a:extLst>
          </p:cNvPr>
          <p:cNvSpPr txBox="1"/>
          <p:nvPr/>
        </p:nvSpPr>
        <p:spPr>
          <a:xfrm>
            <a:off x="495182" y="1926154"/>
            <a:ext cx="468000" cy="432000"/>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F0302020204030204"/>
                <a:ea typeface="+mn-ea"/>
                <a:cs typeface="+mn-cs"/>
              </a:rPr>
              <a:t>1</a:t>
            </a:r>
          </a:p>
        </p:txBody>
      </p:sp>
      <p:sp>
        <p:nvSpPr>
          <p:cNvPr id="14" name="TextBox 13">
            <a:hlinkClick r:id="" action="ppaction://noaction">
              <a:snd r:embed="rId24" name="12. 2. hast du.wav"/>
            </a:hlinkClick>
            <a:extLst>
              <a:ext uri="{FF2B5EF4-FFF2-40B4-BE49-F238E27FC236}">
                <a16:creationId xmlns:a16="http://schemas.microsoft.com/office/drawing/2014/main" id="{5197B162-0F48-1548-A452-74DB85B7EDDD}"/>
              </a:ext>
            </a:extLst>
          </p:cNvPr>
          <p:cNvSpPr txBox="1"/>
          <p:nvPr/>
        </p:nvSpPr>
        <p:spPr>
          <a:xfrm>
            <a:off x="3448483" y="1926153"/>
            <a:ext cx="468000" cy="432000"/>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chemeClr val="bg1"/>
                </a:solidFill>
                <a:latin typeface="Century Gothic" panose="020F0302020204030204"/>
              </a:rPr>
              <a:t>2</a:t>
            </a:r>
            <a:endParaRPr kumimoji="0" lang="en-GB" sz="2400" b="1" i="0" u="none" strike="noStrike" kern="1200" cap="none" spc="0" normalizeH="0" baseline="0" noProof="0" dirty="0">
              <a:ln>
                <a:noFill/>
              </a:ln>
              <a:solidFill>
                <a:schemeClr val="bg1"/>
              </a:solidFill>
              <a:effectLst/>
              <a:uLnTx/>
              <a:uFillTx/>
              <a:latin typeface="Century Gothic" panose="020F0302020204030204"/>
            </a:endParaRPr>
          </a:p>
        </p:txBody>
      </p:sp>
      <p:sp>
        <p:nvSpPr>
          <p:cNvPr id="15" name="TextBox 14">
            <a:hlinkClick r:id="" action="ppaction://noaction">
              <a:snd r:embed="rId25" name="12. 3. Kinder.wav"/>
            </a:hlinkClick>
            <a:extLst>
              <a:ext uri="{FF2B5EF4-FFF2-40B4-BE49-F238E27FC236}">
                <a16:creationId xmlns:a16="http://schemas.microsoft.com/office/drawing/2014/main" id="{508E379C-4517-744E-BF1A-63B9074692BF}"/>
              </a:ext>
            </a:extLst>
          </p:cNvPr>
          <p:cNvSpPr txBox="1"/>
          <p:nvPr/>
        </p:nvSpPr>
        <p:spPr>
          <a:xfrm>
            <a:off x="6247008" y="1926152"/>
            <a:ext cx="468000" cy="432000"/>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chemeClr val="bg1"/>
                </a:solidFill>
                <a:latin typeface="Century Gothic" panose="020F0302020204030204"/>
              </a:rPr>
              <a:t>3</a:t>
            </a:r>
            <a:endParaRPr kumimoji="0" lang="en-GB" sz="2400" b="1" i="0" u="none" strike="noStrike" kern="1200" cap="none" spc="0" normalizeH="0" baseline="0" noProof="0" dirty="0">
              <a:ln>
                <a:noFill/>
              </a:ln>
              <a:solidFill>
                <a:schemeClr val="bg1"/>
              </a:solidFill>
              <a:effectLst/>
              <a:uLnTx/>
              <a:uFillTx/>
              <a:latin typeface="Century Gothic" panose="020F0302020204030204"/>
            </a:endParaRPr>
          </a:p>
        </p:txBody>
      </p:sp>
      <p:sp>
        <p:nvSpPr>
          <p:cNvPr id="16" name="TextBox 15">
            <a:hlinkClick r:id="" action="ppaction://noaction">
              <a:snd r:embed="rId26" name="12. 4. Berlin.wav"/>
            </a:hlinkClick>
            <a:extLst>
              <a:ext uri="{FF2B5EF4-FFF2-40B4-BE49-F238E27FC236}">
                <a16:creationId xmlns:a16="http://schemas.microsoft.com/office/drawing/2014/main" id="{FD598E1C-69BA-FC4C-849F-B3563272421A}"/>
              </a:ext>
            </a:extLst>
          </p:cNvPr>
          <p:cNvSpPr txBox="1"/>
          <p:nvPr/>
        </p:nvSpPr>
        <p:spPr>
          <a:xfrm>
            <a:off x="9176271" y="1926151"/>
            <a:ext cx="468000" cy="432000"/>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chemeClr val="bg1"/>
                </a:solidFill>
                <a:latin typeface="Century Gothic" panose="020F0302020204030204"/>
              </a:rPr>
              <a:t>4</a:t>
            </a:r>
            <a:endParaRPr kumimoji="0" lang="en-GB" sz="2400" b="1" i="0" u="none" strike="noStrike" kern="1200" cap="none" spc="0" normalizeH="0" baseline="0" noProof="0" dirty="0">
              <a:ln>
                <a:noFill/>
              </a:ln>
              <a:solidFill>
                <a:schemeClr val="bg1"/>
              </a:solidFill>
              <a:effectLst/>
              <a:uLnTx/>
              <a:uFillTx/>
              <a:latin typeface="Century Gothic" panose="020F0302020204030204"/>
            </a:endParaRPr>
          </a:p>
        </p:txBody>
      </p:sp>
      <p:sp>
        <p:nvSpPr>
          <p:cNvPr id="17" name="TextBox 16">
            <a:hlinkClick r:id="" action="ppaction://noaction">
              <a:snd r:embed="rId27" name="12. 5. Wie hast.wav"/>
            </a:hlinkClick>
            <a:extLst>
              <a:ext uri="{FF2B5EF4-FFF2-40B4-BE49-F238E27FC236}">
                <a16:creationId xmlns:a16="http://schemas.microsoft.com/office/drawing/2014/main" id="{75EE0AA8-9231-3045-9884-2657D1320E3F}"/>
              </a:ext>
            </a:extLst>
          </p:cNvPr>
          <p:cNvSpPr txBox="1"/>
          <p:nvPr/>
        </p:nvSpPr>
        <p:spPr>
          <a:xfrm>
            <a:off x="491335" y="3429000"/>
            <a:ext cx="468000" cy="432000"/>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chemeClr val="bg1"/>
                </a:solidFill>
                <a:latin typeface="Century Gothic" panose="020F0302020204030204"/>
              </a:rPr>
              <a:t>5</a:t>
            </a:r>
            <a:endParaRPr kumimoji="0" lang="en-GB" sz="2400" b="1" i="0" u="none" strike="noStrike" kern="1200" cap="none" spc="0" normalizeH="0" baseline="0" noProof="0" dirty="0">
              <a:ln>
                <a:noFill/>
              </a:ln>
              <a:solidFill>
                <a:schemeClr val="bg1"/>
              </a:solidFill>
              <a:effectLst/>
              <a:uLnTx/>
              <a:uFillTx/>
              <a:latin typeface="Century Gothic" panose="020F0302020204030204"/>
            </a:endParaRPr>
          </a:p>
        </p:txBody>
      </p:sp>
      <p:sp>
        <p:nvSpPr>
          <p:cNvPr id="18" name="TextBox 17">
            <a:hlinkClick r:id="" action="ppaction://noaction">
              <a:snd r:embed="rId28" name="12. 6. Wolfgangs.wav"/>
            </a:hlinkClick>
            <a:extLst>
              <a:ext uri="{FF2B5EF4-FFF2-40B4-BE49-F238E27FC236}">
                <a16:creationId xmlns:a16="http://schemas.microsoft.com/office/drawing/2014/main" id="{A167162B-ED23-E949-A13D-39A8FE47E0B4}"/>
              </a:ext>
            </a:extLst>
          </p:cNvPr>
          <p:cNvSpPr txBox="1"/>
          <p:nvPr/>
        </p:nvSpPr>
        <p:spPr>
          <a:xfrm>
            <a:off x="3366705" y="3428999"/>
            <a:ext cx="468000" cy="432000"/>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chemeClr val="bg1"/>
                </a:solidFill>
                <a:latin typeface="Century Gothic" panose="020F0302020204030204"/>
              </a:rPr>
              <a:t>6</a:t>
            </a:r>
            <a:endParaRPr kumimoji="0" lang="en-GB" sz="2400" b="1" i="0" u="none" strike="noStrike" kern="1200" cap="none" spc="0" normalizeH="0" baseline="0" noProof="0" dirty="0">
              <a:ln>
                <a:noFill/>
              </a:ln>
              <a:solidFill>
                <a:schemeClr val="bg1"/>
              </a:solidFill>
              <a:effectLst/>
              <a:uLnTx/>
              <a:uFillTx/>
              <a:latin typeface="Century Gothic" panose="020F0302020204030204"/>
            </a:endParaRPr>
          </a:p>
        </p:txBody>
      </p:sp>
      <p:sp>
        <p:nvSpPr>
          <p:cNvPr id="19" name="TextBox 18">
            <a:hlinkClick r:id="" action="ppaction://noaction">
              <a:snd r:embed="rId29" name="12. 7. Vor.wav"/>
            </a:hlinkClick>
            <a:extLst>
              <a:ext uri="{FF2B5EF4-FFF2-40B4-BE49-F238E27FC236}">
                <a16:creationId xmlns:a16="http://schemas.microsoft.com/office/drawing/2014/main" id="{07E73D78-4E32-CD4A-A523-1D4B06C150E4}"/>
              </a:ext>
            </a:extLst>
          </p:cNvPr>
          <p:cNvSpPr txBox="1"/>
          <p:nvPr/>
        </p:nvSpPr>
        <p:spPr>
          <a:xfrm>
            <a:off x="6268372" y="3429842"/>
            <a:ext cx="468000" cy="432000"/>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chemeClr val="bg1"/>
                </a:solidFill>
                <a:latin typeface="Century Gothic" panose="020F0302020204030204"/>
              </a:rPr>
              <a:t>7</a:t>
            </a:r>
            <a:endParaRPr kumimoji="0" lang="en-GB" sz="2400" b="1" i="0" u="none" strike="noStrike" kern="1200" cap="none" spc="0" normalizeH="0" baseline="0" noProof="0" dirty="0">
              <a:ln>
                <a:noFill/>
              </a:ln>
              <a:solidFill>
                <a:schemeClr val="bg1"/>
              </a:solidFill>
              <a:effectLst/>
              <a:uLnTx/>
              <a:uFillTx/>
              <a:latin typeface="Century Gothic" panose="020F0302020204030204"/>
            </a:endParaRPr>
          </a:p>
        </p:txBody>
      </p:sp>
      <p:sp>
        <p:nvSpPr>
          <p:cNvPr id="21" name="TextBox 20">
            <a:hlinkClick r:id="" action="ppaction://noaction">
              <a:snd r:embed="rId30" name="12. 8. Am Wochenende.wav"/>
            </a:hlinkClick>
            <a:extLst>
              <a:ext uri="{FF2B5EF4-FFF2-40B4-BE49-F238E27FC236}">
                <a16:creationId xmlns:a16="http://schemas.microsoft.com/office/drawing/2014/main" id="{2CA90A5E-01F5-3F4F-B7A2-69BF19F3EAF1}"/>
              </a:ext>
            </a:extLst>
          </p:cNvPr>
          <p:cNvSpPr txBox="1"/>
          <p:nvPr/>
        </p:nvSpPr>
        <p:spPr>
          <a:xfrm>
            <a:off x="9176271" y="3369978"/>
            <a:ext cx="468000" cy="432000"/>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chemeClr val="bg1"/>
                </a:solidFill>
                <a:latin typeface="Century Gothic" panose="020F0302020204030204"/>
              </a:rPr>
              <a:t>8</a:t>
            </a:r>
            <a:endParaRPr kumimoji="0" lang="en-GB" sz="2400" b="1" i="0" u="none" strike="noStrike" kern="1200" cap="none" spc="0" normalizeH="0" baseline="0" noProof="0" dirty="0">
              <a:ln>
                <a:noFill/>
              </a:ln>
              <a:solidFill>
                <a:schemeClr val="bg1"/>
              </a:solidFill>
              <a:effectLst/>
              <a:uLnTx/>
              <a:uFillTx/>
              <a:latin typeface="Century Gothic" panose="020F0302020204030204"/>
            </a:endParaRPr>
          </a:p>
        </p:txBody>
      </p:sp>
      <p:sp>
        <p:nvSpPr>
          <p:cNvPr id="22" name="TextBox 21">
            <a:hlinkClick r:id="" action="ppaction://noaction">
              <a:snd r:embed="rId31" name="12. 9. Wolfgang.wav"/>
            </a:hlinkClick>
            <a:extLst>
              <a:ext uri="{FF2B5EF4-FFF2-40B4-BE49-F238E27FC236}">
                <a16:creationId xmlns:a16="http://schemas.microsoft.com/office/drawing/2014/main" id="{420E4ECC-A9A1-D348-BBD8-F42B99C7F752}"/>
              </a:ext>
            </a:extLst>
          </p:cNvPr>
          <p:cNvSpPr txBox="1"/>
          <p:nvPr/>
        </p:nvSpPr>
        <p:spPr>
          <a:xfrm>
            <a:off x="436668" y="4931861"/>
            <a:ext cx="468000" cy="432000"/>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chemeClr val="bg1"/>
                </a:solidFill>
                <a:latin typeface="Century Gothic" panose="020F0302020204030204"/>
              </a:rPr>
              <a:t>9</a:t>
            </a:r>
            <a:endParaRPr kumimoji="0" lang="en-GB" sz="2400" b="1" i="0" u="none" strike="noStrike" kern="1200" cap="none" spc="0" normalizeH="0" baseline="0" noProof="0" dirty="0">
              <a:ln>
                <a:noFill/>
              </a:ln>
              <a:solidFill>
                <a:schemeClr val="bg1"/>
              </a:solidFill>
              <a:effectLst/>
              <a:uLnTx/>
              <a:uFillTx/>
              <a:latin typeface="Century Gothic" panose="020F0302020204030204"/>
            </a:endParaRPr>
          </a:p>
        </p:txBody>
      </p:sp>
      <p:sp>
        <p:nvSpPr>
          <p:cNvPr id="23" name="TextBox 22">
            <a:hlinkClick r:id="" action="ppaction://noaction">
              <a:snd r:embed="rId32" name="12. 10. Freitage.wav"/>
            </a:hlinkClick>
            <a:extLst>
              <a:ext uri="{FF2B5EF4-FFF2-40B4-BE49-F238E27FC236}">
                <a16:creationId xmlns:a16="http://schemas.microsoft.com/office/drawing/2014/main" id="{6C82E3E1-F56E-2D47-BFF0-62912ECAA741}"/>
              </a:ext>
            </a:extLst>
          </p:cNvPr>
          <p:cNvSpPr txBox="1"/>
          <p:nvPr/>
        </p:nvSpPr>
        <p:spPr>
          <a:xfrm>
            <a:off x="3366704" y="4963179"/>
            <a:ext cx="468000" cy="432000"/>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chemeClr val="bg1"/>
                </a:solidFill>
                <a:effectLst/>
                <a:uLnTx/>
                <a:uFillTx/>
                <a:latin typeface="Century Gothic" panose="020F0302020204030204"/>
                <a:ea typeface="+mn-ea"/>
                <a:cs typeface="+mn-cs"/>
              </a:rPr>
              <a:t>10</a:t>
            </a:r>
          </a:p>
        </p:txBody>
      </p:sp>
      <p:sp>
        <p:nvSpPr>
          <p:cNvPr id="24" name="TextBox 23">
            <a:hlinkClick r:id="" action="ppaction://noaction">
              <a:snd r:embed="rId33" name="12. 11. Ich habe.wav"/>
            </a:hlinkClick>
            <a:extLst>
              <a:ext uri="{FF2B5EF4-FFF2-40B4-BE49-F238E27FC236}">
                <a16:creationId xmlns:a16="http://schemas.microsoft.com/office/drawing/2014/main" id="{A321E5D5-EC22-B042-A0FA-7E0116CAF004}"/>
              </a:ext>
            </a:extLst>
          </p:cNvPr>
          <p:cNvSpPr txBox="1"/>
          <p:nvPr/>
        </p:nvSpPr>
        <p:spPr>
          <a:xfrm>
            <a:off x="6216458" y="4995092"/>
            <a:ext cx="468000" cy="432000"/>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chemeClr val="bg1"/>
                </a:solidFill>
                <a:effectLst/>
                <a:uLnTx/>
                <a:uFillTx/>
                <a:latin typeface="Century Gothic" panose="020F0302020204030204"/>
                <a:ea typeface="+mn-ea"/>
                <a:cs typeface="+mn-cs"/>
              </a:rPr>
              <a:t>11</a:t>
            </a:r>
          </a:p>
        </p:txBody>
      </p:sp>
      <p:sp>
        <p:nvSpPr>
          <p:cNvPr id="25" name="TextBox 24">
            <a:hlinkClick r:id="" action="ppaction://noaction">
              <a:snd r:embed="rId34" name="12. 12. was für.wav"/>
            </a:hlinkClick>
            <a:extLst>
              <a:ext uri="{FF2B5EF4-FFF2-40B4-BE49-F238E27FC236}">
                <a16:creationId xmlns:a16="http://schemas.microsoft.com/office/drawing/2014/main" id="{AA393190-7A21-C941-B612-A025C524A1DC}"/>
              </a:ext>
            </a:extLst>
          </p:cNvPr>
          <p:cNvSpPr txBox="1"/>
          <p:nvPr/>
        </p:nvSpPr>
        <p:spPr>
          <a:xfrm>
            <a:off x="9176271" y="4965292"/>
            <a:ext cx="468000" cy="432000"/>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chemeClr val="bg1"/>
                </a:solidFill>
                <a:effectLst/>
                <a:uLnTx/>
                <a:uFillTx/>
                <a:latin typeface="Century Gothic" panose="020F0302020204030204"/>
                <a:ea typeface="+mn-ea"/>
                <a:cs typeface="+mn-cs"/>
              </a:rPr>
              <a:t>12</a:t>
            </a:r>
          </a:p>
        </p:txBody>
      </p:sp>
    </p:spTree>
    <p:extLst>
      <p:ext uri="{BB962C8B-B14F-4D97-AF65-F5344CB8AC3E}">
        <p14:creationId xmlns:p14="http://schemas.microsoft.com/office/powerpoint/2010/main" val="2775491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2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8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8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5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54"/>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3"/>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6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55"/>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7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5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57"/>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70"/>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58"/>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59"/>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60"/>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74"/>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72"/>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0" nodeType="clickEffect">
                                  <p:stCondLst>
                                    <p:cond delay="0"/>
                                  </p:stCondLst>
                                  <p:childTnLst>
                                    <p:set>
                                      <p:cBhvr>
                                        <p:cTn id="68" dur="1" fill="hold">
                                          <p:stCondLst>
                                            <p:cond delay="0"/>
                                          </p:stCondLst>
                                        </p:cTn>
                                        <p:tgtEl>
                                          <p:spTgt spid="61"/>
                                        </p:tgtEl>
                                        <p:attrNameLst>
                                          <p:attrName>style.visibility</p:attrName>
                                        </p:attrNameLst>
                                      </p:cBhvr>
                                      <p:to>
                                        <p:strVal val="hidden"/>
                                      </p:to>
                                    </p:set>
                                  </p:childTnLst>
                                </p:cTn>
                              </p:par>
                              <p:par>
                                <p:cTn id="69" presetID="1" presetClass="exit" presetSubtype="0" fill="hold" nodeType="withEffect">
                                  <p:stCondLst>
                                    <p:cond delay="0"/>
                                  </p:stCondLst>
                                  <p:childTnLst>
                                    <p:set>
                                      <p:cBhvr>
                                        <p:cTn id="70" dur="1" fill="hold">
                                          <p:stCondLst>
                                            <p:cond delay="0"/>
                                          </p:stCondLst>
                                        </p:cTn>
                                        <p:tgtEl>
                                          <p:spTgt spid="76"/>
                                        </p:tgtEl>
                                        <p:attrNameLst>
                                          <p:attrName>style.visibility</p:attrName>
                                        </p:attrNameLst>
                                      </p:cBhvr>
                                      <p:to>
                                        <p:strVal val="hidden"/>
                                      </p:to>
                                    </p:set>
                                  </p:childTnLst>
                                </p:cTn>
                              </p:par>
                              <p:par>
                                <p:cTn id="71" presetID="1" presetClass="exit" presetSubtype="0" fill="hold" nodeType="withEffect">
                                  <p:stCondLst>
                                    <p:cond delay="0"/>
                                  </p:stCondLst>
                                  <p:childTnLst>
                                    <p:set>
                                      <p:cBhvr>
                                        <p:cTn id="72" dur="1" fill="hold">
                                          <p:stCondLst>
                                            <p:cond delay="0"/>
                                          </p:stCondLst>
                                        </p:cTn>
                                        <p:tgtEl>
                                          <p:spTgt spid="7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1" grpId="0" animBg="1"/>
      <p:bldP spid="34"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050D3C9A-371E-4DFE-AA3A-D91EF83FD860}"/>
              </a:ext>
            </a:extLst>
          </p:cNvPr>
          <p:cNvSpPr txBox="1"/>
          <p:nvPr/>
        </p:nvSpPr>
        <p:spPr>
          <a:xfrm>
            <a:off x="5660457" y="3229588"/>
            <a:ext cx="1851920" cy="400110"/>
          </a:xfrm>
          <a:prstGeom prst="rect">
            <a:avLst/>
          </a:prstGeom>
          <a:solidFill>
            <a:srgbClr val="C5E0B4"/>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dienstags</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E7069E36-72DF-413B-8C2A-50B1F66834D6}"/>
              </a:ext>
            </a:extLst>
          </p:cNvPr>
          <p:cNvSpPr txBox="1"/>
          <p:nvPr/>
        </p:nvSpPr>
        <p:spPr>
          <a:xfrm>
            <a:off x="883721" y="3229588"/>
            <a:ext cx="1851920" cy="400110"/>
          </a:xfrm>
          <a:prstGeom prst="rect">
            <a:avLst/>
          </a:prstGeom>
          <a:solidFill>
            <a:srgbClr val="DAA521"/>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Mia</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3" name="Rounded Rectangle 11">
            <a:extLst>
              <a:ext uri="{FF2B5EF4-FFF2-40B4-BE49-F238E27FC236}">
                <a16:creationId xmlns:a16="http://schemas.microsoft.com/office/drawing/2014/main" id="{DF1F5201-351D-4212-8C49-33C28719D589}"/>
              </a:ext>
            </a:extLst>
          </p:cNvPr>
          <p:cNvSpPr/>
          <p:nvPr/>
        </p:nvSpPr>
        <p:spPr>
          <a:xfrm>
            <a:off x="9900745" y="213709"/>
            <a:ext cx="2099196" cy="400919"/>
          </a:xfrm>
          <a:prstGeom prst="roundRect">
            <a:avLst/>
          </a:prstGeom>
          <a:solidFill>
            <a:srgbClr val="DAA520"/>
          </a:solidFill>
          <a:ln>
            <a:solidFill>
              <a:schemeClr val="accent5">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0" y="313809"/>
            <a:ext cx="5706319" cy="707849"/>
          </a:xfrm>
        </p:spPr>
        <p:txBody>
          <a:bodyPr>
            <a:normAutofit/>
          </a:bodyPr>
          <a:lstStyle/>
          <a:p>
            <a:r>
              <a:rPr lang="en-GB" sz="2800" b="1" dirty="0">
                <a:solidFill>
                  <a:schemeClr val="bg1"/>
                </a:solidFill>
              </a:rPr>
              <a:t>Adverbs of place – word order 2</a:t>
            </a:r>
          </a:p>
        </p:txBody>
      </p:sp>
      <p:sp>
        <p:nvSpPr>
          <p:cNvPr id="2" name="TextBox 1"/>
          <p:cNvSpPr txBox="1"/>
          <p:nvPr/>
        </p:nvSpPr>
        <p:spPr>
          <a:xfrm>
            <a:off x="130647" y="1366450"/>
            <a:ext cx="11869294" cy="50167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As you know,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adverbs come after the verb </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when a sentence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starts with a subject </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(WO1).</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If the sentence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starts with a time adverb</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the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subject comes after the verb </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(WO2).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You can also put the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object</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first,</a:t>
            </a:r>
            <a:r>
              <a:rPr kumimoji="0" lang="en-GB" sz="2000" b="0" i="0" u="none" strike="noStrike" kern="1200" cap="none" spc="0" normalizeH="0" noProof="0" dirty="0">
                <a:ln>
                  <a:noFill/>
                </a:ln>
                <a:solidFill>
                  <a:srgbClr val="5B9BD5">
                    <a:lumMod val="50000"/>
                  </a:srgbClr>
                </a:solidFill>
                <a:effectLst/>
                <a:uLnTx/>
                <a:uFillTx/>
                <a:latin typeface="Century Gothic" panose="020F0302020204030204"/>
                <a:ea typeface="+mn-ea"/>
                <a:cs typeface="+mn-cs"/>
              </a:rPr>
              <a:t> if this is what you want to emphasise.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aseline="0" dirty="0">
              <a:solidFill>
                <a:srgbClr val="5B9BD5">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aseline="0" dirty="0">
              <a:solidFill>
                <a:srgbClr val="5B9BD5">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noProof="0" dirty="0">
                <a:ln>
                  <a:noFill/>
                </a:ln>
                <a:solidFill>
                  <a:srgbClr val="5B9BD5">
                    <a:lumMod val="50000"/>
                  </a:srgbClr>
                </a:solidFill>
                <a:effectLst/>
                <a:uLnTx/>
                <a:uFillTx/>
                <a:latin typeface="Century Gothic" panose="020F0302020204030204"/>
                <a:ea typeface="+mn-ea"/>
                <a:cs typeface="+mn-cs"/>
              </a:rPr>
              <a:t>The verb is still always </a:t>
            </a:r>
            <a:r>
              <a:rPr kumimoji="0" lang="en-GB" sz="2000" b="1" i="0" u="none" strike="noStrike" kern="1200" cap="none" spc="0" normalizeH="0" noProof="0" dirty="0">
                <a:ln>
                  <a:noFill/>
                </a:ln>
                <a:solidFill>
                  <a:srgbClr val="5B9BD5">
                    <a:lumMod val="50000"/>
                  </a:srgbClr>
                </a:solidFill>
                <a:effectLst/>
                <a:uLnTx/>
                <a:uFillTx/>
                <a:latin typeface="Century Gothic" panose="020F0302020204030204"/>
                <a:ea typeface="+mn-ea"/>
                <a:cs typeface="+mn-cs"/>
              </a:rPr>
              <a:t>second idea</a:t>
            </a:r>
            <a:r>
              <a:rPr kumimoji="0" lang="en-GB" sz="2000" b="0" i="0" u="none" strike="noStrike" kern="1200" cap="none" spc="0" normalizeH="0" noProof="0" dirty="0">
                <a:ln>
                  <a:noFill/>
                </a:ln>
                <a:solidFill>
                  <a:srgbClr val="5B9BD5">
                    <a:lumMod val="50000"/>
                  </a:srgbClr>
                </a:solidFill>
                <a:effectLst/>
                <a:uLnTx/>
                <a:uFillTx/>
                <a:latin typeface="Century Gothic" panose="020F0302020204030204"/>
                <a:ea typeface="+mn-ea"/>
                <a:cs typeface="+mn-cs"/>
              </a:rPr>
              <a:t> in the sentence.</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B2D4345B-69EA-418E-9538-BBF2AA23A9CF}"/>
              </a:ext>
            </a:extLst>
          </p:cNvPr>
          <p:cNvSpPr txBox="1"/>
          <p:nvPr/>
        </p:nvSpPr>
        <p:spPr>
          <a:xfrm>
            <a:off x="883721" y="1976316"/>
            <a:ext cx="1851920" cy="400110"/>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Mia</a:t>
            </a:r>
          </a:p>
        </p:txBody>
      </p:sp>
      <p:sp>
        <p:nvSpPr>
          <p:cNvPr id="11" name="TextBox 10">
            <a:extLst>
              <a:ext uri="{FF2B5EF4-FFF2-40B4-BE49-F238E27FC236}">
                <a16:creationId xmlns:a16="http://schemas.microsoft.com/office/drawing/2014/main" id="{4258DCF7-BF45-4F9D-96B9-6942807676ED}"/>
              </a:ext>
            </a:extLst>
          </p:cNvPr>
          <p:cNvSpPr txBox="1"/>
          <p:nvPr/>
        </p:nvSpPr>
        <p:spPr>
          <a:xfrm>
            <a:off x="3272089" y="1976316"/>
            <a:ext cx="1851920" cy="400110"/>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spielt</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A0CF8E12-D90E-44E2-AD18-2852381740B9}"/>
              </a:ext>
            </a:extLst>
          </p:cNvPr>
          <p:cNvSpPr txBox="1"/>
          <p:nvPr/>
        </p:nvSpPr>
        <p:spPr>
          <a:xfrm>
            <a:off x="5660457" y="1976316"/>
            <a:ext cx="1851920" cy="400110"/>
          </a:xfrm>
          <a:prstGeom prst="rect">
            <a:avLst/>
          </a:prstGeom>
          <a:solidFill>
            <a:schemeClr val="accent6">
              <a:lumMod val="40000"/>
              <a:lumOff val="6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dienstags</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33D82C17-0B12-40DE-8ECD-8C09365FCACD}"/>
              </a:ext>
            </a:extLst>
          </p:cNvPr>
          <p:cNvSpPr txBox="1"/>
          <p:nvPr/>
        </p:nvSpPr>
        <p:spPr>
          <a:xfrm>
            <a:off x="8048825" y="1981831"/>
            <a:ext cx="1851920" cy="400110"/>
          </a:xfrm>
          <a:prstGeom prst="rect">
            <a:avLst/>
          </a:prstGeom>
          <a:solidFill>
            <a:srgbClr val="FBC1F7"/>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Klarinette</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B63C7794-EFA2-41DE-8706-CA10C544A5AB}"/>
              </a:ext>
            </a:extLst>
          </p:cNvPr>
          <p:cNvSpPr txBox="1"/>
          <p:nvPr/>
        </p:nvSpPr>
        <p:spPr>
          <a:xfrm>
            <a:off x="3272089" y="3229588"/>
            <a:ext cx="1851920" cy="400110"/>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spielt</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812B0AB1-90D0-4DB8-8850-BF1DA788F358}"/>
              </a:ext>
            </a:extLst>
          </p:cNvPr>
          <p:cNvSpPr txBox="1"/>
          <p:nvPr/>
        </p:nvSpPr>
        <p:spPr>
          <a:xfrm>
            <a:off x="8048825" y="3231695"/>
            <a:ext cx="1851920" cy="400110"/>
          </a:xfrm>
          <a:prstGeom prst="rect">
            <a:avLst/>
          </a:prstGeom>
          <a:solidFill>
            <a:srgbClr val="FBC1F7"/>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Klarinette</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nvGrpSpPr>
          <p:cNvPr id="30" name="Group 29">
            <a:extLst>
              <a:ext uri="{FF2B5EF4-FFF2-40B4-BE49-F238E27FC236}">
                <a16:creationId xmlns:a16="http://schemas.microsoft.com/office/drawing/2014/main" id="{6BE0E9F4-4807-40EE-9ED7-25590C496509}"/>
              </a:ext>
            </a:extLst>
          </p:cNvPr>
          <p:cNvGrpSpPr/>
          <p:nvPr/>
        </p:nvGrpSpPr>
        <p:grpSpPr>
          <a:xfrm>
            <a:off x="10108149" y="1975204"/>
            <a:ext cx="1220132" cy="400110"/>
            <a:chOff x="10657827" y="2251131"/>
            <a:chExt cx="1220132" cy="867434"/>
          </a:xfrm>
        </p:grpSpPr>
        <p:cxnSp>
          <p:nvCxnSpPr>
            <p:cNvPr id="26" name="Straight Connector 25">
              <a:extLst>
                <a:ext uri="{FF2B5EF4-FFF2-40B4-BE49-F238E27FC236}">
                  <a16:creationId xmlns:a16="http://schemas.microsoft.com/office/drawing/2014/main" id="{33AB4396-88D7-416F-A1FB-F5DD8DDE48FA}"/>
                </a:ext>
              </a:extLst>
            </p:cNvPr>
            <p:cNvCxnSpPr/>
            <p:nvPr/>
          </p:nvCxnSpPr>
          <p:spPr>
            <a:xfrm>
              <a:off x="10657827" y="2666257"/>
              <a:ext cx="159178" cy="0"/>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3DF7EA08-AEEA-46AF-A86D-27206F37A207}"/>
                </a:ext>
              </a:extLst>
            </p:cNvPr>
            <p:cNvSpPr txBox="1"/>
            <p:nvPr/>
          </p:nvSpPr>
          <p:spPr>
            <a:xfrm>
              <a:off x="10816344" y="2251131"/>
              <a:ext cx="1061615" cy="867434"/>
            </a:xfrm>
            <a:prstGeom prst="rect">
              <a:avLst/>
            </a:prstGeom>
            <a:solidFill>
              <a:schemeClr val="accent5">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WO1</a:t>
              </a:r>
            </a:p>
          </p:txBody>
        </p:sp>
      </p:grpSp>
      <p:grpSp>
        <p:nvGrpSpPr>
          <p:cNvPr id="64" name="Group 63">
            <a:extLst>
              <a:ext uri="{FF2B5EF4-FFF2-40B4-BE49-F238E27FC236}">
                <a16:creationId xmlns:a16="http://schemas.microsoft.com/office/drawing/2014/main" id="{7E3ADA3C-3898-4422-BAAF-7124C030447A}"/>
              </a:ext>
            </a:extLst>
          </p:cNvPr>
          <p:cNvGrpSpPr/>
          <p:nvPr/>
        </p:nvGrpSpPr>
        <p:grpSpPr>
          <a:xfrm>
            <a:off x="10108149" y="3184398"/>
            <a:ext cx="1220132" cy="400110"/>
            <a:chOff x="10657827" y="2251131"/>
            <a:chExt cx="1220132" cy="867434"/>
          </a:xfrm>
        </p:grpSpPr>
        <p:cxnSp>
          <p:nvCxnSpPr>
            <p:cNvPr id="68" name="Straight Connector 67">
              <a:extLst>
                <a:ext uri="{FF2B5EF4-FFF2-40B4-BE49-F238E27FC236}">
                  <a16:creationId xmlns:a16="http://schemas.microsoft.com/office/drawing/2014/main" id="{C2438378-B61E-4E8F-95B9-03E3CEFCDED3}"/>
                </a:ext>
              </a:extLst>
            </p:cNvPr>
            <p:cNvCxnSpPr/>
            <p:nvPr/>
          </p:nvCxnSpPr>
          <p:spPr>
            <a:xfrm>
              <a:off x="10657827" y="2666257"/>
              <a:ext cx="159178" cy="0"/>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2EABBA5C-E3A0-438C-8DAD-690A13785D2B}"/>
                </a:ext>
              </a:extLst>
            </p:cNvPr>
            <p:cNvSpPr txBox="1"/>
            <p:nvPr/>
          </p:nvSpPr>
          <p:spPr>
            <a:xfrm>
              <a:off x="10816344" y="2251131"/>
              <a:ext cx="1061615" cy="867434"/>
            </a:xfrm>
            <a:prstGeom prst="rect">
              <a:avLst/>
            </a:prstGeom>
            <a:solidFill>
              <a:schemeClr val="accent5">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WO2</a:t>
              </a:r>
            </a:p>
          </p:txBody>
        </p:sp>
      </p:grpSp>
      <p:sp>
        <p:nvSpPr>
          <p:cNvPr id="41" name="TextBox 40">
            <a:extLst>
              <a:ext uri="{FF2B5EF4-FFF2-40B4-BE49-F238E27FC236}">
                <a16:creationId xmlns:a16="http://schemas.microsoft.com/office/drawing/2014/main" id="{D6F54F4D-5E1A-4DE0-A0A2-DADE1E9DA4C3}"/>
              </a:ext>
            </a:extLst>
          </p:cNvPr>
          <p:cNvSpPr txBox="1"/>
          <p:nvPr/>
        </p:nvSpPr>
        <p:spPr>
          <a:xfrm>
            <a:off x="5640455" y="4846729"/>
            <a:ext cx="1851920" cy="400110"/>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Mia</a:t>
            </a:r>
          </a:p>
        </p:txBody>
      </p:sp>
      <p:sp>
        <p:nvSpPr>
          <p:cNvPr id="42" name="TextBox 41">
            <a:extLst>
              <a:ext uri="{FF2B5EF4-FFF2-40B4-BE49-F238E27FC236}">
                <a16:creationId xmlns:a16="http://schemas.microsoft.com/office/drawing/2014/main" id="{E1BFDEA8-FA2C-42D2-9DED-75FB79A68A74}"/>
              </a:ext>
            </a:extLst>
          </p:cNvPr>
          <p:cNvSpPr txBox="1"/>
          <p:nvPr/>
        </p:nvSpPr>
        <p:spPr>
          <a:xfrm>
            <a:off x="3272089" y="4858922"/>
            <a:ext cx="1851920" cy="400110"/>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spielt</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3" name="TextBox 42">
            <a:extLst>
              <a:ext uri="{FF2B5EF4-FFF2-40B4-BE49-F238E27FC236}">
                <a16:creationId xmlns:a16="http://schemas.microsoft.com/office/drawing/2014/main" id="{26CFB2C5-C26D-4B4E-90FA-E4D28DAEE12D}"/>
              </a:ext>
            </a:extLst>
          </p:cNvPr>
          <p:cNvSpPr txBox="1"/>
          <p:nvPr/>
        </p:nvSpPr>
        <p:spPr>
          <a:xfrm>
            <a:off x="8048825" y="4837243"/>
            <a:ext cx="1851920" cy="400110"/>
          </a:xfrm>
          <a:prstGeom prst="rect">
            <a:avLst/>
          </a:prstGeom>
          <a:solidFill>
            <a:schemeClr val="accent6">
              <a:lumMod val="40000"/>
              <a:lumOff val="6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dienstags</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4" name="TextBox 43">
            <a:extLst>
              <a:ext uri="{FF2B5EF4-FFF2-40B4-BE49-F238E27FC236}">
                <a16:creationId xmlns:a16="http://schemas.microsoft.com/office/drawing/2014/main" id="{5F5B073B-C751-4F77-916F-D34BB5B33054}"/>
              </a:ext>
            </a:extLst>
          </p:cNvPr>
          <p:cNvSpPr txBox="1"/>
          <p:nvPr/>
        </p:nvSpPr>
        <p:spPr>
          <a:xfrm>
            <a:off x="863719" y="4851473"/>
            <a:ext cx="1851920" cy="400110"/>
          </a:xfrm>
          <a:prstGeom prst="rect">
            <a:avLst/>
          </a:prstGeom>
          <a:solidFill>
            <a:srgbClr val="FBC1F7"/>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Klarinette</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nvGrpSpPr>
          <p:cNvPr id="45" name="Group 44">
            <a:extLst>
              <a:ext uri="{FF2B5EF4-FFF2-40B4-BE49-F238E27FC236}">
                <a16:creationId xmlns:a16="http://schemas.microsoft.com/office/drawing/2014/main" id="{090B1A64-F2E7-4D5F-80E0-768D807F0CD0}"/>
              </a:ext>
            </a:extLst>
          </p:cNvPr>
          <p:cNvGrpSpPr/>
          <p:nvPr/>
        </p:nvGrpSpPr>
        <p:grpSpPr>
          <a:xfrm>
            <a:off x="10108149" y="4855863"/>
            <a:ext cx="1220132" cy="400110"/>
            <a:chOff x="10657827" y="2251131"/>
            <a:chExt cx="1220132" cy="867434"/>
          </a:xfrm>
        </p:grpSpPr>
        <p:cxnSp>
          <p:nvCxnSpPr>
            <p:cNvPr id="46" name="Straight Connector 45">
              <a:extLst>
                <a:ext uri="{FF2B5EF4-FFF2-40B4-BE49-F238E27FC236}">
                  <a16:creationId xmlns:a16="http://schemas.microsoft.com/office/drawing/2014/main" id="{FDEA92EF-6CDE-4D03-B346-F447B0318E1B}"/>
                </a:ext>
              </a:extLst>
            </p:cNvPr>
            <p:cNvCxnSpPr/>
            <p:nvPr/>
          </p:nvCxnSpPr>
          <p:spPr>
            <a:xfrm>
              <a:off x="10657827" y="2666257"/>
              <a:ext cx="159178" cy="0"/>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5D2A1F0A-848B-4360-9416-99D4801F395B}"/>
                </a:ext>
              </a:extLst>
            </p:cNvPr>
            <p:cNvSpPr txBox="1"/>
            <p:nvPr/>
          </p:nvSpPr>
          <p:spPr>
            <a:xfrm>
              <a:off x="10816344" y="2251131"/>
              <a:ext cx="1061615" cy="867434"/>
            </a:xfrm>
            <a:prstGeom prst="rect">
              <a:avLst/>
            </a:prstGeom>
            <a:solidFill>
              <a:schemeClr val="accent5">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WO2</a:t>
              </a:r>
            </a:p>
          </p:txBody>
        </p:sp>
      </p:grpSp>
      <p:sp>
        <p:nvSpPr>
          <p:cNvPr id="4" name="Rectangle: Rounded Corners 3">
            <a:extLst>
              <a:ext uri="{FF2B5EF4-FFF2-40B4-BE49-F238E27FC236}">
                <a16:creationId xmlns:a16="http://schemas.microsoft.com/office/drawing/2014/main" id="{32D35F6B-F345-41D0-90C9-9BBDDD0DBC2E}"/>
              </a:ext>
            </a:extLst>
          </p:cNvPr>
          <p:cNvSpPr/>
          <p:nvPr/>
        </p:nvSpPr>
        <p:spPr>
          <a:xfrm>
            <a:off x="3131127" y="1773382"/>
            <a:ext cx="2143407" cy="3718168"/>
          </a:xfrm>
          <a:prstGeom prst="roundRect">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87214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1"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grpId="0" nodeType="clickEffect">
                                  <p:stCondLst>
                                    <p:cond delay="0"/>
                                  </p:stCondLst>
                                  <p:childTnLst>
                                    <p:animMotion origin="layout" path="M 2.5E-6 0 L 0.39219 0 " pathEditMode="relative" rAng="0" ptsTypes="AA">
                                      <p:cBhvr>
                                        <p:cTn id="36" dur="3000" fill="hold"/>
                                        <p:tgtEl>
                                          <p:spTgt spid="17"/>
                                        </p:tgtEl>
                                        <p:attrNameLst>
                                          <p:attrName>ppt_x</p:attrName>
                                          <p:attrName>ppt_y</p:attrName>
                                        </p:attrNameLst>
                                      </p:cBhvr>
                                      <p:rCtr x="19609" y="0"/>
                                    </p:animMotion>
                                  </p:childTnLst>
                                </p:cTn>
                              </p:par>
                              <p:par>
                                <p:cTn id="37" presetID="42" presetClass="path" presetSubtype="0" accel="50000" decel="50000" fill="hold" grpId="0" nodeType="withEffect">
                                  <p:stCondLst>
                                    <p:cond delay="0"/>
                                  </p:stCondLst>
                                  <p:childTnLst>
                                    <p:animMotion origin="layout" path="M -4.375E-6 0 L -0.39179 0 " pathEditMode="relative" rAng="0" ptsTypes="AA">
                                      <p:cBhvr>
                                        <p:cTn id="38" dur="3000" fill="hold"/>
                                        <p:tgtEl>
                                          <p:spTgt spid="15"/>
                                        </p:tgtEl>
                                        <p:attrNameLst>
                                          <p:attrName>ppt_x</p:attrName>
                                          <p:attrName>ppt_y</p:attrName>
                                        </p:attrNameLst>
                                      </p:cBhvr>
                                      <p:rCtr x="-19596" y="0"/>
                                    </p:animMotion>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9" end="9"/>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fade">
                                      <p:cBhvr>
                                        <p:cTn id="61" dur="500"/>
                                        <p:tgtEl>
                                          <p:spTgt spid="4"/>
                                        </p:tgtEl>
                                      </p:cBhvr>
                                    </p:animEffect>
                                  </p:childTnLst>
                                </p:cTn>
                              </p:par>
                              <p:par>
                                <p:cTn id="62" presetID="1" presetClass="entr" presetSubtype="0" fill="hold" nodeType="withEffect">
                                  <p:stCondLst>
                                    <p:cond delay="0"/>
                                  </p:stCondLst>
                                  <p:childTnLst>
                                    <p:set>
                                      <p:cBhvr>
                                        <p:cTn id="63"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7" grpId="0" animBg="1"/>
      <p:bldP spid="17" grpId="1" animBg="1"/>
      <p:bldP spid="9" grpId="0" animBg="1"/>
      <p:bldP spid="11" grpId="0" animBg="1"/>
      <p:bldP spid="13" grpId="0" animBg="1"/>
      <p:bldP spid="14" grpId="0" animBg="1"/>
      <p:bldP spid="16" grpId="0" animBg="1"/>
      <p:bldP spid="18" grpId="0" animBg="1"/>
      <p:bldP spid="41" grpId="0" animBg="1"/>
      <p:bldP spid="42" grpId="0" animBg="1"/>
      <p:bldP spid="43" grpId="0" animBg="1"/>
      <p:bldP spid="44"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386945" cy="869950"/>
          </a:xfrm>
          <a:prstGeom prst="rect">
            <a:avLst/>
          </a:prstGeom>
        </p:spPr>
      </p:pic>
      <p:sp>
        <p:nvSpPr>
          <p:cNvPr id="4" name="Title 3"/>
          <p:cNvSpPr>
            <a:spLocks noGrp="1"/>
          </p:cNvSpPr>
          <p:nvPr>
            <p:ph type="title"/>
          </p:nvPr>
        </p:nvSpPr>
        <p:spPr>
          <a:xfrm>
            <a:off x="0" y="294041"/>
            <a:ext cx="5945161" cy="707849"/>
          </a:xfrm>
        </p:spPr>
        <p:txBody>
          <a:bodyPr>
            <a:normAutofit fontScale="90000"/>
          </a:bodyPr>
          <a:lstStyle/>
          <a:p>
            <a:r>
              <a:rPr lang="en-GB" sz="3600" b="1" dirty="0">
                <a:solidFill>
                  <a:schemeClr val="bg1"/>
                </a:solidFill>
              </a:rPr>
              <a:t>Was </a:t>
            </a:r>
            <a:r>
              <a:rPr lang="en-GB" sz="3600" b="1" dirty="0" err="1">
                <a:solidFill>
                  <a:schemeClr val="bg1"/>
                </a:solidFill>
              </a:rPr>
              <a:t>machst</a:t>
            </a:r>
            <a:r>
              <a:rPr lang="en-GB" sz="3600" b="1" dirty="0">
                <a:solidFill>
                  <a:schemeClr val="bg1"/>
                </a:solidFill>
              </a:rPr>
              <a:t> du? Und </a:t>
            </a:r>
            <a:r>
              <a:rPr lang="en-GB" sz="3600" b="1" dirty="0" err="1">
                <a:solidFill>
                  <a:schemeClr val="bg1"/>
                </a:solidFill>
              </a:rPr>
              <a:t>wann</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178253" y="1155675"/>
            <a:ext cx="10395235" cy="830997"/>
          </a:xfrm>
          <a:prstGeom prst="rect">
            <a:avLst/>
          </a:prstGeom>
          <a:noFill/>
        </p:spPr>
        <p:txBody>
          <a:bodyPr wrap="square" rtlCol="0">
            <a:spAutoFit/>
          </a:bodyPr>
          <a:lstStyle/>
          <a:p>
            <a:r>
              <a:rPr lang="en-US" sz="2400" b="1" dirty="0">
                <a:solidFill>
                  <a:schemeClr val="accent5">
                    <a:lumMod val="50000"/>
                  </a:schemeClr>
                </a:solidFill>
              </a:rPr>
              <a:t>Partner(in) A </a:t>
            </a:r>
            <a:r>
              <a:rPr lang="en-US" sz="2400" dirty="0" err="1">
                <a:solidFill>
                  <a:schemeClr val="accent5">
                    <a:lumMod val="50000"/>
                  </a:schemeClr>
                </a:solidFill>
              </a:rPr>
              <a:t>liest</a:t>
            </a:r>
            <a:r>
              <a:rPr lang="en-US" sz="2400" dirty="0">
                <a:solidFill>
                  <a:schemeClr val="accent5">
                    <a:lumMod val="50000"/>
                  </a:schemeClr>
                </a:solidFill>
              </a:rPr>
              <a:t> den </a:t>
            </a:r>
            <a:r>
              <a:rPr lang="en-US" sz="2400" dirty="0" err="1">
                <a:solidFill>
                  <a:schemeClr val="accent5">
                    <a:lumMod val="50000"/>
                  </a:schemeClr>
                </a:solidFill>
              </a:rPr>
              <a:t>Satz</a:t>
            </a:r>
            <a:r>
              <a:rPr lang="en-US" sz="2400" dirty="0">
                <a:solidFill>
                  <a:schemeClr val="accent5">
                    <a:lumMod val="50000"/>
                  </a:schemeClr>
                </a:solidFill>
              </a:rPr>
              <a:t>. </a:t>
            </a:r>
            <a:br>
              <a:rPr lang="en-US" sz="2400" dirty="0">
                <a:solidFill>
                  <a:schemeClr val="accent5">
                    <a:lumMod val="50000"/>
                  </a:schemeClr>
                </a:solidFill>
              </a:rPr>
            </a:br>
            <a:r>
              <a:rPr lang="en-US" sz="2400" dirty="0">
                <a:solidFill>
                  <a:schemeClr val="accent5">
                    <a:lumMod val="50000"/>
                  </a:schemeClr>
                </a:solidFill>
              </a:rPr>
              <a:t>Der </a:t>
            </a:r>
            <a:r>
              <a:rPr lang="en-US" sz="2400" dirty="0" err="1">
                <a:solidFill>
                  <a:schemeClr val="accent5">
                    <a:lumMod val="50000"/>
                  </a:schemeClr>
                </a:solidFill>
              </a:rPr>
              <a:t>Satz</a:t>
            </a:r>
            <a:r>
              <a:rPr lang="en-US" sz="2400" dirty="0">
                <a:solidFill>
                  <a:schemeClr val="accent5">
                    <a:lumMod val="50000"/>
                  </a:schemeClr>
                </a:solidFill>
              </a:rPr>
              <a:t> muss </a:t>
            </a:r>
            <a:r>
              <a:rPr lang="en-US" sz="2400" dirty="0" err="1">
                <a:solidFill>
                  <a:schemeClr val="accent5">
                    <a:lumMod val="50000"/>
                  </a:schemeClr>
                </a:solidFill>
              </a:rPr>
              <a:t>mit</a:t>
            </a:r>
            <a:r>
              <a:rPr lang="en-US" sz="2400" dirty="0">
                <a:solidFill>
                  <a:schemeClr val="accent5">
                    <a:lumMod val="50000"/>
                  </a:schemeClr>
                </a:solidFill>
              </a:rPr>
              <a:t> dem </a:t>
            </a:r>
            <a:r>
              <a:rPr lang="en-US" sz="2400" b="1" dirty="0" err="1">
                <a:solidFill>
                  <a:schemeClr val="accent5">
                    <a:lumMod val="50000"/>
                  </a:schemeClr>
                </a:solidFill>
              </a:rPr>
              <a:t>Zeitadverb</a:t>
            </a:r>
            <a:r>
              <a:rPr lang="en-US" sz="2400" dirty="0">
                <a:solidFill>
                  <a:schemeClr val="accent5">
                    <a:lumMod val="50000"/>
                  </a:schemeClr>
                </a:solidFill>
              </a:rPr>
              <a:t> </a:t>
            </a:r>
            <a:r>
              <a:rPr lang="en-US" sz="2400" dirty="0" err="1">
                <a:solidFill>
                  <a:schemeClr val="accent5">
                    <a:lumMod val="50000"/>
                  </a:schemeClr>
                </a:solidFill>
              </a:rPr>
              <a:t>oder</a:t>
            </a:r>
            <a:r>
              <a:rPr lang="en-US" sz="2400" dirty="0">
                <a:solidFill>
                  <a:schemeClr val="accent5">
                    <a:lumMod val="50000"/>
                  </a:schemeClr>
                </a:solidFill>
              </a:rPr>
              <a:t> </a:t>
            </a:r>
            <a:r>
              <a:rPr lang="en-US" sz="2400" dirty="0" err="1">
                <a:solidFill>
                  <a:schemeClr val="accent5">
                    <a:lumMod val="50000"/>
                  </a:schemeClr>
                </a:solidFill>
              </a:rPr>
              <a:t>mit</a:t>
            </a:r>
            <a:r>
              <a:rPr lang="en-US" sz="2400" dirty="0">
                <a:solidFill>
                  <a:schemeClr val="accent5">
                    <a:lumMod val="50000"/>
                  </a:schemeClr>
                </a:solidFill>
              </a:rPr>
              <a:t> dem </a:t>
            </a:r>
            <a:r>
              <a:rPr lang="en-US" sz="2400" b="1" dirty="0" err="1">
                <a:solidFill>
                  <a:schemeClr val="accent5">
                    <a:lumMod val="50000"/>
                  </a:schemeClr>
                </a:solidFill>
              </a:rPr>
              <a:t>Objekt</a:t>
            </a:r>
            <a:r>
              <a:rPr lang="en-US" sz="2400" b="1" dirty="0">
                <a:solidFill>
                  <a:schemeClr val="accent5">
                    <a:lumMod val="50000"/>
                  </a:schemeClr>
                </a:solidFill>
              </a:rPr>
              <a:t> </a:t>
            </a:r>
            <a:r>
              <a:rPr lang="en-US" sz="2400" dirty="0" err="1">
                <a:solidFill>
                  <a:schemeClr val="accent5">
                    <a:lumMod val="50000"/>
                  </a:schemeClr>
                </a:solidFill>
              </a:rPr>
              <a:t>beginnen</a:t>
            </a:r>
            <a:r>
              <a:rPr lang="en-US" sz="2400" dirty="0">
                <a:solidFill>
                  <a:schemeClr val="accent5">
                    <a:lumMod val="50000"/>
                  </a:schemeClr>
                </a:solidFill>
              </a:rPr>
              <a:t>.</a:t>
            </a:r>
          </a:p>
        </p:txBody>
      </p:sp>
      <p:graphicFrame>
        <p:nvGraphicFramePr>
          <p:cNvPr id="6" name="Tabla 19">
            <a:extLst>
              <a:ext uri="{FF2B5EF4-FFF2-40B4-BE49-F238E27FC236}">
                <a16:creationId xmlns:a16="http://schemas.microsoft.com/office/drawing/2014/main" id="{7B3C9284-3FF1-43C8-BB69-D2866FBDD9FA}"/>
              </a:ext>
            </a:extLst>
          </p:cNvPr>
          <p:cNvGraphicFramePr>
            <a:graphicFrameLocks noGrp="1"/>
          </p:cNvGraphicFramePr>
          <p:nvPr>
            <p:extLst>
              <p:ext uri="{D42A27DB-BD31-4B8C-83A1-F6EECF244321}">
                <p14:modId xmlns:p14="http://schemas.microsoft.com/office/powerpoint/2010/main" val="1342874460"/>
              </p:ext>
            </p:extLst>
          </p:nvPr>
        </p:nvGraphicFramePr>
        <p:xfrm>
          <a:off x="178253" y="4901864"/>
          <a:ext cx="5336989" cy="857923"/>
        </p:xfrm>
        <a:graphic>
          <a:graphicData uri="http://schemas.openxmlformats.org/drawingml/2006/table">
            <a:tbl>
              <a:tblPr firstRow="1" bandRow="1">
                <a:tableStyleId>{5DA37D80-6434-44D0-A028-1B22A696006F}</a:tableStyleId>
              </a:tblPr>
              <a:tblGrid>
                <a:gridCol w="740213">
                  <a:extLst>
                    <a:ext uri="{9D8B030D-6E8A-4147-A177-3AD203B41FA5}">
                      <a16:colId xmlns:a16="http://schemas.microsoft.com/office/drawing/2014/main" val="404405918"/>
                    </a:ext>
                  </a:extLst>
                </a:gridCol>
                <a:gridCol w="4596776">
                  <a:extLst>
                    <a:ext uri="{9D8B030D-6E8A-4147-A177-3AD203B41FA5}">
                      <a16:colId xmlns:a16="http://schemas.microsoft.com/office/drawing/2014/main" val="2793336757"/>
                    </a:ext>
                  </a:extLst>
                </a:gridCol>
              </a:tblGrid>
              <a:tr h="857923">
                <a:tc>
                  <a:txBody>
                    <a:bodyPr/>
                    <a:lstStyle/>
                    <a:p>
                      <a:pPr algn="ctr"/>
                      <a:r>
                        <a:rPr lang="x-none" sz="2200" b="1" dirty="0">
                          <a:solidFill>
                            <a:srgbClr val="203864"/>
                          </a:solidFill>
                        </a:rPr>
                        <a:t>1</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b="0" dirty="0">
                          <a:solidFill>
                            <a:srgbClr val="203864"/>
                          </a:solidFill>
                        </a:rPr>
                        <a:t>Ich </a:t>
                      </a:r>
                      <a:r>
                        <a:rPr lang="en-GB" sz="2000" b="0" dirty="0" err="1">
                          <a:solidFill>
                            <a:srgbClr val="203864"/>
                          </a:solidFill>
                        </a:rPr>
                        <a:t>kaufe</a:t>
                      </a:r>
                      <a:r>
                        <a:rPr lang="en-GB" sz="2000" b="0" dirty="0">
                          <a:solidFill>
                            <a:srgbClr val="203864"/>
                          </a:solidFill>
                        </a:rPr>
                        <a:t> morgen die rote </a:t>
                      </a:r>
                      <a:r>
                        <a:rPr lang="en-GB" sz="2000" b="0" dirty="0" err="1">
                          <a:solidFill>
                            <a:srgbClr val="203864"/>
                          </a:solidFill>
                        </a:rPr>
                        <a:t>Jacke</a:t>
                      </a:r>
                      <a:r>
                        <a:rPr lang="en-GB" sz="2000" b="0" dirty="0">
                          <a:solidFill>
                            <a:srgbClr val="203864"/>
                          </a:solidFill>
                        </a:rPr>
                        <a:t>.</a:t>
                      </a:r>
                      <a:r>
                        <a:rPr lang="en-GB" sz="2000" b="0" u="none" dirty="0">
                          <a:solidFill>
                            <a:srgbClr val="203864"/>
                          </a:solidFill>
                        </a:rPr>
                        <a:t>(</a:t>
                      </a:r>
                      <a:r>
                        <a:rPr lang="en-GB" sz="2000" b="0" u="none" dirty="0" err="1">
                          <a:solidFill>
                            <a:srgbClr val="203864"/>
                          </a:solidFill>
                        </a:rPr>
                        <a:t>Objekt</a:t>
                      </a:r>
                      <a:r>
                        <a:rPr lang="en-GB" sz="2000" b="0" u="none" dirty="0">
                          <a:solidFill>
                            <a:srgbClr val="203864"/>
                          </a:solidFill>
                        </a:rPr>
                        <a:t>)</a:t>
                      </a:r>
                      <a:endParaRPr lang="x-none" sz="2000" b="0" u="none" dirty="0">
                        <a:solidFill>
                          <a:srgbClr val="203864"/>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397290984"/>
                  </a:ext>
                </a:extLst>
              </a:tr>
            </a:tbl>
          </a:graphicData>
        </a:graphic>
      </p:graphicFrame>
      <p:graphicFrame>
        <p:nvGraphicFramePr>
          <p:cNvPr id="8" name="Tabla 21">
            <a:extLst>
              <a:ext uri="{FF2B5EF4-FFF2-40B4-BE49-F238E27FC236}">
                <a16:creationId xmlns:a16="http://schemas.microsoft.com/office/drawing/2014/main" id="{E806ABC6-F3B7-4F0C-B75F-ECE9337C44D9}"/>
              </a:ext>
            </a:extLst>
          </p:cNvPr>
          <p:cNvGraphicFramePr>
            <a:graphicFrameLocks noGrp="1"/>
          </p:cNvGraphicFramePr>
          <p:nvPr>
            <p:extLst>
              <p:ext uri="{D42A27DB-BD31-4B8C-83A1-F6EECF244321}">
                <p14:modId xmlns:p14="http://schemas.microsoft.com/office/powerpoint/2010/main" val="923223817"/>
              </p:ext>
            </p:extLst>
          </p:nvPr>
        </p:nvGraphicFramePr>
        <p:xfrm>
          <a:off x="6093354" y="4901864"/>
          <a:ext cx="5930757" cy="914400"/>
        </p:xfrm>
        <a:graphic>
          <a:graphicData uri="http://schemas.openxmlformats.org/drawingml/2006/table">
            <a:tbl>
              <a:tblPr firstRow="1" bandRow="1">
                <a:tableStyleId>{5940675A-B579-460E-94D1-54222C63F5DA}</a:tableStyleId>
              </a:tblPr>
              <a:tblGrid>
                <a:gridCol w="441929">
                  <a:extLst>
                    <a:ext uri="{9D8B030D-6E8A-4147-A177-3AD203B41FA5}">
                      <a16:colId xmlns:a16="http://schemas.microsoft.com/office/drawing/2014/main" val="2768103458"/>
                    </a:ext>
                  </a:extLst>
                </a:gridCol>
                <a:gridCol w="1439747">
                  <a:extLst>
                    <a:ext uri="{9D8B030D-6E8A-4147-A177-3AD203B41FA5}">
                      <a16:colId xmlns:a16="http://schemas.microsoft.com/office/drawing/2014/main" val="1365253605"/>
                    </a:ext>
                  </a:extLst>
                </a:gridCol>
                <a:gridCol w="503952">
                  <a:extLst>
                    <a:ext uri="{9D8B030D-6E8A-4147-A177-3AD203B41FA5}">
                      <a16:colId xmlns:a16="http://schemas.microsoft.com/office/drawing/2014/main" val="1372852562"/>
                    </a:ext>
                  </a:extLst>
                </a:gridCol>
                <a:gridCol w="3545129">
                  <a:extLst>
                    <a:ext uri="{9D8B030D-6E8A-4147-A177-3AD203B41FA5}">
                      <a16:colId xmlns:a16="http://schemas.microsoft.com/office/drawing/2014/main" val="1614410457"/>
                    </a:ext>
                  </a:extLst>
                </a:gridCol>
              </a:tblGrid>
              <a:tr h="428962">
                <a:tc rowSpan="2">
                  <a:txBody>
                    <a:bodyPr/>
                    <a:lstStyle/>
                    <a:p>
                      <a:pPr algn="ctr"/>
                      <a:r>
                        <a:rPr lang="x-none" sz="2200" b="1" dirty="0">
                          <a:solidFill>
                            <a:srgbClr val="203864"/>
                          </a:solidFill>
                        </a:rPr>
                        <a:t>1</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400" b="0" dirty="0">
                          <a:solidFill>
                            <a:srgbClr val="203864"/>
                          </a:solidFill>
                        </a:rPr>
                        <a:t>when?</a:t>
                      </a:r>
                      <a:endParaRPr lang="x-none" sz="2400" b="0" dirty="0">
                        <a:solidFill>
                          <a:srgbClr val="203864"/>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x-none" sz="2000" b="0" dirty="0">
                        <a:solidFill>
                          <a:srgbClr val="203864"/>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rowSpan="2">
                  <a:txBody>
                    <a:bodyPr/>
                    <a:lstStyle/>
                    <a:p>
                      <a:pPr algn="ctr"/>
                      <a:endParaRPr lang="x-none" sz="2000" b="0" dirty="0">
                        <a:solidFill>
                          <a:srgbClr val="203864"/>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694919388"/>
                  </a:ext>
                </a:extLst>
              </a:tr>
              <a:tr h="428962">
                <a:tc vMerge="1">
                  <a:txBody>
                    <a:bodyPr/>
                    <a:lstStyle/>
                    <a:p>
                      <a:endParaRPr lang="en-GB"/>
                    </a:p>
                  </a:txBody>
                  <a:tcPr/>
                </a:tc>
                <a:tc>
                  <a:txBody>
                    <a:bodyPr/>
                    <a:lstStyle/>
                    <a:p>
                      <a:pPr algn="ctr"/>
                      <a:r>
                        <a:rPr lang="en-GB" sz="2400" b="0" dirty="0">
                          <a:solidFill>
                            <a:srgbClr val="203864"/>
                          </a:solidFill>
                        </a:rPr>
                        <a:t>what?</a:t>
                      </a:r>
                      <a:endParaRPr lang="x-none" sz="2400" b="0" dirty="0">
                        <a:solidFill>
                          <a:srgbClr val="203864"/>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x-none" sz="2000" b="0" dirty="0">
                        <a:solidFill>
                          <a:srgbClr val="203864"/>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vMerge="1">
                  <a:txBody>
                    <a:bodyPr/>
                    <a:lstStyle/>
                    <a:p>
                      <a:endParaRPr lang="en-GB"/>
                    </a:p>
                  </a:txBody>
                  <a:tcPr/>
                </a:tc>
                <a:extLst>
                  <a:ext uri="{0D108BD9-81ED-4DB2-BD59-A6C34878D82A}">
                    <a16:rowId xmlns:a16="http://schemas.microsoft.com/office/drawing/2014/main" val="2023890261"/>
                  </a:ext>
                </a:extLst>
              </a:tr>
            </a:tbl>
          </a:graphicData>
        </a:graphic>
      </p:graphicFrame>
      <p:sp>
        <p:nvSpPr>
          <p:cNvPr id="9" name="CuadroTexto 22">
            <a:extLst>
              <a:ext uri="{FF2B5EF4-FFF2-40B4-BE49-F238E27FC236}">
                <a16:creationId xmlns:a16="http://schemas.microsoft.com/office/drawing/2014/main" id="{0973B891-D554-4658-832A-83531B5EC2C6}"/>
              </a:ext>
            </a:extLst>
          </p:cNvPr>
          <p:cNvSpPr txBox="1"/>
          <p:nvPr/>
        </p:nvSpPr>
        <p:spPr>
          <a:xfrm>
            <a:off x="178253" y="3841407"/>
            <a:ext cx="268855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4472C4">
                    <a:lumMod val="50000"/>
                  </a:srgbClr>
                </a:solidFill>
                <a:latin typeface="Century Gothic" panose="020F0302020204030204"/>
              </a:rPr>
              <a:t>Partner</a:t>
            </a:r>
            <a:r>
              <a:rPr kumimoji="0" lang="x-non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x-non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r>
              <a:rPr kumimoji="0" lang="x-non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spricht</a:t>
            </a:r>
            <a:r>
              <a:rPr kumimoji="0" lang="x-non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0" name="Llamada rectangular redondeada 23">
            <a:extLst>
              <a:ext uri="{FF2B5EF4-FFF2-40B4-BE49-F238E27FC236}">
                <a16:creationId xmlns:a16="http://schemas.microsoft.com/office/drawing/2014/main" id="{843B7971-8217-4EC3-8BB9-5877645BD55C}"/>
              </a:ext>
            </a:extLst>
          </p:cNvPr>
          <p:cNvSpPr/>
          <p:nvPr/>
        </p:nvSpPr>
        <p:spPr>
          <a:xfrm>
            <a:off x="3015002" y="3429000"/>
            <a:ext cx="2930159" cy="1119693"/>
          </a:xfrm>
          <a:prstGeom prst="wedgeRoundRectCallout">
            <a:avLst>
              <a:gd name="adj1" fmla="val 5477"/>
              <a:gd name="adj2" fmla="val 95369"/>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rPr>
              <a:t>Die rote </a:t>
            </a:r>
            <a:r>
              <a:rPr kumimoji="0" lang="en-GB" sz="2200" b="1" i="0" u="none" strike="noStrike" kern="1200" cap="none" spc="0" normalizeH="0" baseline="0" noProof="0" dirty="0" err="1">
                <a:ln>
                  <a:noFill/>
                </a:ln>
                <a:solidFill>
                  <a:srgbClr val="203864"/>
                </a:solidFill>
                <a:effectLst/>
                <a:uLnTx/>
                <a:uFillTx/>
                <a:latin typeface="Century Gothic" panose="020F0302020204030204"/>
                <a:ea typeface="+mn-ea"/>
                <a:cs typeface="+mn-cs"/>
              </a:rPr>
              <a:t>Jacke</a:t>
            </a:r>
            <a:r>
              <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kaufe</a:t>
            </a:r>
            <a:r>
              <a:rPr kumimoji="0" lang="en-GB" sz="22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lang="en-GB" sz="2200" dirty="0">
                <a:solidFill>
                  <a:srgbClr val="203864"/>
                </a:solidFill>
                <a:latin typeface="Century Gothic" panose="020F0302020204030204"/>
              </a:rPr>
              <a:t>ich morgen.</a:t>
            </a:r>
            <a:endParaRPr kumimoji="0" lang="x-none" sz="22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1" name="CuadroTexto 24">
            <a:extLst>
              <a:ext uri="{FF2B5EF4-FFF2-40B4-BE49-F238E27FC236}">
                <a16:creationId xmlns:a16="http://schemas.microsoft.com/office/drawing/2014/main" id="{DB7FA13C-70E4-47CC-A5D9-3843C4E04D4F}"/>
              </a:ext>
            </a:extLst>
          </p:cNvPr>
          <p:cNvSpPr txBox="1"/>
          <p:nvPr/>
        </p:nvSpPr>
        <p:spPr>
          <a:xfrm>
            <a:off x="6093354" y="3841407"/>
            <a:ext cx="333456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Partner(in) B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schreibt</a:t>
            </a:r>
            <a:r>
              <a:rPr kumimoji="0" lang="x-non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12" name="Imagen 25">
            <a:extLst>
              <a:ext uri="{FF2B5EF4-FFF2-40B4-BE49-F238E27FC236}">
                <a16:creationId xmlns:a16="http://schemas.microsoft.com/office/drawing/2014/main" id="{F7E24CD8-BA4C-40FC-8340-BD793D60C76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00141" y="4065389"/>
            <a:ext cx="1213606" cy="966607"/>
          </a:xfrm>
          <a:prstGeom prst="rect">
            <a:avLst/>
          </a:prstGeom>
        </p:spPr>
      </p:pic>
      <p:sp>
        <p:nvSpPr>
          <p:cNvPr id="13" name="CuadroTexto 27">
            <a:extLst>
              <a:ext uri="{FF2B5EF4-FFF2-40B4-BE49-F238E27FC236}">
                <a16:creationId xmlns:a16="http://schemas.microsoft.com/office/drawing/2014/main" id="{2A7E1610-0DA0-4F67-AC0C-5162F9107BA6}"/>
              </a:ext>
            </a:extLst>
          </p:cNvPr>
          <p:cNvSpPr txBox="1"/>
          <p:nvPr/>
        </p:nvSpPr>
        <p:spPr>
          <a:xfrm>
            <a:off x="8528563" y="4901864"/>
            <a:ext cx="338526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am going to buy the red jacket tomorrow.</a:t>
            </a:r>
            <a:endParaRPr kumimoji="0" lang="x-non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326D9692-0C36-4980-BD5E-8A16263EA9D6}"/>
              </a:ext>
            </a:extLst>
          </p:cNvPr>
          <p:cNvSpPr txBox="1"/>
          <p:nvPr/>
        </p:nvSpPr>
        <p:spPr>
          <a:xfrm>
            <a:off x="178253" y="2126997"/>
            <a:ext cx="10395235" cy="1200329"/>
          </a:xfrm>
          <a:prstGeom prst="rect">
            <a:avLst/>
          </a:prstGeom>
          <a:noFill/>
        </p:spPr>
        <p:txBody>
          <a:bodyPr wrap="square" rtlCol="0">
            <a:spAutoFit/>
          </a:bodyPr>
          <a:lstStyle/>
          <a:p>
            <a:r>
              <a:rPr lang="en-US" sz="2400" b="1" dirty="0">
                <a:solidFill>
                  <a:schemeClr val="accent5">
                    <a:lumMod val="50000"/>
                  </a:schemeClr>
                </a:solidFill>
              </a:rPr>
              <a:t>Partner(in) B </a:t>
            </a:r>
            <a:r>
              <a:rPr lang="en-US" sz="2400" dirty="0" err="1">
                <a:solidFill>
                  <a:schemeClr val="accent5">
                    <a:lumMod val="50000"/>
                  </a:schemeClr>
                </a:solidFill>
              </a:rPr>
              <a:t>hört</a:t>
            </a:r>
            <a:r>
              <a:rPr lang="en-US" sz="2400" dirty="0">
                <a:solidFill>
                  <a:schemeClr val="accent5">
                    <a:lumMod val="50000"/>
                  </a:schemeClr>
                </a:solidFill>
              </a:rPr>
              <a:t> </a:t>
            </a:r>
            <a:r>
              <a:rPr lang="en-US" sz="2400" dirty="0" err="1">
                <a:solidFill>
                  <a:schemeClr val="accent5">
                    <a:lumMod val="50000"/>
                  </a:schemeClr>
                </a:solidFill>
              </a:rPr>
              <a:t>zu</a:t>
            </a:r>
            <a:r>
              <a:rPr lang="en-US" sz="2400" dirty="0">
                <a:solidFill>
                  <a:schemeClr val="accent5">
                    <a:lumMod val="50000"/>
                  </a:schemeClr>
                </a:solidFill>
              </a:rPr>
              <a:t>. </a:t>
            </a:r>
            <a:br>
              <a:rPr lang="en-US" sz="2400" dirty="0">
                <a:solidFill>
                  <a:schemeClr val="accent5">
                    <a:lumMod val="50000"/>
                  </a:schemeClr>
                </a:solidFill>
              </a:rPr>
            </a:br>
            <a:r>
              <a:rPr lang="en-US" sz="2400" dirty="0" err="1">
                <a:solidFill>
                  <a:schemeClr val="accent5">
                    <a:lumMod val="50000"/>
                  </a:schemeClr>
                </a:solidFill>
              </a:rPr>
              <a:t>Beginnt</a:t>
            </a:r>
            <a:r>
              <a:rPr lang="en-US" sz="2400" dirty="0">
                <a:solidFill>
                  <a:schemeClr val="accent5">
                    <a:lumMod val="50000"/>
                  </a:schemeClr>
                </a:solidFill>
              </a:rPr>
              <a:t> der </a:t>
            </a:r>
            <a:r>
              <a:rPr lang="en-US" sz="2400" dirty="0" err="1">
                <a:solidFill>
                  <a:schemeClr val="accent5">
                    <a:lumMod val="50000"/>
                  </a:schemeClr>
                </a:solidFill>
              </a:rPr>
              <a:t>Satz</a:t>
            </a:r>
            <a:r>
              <a:rPr lang="en-US" sz="2400" dirty="0">
                <a:solidFill>
                  <a:schemeClr val="accent5">
                    <a:lumMod val="50000"/>
                  </a:schemeClr>
                </a:solidFill>
              </a:rPr>
              <a:t> </a:t>
            </a:r>
            <a:r>
              <a:rPr lang="en-US" sz="2400" dirty="0" err="1">
                <a:solidFill>
                  <a:schemeClr val="accent5">
                    <a:lumMod val="50000"/>
                  </a:schemeClr>
                </a:solidFill>
              </a:rPr>
              <a:t>mit</a:t>
            </a:r>
            <a:r>
              <a:rPr lang="en-US" sz="2400" dirty="0">
                <a:solidFill>
                  <a:schemeClr val="accent5">
                    <a:lumMod val="50000"/>
                  </a:schemeClr>
                </a:solidFill>
              </a:rPr>
              <a:t> ‘when’ </a:t>
            </a:r>
            <a:r>
              <a:rPr lang="en-US" sz="2400" dirty="0" err="1">
                <a:solidFill>
                  <a:schemeClr val="accent5">
                    <a:lumMod val="50000"/>
                  </a:schemeClr>
                </a:solidFill>
              </a:rPr>
              <a:t>oder</a:t>
            </a:r>
            <a:r>
              <a:rPr lang="en-US" sz="2400" dirty="0">
                <a:solidFill>
                  <a:schemeClr val="accent5">
                    <a:lumMod val="50000"/>
                  </a:schemeClr>
                </a:solidFill>
              </a:rPr>
              <a:t> ‘what’? What is </a:t>
            </a:r>
            <a:r>
              <a:rPr lang="en-US" sz="2400" dirty="0" err="1">
                <a:solidFill>
                  <a:schemeClr val="accent5">
                    <a:lumMod val="50000"/>
                  </a:schemeClr>
                </a:solidFill>
              </a:rPr>
              <a:t>emphasised</a:t>
            </a:r>
            <a:r>
              <a:rPr lang="en-US" sz="2400" dirty="0">
                <a:solidFill>
                  <a:schemeClr val="accent5">
                    <a:lumMod val="50000"/>
                  </a:schemeClr>
                </a:solidFill>
              </a:rPr>
              <a:t>? </a:t>
            </a:r>
            <a:br>
              <a:rPr lang="en-US" sz="2400" dirty="0">
                <a:solidFill>
                  <a:schemeClr val="accent5">
                    <a:lumMod val="50000"/>
                  </a:schemeClr>
                </a:solidFill>
              </a:rPr>
            </a:br>
            <a:r>
              <a:rPr lang="en-US" sz="2400" dirty="0" err="1">
                <a:solidFill>
                  <a:schemeClr val="accent5">
                    <a:lumMod val="50000"/>
                  </a:schemeClr>
                </a:solidFill>
              </a:rPr>
              <a:t>Schreib</a:t>
            </a:r>
            <a:r>
              <a:rPr lang="en-US" sz="2400" dirty="0">
                <a:solidFill>
                  <a:schemeClr val="accent5">
                    <a:lumMod val="50000"/>
                  </a:schemeClr>
                </a:solidFill>
              </a:rPr>
              <a:t> den </a:t>
            </a:r>
            <a:r>
              <a:rPr lang="en-US" sz="2400" dirty="0" err="1">
                <a:solidFill>
                  <a:schemeClr val="accent5">
                    <a:lumMod val="50000"/>
                  </a:schemeClr>
                </a:solidFill>
              </a:rPr>
              <a:t>Satz</a:t>
            </a:r>
            <a:r>
              <a:rPr lang="en-US" sz="2400" dirty="0">
                <a:solidFill>
                  <a:schemeClr val="accent5">
                    <a:lumMod val="50000"/>
                  </a:schemeClr>
                </a:solidFill>
              </a:rPr>
              <a:t> auf </a:t>
            </a:r>
            <a:r>
              <a:rPr lang="en-US" sz="2400" dirty="0" err="1">
                <a:solidFill>
                  <a:schemeClr val="accent5">
                    <a:lumMod val="50000"/>
                  </a:schemeClr>
                </a:solidFill>
              </a:rPr>
              <a:t>Englisch</a:t>
            </a:r>
            <a:r>
              <a:rPr lang="en-US" sz="2400" dirty="0">
                <a:solidFill>
                  <a:schemeClr val="accent5">
                    <a:lumMod val="50000"/>
                  </a:schemeClr>
                </a:solidFill>
              </a:rPr>
              <a:t>.</a:t>
            </a:r>
          </a:p>
        </p:txBody>
      </p:sp>
      <p:pic>
        <p:nvPicPr>
          <p:cNvPr id="15" name="Picture 14" descr="green checkmark">
            <a:extLst>
              <a:ext uri="{FF2B5EF4-FFF2-40B4-BE49-F238E27FC236}">
                <a16:creationId xmlns:a16="http://schemas.microsoft.com/office/drawing/2014/main" id="{1B3DE306-4815-4672-9F16-3AF9553E1F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60666" y="5387270"/>
            <a:ext cx="357616" cy="372517"/>
          </a:xfrm>
          <a:prstGeom prst="rect">
            <a:avLst/>
          </a:prstGeom>
        </p:spPr>
      </p:pic>
    </p:spTree>
    <p:extLst>
      <p:ext uri="{BB962C8B-B14F-4D97-AF65-F5344CB8AC3E}">
        <p14:creationId xmlns:p14="http://schemas.microsoft.com/office/powerpoint/2010/main" val="1576897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p:bldP spid="1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269673"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Partner(in) A</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6" name="Tabla 19">
            <a:extLst>
              <a:ext uri="{FF2B5EF4-FFF2-40B4-BE49-F238E27FC236}">
                <a16:creationId xmlns:a16="http://schemas.microsoft.com/office/drawing/2014/main" id="{F53B7A12-AA72-4E10-8FC1-6798BABAFD47}"/>
              </a:ext>
            </a:extLst>
          </p:cNvPr>
          <p:cNvGraphicFramePr>
            <a:graphicFrameLocks noGrp="1"/>
          </p:cNvGraphicFramePr>
          <p:nvPr>
            <p:extLst>
              <p:ext uri="{D42A27DB-BD31-4B8C-83A1-F6EECF244321}">
                <p14:modId xmlns:p14="http://schemas.microsoft.com/office/powerpoint/2010/main" val="2417878380"/>
              </p:ext>
            </p:extLst>
          </p:nvPr>
        </p:nvGraphicFramePr>
        <p:xfrm>
          <a:off x="265520" y="1327391"/>
          <a:ext cx="5336989" cy="4796320"/>
        </p:xfrm>
        <a:graphic>
          <a:graphicData uri="http://schemas.openxmlformats.org/drawingml/2006/table">
            <a:tbl>
              <a:tblPr firstRow="1" bandRow="1">
                <a:tableStyleId>{ED083AE6-46FA-4A59-8FB0-9F97EB10719F}</a:tableStyleId>
              </a:tblPr>
              <a:tblGrid>
                <a:gridCol w="740213">
                  <a:extLst>
                    <a:ext uri="{9D8B030D-6E8A-4147-A177-3AD203B41FA5}">
                      <a16:colId xmlns:a16="http://schemas.microsoft.com/office/drawing/2014/main" val="404405918"/>
                    </a:ext>
                  </a:extLst>
                </a:gridCol>
                <a:gridCol w="4596776">
                  <a:extLst>
                    <a:ext uri="{9D8B030D-6E8A-4147-A177-3AD203B41FA5}">
                      <a16:colId xmlns:a16="http://schemas.microsoft.com/office/drawing/2014/main" val="2793336757"/>
                    </a:ext>
                  </a:extLst>
                </a:gridCol>
              </a:tblGrid>
              <a:tr h="1199080">
                <a:tc>
                  <a:txBody>
                    <a:bodyPr/>
                    <a:lstStyle/>
                    <a:p>
                      <a:pPr algn="ctr"/>
                      <a:r>
                        <a:rPr lang="x-none" sz="3200" b="1" dirty="0">
                          <a:solidFill>
                            <a:srgbClr val="203864"/>
                          </a:solidFill>
                        </a:rPr>
                        <a:t>1</a:t>
                      </a:r>
                    </a:p>
                  </a:txBody>
                  <a:tcPr anchor="ctr"/>
                </a:tc>
                <a:tc>
                  <a:txBody>
                    <a:bodyPr/>
                    <a:lstStyle/>
                    <a:p>
                      <a:pPr algn="l"/>
                      <a:r>
                        <a:rPr lang="en-GB" sz="2000" b="0" dirty="0">
                          <a:solidFill>
                            <a:srgbClr val="203864"/>
                          </a:solidFill>
                        </a:rPr>
                        <a:t>Ich </a:t>
                      </a:r>
                      <a:r>
                        <a:rPr lang="en-GB" sz="2000" b="0" dirty="0" err="1">
                          <a:solidFill>
                            <a:srgbClr val="203864"/>
                          </a:solidFill>
                        </a:rPr>
                        <a:t>brauche</a:t>
                      </a:r>
                      <a:r>
                        <a:rPr lang="en-GB" sz="2000" b="0" dirty="0">
                          <a:solidFill>
                            <a:srgbClr val="203864"/>
                          </a:solidFill>
                        </a:rPr>
                        <a:t> morgen </a:t>
                      </a:r>
                      <a:r>
                        <a:rPr lang="en-GB" sz="2000" b="0" u="none" dirty="0" err="1">
                          <a:solidFill>
                            <a:srgbClr val="203864"/>
                          </a:solidFill>
                        </a:rPr>
                        <a:t>zwei</a:t>
                      </a:r>
                      <a:r>
                        <a:rPr lang="en-GB" sz="2000" b="0" u="none" dirty="0">
                          <a:solidFill>
                            <a:srgbClr val="203864"/>
                          </a:solidFill>
                        </a:rPr>
                        <a:t> </a:t>
                      </a:r>
                      <a:r>
                        <a:rPr lang="en-GB" sz="2000" b="0" u="none" dirty="0" err="1">
                          <a:solidFill>
                            <a:srgbClr val="203864"/>
                          </a:solidFill>
                        </a:rPr>
                        <a:t>Geschenke</a:t>
                      </a:r>
                      <a:r>
                        <a:rPr lang="en-GB" sz="2000" b="0" u="none" dirty="0">
                          <a:solidFill>
                            <a:srgbClr val="203864"/>
                          </a:solidFill>
                        </a:rPr>
                        <a:t>. (</a:t>
                      </a:r>
                      <a:r>
                        <a:rPr lang="en-GB" sz="2000" b="0" u="none" dirty="0" err="1">
                          <a:solidFill>
                            <a:srgbClr val="203864"/>
                          </a:solidFill>
                        </a:rPr>
                        <a:t>Objekt</a:t>
                      </a:r>
                      <a:r>
                        <a:rPr lang="en-GB" sz="2000" b="0" u="none" dirty="0">
                          <a:solidFill>
                            <a:srgbClr val="203864"/>
                          </a:solidFill>
                        </a:rPr>
                        <a:t>)</a:t>
                      </a:r>
                      <a:endParaRPr lang="x-none" sz="2000" b="0" u="none" dirty="0">
                        <a:solidFill>
                          <a:srgbClr val="203864"/>
                        </a:solidFill>
                      </a:endParaRPr>
                    </a:p>
                  </a:txBody>
                  <a:tcPr anchor="ctr"/>
                </a:tc>
                <a:extLst>
                  <a:ext uri="{0D108BD9-81ED-4DB2-BD59-A6C34878D82A}">
                    <a16:rowId xmlns:a16="http://schemas.microsoft.com/office/drawing/2014/main" val="1397290984"/>
                  </a:ext>
                </a:extLst>
              </a:tr>
              <a:tr h="1199080">
                <a:tc>
                  <a:txBody>
                    <a:bodyPr/>
                    <a:lstStyle/>
                    <a:p>
                      <a:pPr algn="ctr"/>
                      <a:r>
                        <a:rPr lang="en-GB" sz="3200" b="1" dirty="0">
                          <a:solidFill>
                            <a:srgbClr val="203864"/>
                          </a:solidFill>
                        </a:rPr>
                        <a:t>2</a:t>
                      </a:r>
                      <a:endParaRPr lang="x-none" sz="3200" b="1" dirty="0">
                        <a:solidFill>
                          <a:srgbClr val="203864"/>
                        </a:solidFill>
                      </a:endParaRPr>
                    </a:p>
                  </a:txBody>
                  <a:tcPr anchor="ctr"/>
                </a:tc>
                <a:tc>
                  <a:txBody>
                    <a:bodyPr/>
                    <a:lstStyle/>
                    <a:p>
                      <a:pPr algn="l"/>
                      <a:r>
                        <a:rPr lang="en-GB" sz="2000" b="0" u="none" dirty="0">
                          <a:solidFill>
                            <a:srgbClr val="203864"/>
                          </a:solidFill>
                        </a:rPr>
                        <a:t>Sie </a:t>
                      </a:r>
                      <a:r>
                        <a:rPr lang="en-GB" sz="2000" b="0" u="none" dirty="0" err="1">
                          <a:solidFill>
                            <a:srgbClr val="203864"/>
                          </a:solidFill>
                        </a:rPr>
                        <a:t>putzt</a:t>
                      </a:r>
                      <a:r>
                        <a:rPr lang="en-GB" sz="2000" b="0" u="none" dirty="0">
                          <a:solidFill>
                            <a:srgbClr val="203864"/>
                          </a:solidFill>
                        </a:rPr>
                        <a:t> </a:t>
                      </a:r>
                      <a:r>
                        <a:rPr lang="en-GB" sz="2000" b="0" u="none" dirty="0" err="1">
                          <a:solidFill>
                            <a:srgbClr val="203864"/>
                          </a:solidFill>
                        </a:rPr>
                        <a:t>jeden</a:t>
                      </a:r>
                      <a:r>
                        <a:rPr lang="en-GB" sz="2000" b="0" u="none" dirty="0">
                          <a:solidFill>
                            <a:srgbClr val="203864"/>
                          </a:solidFill>
                        </a:rPr>
                        <a:t> Tag das Zimmer. (</a:t>
                      </a:r>
                      <a:r>
                        <a:rPr lang="en-GB" sz="2000" b="0" u="none" dirty="0" err="1">
                          <a:solidFill>
                            <a:srgbClr val="203864"/>
                          </a:solidFill>
                        </a:rPr>
                        <a:t>Objekt</a:t>
                      </a:r>
                      <a:r>
                        <a:rPr lang="en-GB" sz="2000" b="0" u="none" dirty="0">
                          <a:solidFill>
                            <a:srgbClr val="203864"/>
                          </a:solidFill>
                        </a:rPr>
                        <a:t>)</a:t>
                      </a:r>
                      <a:endParaRPr lang="x-none" sz="2000" b="0" u="none" dirty="0">
                        <a:solidFill>
                          <a:srgbClr val="203864"/>
                        </a:solidFill>
                      </a:endParaRPr>
                    </a:p>
                  </a:txBody>
                  <a:tcPr anchor="ctr"/>
                </a:tc>
                <a:extLst>
                  <a:ext uri="{0D108BD9-81ED-4DB2-BD59-A6C34878D82A}">
                    <a16:rowId xmlns:a16="http://schemas.microsoft.com/office/drawing/2014/main" val="942784263"/>
                  </a:ext>
                </a:extLst>
              </a:tr>
              <a:tr h="1199080">
                <a:tc>
                  <a:txBody>
                    <a:bodyPr/>
                    <a:lstStyle/>
                    <a:p>
                      <a:pPr algn="ctr"/>
                      <a:r>
                        <a:rPr lang="en-GB" sz="3200" b="1" dirty="0">
                          <a:solidFill>
                            <a:srgbClr val="203864"/>
                          </a:solidFill>
                        </a:rPr>
                        <a:t>3</a:t>
                      </a:r>
                      <a:endParaRPr lang="x-none" sz="3200" b="1" dirty="0">
                        <a:solidFill>
                          <a:srgbClr val="203864"/>
                        </a:solidFill>
                      </a:endParaRPr>
                    </a:p>
                  </a:txBody>
                  <a:tcPr anchor="ctr"/>
                </a:tc>
                <a:tc>
                  <a:txBody>
                    <a:bodyPr/>
                    <a:lstStyle/>
                    <a:p>
                      <a:pPr algn="l"/>
                      <a:r>
                        <a:rPr lang="en-GB" sz="2000" b="0" u="none" dirty="0" err="1">
                          <a:solidFill>
                            <a:srgbClr val="203864"/>
                          </a:solidFill>
                        </a:rPr>
                        <a:t>Wir</a:t>
                      </a:r>
                      <a:r>
                        <a:rPr lang="en-GB" sz="2000" b="0" u="none" dirty="0">
                          <a:solidFill>
                            <a:srgbClr val="203864"/>
                          </a:solidFill>
                        </a:rPr>
                        <a:t> </a:t>
                      </a:r>
                      <a:r>
                        <a:rPr lang="en-GB" sz="2000" b="0" u="none" dirty="0" err="1">
                          <a:solidFill>
                            <a:srgbClr val="203864"/>
                          </a:solidFill>
                        </a:rPr>
                        <a:t>lesen</a:t>
                      </a:r>
                      <a:r>
                        <a:rPr lang="en-GB" sz="2000" b="0" u="none" dirty="0">
                          <a:solidFill>
                            <a:srgbClr val="203864"/>
                          </a:solidFill>
                        </a:rPr>
                        <a:t> am </a:t>
                      </a:r>
                      <a:r>
                        <a:rPr lang="en-GB" sz="2000" b="0" u="none" dirty="0" err="1">
                          <a:solidFill>
                            <a:srgbClr val="203864"/>
                          </a:solidFill>
                        </a:rPr>
                        <a:t>Donnerstag</a:t>
                      </a:r>
                      <a:r>
                        <a:rPr lang="en-GB" sz="2000" b="0" u="none" dirty="0">
                          <a:solidFill>
                            <a:srgbClr val="203864"/>
                          </a:solidFill>
                        </a:rPr>
                        <a:t> den Text. (</a:t>
                      </a:r>
                      <a:r>
                        <a:rPr lang="en-GB" sz="2000" b="0" u="none" dirty="0" err="1">
                          <a:solidFill>
                            <a:srgbClr val="203864"/>
                          </a:solidFill>
                        </a:rPr>
                        <a:t>Zeitadverb</a:t>
                      </a:r>
                      <a:r>
                        <a:rPr lang="en-GB" sz="2000" b="0" u="none" dirty="0">
                          <a:solidFill>
                            <a:srgbClr val="203864"/>
                          </a:solidFill>
                        </a:rPr>
                        <a:t>)</a:t>
                      </a:r>
                      <a:endParaRPr lang="x-none" sz="2000" b="0" u="none" dirty="0">
                        <a:solidFill>
                          <a:srgbClr val="203864"/>
                        </a:solidFill>
                      </a:endParaRPr>
                    </a:p>
                  </a:txBody>
                  <a:tcPr anchor="ctr"/>
                </a:tc>
                <a:extLst>
                  <a:ext uri="{0D108BD9-81ED-4DB2-BD59-A6C34878D82A}">
                    <a16:rowId xmlns:a16="http://schemas.microsoft.com/office/drawing/2014/main" val="2496270341"/>
                  </a:ext>
                </a:extLst>
              </a:tr>
              <a:tr h="1199080">
                <a:tc>
                  <a:txBody>
                    <a:bodyPr/>
                    <a:lstStyle/>
                    <a:p>
                      <a:pPr algn="ctr"/>
                      <a:r>
                        <a:rPr lang="en-GB" sz="3200" b="1" dirty="0">
                          <a:solidFill>
                            <a:srgbClr val="203864"/>
                          </a:solidFill>
                        </a:rPr>
                        <a:t>4</a:t>
                      </a:r>
                      <a:endParaRPr lang="x-none" sz="3200" b="1" dirty="0">
                        <a:solidFill>
                          <a:srgbClr val="203864"/>
                        </a:solidFill>
                      </a:endParaRPr>
                    </a:p>
                  </a:txBody>
                  <a:tcPr anchor="ctr"/>
                </a:tc>
                <a:tc>
                  <a:txBody>
                    <a:bodyPr/>
                    <a:lstStyle/>
                    <a:p>
                      <a:pPr algn="l"/>
                      <a:r>
                        <a:rPr lang="en-GB" sz="2000" b="0" u="none" dirty="0" err="1">
                          <a:solidFill>
                            <a:srgbClr val="203864"/>
                          </a:solidFill>
                        </a:rPr>
                        <a:t>Er</a:t>
                      </a:r>
                      <a:r>
                        <a:rPr lang="en-GB" sz="2000" b="0" u="none" dirty="0">
                          <a:solidFill>
                            <a:srgbClr val="203864"/>
                          </a:solidFill>
                        </a:rPr>
                        <a:t> </a:t>
                      </a:r>
                      <a:r>
                        <a:rPr lang="en-GB" sz="2000" b="0" u="none" dirty="0" err="1">
                          <a:solidFill>
                            <a:srgbClr val="203864"/>
                          </a:solidFill>
                        </a:rPr>
                        <a:t>sieht</a:t>
                      </a:r>
                      <a:r>
                        <a:rPr lang="en-GB" sz="2000" b="0" u="none" dirty="0">
                          <a:solidFill>
                            <a:srgbClr val="203864"/>
                          </a:solidFill>
                        </a:rPr>
                        <a:t> </a:t>
                      </a:r>
                      <a:r>
                        <a:rPr lang="en-GB" sz="2000" b="0" u="none" dirty="0" err="1">
                          <a:solidFill>
                            <a:srgbClr val="203864"/>
                          </a:solidFill>
                        </a:rPr>
                        <a:t>samstagabends</a:t>
                      </a:r>
                      <a:r>
                        <a:rPr lang="en-GB" sz="2000" b="0" u="none" dirty="0">
                          <a:solidFill>
                            <a:srgbClr val="203864"/>
                          </a:solidFill>
                        </a:rPr>
                        <a:t> </a:t>
                      </a:r>
                      <a:r>
                        <a:rPr lang="en-GB" sz="2000" b="0" u="none" dirty="0" err="1">
                          <a:solidFill>
                            <a:srgbClr val="203864"/>
                          </a:solidFill>
                        </a:rPr>
                        <a:t>einen</a:t>
                      </a:r>
                      <a:r>
                        <a:rPr lang="en-GB" sz="2000" b="0" u="none" dirty="0">
                          <a:solidFill>
                            <a:srgbClr val="203864"/>
                          </a:solidFill>
                        </a:rPr>
                        <a:t> Film. (</a:t>
                      </a:r>
                      <a:r>
                        <a:rPr lang="en-GB" sz="2000" b="0" u="none" dirty="0" err="1">
                          <a:solidFill>
                            <a:srgbClr val="203864"/>
                          </a:solidFill>
                        </a:rPr>
                        <a:t>Zeitadverb</a:t>
                      </a:r>
                      <a:r>
                        <a:rPr lang="en-GB" sz="2000" b="0" u="none" dirty="0">
                          <a:solidFill>
                            <a:srgbClr val="203864"/>
                          </a:solidFill>
                        </a:rPr>
                        <a:t>)</a:t>
                      </a:r>
                      <a:endParaRPr lang="x-none" sz="2000" b="0" u="none" dirty="0">
                        <a:solidFill>
                          <a:srgbClr val="203864"/>
                        </a:solidFill>
                      </a:endParaRPr>
                    </a:p>
                  </a:txBody>
                  <a:tcPr anchor="ctr"/>
                </a:tc>
                <a:extLst>
                  <a:ext uri="{0D108BD9-81ED-4DB2-BD59-A6C34878D82A}">
                    <a16:rowId xmlns:a16="http://schemas.microsoft.com/office/drawing/2014/main" val="1891435254"/>
                  </a:ext>
                </a:extLst>
              </a:tr>
            </a:tbl>
          </a:graphicData>
        </a:graphic>
      </p:graphicFrame>
      <p:graphicFrame>
        <p:nvGraphicFramePr>
          <p:cNvPr id="8" name="Tabla 21">
            <a:extLst>
              <a:ext uri="{FF2B5EF4-FFF2-40B4-BE49-F238E27FC236}">
                <a16:creationId xmlns:a16="http://schemas.microsoft.com/office/drawing/2014/main" id="{C4585269-70DE-4CF4-8AD9-66D8319ACB9C}"/>
              </a:ext>
            </a:extLst>
          </p:cNvPr>
          <p:cNvGraphicFramePr>
            <a:graphicFrameLocks noGrp="1"/>
          </p:cNvGraphicFramePr>
          <p:nvPr>
            <p:extLst>
              <p:ext uri="{D42A27DB-BD31-4B8C-83A1-F6EECF244321}">
                <p14:modId xmlns:p14="http://schemas.microsoft.com/office/powerpoint/2010/main" val="1658427873"/>
              </p:ext>
            </p:extLst>
          </p:nvPr>
        </p:nvGraphicFramePr>
        <p:xfrm>
          <a:off x="6180621" y="1327391"/>
          <a:ext cx="5930757" cy="4796320"/>
        </p:xfrm>
        <a:graphic>
          <a:graphicData uri="http://schemas.openxmlformats.org/drawingml/2006/table">
            <a:tbl>
              <a:tblPr firstRow="1" bandRow="1">
                <a:tableStyleId>{ED083AE6-46FA-4A59-8FB0-9F97EB10719F}</a:tableStyleId>
              </a:tblPr>
              <a:tblGrid>
                <a:gridCol w="441929">
                  <a:extLst>
                    <a:ext uri="{9D8B030D-6E8A-4147-A177-3AD203B41FA5}">
                      <a16:colId xmlns:a16="http://schemas.microsoft.com/office/drawing/2014/main" val="2768103458"/>
                    </a:ext>
                  </a:extLst>
                </a:gridCol>
                <a:gridCol w="1439747">
                  <a:extLst>
                    <a:ext uri="{9D8B030D-6E8A-4147-A177-3AD203B41FA5}">
                      <a16:colId xmlns:a16="http://schemas.microsoft.com/office/drawing/2014/main" val="1365253605"/>
                    </a:ext>
                  </a:extLst>
                </a:gridCol>
                <a:gridCol w="503952">
                  <a:extLst>
                    <a:ext uri="{9D8B030D-6E8A-4147-A177-3AD203B41FA5}">
                      <a16:colId xmlns:a16="http://schemas.microsoft.com/office/drawing/2014/main" val="1372852562"/>
                    </a:ext>
                  </a:extLst>
                </a:gridCol>
                <a:gridCol w="3545129">
                  <a:extLst>
                    <a:ext uri="{9D8B030D-6E8A-4147-A177-3AD203B41FA5}">
                      <a16:colId xmlns:a16="http://schemas.microsoft.com/office/drawing/2014/main" val="1614410457"/>
                    </a:ext>
                  </a:extLst>
                </a:gridCol>
              </a:tblGrid>
              <a:tr h="599540">
                <a:tc rowSpan="2">
                  <a:txBody>
                    <a:bodyPr/>
                    <a:lstStyle/>
                    <a:p>
                      <a:pPr algn="ctr"/>
                      <a:r>
                        <a:rPr lang="x-none" sz="2200" b="1" dirty="0">
                          <a:solidFill>
                            <a:srgbClr val="203864"/>
                          </a:solidFill>
                        </a:rPr>
                        <a:t>1</a:t>
                      </a:r>
                    </a:p>
                  </a:txBody>
                  <a:tcPr anchor="ctr"/>
                </a:tc>
                <a:tc>
                  <a:txBody>
                    <a:bodyPr/>
                    <a:lstStyle/>
                    <a:p>
                      <a:pPr algn="ctr"/>
                      <a:r>
                        <a:rPr lang="en-GB" sz="2400" b="0" dirty="0">
                          <a:solidFill>
                            <a:srgbClr val="203864"/>
                          </a:solidFill>
                        </a:rPr>
                        <a:t>when?</a:t>
                      </a:r>
                      <a:endParaRPr lang="x-none" sz="2400" b="0" dirty="0">
                        <a:solidFill>
                          <a:srgbClr val="203864"/>
                        </a:solidFill>
                      </a:endParaRPr>
                    </a:p>
                  </a:txBody>
                  <a:tcPr anchor="ctr"/>
                </a:tc>
                <a:tc>
                  <a:txBody>
                    <a:bodyPr/>
                    <a:lstStyle/>
                    <a:p>
                      <a:pPr algn="ctr"/>
                      <a:endParaRPr lang="x-none" sz="2000" b="0" dirty="0">
                        <a:solidFill>
                          <a:srgbClr val="203864"/>
                        </a:solidFill>
                      </a:endParaRPr>
                    </a:p>
                  </a:txBody>
                  <a:tcPr anchor="ctr"/>
                </a:tc>
                <a:tc rowSpan="2">
                  <a:txBody>
                    <a:bodyPr/>
                    <a:lstStyle/>
                    <a:p>
                      <a:pPr algn="ctr"/>
                      <a:endParaRPr lang="x-none" sz="2000" b="0" dirty="0">
                        <a:solidFill>
                          <a:srgbClr val="203864"/>
                        </a:solidFill>
                      </a:endParaRPr>
                    </a:p>
                  </a:txBody>
                  <a:tcPr anchor="ctr"/>
                </a:tc>
                <a:extLst>
                  <a:ext uri="{0D108BD9-81ED-4DB2-BD59-A6C34878D82A}">
                    <a16:rowId xmlns:a16="http://schemas.microsoft.com/office/drawing/2014/main" val="3694919388"/>
                  </a:ext>
                </a:extLst>
              </a:tr>
              <a:tr h="599540">
                <a:tc vMerge="1">
                  <a:txBody>
                    <a:bodyPr/>
                    <a:lstStyle/>
                    <a:p>
                      <a:endParaRPr lang="en-GB"/>
                    </a:p>
                  </a:txBody>
                  <a:tcPr/>
                </a:tc>
                <a:tc>
                  <a:txBody>
                    <a:bodyPr/>
                    <a:lstStyle/>
                    <a:p>
                      <a:pPr algn="ctr"/>
                      <a:r>
                        <a:rPr lang="en-GB" sz="2400" b="0" dirty="0">
                          <a:solidFill>
                            <a:srgbClr val="203864"/>
                          </a:solidFill>
                        </a:rPr>
                        <a:t>what?</a:t>
                      </a:r>
                      <a:endParaRPr lang="x-none" sz="2400" b="0" dirty="0">
                        <a:solidFill>
                          <a:srgbClr val="203864"/>
                        </a:solidFill>
                      </a:endParaRPr>
                    </a:p>
                  </a:txBody>
                  <a:tcPr anchor="ctr"/>
                </a:tc>
                <a:tc>
                  <a:txBody>
                    <a:bodyPr/>
                    <a:lstStyle/>
                    <a:p>
                      <a:pPr algn="ctr"/>
                      <a:endParaRPr lang="x-none" sz="2000" b="0" dirty="0">
                        <a:solidFill>
                          <a:srgbClr val="203864"/>
                        </a:solidFill>
                      </a:endParaRPr>
                    </a:p>
                  </a:txBody>
                  <a:tcPr anchor="ctr"/>
                </a:tc>
                <a:tc vMerge="1">
                  <a:txBody>
                    <a:bodyPr/>
                    <a:lstStyle/>
                    <a:p>
                      <a:endParaRPr lang="en-GB"/>
                    </a:p>
                  </a:txBody>
                  <a:tcPr/>
                </a:tc>
                <a:extLst>
                  <a:ext uri="{0D108BD9-81ED-4DB2-BD59-A6C34878D82A}">
                    <a16:rowId xmlns:a16="http://schemas.microsoft.com/office/drawing/2014/main" val="2023890261"/>
                  </a:ext>
                </a:extLst>
              </a:tr>
              <a:tr h="599540">
                <a:tc rowSpan="2">
                  <a:txBody>
                    <a:bodyPr/>
                    <a:lstStyle/>
                    <a:p>
                      <a:pPr algn="ctr"/>
                      <a:r>
                        <a:rPr lang="en-GB" sz="2200" b="1" dirty="0">
                          <a:solidFill>
                            <a:srgbClr val="203864"/>
                          </a:solidFill>
                        </a:rPr>
                        <a:t>2</a:t>
                      </a:r>
                      <a:endParaRPr lang="x-none" sz="2200" b="1" dirty="0">
                        <a:solidFill>
                          <a:srgbClr val="203864"/>
                        </a:solidFill>
                      </a:endParaRPr>
                    </a:p>
                  </a:txBody>
                  <a:tcPr anchor="ctr"/>
                </a:tc>
                <a:tc>
                  <a:txBody>
                    <a:bodyPr/>
                    <a:lstStyle/>
                    <a:p>
                      <a:pPr algn="ctr"/>
                      <a:r>
                        <a:rPr lang="en-GB" sz="2400" b="0" dirty="0">
                          <a:solidFill>
                            <a:srgbClr val="203864"/>
                          </a:solidFill>
                        </a:rPr>
                        <a:t>when?</a:t>
                      </a:r>
                      <a:endParaRPr lang="x-none" sz="2400" b="0" dirty="0">
                        <a:solidFill>
                          <a:srgbClr val="203864"/>
                        </a:solidFill>
                      </a:endParaRPr>
                    </a:p>
                  </a:txBody>
                  <a:tcPr anchor="ctr"/>
                </a:tc>
                <a:tc>
                  <a:txBody>
                    <a:bodyPr/>
                    <a:lstStyle/>
                    <a:p>
                      <a:pPr algn="ctr"/>
                      <a:endParaRPr lang="x-none" sz="2000" b="0" dirty="0">
                        <a:solidFill>
                          <a:srgbClr val="203864"/>
                        </a:solidFill>
                      </a:endParaRPr>
                    </a:p>
                  </a:txBody>
                  <a:tcPr anchor="ctr"/>
                </a:tc>
                <a:tc rowSpan="2">
                  <a:txBody>
                    <a:bodyPr/>
                    <a:lstStyle/>
                    <a:p>
                      <a:pPr algn="ctr"/>
                      <a:endParaRPr lang="x-none" sz="2000" b="0" dirty="0">
                        <a:solidFill>
                          <a:srgbClr val="203864"/>
                        </a:solidFill>
                      </a:endParaRPr>
                    </a:p>
                  </a:txBody>
                  <a:tcPr anchor="ctr"/>
                </a:tc>
                <a:extLst>
                  <a:ext uri="{0D108BD9-81ED-4DB2-BD59-A6C34878D82A}">
                    <a16:rowId xmlns:a16="http://schemas.microsoft.com/office/drawing/2014/main" val="4196182063"/>
                  </a:ext>
                </a:extLst>
              </a:tr>
              <a:tr h="599540">
                <a:tc vMerge="1">
                  <a:txBody>
                    <a:bodyPr/>
                    <a:lstStyle/>
                    <a:p>
                      <a:pPr algn="ctr"/>
                      <a:endParaRPr lang="x-none" sz="2200" b="1" dirty="0">
                        <a:solidFill>
                          <a:srgbClr val="203864"/>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400" b="0" dirty="0">
                          <a:solidFill>
                            <a:srgbClr val="203864"/>
                          </a:solidFill>
                        </a:rPr>
                        <a:t>what?</a:t>
                      </a:r>
                      <a:endParaRPr lang="x-none" sz="2400" b="0" dirty="0">
                        <a:solidFill>
                          <a:srgbClr val="203864"/>
                        </a:solidFill>
                      </a:endParaRPr>
                    </a:p>
                  </a:txBody>
                  <a:tcPr anchor="ctr"/>
                </a:tc>
                <a:tc>
                  <a:txBody>
                    <a:bodyPr/>
                    <a:lstStyle/>
                    <a:p>
                      <a:pPr algn="ctr"/>
                      <a:endParaRPr lang="x-none" sz="2000" b="0" dirty="0">
                        <a:solidFill>
                          <a:srgbClr val="203864"/>
                        </a:solidFill>
                      </a:endParaRPr>
                    </a:p>
                  </a:txBody>
                  <a:tcPr anchor="ctr"/>
                </a:tc>
                <a:tc vMerge="1">
                  <a:txBody>
                    <a:bodyPr/>
                    <a:lstStyle/>
                    <a:p>
                      <a:pPr algn="ctr"/>
                      <a:endParaRPr lang="x-none" sz="2000" b="0" dirty="0">
                        <a:solidFill>
                          <a:srgbClr val="203864"/>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624271098"/>
                  </a:ext>
                </a:extLst>
              </a:tr>
              <a:tr h="599540">
                <a:tc rowSpan="2">
                  <a:txBody>
                    <a:bodyPr/>
                    <a:lstStyle/>
                    <a:p>
                      <a:pPr algn="ctr"/>
                      <a:r>
                        <a:rPr lang="en-GB" sz="2200" b="1" dirty="0">
                          <a:solidFill>
                            <a:srgbClr val="203864"/>
                          </a:solidFill>
                        </a:rPr>
                        <a:t>3</a:t>
                      </a:r>
                      <a:endParaRPr lang="x-none" sz="2200" b="1" dirty="0">
                        <a:solidFill>
                          <a:srgbClr val="203864"/>
                        </a:solidFill>
                      </a:endParaRPr>
                    </a:p>
                  </a:txBody>
                  <a:tcPr anchor="ctr"/>
                </a:tc>
                <a:tc>
                  <a:txBody>
                    <a:bodyPr/>
                    <a:lstStyle/>
                    <a:p>
                      <a:pPr algn="ctr"/>
                      <a:r>
                        <a:rPr lang="en-GB" sz="2400" b="0" dirty="0">
                          <a:solidFill>
                            <a:srgbClr val="203864"/>
                          </a:solidFill>
                        </a:rPr>
                        <a:t>when?</a:t>
                      </a:r>
                      <a:endParaRPr lang="x-none" sz="2400" b="0" dirty="0">
                        <a:solidFill>
                          <a:srgbClr val="203864"/>
                        </a:solidFill>
                      </a:endParaRPr>
                    </a:p>
                  </a:txBody>
                  <a:tcPr anchor="ctr"/>
                </a:tc>
                <a:tc>
                  <a:txBody>
                    <a:bodyPr/>
                    <a:lstStyle/>
                    <a:p>
                      <a:pPr algn="ctr"/>
                      <a:endParaRPr lang="x-none" sz="2000" b="0" dirty="0">
                        <a:solidFill>
                          <a:srgbClr val="203864"/>
                        </a:solidFill>
                      </a:endParaRPr>
                    </a:p>
                  </a:txBody>
                  <a:tcPr anchor="ctr"/>
                </a:tc>
                <a:tc rowSpan="2">
                  <a:txBody>
                    <a:bodyPr/>
                    <a:lstStyle/>
                    <a:p>
                      <a:pPr algn="ctr"/>
                      <a:endParaRPr lang="x-none" sz="2000" b="0" dirty="0">
                        <a:solidFill>
                          <a:srgbClr val="203864"/>
                        </a:solidFill>
                      </a:endParaRPr>
                    </a:p>
                  </a:txBody>
                  <a:tcPr anchor="ctr"/>
                </a:tc>
                <a:extLst>
                  <a:ext uri="{0D108BD9-81ED-4DB2-BD59-A6C34878D82A}">
                    <a16:rowId xmlns:a16="http://schemas.microsoft.com/office/drawing/2014/main" val="489630238"/>
                  </a:ext>
                </a:extLst>
              </a:tr>
              <a:tr h="599540">
                <a:tc vMerge="1">
                  <a:txBody>
                    <a:bodyPr/>
                    <a:lstStyle/>
                    <a:p>
                      <a:pPr algn="ctr"/>
                      <a:endParaRPr lang="x-none" sz="2200" b="1" dirty="0">
                        <a:solidFill>
                          <a:srgbClr val="203864"/>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400" b="0" dirty="0">
                          <a:solidFill>
                            <a:srgbClr val="203864"/>
                          </a:solidFill>
                        </a:rPr>
                        <a:t>what?</a:t>
                      </a:r>
                      <a:endParaRPr lang="x-none" sz="2400" b="0" dirty="0">
                        <a:solidFill>
                          <a:srgbClr val="203864"/>
                        </a:solidFill>
                      </a:endParaRPr>
                    </a:p>
                  </a:txBody>
                  <a:tcPr anchor="ctr"/>
                </a:tc>
                <a:tc>
                  <a:txBody>
                    <a:bodyPr/>
                    <a:lstStyle/>
                    <a:p>
                      <a:pPr algn="ctr"/>
                      <a:endParaRPr lang="x-none" sz="2000" b="0" dirty="0">
                        <a:solidFill>
                          <a:srgbClr val="203864"/>
                        </a:solidFill>
                      </a:endParaRPr>
                    </a:p>
                  </a:txBody>
                  <a:tcPr anchor="ctr"/>
                </a:tc>
                <a:tc vMerge="1">
                  <a:txBody>
                    <a:bodyPr/>
                    <a:lstStyle/>
                    <a:p>
                      <a:pPr algn="ctr"/>
                      <a:endParaRPr lang="x-none" sz="2000" b="0" dirty="0">
                        <a:solidFill>
                          <a:srgbClr val="203864"/>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683957323"/>
                  </a:ext>
                </a:extLst>
              </a:tr>
              <a:tr h="599540">
                <a:tc rowSpan="2">
                  <a:txBody>
                    <a:bodyPr/>
                    <a:lstStyle/>
                    <a:p>
                      <a:pPr algn="ctr"/>
                      <a:r>
                        <a:rPr lang="en-GB" sz="2200" b="1" dirty="0">
                          <a:solidFill>
                            <a:srgbClr val="203864"/>
                          </a:solidFill>
                        </a:rPr>
                        <a:t>4</a:t>
                      </a:r>
                      <a:endParaRPr lang="x-none" sz="2200" b="1" dirty="0">
                        <a:solidFill>
                          <a:srgbClr val="203864"/>
                        </a:solidFill>
                      </a:endParaRPr>
                    </a:p>
                  </a:txBody>
                  <a:tcPr anchor="ctr"/>
                </a:tc>
                <a:tc>
                  <a:txBody>
                    <a:bodyPr/>
                    <a:lstStyle/>
                    <a:p>
                      <a:pPr algn="ctr"/>
                      <a:r>
                        <a:rPr lang="en-GB" sz="2400" b="0" dirty="0">
                          <a:solidFill>
                            <a:srgbClr val="203864"/>
                          </a:solidFill>
                        </a:rPr>
                        <a:t>when?</a:t>
                      </a:r>
                      <a:endParaRPr lang="x-none" sz="2400" b="0" dirty="0">
                        <a:solidFill>
                          <a:srgbClr val="203864"/>
                        </a:solidFill>
                      </a:endParaRPr>
                    </a:p>
                  </a:txBody>
                  <a:tcPr anchor="ctr"/>
                </a:tc>
                <a:tc>
                  <a:txBody>
                    <a:bodyPr/>
                    <a:lstStyle/>
                    <a:p>
                      <a:pPr algn="ctr"/>
                      <a:endParaRPr lang="x-none" sz="2000" b="0" dirty="0">
                        <a:solidFill>
                          <a:srgbClr val="203864"/>
                        </a:solidFill>
                      </a:endParaRPr>
                    </a:p>
                  </a:txBody>
                  <a:tcPr anchor="ctr"/>
                </a:tc>
                <a:tc rowSpan="2">
                  <a:txBody>
                    <a:bodyPr/>
                    <a:lstStyle/>
                    <a:p>
                      <a:pPr algn="ctr"/>
                      <a:endParaRPr lang="x-none" sz="2000" b="0" dirty="0">
                        <a:solidFill>
                          <a:srgbClr val="203864"/>
                        </a:solidFill>
                      </a:endParaRPr>
                    </a:p>
                  </a:txBody>
                  <a:tcPr anchor="ctr"/>
                </a:tc>
                <a:extLst>
                  <a:ext uri="{0D108BD9-81ED-4DB2-BD59-A6C34878D82A}">
                    <a16:rowId xmlns:a16="http://schemas.microsoft.com/office/drawing/2014/main" val="3268628871"/>
                  </a:ext>
                </a:extLst>
              </a:tr>
              <a:tr h="599540">
                <a:tc vMerge="1">
                  <a:txBody>
                    <a:bodyPr/>
                    <a:lstStyle/>
                    <a:p>
                      <a:pPr algn="ctr"/>
                      <a:endParaRPr lang="x-none" sz="2200" b="1" dirty="0">
                        <a:solidFill>
                          <a:srgbClr val="203864"/>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400" b="0" dirty="0">
                          <a:solidFill>
                            <a:srgbClr val="203864"/>
                          </a:solidFill>
                        </a:rPr>
                        <a:t>what?</a:t>
                      </a:r>
                      <a:endParaRPr lang="x-none" sz="2400" b="0" dirty="0">
                        <a:solidFill>
                          <a:srgbClr val="203864"/>
                        </a:solidFill>
                      </a:endParaRPr>
                    </a:p>
                  </a:txBody>
                  <a:tcPr anchor="ctr"/>
                </a:tc>
                <a:tc>
                  <a:txBody>
                    <a:bodyPr/>
                    <a:lstStyle/>
                    <a:p>
                      <a:pPr algn="ctr"/>
                      <a:endParaRPr lang="x-none" sz="2000" b="0" dirty="0">
                        <a:solidFill>
                          <a:srgbClr val="203864"/>
                        </a:solidFill>
                      </a:endParaRPr>
                    </a:p>
                  </a:txBody>
                  <a:tcPr anchor="ctr"/>
                </a:tc>
                <a:tc vMerge="1">
                  <a:txBody>
                    <a:bodyPr/>
                    <a:lstStyle/>
                    <a:p>
                      <a:pPr algn="ctr"/>
                      <a:endParaRPr lang="x-none" sz="2000" b="0" dirty="0">
                        <a:solidFill>
                          <a:srgbClr val="203864"/>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944671480"/>
                  </a:ext>
                </a:extLst>
              </a:tr>
            </a:tbl>
          </a:graphicData>
        </a:graphic>
      </p:graphicFrame>
    </p:spTree>
    <p:extLst>
      <p:ext uri="{BB962C8B-B14F-4D97-AF65-F5344CB8AC3E}">
        <p14:creationId xmlns:p14="http://schemas.microsoft.com/office/powerpoint/2010/main" val="3763962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172691"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Partner(in) B</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6" name="Tabla 19">
            <a:extLst>
              <a:ext uri="{FF2B5EF4-FFF2-40B4-BE49-F238E27FC236}">
                <a16:creationId xmlns:a16="http://schemas.microsoft.com/office/drawing/2014/main" id="{F53B7A12-AA72-4E10-8FC1-6798BABAFD47}"/>
              </a:ext>
            </a:extLst>
          </p:cNvPr>
          <p:cNvGraphicFramePr>
            <a:graphicFrameLocks noGrp="1"/>
          </p:cNvGraphicFramePr>
          <p:nvPr>
            <p:extLst>
              <p:ext uri="{D42A27DB-BD31-4B8C-83A1-F6EECF244321}">
                <p14:modId xmlns:p14="http://schemas.microsoft.com/office/powerpoint/2010/main" val="4137838027"/>
              </p:ext>
            </p:extLst>
          </p:nvPr>
        </p:nvGraphicFramePr>
        <p:xfrm>
          <a:off x="6534863" y="1355100"/>
          <a:ext cx="5336989" cy="4796320"/>
        </p:xfrm>
        <a:graphic>
          <a:graphicData uri="http://schemas.openxmlformats.org/drawingml/2006/table">
            <a:tbl>
              <a:tblPr firstRow="1" bandRow="1">
                <a:tableStyleId>{ED083AE6-46FA-4A59-8FB0-9F97EB10719F}</a:tableStyleId>
              </a:tblPr>
              <a:tblGrid>
                <a:gridCol w="740213">
                  <a:extLst>
                    <a:ext uri="{9D8B030D-6E8A-4147-A177-3AD203B41FA5}">
                      <a16:colId xmlns:a16="http://schemas.microsoft.com/office/drawing/2014/main" val="404405918"/>
                    </a:ext>
                  </a:extLst>
                </a:gridCol>
                <a:gridCol w="4596776">
                  <a:extLst>
                    <a:ext uri="{9D8B030D-6E8A-4147-A177-3AD203B41FA5}">
                      <a16:colId xmlns:a16="http://schemas.microsoft.com/office/drawing/2014/main" val="2793336757"/>
                    </a:ext>
                  </a:extLst>
                </a:gridCol>
              </a:tblGrid>
              <a:tr h="1199080">
                <a:tc>
                  <a:txBody>
                    <a:bodyPr/>
                    <a:lstStyle/>
                    <a:p>
                      <a:pPr algn="ctr"/>
                      <a:r>
                        <a:rPr lang="x-none" sz="3200" b="1" dirty="0">
                          <a:solidFill>
                            <a:srgbClr val="203864"/>
                          </a:solidFill>
                        </a:rPr>
                        <a:t>1</a:t>
                      </a:r>
                    </a:p>
                  </a:txBody>
                  <a:tcPr anchor="ctr"/>
                </a:tc>
                <a:tc>
                  <a:txBody>
                    <a:bodyPr/>
                    <a:lstStyle/>
                    <a:p>
                      <a:pPr algn="l"/>
                      <a:r>
                        <a:rPr lang="en-GB" sz="2000" b="0" dirty="0">
                          <a:solidFill>
                            <a:srgbClr val="203864"/>
                          </a:solidFill>
                        </a:rPr>
                        <a:t>Er </a:t>
                      </a:r>
                      <a:r>
                        <a:rPr lang="en-GB" sz="2000" b="0" dirty="0" err="1">
                          <a:solidFill>
                            <a:srgbClr val="203864"/>
                          </a:solidFill>
                        </a:rPr>
                        <a:t>hilft</a:t>
                      </a:r>
                      <a:r>
                        <a:rPr lang="en-GB" sz="2000" b="0" dirty="0">
                          <a:solidFill>
                            <a:srgbClr val="203864"/>
                          </a:solidFill>
                        </a:rPr>
                        <a:t> </a:t>
                      </a:r>
                      <a:r>
                        <a:rPr lang="en-GB" sz="2000" b="0" dirty="0" err="1">
                          <a:solidFill>
                            <a:srgbClr val="203864"/>
                          </a:solidFill>
                        </a:rPr>
                        <a:t>dem</a:t>
                      </a:r>
                      <a:r>
                        <a:rPr lang="en-GB" sz="2000" b="0" dirty="0">
                          <a:solidFill>
                            <a:srgbClr val="203864"/>
                          </a:solidFill>
                        </a:rPr>
                        <a:t> Lehrer </a:t>
                      </a:r>
                      <a:r>
                        <a:rPr lang="en-GB" sz="2000" b="0" dirty="0" err="1">
                          <a:solidFill>
                            <a:srgbClr val="203864"/>
                          </a:solidFill>
                        </a:rPr>
                        <a:t>einmal</a:t>
                      </a:r>
                      <a:r>
                        <a:rPr lang="en-GB" sz="2000" b="0" dirty="0">
                          <a:solidFill>
                            <a:srgbClr val="203864"/>
                          </a:solidFill>
                        </a:rPr>
                        <a:t> die </a:t>
                      </a:r>
                      <a:r>
                        <a:rPr lang="en-GB" sz="2000" b="0" dirty="0" err="1">
                          <a:solidFill>
                            <a:srgbClr val="203864"/>
                          </a:solidFill>
                        </a:rPr>
                        <a:t>Woche</a:t>
                      </a:r>
                      <a:r>
                        <a:rPr lang="en-GB" sz="2000" b="0" dirty="0">
                          <a:solidFill>
                            <a:srgbClr val="203864"/>
                          </a:solidFill>
                        </a:rPr>
                        <a:t>. </a:t>
                      </a:r>
                      <a:r>
                        <a:rPr lang="en-GB" sz="2000" b="0" u="none" dirty="0">
                          <a:solidFill>
                            <a:srgbClr val="203864"/>
                          </a:solidFill>
                        </a:rPr>
                        <a:t>(</a:t>
                      </a:r>
                      <a:r>
                        <a:rPr lang="en-GB" sz="2000" b="0" u="none" dirty="0" err="1">
                          <a:solidFill>
                            <a:srgbClr val="203864"/>
                          </a:solidFill>
                        </a:rPr>
                        <a:t>Zeitadverb</a:t>
                      </a:r>
                      <a:r>
                        <a:rPr lang="en-GB" sz="2000" b="0" u="none" dirty="0">
                          <a:solidFill>
                            <a:srgbClr val="203864"/>
                          </a:solidFill>
                        </a:rPr>
                        <a:t>)</a:t>
                      </a:r>
                      <a:endParaRPr lang="x-none" sz="2000" b="0" u="none" dirty="0">
                        <a:solidFill>
                          <a:srgbClr val="203864"/>
                        </a:solidFill>
                      </a:endParaRPr>
                    </a:p>
                  </a:txBody>
                  <a:tcPr anchor="ctr"/>
                </a:tc>
                <a:extLst>
                  <a:ext uri="{0D108BD9-81ED-4DB2-BD59-A6C34878D82A}">
                    <a16:rowId xmlns:a16="http://schemas.microsoft.com/office/drawing/2014/main" val="1397290984"/>
                  </a:ext>
                </a:extLst>
              </a:tr>
              <a:tr h="1199080">
                <a:tc>
                  <a:txBody>
                    <a:bodyPr/>
                    <a:lstStyle/>
                    <a:p>
                      <a:pPr algn="ctr"/>
                      <a:r>
                        <a:rPr lang="en-GB" sz="3200" b="1" dirty="0">
                          <a:solidFill>
                            <a:srgbClr val="203864"/>
                          </a:solidFill>
                        </a:rPr>
                        <a:t>2</a:t>
                      </a:r>
                      <a:endParaRPr lang="x-none" sz="3200" b="1" dirty="0">
                        <a:solidFill>
                          <a:srgbClr val="203864"/>
                        </a:solidFill>
                      </a:endParaRPr>
                    </a:p>
                  </a:txBody>
                  <a:tcPr anchor="ctr"/>
                </a:tc>
                <a:tc>
                  <a:txBody>
                    <a:bodyPr/>
                    <a:lstStyle/>
                    <a:p>
                      <a:pPr algn="l"/>
                      <a:r>
                        <a:rPr lang="en-GB" sz="2000" b="0" u="none" dirty="0">
                          <a:solidFill>
                            <a:srgbClr val="203864"/>
                          </a:solidFill>
                        </a:rPr>
                        <a:t>Sie </a:t>
                      </a:r>
                      <a:r>
                        <a:rPr lang="en-GB" sz="2000" b="0" u="none" dirty="0" err="1">
                          <a:solidFill>
                            <a:srgbClr val="203864"/>
                          </a:solidFill>
                        </a:rPr>
                        <a:t>bereiten</a:t>
                      </a:r>
                      <a:r>
                        <a:rPr lang="en-GB" sz="2000" b="0" u="none" dirty="0">
                          <a:solidFill>
                            <a:srgbClr val="203864"/>
                          </a:solidFill>
                        </a:rPr>
                        <a:t> </a:t>
                      </a:r>
                      <a:r>
                        <a:rPr lang="en-GB" sz="2000" b="0" u="none" dirty="0" err="1">
                          <a:solidFill>
                            <a:srgbClr val="203864"/>
                          </a:solidFill>
                        </a:rPr>
                        <a:t>sonntagabends</a:t>
                      </a:r>
                      <a:r>
                        <a:rPr lang="en-GB" sz="2000" b="0" u="none" dirty="0">
                          <a:solidFill>
                            <a:srgbClr val="203864"/>
                          </a:solidFill>
                        </a:rPr>
                        <a:t> </a:t>
                      </a:r>
                      <a:r>
                        <a:rPr lang="en-GB" sz="2000" b="0" u="none" dirty="0" err="1">
                          <a:solidFill>
                            <a:srgbClr val="203864"/>
                          </a:solidFill>
                        </a:rPr>
                        <a:t>ihre</a:t>
                      </a:r>
                      <a:r>
                        <a:rPr lang="en-GB" sz="2000" b="0" u="none" dirty="0">
                          <a:solidFill>
                            <a:srgbClr val="203864"/>
                          </a:solidFill>
                        </a:rPr>
                        <a:t> </a:t>
                      </a:r>
                      <a:r>
                        <a:rPr lang="en-GB" sz="2000" b="0" u="none" dirty="0" err="1">
                          <a:solidFill>
                            <a:srgbClr val="203864"/>
                          </a:solidFill>
                        </a:rPr>
                        <a:t>Schultasche</a:t>
                      </a:r>
                      <a:r>
                        <a:rPr lang="en-GB" sz="2000" b="0" u="none" dirty="0">
                          <a:solidFill>
                            <a:srgbClr val="203864"/>
                          </a:solidFill>
                        </a:rPr>
                        <a:t> </a:t>
                      </a:r>
                      <a:r>
                        <a:rPr lang="en-GB" sz="2000" b="0" u="none" dirty="0" err="1">
                          <a:solidFill>
                            <a:srgbClr val="203864"/>
                          </a:solidFill>
                        </a:rPr>
                        <a:t>vor</a:t>
                      </a:r>
                      <a:r>
                        <a:rPr lang="en-GB" sz="2000" b="0" u="none" dirty="0">
                          <a:solidFill>
                            <a:srgbClr val="203864"/>
                          </a:solidFill>
                        </a:rPr>
                        <a:t>. (</a:t>
                      </a:r>
                      <a:r>
                        <a:rPr lang="en-GB" sz="2000" b="0" u="none" dirty="0" err="1">
                          <a:solidFill>
                            <a:srgbClr val="203864"/>
                          </a:solidFill>
                        </a:rPr>
                        <a:t>Objekt</a:t>
                      </a:r>
                      <a:r>
                        <a:rPr lang="en-GB" sz="2000" b="0" u="none" dirty="0">
                          <a:solidFill>
                            <a:srgbClr val="203864"/>
                          </a:solidFill>
                        </a:rPr>
                        <a:t>)</a:t>
                      </a:r>
                      <a:endParaRPr lang="x-none" sz="2000" b="0" u="none" dirty="0">
                        <a:solidFill>
                          <a:srgbClr val="203864"/>
                        </a:solidFill>
                      </a:endParaRPr>
                    </a:p>
                  </a:txBody>
                  <a:tcPr anchor="ctr"/>
                </a:tc>
                <a:extLst>
                  <a:ext uri="{0D108BD9-81ED-4DB2-BD59-A6C34878D82A}">
                    <a16:rowId xmlns:a16="http://schemas.microsoft.com/office/drawing/2014/main" val="942784263"/>
                  </a:ext>
                </a:extLst>
              </a:tr>
              <a:tr h="1199080">
                <a:tc>
                  <a:txBody>
                    <a:bodyPr/>
                    <a:lstStyle/>
                    <a:p>
                      <a:pPr algn="ctr"/>
                      <a:r>
                        <a:rPr lang="en-GB" sz="3200" b="1" dirty="0">
                          <a:solidFill>
                            <a:srgbClr val="203864"/>
                          </a:solidFill>
                        </a:rPr>
                        <a:t>3</a:t>
                      </a:r>
                      <a:endParaRPr lang="x-none" sz="3200" b="1" dirty="0">
                        <a:solidFill>
                          <a:srgbClr val="203864"/>
                        </a:solidFill>
                      </a:endParaRPr>
                    </a:p>
                  </a:txBody>
                  <a:tcPr anchor="ctr"/>
                </a:tc>
                <a:tc>
                  <a:txBody>
                    <a:bodyPr/>
                    <a:lstStyle/>
                    <a:p>
                      <a:pPr algn="l"/>
                      <a:r>
                        <a:rPr lang="en-GB" sz="2000" b="0" u="none" dirty="0">
                          <a:solidFill>
                            <a:srgbClr val="203864"/>
                          </a:solidFill>
                        </a:rPr>
                        <a:t>Du </a:t>
                      </a:r>
                      <a:r>
                        <a:rPr lang="en-GB" sz="2000" b="0" u="none" dirty="0" err="1">
                          <a:solidFill>
                            <a:srgbClr val="203864"/>
                          </a:solidFill>
                        </a:rPr>
                        <a:t>lässt</a:t>
                      </a:r>
                      <a:r>
                        <a:rPr lang="en-GB" sz="2000" b="0" u="none" dirty="0">
                          <a:solidFill>
                            <a:srgbClr val="203864"/>
                          </a:solidFill>
                        </a:rPr>
                        <a:t> am </a:t>
                      </a:r>
                      <a:r>
                        <a:rPr lang="en-GB" sz="2000" b="0" u="none" dirty="0" err="1">
                          <a:solidFill>
                            <a:srgbClr val="203864"/>
                          </a:solidFill>
                        </a:rPr>
                        <a:t>Mittwochnachmittag</a:t>
                      </a:r>
                      <a:r>
                        <a:rPr lang="en-GB" sz="2000" b="0" u="none" dirty="0">
                          <a:solidFill>
                            <a:srgbClr val="203864"/>
                          </a:solidFill>
                        </a:rPr>
                        <a:t> </a:t>
                      </a:r>
                      <a:r>
                        <a:rPr lang="en-GB" sz="2000" b="0" u="none" dirty="0" err="1">
                          <a:solidFill>
                            <a:srgbClr val="203864"/>
                          </a:solidFill>
                        </a:rPr>
                        <a:t>dein</a:t>
                      </a:r>
                      <a:r>
                        <a:rPr lang="en-GB" sz="2000" b="0" u="none" dirty="0">
                          <a:solidFill>
                            <a:srgbClr val="203864"/>
                          </a:solidFill>
                        </a:rPr>
                        <a:t> </a:t>
                      </a:r>
                      <a:r>
                        <a:rPr lang="en-GB" sz="2000" b="0" u="none" dirty="0" err="1">
                          <a:solidFill>
                            <a:srgbClr val="203864"/>
                          </a:solidFill>
                        </a:rPr>
                        <a:t>Fahrrad</a:t>
                      </a:r>
                      <a:r>
                        <a:rPr lang="en-GB" sz="2000" b="0" u="none" dirty="0">
                          <a:solidFill>
                            <a:srgbClr val="203864"/>
                          </a:solidFill>
                        </a:rPr>
                        <a:t> in der Schule. (</a:t>
                      </a:r>
                      <a:r>
                        <a:rPr lang="en-GB" sz="2000" b="0" u="none" dirty="0" err="1">
                          <a:solidFill>
                            <a:srgbClr val="203864"/>
                          </a:solidFill>
                        </a:rPr>
                        <a:t>Zeitadverb</a:t>
                      </a:r>
                      <a:r>
                        <a:rPr lang="en-GB" sz="2000" b="0" u="none" dirty="0">
                          <a:solidFill>
                            <a:srgbClr val="203864"/>
                          </a:solidFill>
                        </a:rPr>
                        <a:t>)</a:t>
                      </a:r>
                      <a:endParaRPr lang="x-none" sz="2000" b="0" u="none" dirty="0">
                        <a:solidFill>
                          <a:srgbClr val="203864"/>
                        </a:solidFill>
                      </a:endParaRPr>
                    </a:p>
                  </a:txBody>
                  <a:tcPr anchor="ctr"/>
                </a:tc>
                <a:extLst>
                  <a:ext uri="{0D108BD9-81ED-4DB2-BD59-A6C34878D82A}">
                    <a16:rowId xmlns:a16="http://schemas.microsoft.com/office/drawing/2014/main" val="2496270341"/>
                  </a:ext>
                </a:extLst>
              </a:tr>
              <a:tr h="1199080">
                <a:tc>
                  <a:txBody>
                    <a:bodyPr/>
                    <a:lstStyle/>
                    <a:p>
                      <a:pPr algn="ctr"/>
                      <a:r>
                        <a:rPr lang="en-GB" sz="3200" b="1" dirty="0">
                          <a:solidFill>
                            <a:srgbClr val="203864"/>
                          </a:solidFill>
                        </a:rPr>
                        <a:t>4</a:t>
                      </a:r>
                      <a:endParaRPr lang="x-none" sz="3200" b="1" dirty="0">
                        <a:solidFill>
                          <a:srgbClr val="203864"/>
                        </a:solidFill>
                      </a:endParaRPr>
                    </a:p>
                  </a:txBody>
                  <a:tcPr anchor="ctr"/>
                </a:tc>
                <a:tc>
                  <a:txBody>
                    <a:bodyPr/>
                    <a:lstStyle/>
                    <a:p>
                      <a:pPr algn="l"/>
                      <a:r>
                        <a:rPr lang="en-GB" sz="2000" b="0" u="none" dirty="0">
                          <a:solidFill>
                            <a:srgbClr val="203864"/>
                          </a:solidFill>
                        </a:rPr>
                        <a:t>Sie </a:t>
                      </a:r>
                      <a:r>
                        <a:rPr lang="en-GB" sz="2000" b="0" u="none" dirty="0" err="1">
                          <a:solidFill>
                            <a:srgbClr val="203864"/>
                          </a:solidFill>
                        </a:rPr>
                        <a:t>liest</a:t>
                      </a:r>
                      <a:r>
                        <a:rPr lang="en-GB" sz="2000" b="0" u="none" dirty="0">
                          <a:solidFill>
                            <a:srgbClr val="203864"/>
                          </a:solidFill>
                        </a:rPr>
                        <a:t> </a:t>
                      </a:r>
                      <a:r>
                        <a:rPr lang="en-GB" sz="2000" b="0" u="none" dirty="0" err="1">
                          <a:solidFill>
                            <a:srgbClr val="203864"/>
                          </a:solidFill>
                        </a:rPr>
                        <a:t>jede</a:t>
                      </a:r>
                      <a:r>
                        <a:rPr lang="en-GB" sz="2000" b="0" u="none" dirty="0">
                          <a:solidFill>
                            <a:srgbClr val="203864"/>
                          </a:solidFill>
                        </a:rPr>
                        <a:t> </a:t>
                      </a:r>
                      <a:r>
                        <a:rPr lang="en-GB" sz="2000" b="0" u="none" dirty="0" err="1">
                          <a:solidFill>
                            <a:srgbClr val="203864"/>
                          </a:solidFill>
                        </a:rPr>
                        <a:t>Woche</a:t>
                      </a:r>
                      <a:r>
                        <a:rPr lang="en-GB" sz="2000" b="0" u="none" dirty="0">
                          <a:solidFill>
                            <a:srgbClr val="203864"/>
                          </a:solidFill>
                        </a:rPr>
                        <a:t> </a:t>
                      </a:r>
                      <a:r>
                        <a:rPr lang="en-GB" sz="2000" b="0" u="none" dirty="0" err="1">
                          <a:solidFill>
                            <a:srgbClr val="203864"/>
                          </a:solidFill>
                        </a:rPr>
                        <a:t>ein</a:t>
                      </a:r>
                      <a:r>
                        <a:rPr lang="en-GB" sz="2000" b="0" u="none" dirty="0">
                          <a:solidFill>
                            <a:srgbClr val="203864"/>
                          </a:solidFill>
                        </a:rPr>
                        <a:t> </a:t>
                      </a:r>
                      <a:r>
                        <a:rPr lang="en-GB" sz="2000" b="0" u="none" dirty="0" err="1">
                          <a:solidFill>
                            <a:srgbClr val="203864"/>
                          </a:solidFill>
                        </a:rPr>
                        <a:t>ganzes</a:t>
                      </a:r>
                      <a:r>
                        <a:rPr lang="en-GB" sz="2000" b="0" u="none" dirty="0">
                          <a:solidFill>
                            <a:srgbClr val="203864"/>
                          </a:solidFill>
                        </a:rPr>
                        <a:t> Buch. (</a:t>
                      </a:r>
                      <a:r>
                        <a:rPr lang="en-GB" sz="2000" b="0" u="none" dirty="0" err="1">
                          <a:solidFill>
                            <a:srgbClr val="203864"/>
                          </a:solidFill>
                        </a:rPr>
                        <a:t>Objekt</a:t>
                      </a:r>
                      <a:r>
                        <a:rPr lang="en-GB" sz="2000" b="0" u="none" dirty="0">
                          <a:solidFill>
                            <a:srgbClr val="203864"/>
                          </a:solidFill>
                        </a:rPr>
                        <a:t>)</a:t>
                      </a:r>
                      <a:endParaRPr lang="x-none" sz="2000" b="0" u="none" dirty="0">
                        <a:solidFill>
                          <a:srgbClr val="203864"/>
                        </a:solidFill>
                      </a:endParaRPr>
                    </a:p>
                  </a:txBody>
                  <a:tcPr anchor="ctr"/>
                </a:tc>
                <a:extLst>
                  <a:ext uri="{0D108BD9-81ED-4DB2-BD59-A6C34878D82A}">
                    <a16:rowId xmlns:a16="http://schemas.microsoft.com/office/drawing/2014/main" val="1891435254"/>
                  </a:ext>
                </a:extLst>
              </a:tr>
            </a:tbl>
          </a:graphicData>
        </a:graphic>
      </p:graphicFrame>
      <p:graphicFrame>
        <p:nvGraphicFramePr>
          <p:cNvPr id="8" name="Tabla 21">
            <a:extLst>
              <a:ext uri="{FF2B5EF4-FFF2-40B4-BE49-F238E27FC236}">
                <a16:creationId xmlns:a16="http://schemas.microsoft.com/office/drawing/2014/main" id="{C4585269-70DE-4CF4-8AD9-66D8319ACB9C}"/>
              </a:ext>
            </a:extLst>
          </p:cNvPr>
          <p:cNvGraphicFramePr>
            <a:graphicFrameLocks noGrp="1"/>
          </p:cNvGraphicFramePr>
          <p:nvPr>
            <p:extLst>
              <p:ext uri="{D42A27DB-BD31-4B8C-83A1-F6EECF244321}">
                <p14:modId xmlns:p14="http://schemas.microsoft.com/office/powerpoint/2010/main" val="4103203726"/>
              </p:ext>
            </p:extLst>
          </p:nvPr>
        </p:nvGraphicFramePr>
        <p:xfrm>
          <a:off x="320148" y="1355100"/>
          <a:ext cx="5930757" cy="4796320"/>
        </p:xfrm>
        <a:graphic>
          <a:graphicData uri="http://schemas.openxmlformats.org/drawingml/2006/table">
            <a:tbl>
              <a:tblPr firstRow="1" bandRow="1">
                <a:tableStyleId>{ED083AE6-46FA-4A59-8FB0-9F97EB10719F}</a:tableStyleId>
              </a:tblPr>
              <a:tblGrid>
                <a:gridCol w="441929">
                  <a:extLst>
                    <a:ext uri="{9D8B030D-6E8A-4147-A177-3AD203B41FA5}">
                      <a16:colId xmlns:a16="http://schemas.microsoft.com/office/drawing/2014/main" val="2768103458"/>
                    </a:ext>
                  </a:extLst>
                </a:gridCol>
                <a:gridCol w="1439747">
                  <a:extLst>
                    <a:ext uri="{9D8B030D-6E8A-4147-A177-3AD203B41FA5}">
                      <a16:colId xmlns:a16="http://schemas.microsoft.com/office/drawing/2014/main" val="1365253605"/>
                    </a:ext>
                  </a:extLst>
                </a:gridCol>
                <a:gridCol w="503952">
                  <a:extLst>
                    <a:ext uri="{9D8B030D-6E8A-4147-A177-3AD203B41FA5}">
                      <a16:colId xmlns:a16="http://schemas.microsoft.com/office/drawing/2014/main" val="1372852562"/>
                    </a:ext>
                  </a:extLst>
                </a:gridCol>
                <a:gridCol w="3545129">
                  <a:extLst>
                    <a:ext uri="{9D8B030D-6E8A-4147-A177-3AD203B41FA5}">
                      <a16:colId xmlns:a16="http://schemas.microsoft.com/office/drawing/2014/main" val="1614410457"/>
                    </a:ext>
                  </a:extLst>
                </a:gridCol>
              </a:tblGrid>
              <a:tr h="599540">
                <a:tc rowSpan="2">
                  <a:txBody>
                    <a:bodyPr/>
                    <a:lstStyle/>
                    <a:p>
                      <a:pPr algn="ctr"/>
                      <a:r>
                        <a:rPr lang="x-none" sz="2200" b="1" dirty="0">
                          <a:solidFill>
                            <a:srgbClr val="203864"/>
                          </a:solidFill>
                        </a:rPr>
                        <a:t>1</a:t>
                      </a:r>
                    </a:p>
                  </a:txBody>
                  <a:tcPr anchor="ctr"/>
                </a:tc>
                <a:tc>
                  <a:txBody>
                    <a:bodyPr/>
                    <a:lstStyle/>
                    <a:p>
                      <a:pPr algn="ctr"/>
                      <a:r>
                        <a:rPr lang="en-GB" sz="2400" b="0" dirty="0">
                          <a:solidFill>
                            <a:srgbClr val="203864"/>
                          </a:solidFill>
                        </a:rPr>
                        <a:t>when?</a:t>
                      </a:r>
                      <a:endParaRPr lang="x-none" sz="2400" b="0" dirty="0">
                        <a:solidFill>
                          <a:srgbClr val="203864"/>
                        </a:solidFill>
                      </a:endParaRPr>
                    </a:p>
                  </a:txBody>
                  <a:tcPr anchor="ctr"/>
                </a:tc>
                <a:tc>
                  <a:txBody>
                    <a:bodyPr/>
                    <a:lstStyle/>
                    <a:p>
                      <a:pPr algn="ctr"/>
                      <a:endParaRPr lang="x-none" sz="2000" b="0" dirty="0">
                        <a:solidFill>
                          <a:srgbClr val="203864"/>
                        </a:solidFill>
                      </a:endParaRPr>
                    </a:p>
                  </a:txBody>
                  <a:tcPr anchor="ctr"/>
                </a:tc>
                <a:tc rowSpan="2">
                  <a:txBody>
                    <a:bodyPr/>
                    <a:lstStyle/>
                    <a:p>
                      <a:pPr algn="ctr"/>
                      <a:endParaRPr lang="x-none" sz="2000" b="0" dirty="0">
                        <a:solidFill>
                          <a:srgbClr val="203864"/>
                        </a:solidFill>
                      </a:endParaRPr>
                    </a:p>
                  </a:txBody>
                  <a:tcPr anchor="ctr"/>
                </a:tc>
                <a:extLst>
                  <a:ext uri="{0D108BD9-81ED-4DB2-BD59-A6C34878D82A}">
                    <a16:rowId xmlns:a16="http://schemas.microsoft.com/office/drawing/2014/main" val="3694919388"/>
                  </a:ext>
                </a:extLst>
              </a:tr>
              <a:tr h="599540">
                <a:tc vMerge="1">
                  <a:txBody>
                    <a:bodyPr/>
                    <a:lstStyle/>
                    <a:p>
                      <a:endParaRPr lang="en-GB"/>
                    </a:p>
                  </a:txBody>
                  <a:tcPr/>
                </a:tc>
                <a:tc>
                  <a:txBody>
                    <a:bodyPr/>
                    <a:lstStyle/>
                    <a:p>
                      <a:pPr algn="ctr"/>
                      <a:r>
                        <a:rPr lang="en-GB" sz="2400" b="0" dirty="0">
                          <a:solidFill>
                            <a:srgbClr val="203864"/>
                          </a:solidFill>
                        </a:rPr>
                        <a:t>what?</a:t>
                      </a:r>
                      <a:endParaRPr lang="x-none" sz="2400" b="0" dirty="0">
                        <a:solidFill>
                          <a:srgbClr val="203864"/>
                        </a:solidFill>
                      </a:endParaRPr>
                    </a:p>
                  </a:txBody>
                  <a:tcPr anchor="ctr"/>
                </a:tc>
                <a:tc>
                  <a:txBody>
                    <a:bodyPr/>
                    <a:lstStyle/>
                    <a:p>
                      <a:pPr algn="ctr"/>
                      <a:endParaRPr lang="x-none" sz="2000" b="0" dirty="0">
                        <a:solidFill>
                          <a:srgbClr val="203864"/>
                        </a:solidFill>
                      </a:endParaRPr>
                    </a:p>
                  </a:txBody>
                  <a:tcPr anchor="ctr"/>
                </a:tc>
                <a:tc vMerge="1">
                  <a:txBody>
                    <a:bodyPr/>
                    <a:lstStyle/>
                    <a:p>
                      <a:endParaRPr lang="en-GB"/>
                    </a:p>
                  </a:txBody>
                  <a:tcPr/>
                </a:tc>
                <a:extLst>
                  <a:ext uri="{0D108BD9-81ED-4DB2-BD59-A6C34878D82A}">
                    <a16:rowId xmlns:a16="http://schemas.microsoft.com/office/drawing/2014/main" val="2023890261"/>
                  </a:ext>
                </a:extLst>
              </a:tr>
              <a:tr h="599540">
                <a:tc rowSpan="2">
                  <a:txBody>
                    <a:bodyPr/>
                    <a:lstStyle/>
                    <a:p>
                      <a:pPr algn="ctr"/>
                      <a:r>
                        <a:rPr lang="en-GB" sz="2200" b="1" dirty="0">
                          <a:solidFill>
                            <a:srgbClr val="203864"/>
                          </a:solidFill>
                        </a:rPr>
                        <a:t>2</a:t>
                      </a:r>
                      <a:endParaRPr lang="x-none" sz="2200" b="1" dirty="0">
                        <a:solidFill>
                          <a:srgbClr val="203864"/>
                        </a:solidFill>
                      </a:endParaRPr>
                    </a:p>
                  </a:txBody>
                  <a:tcPr anchor="ctr"/>
                </a:tc>
                <a:tc>
                  <a:txBody>
                    <a:bodyPr/>
                    <a:lstStyle/>
                    <a:p>
                      <a:pPr algn="ctr"/>
                      <a:r>
                        <a:rPr lang="en-GB" sz="2400" b="0" dirty="0">
                          <a:solidFill>
                            <a:srgbClr val="203864"/>
                          </a:solidFill>
                        </a:rPr>
                        <a:t>when?</a:t>
                      </a:r>
                      <a:endParaRPr lang="x-none" sz="2400" b="0" dirty="0">
                        <a:solidFill>
                          <a:srgbClr val="203864"/>
                        </a:solidFill>
                      </a:endParaRPr>
                    </a:p>
                  </a:txBody>
                  <a:tcPr anchor="ctr"/>
                </a:tc>
                <a:tc>
                  <a:txBody>
                    <a:bodyPr/>
                    <a:lstStyle/>
                    <a:p>
                      <a:pPr algn="ctr"/>
                      <a:endParaRPr lang="x-none" sz="2000" b="0" dirty="0">
                        <a:solidFill>
                          <a:srgbClr val="203864"/>
                        </a:solidFill>
                      </a:endParaRPr>
                    </a:p>
                  </a:txBody>
                  <a:tcPr anchor="ctr"/>
                </a:tc>
                <a:tc rowSpan="2">
                  <a:txBody>
                    <a:bodyPr/>
                    <a:lstStyle/>
                    <a:p>
                      <a:pPr algn="ctr"/>
                      <a:endParaRPr lang="x-none" sz="2000" b="0" dirty="0">
                        <a:solidFill>
                          <a:srgbClr val="203864"/>
                        </a:solidFill>
                      </a:endParaRPr>
                    </a:p>
                  </a:txBody>
                  <a:tcPr anchor="ctr"/>
                </a:tc>
                <a:extLst>
                  <a:ext uri="{0D108BD9-81ED-4DB2-BD59-A6C34878D82A}">
                    <a16:rowId xmlns:a16="http://schemas.microsoft.com/office/drawing/2014/main" val="4196182063"/>
                  </a:ext>
                </a:extLst>
              </a:tr>
              <a:tr h="599540">
                <a:tc vMerge="1">
                  <a:txBody>
                    <a:bodyPr/>
                    <a:lstStyle/>
                    <a:p>
                      <a:pPr algn="ctr"/>
                      <a:endParaRPr lang="x-none" sz="2200" b="1" dirty="0">
                        <a:solidFill>
                          <a:srgbClr val="203864"/>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400" b="0" dirty="0">
                          <a:solidFill>
                            <a:srgbClr val="203864"/>
                          </a:solidFill>
                        </a:rPr>
                        <a:t>what?</a:t>
                      </a:r>
                      <a:endParaRPr lang="x-none" sz="2400" b="0" dirty="0">
                        <a:solidFill>
                          <a:srgbClr val="203864"/>
                        </a:solidFill>
                      </a:endParaRPr>
                    </a:p>
                  </a:txBody>
                  <a:tcPr anchor="ctr"/>
                </a:tc>
                <a:tc>
                  <a:txBody>
                    <a:bodyPr/>
                    <a:lstStyle/>
                    <a:p>
                      <a:pPr algn="ctr"/>
                      <a:endParaRPr lang="x-none" sz="2000" b="0" dirty="0">
                        <a:solidFill>
                          <a:srgbClr val="203864"/>
                        </a:solidFill>
                      </a:endParaRPr>
                    </a:p>
                  </a:txBody>
                  <a:tcPr anchor="ctr"/>
                </a:tc>
                <a:tc vMerge="1">
                  <a:txBody>
                    <a:bodyPr/>
                    <a:lstStyle/>
                    <a:p>
                      <a:pPr algn="ctr"/>
                      <a:endParaRPr lang="x-none" sz="2000" b="0" dirty="0">
                        <a:solidFill>
                          <a:srgbClr val="203864"/>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624271098"/>
                  </a:ext>
                </a:extLst>
              </a:tr>
              <a:tr h="599540">
                <a:tc rowSpan="2">
                  <a:txBody>
                    <a:bodyPr/>
                    <a:lstStyle/>
                    <a:p>
                      <a:pPr algn="ctr"/>
                      <a:r>
                        <a:rPr lang="en-GB" sz="2200" b="1" dirty="0">
                          <a:solidFill>
                            <a:srgbClr val="203864"/>
                          </a:solidFill>
                        </a:rPr>
                        <a:t>3</a:t>
                      </a:r>
                      <a:endParaRPr lang="x-none" sz="2200" b="1" dirty="0">
                        <a:solidFill>
                          <a:srgbClr val="203864"/>
                        </a:solidFill>
                      </a:endParaRPr>
                    </a:p>
                  </a:txBody>
                  <a:tcPr anchor="ctr"/>
                </a:tc>
                <a:tc>
                  <a:txBody>
                    <a:bodyPr/>
                    <a:lstStyle/>
                    <a:p>
                      <a:pPr algn="ctr"/>
                      <a:r>
                        <a:rPr lang="en-GB" sz="2400" b="0" dirty="0">
                          <a:solidFill>
                            <a:srgbClr val="203864"/>
                          </a:solidFill>
                        </a:rPr>
                        <a:t>when?</a:t>
                      </a:r>
                      <a:endParaRPr lang="x-none" sz="2400" b="0" dirty="0">
                        <a:solidFill>
                          <a:srgbClr val="203864"/>
                        </a:solidFill>
                      </a:endParaRPr>
                    </a:p>
                  </a:txBody>
                  <a:tcPr anchor="ctr"/>
                </a:tc>
                <a:tc>
                  <a:txBody>
                    <a:bodyPr/>
                    <a:lstStyle/>
                    <a:p>
                      <a:pPr algn="ctr"/>
                      <a:endParaRPr lang="x-none" sz="2000" b="0" dirty="0">
                        <a:solidFill>
                          <a:srgbClr val="203864"/>
                        </a:solidFill>
                      </a:endParaRPr>
                    </a:p>
                  </a:txBody>
                  <a:tcPr anchor="ctr"/>
                </a:tc>
                <a:tc rowSpan="2">
                  <a:txBody>
                    <a:bodyPr/>
                    <a:lstStyle/>
                    <a:p>
                      <a:pPr algn="ctr"/>
                      <a:endParaRPr lang="x-none" sz="2000" b="0" dirty="0">
                        <a:solidFill>
                          <a:srgbClr val="203864"/>
                        </a:solidFill>
                      </a:endParaRPr>
                    </a:p>
                  </a:txBody>
                  <a:tcPr anchor="ctr"/>
                </a:tc>
                <a:extLst>
                  <a:ext uri="{0D108BD9-81ED-4DB2-BD59-A6C34878D82A}">
                    <a16:rowId xmlns:a16="http://schemas.microsoft.com/office/drawing/2014/main" val="489630238"/>
                  </a:ext>
                </a:extLst>
              </a:tr>
              <a:tr h="599540">
                <a:tc vMerge="1">
                  <a:txBody>
                    <a:bodyPr/>
                    <a:lstStyle/>
                    <a:p>
                      <a:pPr algn="ctr"/>
                      <a:endParaRPr lang="x-none" sz="2200" b="1" dirty="0">
                        <a:solidFill>
                          <a:srgbClr val="203864"/>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400" b="0" dirty="0">
                          <a:solidFill>
                            <a:srgbClr val="203864"/>
                          </a:solidFill>
                        </a:rPr>
                        <a:t>what?</a:t>
                      </a:r>
                      <a:endParaRPr lang="x-none" sz="2400" b="0" dirty="0">
                        <a:solidFill>
                          <a:srgbClr val="203864"/>
                        </a:solidFill>
                      </a:endParaRPr>
                    </a:p>
                  </a:txBody>
                  <a:tcPr anchor="ctr"/>
                </a:tc>
                <a:tc>
                  <a:txBody>
                    <a:bodyPr/>
                    <a:lstStyle/>
                    <a:p>
                      <a:pPr algn="ctr"/>
                      <a:endParaRPr lang="x-none" sz="2000" b="0" dirty="0">
                        <a:solidFill>
                          <a:srgbClr val="203864"/>
                        </a:solidFill>
                      </a:endParaRPr>
                    </a:p>
                  </a:txBody>
                  <a:tcPr anchor="ctr"/>
                </a:tc>
                <a:tc vMerge="1">
                  <a:txBody>
                    <a:bodyPr/>
                    <a:lstStyle/>
                    <a:p>
                      <a:pPr algn="ctr"/>
                      <a:endParaRPr lang="x-none" sz="2000" b="0" dirty="0">
                        <a:solidFill>
                          <a:srgbClr val="203864"/>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683957323"/>
                  </a:ext>
                </a:extLst>
              </a:tr>
              <a:tr h="599540">
                <a:tc rowSpan="2">
                  <a:txBody>
                    <a:bodyPr/>
                    <a:lstStyle/>
                    <a:p>
                      <a:pPr algn="ctr"/>
                      <a:r>
                        <a:rPr lang="en-GB" sz="2200" b="1" dirty="0">
                          <a:solidFill>
                            <a:srgbClr val="203864"/>
                          </a:solidFill>
                        </a:rPr>
                        <a:t>4</a:t>
                      </a:r>
                      <a:endParaRPr lang="x-none" sz="2200" b="1" dirty="0">
                        <a:solidFill>
                          <a:srgbClr val="203864"/>
                        </a:solidFill>
                      </a:endParaRPr>
                    </a:p>
                  </a:txBody>
                  <a:tcPr anchor="ctr"/>
                </a:tc>
                <a:tc>
                  <a:txBody>
                    <a:bodyPr/>
                    <a:lstStyle/>
                    <a:p>
                      <a:pPr algn="ctr"/>
                      <a:r>
                        <a:rPr lang="en-GB" sz="2400" b="0" dirty="0">
                          <a:solidFill>
                            <a:srgbClr val="203864"/>
                          </a:solidFill>
                        </a:rPr>
                        <a:t>when?</a:t>
                      </a:r>
                      <a:endParaRPr lang="x-none" sz="2400" b="0" dirty="0">
                        <a:solidFill>
                          <a:srgbClr val="203864"/>
                        </a:solidFill>
                      </a:endParaRPr>
                    </a:p>
                  </a:txBody>
                  <a:tcPr anchor="ctr"/>
                </a:tc>
                <a:tc>
                  <a:txBody>
                    <a:bodyPr/>
                    <a:lstStyle/>
                    <a:p>
                      <a:pPr algn="ctr"/>
                      <a:endParaRPr lang="x-none" sz="2000" b="0" dirty="0">
                        <a:solidFill>
                          <a:srgbClr val="203864"/>
                        </a:solidFill>
                      </a:endParaRPr>
                    </a:p>
                  </a:txBody>
                  <a:tcPr anchor="ctr"/>
                </a:tc>
                <a:tc rowSpan="2">
                  <a:txBody>
                    <a:bodyPr/>
                    <a:lstStyle/>
                    <a:p>
                      <a:pPr algn="ctr"/>
                      <a:endParaRPr lang="x-none" sz="2000" b="0" dirty="0">
                        <a:solidFill>
                          <a:srgbClr val="203864"/>
                        </a:solidFill>
                      </a:endParaRPr>
                    </a:p>
                  </a:txBody>
                  <a:tcPr anchor="ctr"/>
                </a:tc>
                <a:extLst>
                  <a:ext uri="{0D108BD9-81ED-4DB2-BD59-A6C34878D82A}">
                    <a16:rowId xmlns:a16="http://schemas.microsoft.com/office/drawing/2014/main" val="3268628871"/>
                  </a:ext>
                </a:extLst>
              </a:tr>
              <a:tr h="599540">
                <a:tc vMerge="1">
                  <a:txBody>
                    <a:bodyPr/>
                    <a:lstStyle/>
                    <a:p>
                      <a:pPr algn="ctr"/>
                      <a:endParaRPr lang="x-none" sz="2200" b="1" dirty="0">
                        <a:solidFill>
                          <a:srgbClr val="203864"/>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400" b="0" dirty="0">
                          <a:solidFill>
                            <a:srgbClr val="203864"/>
                          </a:solidFill>
                        </a:rPr>
                        <a:t>what?</a:t>
                      </a:r>
                      <a:endParaRPr lang="x-none" sz="2400" b="0" dirty="0">
                        <a:solidFill>
                          <a:srgbClr val="203864"/>
                        </a:solidFill>
                      </a:endParaRPr>
                    </a:p>
                  </a:txBody>
                  <a:tcPr anchor="ctr"/>
                </a:tc>
                <a:tc>
                  <a:txBody>
                    <a:bodyPr/>
                    <a:lstStyle/>
                    <a:p>
                      <a:pPr algn="ctr"/>
                      <a:endParaRPr lang="x-none" sz="2000" b="0" dirty="0">
                        <a:solidFill>
                          <a:srgbClr val="203864"/>
                        </a:solidFill>
                      </a:endParaRPr>
                    </a:p>
                  </a:txBody>
                  <a:tcPr anchor="ctr"/>
                </a:tc>
                <a:tc vMerge="1">
                  <a:txBody>
                    <a:bodyPr/>
                    <a:lstStyle/>
                    <a:p>
                      <a:pPr algn="ctr"/>
                      <a:endParaRPr lang="x-none" sz="2000" b="0" dirty="0">
                        <a:solidFill>
                          <a:srgbClr val="203864"/>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944671480"/>
                  </a:ext>
                </a:extLst>
              </a:tr>
            </a:tbl>
          </a:graphicData>
        </a:graphic>
      </p:graphicFrame>
    </p:spTree>
    <p:extLst>
      <p:ext uri="{BB962C8B-B14F-4D97-AF65-F5344CB8AC3E}">
        <p14:creationId xmlns:p14="http://schemas.microsoft.com/office/powerpoint/2010/main" val="2875413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269673"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Antworten</a:t>
            </a:r>
            <a:r>
              <a:rPr lang="en-GB" sz="3600" b="1" dirty="0">
                <a:solidFill>
                  <a:schemeClr val="bg1"/>
                </a:solidFill>
              </a:rPr>
              <a:t> A</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6" name="Tabla 19">
            <a:extLst>
              <a:ext uri="{FF2B5EF4-FFF2-40B4-BE49-F238E27FC236}">
                <a16:creationId xmlns:a16="http://schemas.microsoft.com/office/drawing/2014/main" id="{F53B7A12-AA72-4E10-8FC1-6798BABAFD47}"/>
              </a:ext>
            </a:extLst>
          </p:cNvPr>
          <p:cNvGraphicFramePr>
            <a:graphicFrameLocks noGrp="1"/>
          </p:cNvGraphicFramePr>
          <p:nvPr>
            <p:extLst>
              <p:ext uri="{D42A27DB-BD31-4B8C-83A1-F6EECF244321}">
                <p14:modId xmlns:p14="http://schemas.microsoft.com/office/powerpoint/2010/main" val="3211948620"/>
              </p:ext>
            </p:extLst>
          </p:nvPr>
        </p:nvGraphicFramePr>
        <p:xfrm>
          <a:off x="265520" y="1327391"/>
          <a:ext cx="5336989" cy="4796320"/>
        </p:xfrm>
        <a:graphic>
          <a:graphicData uri="http://schemas.openxmlformats.org/drawingml/2006/table">
            <a:tbl>
              <a:tblPr firstRow="1" bandRow="1">
                <a:tableStyleId>{ED083AE6-46FA-4A59-8FB0-9F97EB10719F}</a:tableStyleId>
              </a:tblPr>
              <a:tblGrid>
                <a:gridCol w="740213">
                  <a:extLst>
                    <a:ext uri="{9D8B030D-6E8A-4147-A177-3AD203B41FA5}">
                      <a16:colId xmlns:a16="http://schemas.microsoft.com/office/drawing/2014/main" val="404405918"/>
                    </a:ext>
                  </a:extLst>
                </a:gridCol>
                <a:gridCol w="4596776">
                  <a:extLst>
                    <a:ext uri="{9D8B030D-6E8A-4147-A177-3AD203B41FA5}">
                      <a16:colId xmlns:a16="http://schemas.microsoft.com/office/drawing/2014/main" val="2793336757"/>
                    </a:ext>
                  </a:extLst>
                </a:gridCol>
              </a:tblGrid>
              <a:tr h="1199080">
                <a:tc>
                  <a:txBody>
                    <a:bodyPr/>
                    <a:lstStyle/>
                    <a:p>
                      <a:pPr algn="ctr"/>
                      <a:r>
                        <a:rPr lang="x-none" sz="3200" b="1" dirty="0">
                          <a:solidFill>
                            <a:srgbClr val="203864"/>
                          </a:solidFill>
                        </a:rPr>
                        <a:t>1</a:t>
                      </a:r>
                    </a:p>
                  </a:txBody>
                  <a:tcPr anchor="ctr"/>
                </a:tc>
                <a:tc>
                  <a:txBody>
                    <a:bodyPr/>
                    <a:lstStyle/>
                    <a:p>
                      <a:pPr algn="l"/>
                      <a:r>
                        <a:rPr lang="en-GB" sz="2000" b="0" dirty="0">
                          <a:solidFill>
                            <a:srgbClr val="203864"/>
                          </a:solidFill>
                        </a:rPr>
                        <a:t>Ich </a:t>
                      </a:r>
                      <a:r>
                        <a:rPr lang="en-GB" sz="2000" b="0" dirty="0" err="1">
                          <a:solidFill>
                            <a:srgbClr val="203864"/>
                          </a:solidFill>
                        </a:rPr>
                        <a:t>brauche</a:t>
                      </a:r>
                      <a:r>
                        <a:rPr lang="en-GB" sz="2000" b="0" dirty="0">
                          <a:solidFill>
                            <a:srgbClr val="203864"/>
                          </a:solidFill>
                        </a:rPr>
                        <a:t> morgen </a:t>
                      </a:r>
                      <a:r>
                        <a:rPr lang="en-GB" sz="2000" b="0" u="none" dirty="0" err="1">
                          <a:solidFill>
                            <a:srgbClr val="203864"/>
                          </a:solidFill>
                        </a:rPr>
                        <a:t>zwei</a:t>
                      </a:r>
                      <a:r>
                        <a:rPr lang="en-GB" sz="2000" b="0" u="none" dirty="0">
                          <a:solidFill>
                            <a:srgbClr val="203864"/>
                          </a:solidFill>
                        </a:rPr>
                        <a:t> </a:t>
                      </a:r>
                      <a:r>
                        <a:rPr lang="en-GB" sz="2000" b="0" u="none" dirty="0" err="1">
                          <a:solidFill>
                            <a:srgbClr val="203864"/>
                          </a:solidFill>
                        </a:rPr>
                        <a:t>Geschenke</a:t>
                      </a:r>
                      <a:r>
                        <a:rPr lang="en-GB" sz="2000" b="0" u="none" dirty="0">
                          <a:solidFill>
                            <a:srgbClr val="203864"/>
                          </a:solidFill>
                        </a:rPr>
                        <a:t>. (</a:t>
                      </a:r>
                      <a:r>
                        <a:rPr lang="en-GB" sz="2000" b="0" u="none" dirty="0" err="1">
                          <a:solidFill>
                            <a:srgbClr val="203864"/>
                          </a:solidFill>
                        </a:rPr>
                        <a:t>Objekt</a:t>
                      </a:r>
                      <a:r>
                        <a:rPr lang="en-GB" sz="2000" b="0" u="none" dirty="0">
                          <a:solidFill>
                            <a:srgbClr val="203864"/>
                          </a:solidFill>
                        </a:rPr>
                        <a:t>)</a:t>
                      </a:r>
                      <a:endParaRPr lang="x-none" sz="2000" b="0" u="none" dirty="0">
                        <a:solidFill>
                          <a:srgbClr val="203864"/>
                        </a:solidFill>
                      </a:endParaRPr>
                    </a:p>
                  </a:txBody>
                  <a:tcPr anchor="ctr"/>
                </a:tc>
                <a:extLst>
                  <a:ext uri="{0D108BD9-81ED-4DB2-BD59-A6C34878D82A}">
                    <a16:rowId xmlns:a16="http://schemas.microsoft.com/office/drawing/2014/main" val="1397290984"/>
                  </a:ext>
                </a:extLst>
              </a:tr>
              <a:tr h="1199080">
                <a:tc>
                  <a:txBody>
                    <a:bodyPr/>
                    <a:lstStyle/>
                    <a:p>
                      <a:pPr algn="ctr"/>
                      <a:r>
                        <a:rPr lang="en-GB" sz="3200" b="1" dirty="0">
                          <a:solidFill>
                            <a:srgbClr val="203864"/>
                          </a:solidFill>
                        </a:rPr>
                        <a:t>2</a:t>
                      </a:r>
                      <a:endParaRPr lang="x-none" sz="3200" b="1" dirty="0">
                        <a:solidFill>
                          <a:srgbClr val="203864"/>
                        </a:solidFill>
                      </a:endParaRPr>
                    </a:p>
                  </a:txBody>
                  <a:tcPr anchor="ctr"/>
                </a:tc>
                <a:tc>
                  <a:txBody>
                    <a:bodyPr/>
                    <a:lstStyle/>
                    <a:p>
                      <a:pPr algn="l"/>
                      <a:r>
                        <a:rPr lang="en-GB" sz="2000" b="0" u="none" dirty="0">
                          <a:solidFill>
                            <a:srgbClr val="203864"/>
                          </a:solidFill>
                        </a:rPr>
                        <a:t>Sie </a:t>
                      </a:r>
                      <a:r>
                        <a:rPr lang="en-GB" sz="2000" b="0" u="none" dirty="0" err="1">
                          <a:solidFill>
                            <a:srgbClr val="203864"/>
                          </a:solidFill>
                        </a:rPr>
                        <a:t>putzt</a:t>
                      </a:r>
                      <a:r>
                        <a:rPr lang="en-GB" sz="2000" b="0" u="none" dirty="0">
                          <a:solidFill>
                            <a:srgbClr val="203864"/>
                          </a:solidFill>
                        </a:rPr>
                        <a:t> </a:t>
                      </a:r>
                      <a:r>
                        <a:rPr lang="en-GB" sz="2000" b="0" u="none" dirty="0" err="1">
                          <a:solidFill>
                            <a:srgbClr val="203864"/>
                          </a:solidFill>
                        </a:rPr>
                        <a:t>jeden</a:t>
                      </a:r>
                      <a:r>
                        <a:rPr lang="en-GB" sz="2000" b="0" u="none" dirty="0">
                          <a:solidFill>
                            <a:srgbClr val="203864"/>
                          </a:solidFill>
                        </a:rPr>
                        <a:t> Tag das Zimmer. (</a:t>
                      </a:r>
                      <a:r>
                        <a:rPr lang="en-GB" sz="2000" b="0" u="none" dirty="0" err="1">
                          <a:solidFill>
                            <a:srgbClr val="203864"/>
                          </a:solidFill>
                        </a:rPr>
                        <a:t>Objekt</a:t>
                      </a:r>
                      <a:r>
                        <a:rPr lang="en-GB" sz="2000" b="0" u="none" dirty="0">
                          <a:solidFill>
                            <a:srgbClr val="203864"/>
                          </a:solidFill>
                        </a:rPr>
                        <a:t>)</a:t>
                      </a:r>
                      <a:endParaRPr lang="x-none" sz="2000" b="0" u="none" dirty="0">
                        <a:solidFill>
                          <a:srgbClr val="203864"/>
                        </a:solidFill>
                      </a:endParaRPr>
                    </a:p>
                  </a:txBody>
                  <a:tcPr anchor="ctr"/>
                </a:tc>
                <a:extLst>
                  <a:ext uri="{0D108BD9-81ED-4DB2-BD59-A6C34878D82A}">
                    <a16:rowId xmlns:a16="http://schemas.microsoft.com/office/drawing/2014/main" val="942784263"/>
                  </a:ext>
                </a:extLst>
              </a:tr>
              <a:tr h="1199080">
                <a:tc>
                  <a:txBody>
                    <a:bodyPr/>
                    <a:lstStyle/>
                    <a:p>
                      <a:pPr algn="ctr"/>
                      <a:r>
                        <a:rPr lang="en-GB" sz="3200" b="1" dirty="0">
                          <a:solidFill>
                            <a:srgbClr val="203864"/>
                          </a:solidFill>
                        </a:rPr>
                        <a:t>3</a:t>
                      </a:r>
                      <a:endParaRPr lang="x-none" sz="3200" b="1" dirty="0">
                        <a:solidFill>
                          <a:srgbClr val="203864"/>
                        </a:solidFill>
                      </a:endParaRPr>
                    </a:p>
                  </a:txBody>
                  <a:tcPr anchor="ctr"/>
                </a:tc>
                <a:tc>
                  <a:txBody>
                    <a:bodyPr/>
                    <a:lstStyle/>
                    <a:p>
                      <a:pPr algn="l"/>
                      <a:r>
                        <a:rPr lang="en-GB" sz="2000" b="0" u="none" dirty="0" err="1">
                          <a:solidFill>
                            <a:srgbClr val="203864"/>
                          </a:solidFill>
                        </a:rPr>
                        <a:t>Wir</a:t>
                      </a:r>
                      <a:r>
                        <a:rPr lang="en-GB" sz="2000" b="0" u="none" dirty="0">
                          <a:solidFill>
                            <a:srgbClr val="203864"/>
                          </a:solidFill>
                        </a:rPr>
                        <a:t> </a:t>
                      </a:r>
                      <a:r>
                        <a:rPr lang="en-GB" sz="2000" b="0" u="none" dirty="0" err="1">
                          <a:solidFill>
                            <a:srgbClr val="203864"/>
                          </a:solidFill>
                        </a:rPr>
                        <a:t>lesen</a:t>
                      </a:r>
                      <a:r>
                        <a:rPr lang="en-GB" sz="2000" b="0" u="none" dirty="0">
                          <a:solidFill>
                            <a:srgbClr val="203864"/>
                          </a:solidFill>
                        </a:rPr>
                        <a:t> am </a:t>
                      </a:r>
                      <a:r>
                        <a:rPr lang="en-GB" sz="2000" b="0" u="none" dirty="0" err="1">
                          <a:solidFill>
                            <a:srgbClr val="203864"/>
                          </a:solidFill>
                        </a:rPr>
                        <a:t>Donnerstag</a:t>
                      </a:r>
                      <a:r>
                        <a:rPr lang="en-GB" sz="2000" b="0" u="none" dirty="0">
                          <a:solidFill>
                            <a:srgbClr val="203864"/>
                          </a:solidFill>
                        </a:rPr>
                        <a:t> den Text. (</a:t>
                      </a:r>
                      <a:r>
                        <a:rPr lang="en-GB" sz="2000" b="0" u="none" dirty="0" err="1">
                          <a:solidFill>
                            <a:srgbClr val="203864"/>
                          </a:solidFill>
                        </a:rPr>
                        <a:t>Zeitadverb</a:t>
                      </a:r>
                      <a:r>
                        <a:rPr lang="en-GB" sz="2000" b="0" u="none" dirty="0">
                          <a:solidFill>
                            <a:srgbClr val="203864"/>
                          </a:solidFill>
                        </a:rPr>
                        <a:t>)</a:t>
                      </a:r>
                      <a:endParaRPr lang="x-none" sz="2000" b="0" u="none" dirty="0">
                        <a:solidFill>
                          <a:srgbClr val="203864"/>
                        </a:solidFill>
                      </a:endParaRPr>
                    </a:p>
                  </a:txBody>
                  <a:tcPr anchor="ctr"/>
                </a:tc>
                <a:extLst>
                  <a:ext uri="{0D108BD9-81ED-4DB2-BD59-A6C34878D82A}">
                    <a16:rowId xmlns:a16="http://schemas.microsoft.com/office/drawing/2014/main" val="2496270341"/>
                  </a:ext>
                </a:extLst>
              </a:tr>
              <a:tr h="1199080">
                <a:tc>
                  <a:txBody>
                    <a:bodyPr/>
                    <a:lstStyle/>
                    <a:p>
                      <a:pPr algn="ctr"/>
                      <a:r>
                        <a:rPr lang="en-GB" sz="3200" b="1" dirty="0">
                          <a:solidFill>
                            <a:srgbClr val="203864"/>
                          </a:solidFill>
                        </a:rPr>
                        <a:t>4</a:t>
                      </a:r>
                      <a:endParaRPr lang="x-none" sz="3200" b="1" dirty="0">
                        <a:solidFill>
                          <a:srgbClr val="203864"/>
                        </a:solidFill>
                      </a:endParaRPr>
                    </a:p>
                  </a:txBody>
                  <a:tcPr anchor="ctr"/>
                </a:tc>
                <a:tc>
                  <a:txBody>
                    <a:bodyPr/>
                    <a:lstStyle/>
                    <a:p>
                      <a:pPr algn="l"/>
                      <a:r>
                        <a:rPr lang="en-GB" sz="2000" b="0" u="none" dirty="0" err="1">
                          <a:solidFill>
                            <a:srgbClr val="203864"/>
                          </a:solidFill>
                        </a:rPr>
                        <a:t>Er</a:t>
                      </a:r>
                      <a:r>
                        <a:rPr lang="en-GB" sz="2000" b="0" u="none" dirty="0">
                          <a:solidFill>
                            <a:srgbClr val="203864"/>
                          </a:solidFill>
                        </a:rPr>
                        <a:t> </a:t>
                      </a:r>
                      <a:r>
                        <a:rPr lang="en-GB" sz="2000" b="0" u="none" dirty="0" err="1">
                          <a:solidFill>
                            <a:srgbClr val="203864"/>
                          </a:solidFill>
                        </a:rPr>
                        <a:t>schaut</a:t>
                      </a:r>
                      <a:r>
                        <a:rPr lang="en-GB" sz="2000" b="0" u="none" dirty="0">
                          <a:solidFill>
                            <a:srgbClr val="203864"/>
                          </a:solidFill>
                        </a:rPr>
                        <a:t> </a:t>
                      </a:r>
                      <a:r>
                        <a:rPr lang="en-GB" sz="2000" b="0" u="none" dirty="0" err="1">
                          <a:solidFill>
                            <a:srgbClr val="203864"/>
                          </a:solidFill>
                        </a:rPr>
                        <a:t>samstagabends</a:t>
                      </a:r>
                      <a:r>
                        <a:rPr lang="en-GB" sz="2000" b="0" u="none" dirty="0">
                          <a:solidFill>
                            <a:srgbClr val="203864"/>
                          </a:solidFill>
                        </a:rPr>
                        <a:t> </a:t>
                      </a:r>
                      <a:r>
                        <a:rPr lang="en-GB" sz="2000" b="0" u="none" dirty="0" err="1">
                          <a:solidFill>
                            <a:srgbClr val="203864"/>
                          </a:solidFill>
                        </a:rPr>
                        <a:t>einen</a:t>
                      </a:r>
                      <a:r>
                        <a:rPr lang="en-GB" sz="2000" b="0" u="none" dirty="0">
                          <a:solidFill>
                            <a:srgbClr val="203864"/>
                          </a:solidFill>
                        </a:rPr>
                        <a:t> Film an. (</a:t>
                      </a:r>
                      <a:r>
                        <a:rPr lang="en-GB" sz="2000" b="0" u="none" dirty="0" err="1">
                          <a:solidFill>
                            <a:srgbClr val="203864"/>
                          </a:solidFill>
                        </a:rPr>
                        <a:t>Zeitadverb</a:t>
                      </a:r>
                      <a:r>
                        <a:rPr lang="en-GB" sz="2000" b="0" u="none" dirty="0">
                          <a:solidFill>
                            <a:srgbClr val="203864"/>
                          </a:solidFill>
                        </a:rPr>
                        <a:t>)</a:t>
                      </a:r>
                      <a:endParaRPr lang="x-none" sz="2000" b="0" u="none" dirty="0">
                        <a:solidFill>
                          <a:srgbClr val="203864"/>
                        </a:solidFill>
                      </a:endParaRPr>
                    </a:p>
                  </a:txBody>
                  <a:tcPr anchor="ctr"/>
                </a:tc>
                <a:extLst>
                  <a:ext uri="{0D108BD9-81ED-4DB2-BD59-A6C34878D82A}">
                    <a16:rowId xmlns:a16="http://schemas.microsoft.com/office/drawing/2014/main" val="1891435254"/>
                  </a:ext>
                </a:extLst>
              </a:tr>
            </a:tbl>
          </a:graphicData>
        </a:graphic>
      </p:graphicFrame>
      <p:graphicFrame>
        <p:nvGraphicFramePr>
          <p:cNvPr id="8" name="Tabla 21">
            <a:extLst>
              <a:ext uri="{FF2B5EF4-FFF2-40B4-BE49-F238E27FC236}">
                <a16:creationId xmlns:a16="http://schemas.microsoft.com/office/drawing/2014/main" id="{C4585269-70DE-4CF4-8AD9-66D8319ACB9C}"/>
              </a:ext>
            </a:extLst>
          </p:cNvPr>
          <p:cNvGraphicFramePr>
            <a:graphicFrameLocks noGrp="1"/>
          </p:cNvGraphicFramePr>
          <p:nvPr/>
        </p:nvGraphicFramePr>
        <p:xfrm>
          <a:off x="6180621" y="1327391"/>
          <a:ext cx="5930757" cy="4796320"/>
        </p:xfrm>
        <a:graphic>
          <a:graphicData uri="http://schemas.openxmlformats.org/drawingml/2006/table">
            <a:tbl>
              <a:tblPr firstRow="1" bandRow="1">
                <a:tableStyleId>{ED083AE6-46FA-4A59-8FB0-9F97EB10719F}</a:tableStyleId>
              </a:tblPr>
              <a:tblGrid>
                <a:gridCol w="441929">
                  <a:extLst>
                    <a:ext uri="{9D8B030D-6E8A-4147-A177-3AD203B41FA5}">
                      <a16:colId xmlns:a16="http://schemas.microsoft.com/office/drawing/2014/main" val="2768103458"/>
                    </a:ext>
                  </a:extLst>
                </a:gridCol>
                <a:gridCol w="1439747">
                  <a:extLst>
                    <a:ext uri="{9D8B030D-6E8A-4147-A177-3AD203B41FA5}">
                      <a16:colId xmlns:a16="http://schemas.microsoft.com/office/drawing/2014/main" val="1365253605"/>
                    </a:ext>
                  </a:extLst>
                </a:gridCol>
                <a:gridCol w="503952">
                  <a:extLst>
                    <a:ext uri="{9D8B030D-6E8A-4147-A177-3AD203B41FA5}">
                      <a16:colId xmlns:a16="http://schemas.microsoft.com/office/drawing/2014/main" val="1372852562"/>
                    </a:ext>
                  </a:extLst>
                </a:gridCol>
                <a:gridCol w="3545129">
                  <a:extLst>
                    <a:ext uri="{9D8B030D-6E8A-4147-A177-3AD203B41FA5}">
                      <a16:colId xmlns:a16="http://schemas.microsoft.com/office/drawing/2014/main" val="1614410457"/>
                    </a:ext>
                  </a:extLst>
                </a:gridCol>
              </a:tblGrid>
              <a:tr h="599540">
                <a:tc rowSpan="2">
                  <a:txBody>
                    <a:bodyPr/>
                    <a:lstStyle/>
                    <a:p>
                      <a:pPr algn="ctr"/>
                      <a:r>
                        <a:rPr lang="x-none" sz="2200" b="1" dirty="0">
                          <a:solidFill>
                            <a:srgbClr val="203864"/>
                          </a:solidFill>
                        </a:rPr>
                        <a:t>1</a:t>
                      </a:r>
                    </a:p>
                  </a:txBody>
                  <a:tcPr anchor="ctr"/>
                </a:tc>
                <a:tc>
                  <a:txBody>
                    <a:bodyPr/>
                    <a:lstStyle/>
                    <a:p>
                      <a:pPr algn="ctr"/>
                      <a:r>
                        <a:rPr lang="en-GB" sz="2400" b="0" dirty="0">
                          <a:solidFill>
                            <a:srgbClr val="203864"/>
                          </a:solidFill>
                        </a:rPr>
                        <a:t>when?</a:t>
                      </a:r>
                      <a:endParaRPr lang="x-none" sz="2400" b="0" dirty="0">
                        <a:solidFill>
                          <a:srgbClr val="203864"/>
                        </a:solidFill>
                      </a:endParaRPr>
                    </a:p>
                  </a:txBody>
                  <a:tcPr anchor="ctr"/>
                </a:tc>
                <a:tc>
                  <a:txBody>
                    <a:bodyPr/>
                    <a:lstStyle/>
                    <a:p>
                      <a:pPr algn="ctr"/>
                      <a:endParaRPr lang="x-none" sz="2000" b="0" dirty="0">
                        <a:solidFill>
                          <a:srgbClr val="203864"/>
                        </a:solidFill>
                      </a:endParaRPr>
                    </a:p>
                  </a:txBody>
                  <a:tcPr anchor="ctr"/>
                </a:tc>
                <a:tc rowSpan="2">
                  <a:txBody>
                    <a:bodyPr/>
                    <a:lstStyle/>
                    <a:p>
                      <a:pPr algn="ctr"/>
                      <a:endParaRPr lang="x-none" sz="2000" b="0" dirty="0">
                        <a:solidFill>
                          <a:srgbClr val="203864"/>
                        </a:solidFill>
                      </a:endParaRPr>
                    </a:p>
                  </a:txBody>
                  <a:tcPr anchor="ctr"/>
                </a:tc>
                <a:extLst>
                  <a:ext uri="{0D108BD9-81ED-4DB2-BD59-A6C34878D82A}">
                    <a16:rowId xmlns:a16="http://schemas.microsoft.com/office/drawing/2014/main" val="3694919388"/>
                  </a:ext>
                </a:extLst>
              </a:tr>
              <a:tr h="599540">
                <a:tc vMerge="1">
                  <a:txBody>
                    <a:bodyPr/>
                    <a:lstStyle/>
                    <a:p>
                      <a:endParaRPr lang="en-GB"/>
                    </a:p>
                  </a:txBody>
                  <a:tcPr/>
                </a:tc>
                <a:tc>
                  <a:txBody>
                    <a:bodyPr/>
                    <a:lstStyle/>
                    <a:p>
                      <a:pPr algn="ctr"/>
                      <a:r>
                        <a:rPr lang="en-GB" sz="2400" b="0" dirty="0">
                          <a:solidFill>
                            <a:srgbClr val="203864"/>
                          </a:solidFill>
                        </a:rPr>
                        <a:t>what?</a:t>
                      </a:r>
                      <a:endParaRPr lang="x-none" sz="2400" b="0" dirty="0">
                        <a:solidFill>
                          <a:srgbClr val="203864"/>
                        </a:solidFill>
                      </a:endParaRPr>
                    </a:p>
                  </a:txBody>
                  <a:tcPr anchor="ctr"/>
                </a:tc>
                <a:tc>
                  <a:txBody>
                    <a:bodyPr/>
                    <a:lstStyle/>
                    <a:p>
                      <a:pPr algn="ctr"/>
                      <a:endParaRPr lang="x-none" sz="2000" b="0" dirty="0">
                        <a:solidFill>
                          <a:srgbClr val="203864"/>
                        </a:solidFill>
                      </a:endParaRPr>
                    </a:p>
                  </a:txBody>
                  <a:tcPr anchor="ctr"/>
                </a:tc>
                <a:tc vMerge="1">
                  <a:txBody>
                    <a:bodyPr/>
                    <a:lstStyle/>
                    <a:p>
                      <a:endParaRPr lang="en-GB"/>
                    </a:p>
                  </a:txBody>
                  <a:tcPr/>
                </a:tc>
                <a:extLst>
                  <a:ext uri="{0D108BD9-81ED-4DB2-BD59-A6C34878D82A}">
                    <a16:rowId xmlns:a16="http://schemas.microsoft.com/office/drawing/2014/main" val="2023890261"/>
                  </a:ext>
                </a:extLst>
              </a:tr>
              <a:tr h="599540">
                <a:tc rowSpan="2">
                  <a:txBody>
                    <a:bodyPr/>
                    <a:lstStyle/>
                    <a:p>
                      <a:pPr algn="ctr"/>
                      <a:r>
                        <a:rPr lang="en-GB" sz="2200" b="1" dirty="0">
                          <a:solidFill>
                            <a:srgbClr val="203864"/>
                          </a:solidFill>
                        </a:rPr>
                        <a:t>2</a:t>
                      </a:r>
                      <a:endParaRPr lang="x-none" sz="2200" b="1" dirty="0">
                        <a:solidFill>
                          <a:srgbClr val="203864"/>
                        </a:solidFill>
                      </a:endParaRPr>
                    </a:p>
                  </a:txBody>
                  <a:tcPr anchor="ctr"/>
                </a:tc>
                <a:tc>
                  <a:txBody>
                    <a:bodyPr/>
                    <a:lstStyle/>
                    <a:p>
                      <a:pPr algn="ctr"/>
                      <a:r>
                        <a:rPr lang="en-GB" sz="2400" b="0" dirty="0">
                          <a:solidFill>
                            <a:srgbClr val="203864"/>
                          </a:solidFill>
                        </a:rPr>
                        <a:t>when?</a:t>
                      </a:r>
                      <a:endParaRPr lang="x-none" sz="2400" b="0" dirty="0">
                        <a:solidFill>
                          <a:srgbClr val="203864"/>
                        </a:solidFill>
                      </a:endParaRPr>
                    </a:p>
                  </a:txBody>
                  <a:tcPr anchor="ctr"/>
                </a:tc>
                <a:tc>
                  <a:txBody>
                    <a:bodyPr/>
                    <a:lstStyle/>
                    <a:p>
                      <a:pPr algn="ctr"/>
                      <a:endParaRPr lang="x-none" sz="2000" b="0" dirty="0">
                        <a:solidFill>
                          <a:srgbClr val="203864"/>
                        </a:solidFill>
                      </a:endParaRPr>
                    </a:p>
                  </a:txBody>
                  <a:tcPr anchor="ctr"/>
                </a:tc>
                <a:tc rowSpan="2">
                  <a:txBody>
                    <a:bodyPr/>
                    <a:lstStyle/>
                    <a:p>
                      <a:pPr algn="ctr"/>
                      <a:endParaRPr lang="x-none" sz="2000" b="0" dirty="0">
                        <a:solidFill>
                          <a:srgbClr val="203864"/>
                        </a:solidFill>
                      </a:endParaRPr>
                    </a:p>
                  </a:txBody>
                  <a:tcPr anchor="ctr"/>
                </a:tc>
                <a:extLst>
                  <a:ext uri="{0D108BD9-81ED-4DB2-BD59-A6C34878D82A}">
                    <a16:rowId xmlns:a16="http://schemas.microsoft.com/office/drawing/2014/main" val="4196182063"/>
                  </a:ext>
                </a:extLst>
              </a:tr>
              <a:tr h="599540">
                <a:tc vMerge="1">
                  <a:txBody>
                    <a:bodyPr/>
                    <a:lstStyle/>
                    <a:p>
                      <a:pPr algn="ctr"/>
                      <a:endParaRPr lang="x-none" sz="2200" b="1" dirty="0">
                        <a:solidFill>
                          <a:srgbClr val="203864"/>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400" b="0" dirty="0">
                          <a:solidFill>
                            <a:srgbClr val="203864"/>
                          </a:solidFill>
                        </a:rPr>
                        <a:t>what?</a:t>
                      </a:r>
                      <a:endParaRPr lang="x-none" sz="2400" b="0" dirty="0">
                        <a:solidFill>
                          <a:srgbClr val="203864"/>
                        </a:solidFill>
                      </a:endParaRPr>
                    </a:p>
                  </a:txBody>
                  <a:tcPr anchor="ctr"/>
                </a:tc>
                <a:tc>
                  <a:txBody>
                    <a:bodyPr/>
                    <a:lstStyle/>
                    <a:p>
                      <a:pPr algn="ctr"/>
                      <a:endParaRPr lang="x-none" sz="2000" b="0" dirty="0">
                        <a:solidFill>
                          <a:srgbClr val="203864"/>
                        </a:solidFill>
                      </a:endParaRPr>
                    </a:p>
                  </a:txBody>
                  <a:tcPr anchor="ctr"/>
                </a:tc>
                <a:tc vMerge="1">
                  <a:txBody>
                    <a:bodyPr/>
                    <a:lstStyle/>
                    <a:p>
                      <a:pPr algn="ctr"/>
                      <a:endParaRPr lang="x-none" sz="2000" b="0" dirty="0">
                        <a:solidFill>
                          <a:srgbClr val="203864"/>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624271098"/>
                  </a:ext>
                </a:extLst>
              </a:tr>
              <a:tr h="599540">
                <a:tc rowSpan="2">
                  <a:txBody>
                    <a:bodyPr/>
                    <a:lstStyle/>
                    <a:p>
                      <a:pPr algn="ctr"/>
                      <a:r>
                        <a:rPr lang="en-GB" sz="2200" b="1" dirty="0">
                          <a:solidFill>
                            <a:srgbClr val="203864"/>
                          </a:solidFill>
                        </a:rPr>
                        <a:t>3</a:t>
                      </a:r>
                      <a:endParaRPr lang="x-none" sz="2200" b="1" dirty="0">
                        <a:solidFill>
                          <a:srgbClr val="203864"/>
                        </a:solidFill>
                      </a:endParaRPr>
                    </a:p>
                  </a:txBody>
                  <a:tcPr anchor="ctr"/>
                </a:tc>
                <a:tc>
                  <a:txBody>
                    <a:bodyPr/>
                    <a:lstStyle/>
                    <a:p>
                      <a:pPr algn="ctr"/>
                      <a:r>
                        <a:rPr lang="en-GB" sz="2400" b="0" dirty="0">
                          <a:solidFill>
                            <a:srgbClr val="203864"/>
                          </a:solidFill>
                        </a:rPr>
                        <a:t>when?</a:t>
                      </a:r>
                      <a:endParaRPr lang="x-none" sz="2400" b="0" dirty="0">
                        <a:solidFill>
                          <a:srgbClr val="203864"/>
                        </a:solidFill>
                      </a:endParaRPr>
                    </a:p>
                  </a:txBody>
                  <a:tcPr anchor="ctr"/>
                </a:tc>
                <a:tc>
                  <a:txBody>
                    <a:bodyPr/>
                    <a:lstStyle/>
                    <a:p>
                      <a:pPr algn="ctr"/>
                      <a:endParaRPr lang="x-none" sz="2000" b="0" dirty="0">
                        <a:solidFill>
                          <a:srgbClr val="203864"/>
                        </a:solidFill>
                      </a:endParaRPr>
                    </a:p>
                  </a:txBody>
                  <a:tcPr anchor="ctr"/>
                </a:tc>
                <a:tc rowSpan="2">
                  <a:txBody>
                    <a:bodyPr/>
                    <a:lstStyle/>
                    <a:p>
                      <a:pPr algn="ctr"/>
                      <a:endParaRPr lang="x-none" sz="2000" b="0" dirty="0">
                        <a:solidFill>
                          <a:srgbClr val="203864"/>
                        </a:solidFill>
                      </a:endParaRPr>
                    </a:p>
                  </a:txBody>
                  <a:tcPr anchor="ctr"/>
                </a:tc>
                <a:extLst>
                  <a:ext uri="{0D108BD9-81ED-4DB2-BD59-A6C34878D82A}">
                    <a16:rowId xmlns:a16="http://schemas.microsoft.com/office/drawing/2014/main" val="489630238"/>
                  </a:ext>
                </a:extLst>
              </a:tr>
              <a:tr h="599540">
                <a:tc vMerge="1">
                  <a:txBody>
                    <a:bodyPr/>
                    <a:lstStyle/>
                    <a:p>
                      <a:pPr algn="ctr"/>
                      <a:endParaRPr lang="x-none" sz="2200" b="1" dirty="0">
                        <a:solidFill>
                          <a:srgbClr val="203864"/>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400" b="0" dirty="0">
                          <a:solidFill>
                            <a:srgbClr val="203864"/>
                          </a:solidFill>
                        </a:rPr>
                        <a:t>what?</a:t>
                      </a:r>
                      <a:endParaRPr lang="x-none" sz="2400" b="0" dirty="0">
                        <a:solidFill>
                          <a:srgbClr val="203864"/>
                        </a:solidFill>
                      </a:endParaRPr>
                    </a:p>
                  </a:txBody>
                  <a:tcPr anchor="ctr"/>
                </a:tc>
                <a:tc>
                  <a:txBody>
                    <a:bodyPr/>
                    <a:lstStyle/>
                    <a:p>
                      <a:pPr algn="ctr"/>
                      <a:endParaRPr lang="x-none" sz="2000" b="0" dirty="0">
                        <a:solidFill>
                          <a:srgbClr val="203864"/>
                        </a:solidFill>
                      </a:endParaRPr>
                    </a:p>
                  </a:txBody>
                  <a:tcPr anchor="ctr"/>
                </a:tc>
                <a:tc vMerge="1">
                  <a:txBody>
                    <a:bodyPr/>
                    <a:lstStyle/>
                    <a:p>
                      <a:pPr algn="ctr"/>
                      <a:endParaRPr lang="x-none" sz="2000" b="0" dirty="0">
                        <a:solidFill>
                          <a:srgbClr val="203864"/>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683957323"/>
                  </a:ext>
                </a:extLst>
              </a:tr>
              <a:tr h="599540">
                <a:tc rowSpan="2">
                  <a:txBody>
                    <a:bodyPr/>
                    <a:lstStyle/>
                    <a:p>
                      <a:pPr algn="ctr"/>
                      <a:r>
                        <a:rPr lang="en-GB" sz="2200" b="1" dirty="0">
                          <a:solidFill>
                            <a:srgbClr val="203864"/>
                          </a:solidFill>
                        </a:rPr>
                        <a:t>4</a:t>
                      </a:r>
                      <a:endParaRPr lang="x-none" sz="2200" b="1" dirty="0">
                        <a:solidFill>
                          <a:srgbClr val="203864"/>
                        </a:solidFill>
                      </a:endParaRPr>
                    </a:p>
                  </a:txBody>
                  <a:tcPr anchor="ctr"/>
                </a:tc>
                <a:tc>
                  <a:txBody>
                    <a:bodyPr/>
                    <a:lstStyle/>
                    <a:p>
                      <a:pPr algn="ctr"/>
                      <a:r>
                        <a:rPr lang="en-GB" sz="2400" b="0" dirty="0">
                          <a:solidFill>
                            <a:srgbClr val="203864"/>
                          </a:solidFill>
                        </a:rPr>
                        <a:t>when?</a:t>
                      </a:r>
                      <a:endParaRPr lang="x-none" sz="2400" b="0" dirty="0">
                        <a:solidFill>
                          <a:srgbClr val="203864"/>
                        </a:solidFill>
                      </a:endParaRPr>
                    </a:p>
                  </a:txBody>
                  <a:tcPr anchor="ctr"/>
                </a:tc>
                <a:tc>
                  <a:txBody>
                    <a:bodyPr/>
                    <a:lstStyle/>
                    <a:p>
                      <a:pPr algn="ctr"/>
                      <a:endParaRPr lang="x-none" sz="2000" b="0" dirty="0">
                        <a:solidFill>
                          <a:srgbClr val="203864"/>
                        </a:solidFill>
                      </a:endParaRPr>
                    </a:p>
                  </a:txBody>
                  <a:tcPr anchor="ctr"/>
                </a:tc>
                <a:tc rowSpan="2">
                  <a:txBody>
                    <a:bodyPr/>
                    <a:lstStyle/>
                    <a:p>
                      <a:pPr algn="ctr"/>
                      <a:endParaRPr lang="x-none" sz="2000" b="0" dirty="0">
                        <a:solidFill>
                          <a:srgbClr val="203864"/>
                        </a:solidFill>
                      </a:endParaRPr>
                    </a:p>
                  </a:txBody>
                  <a:tcPr anchor="ctr"/>
                </a:tc>
                <a:extLst>
                  <a:ext uri="{0D108BD9-81ED-4DB2-BD59-A6C34878D82A}">
                    <a16:rowId xmlns:a16="http://schemas.microsoft.com/office/drawing/2014/main" val="3268628871"/>
                  </a:ext>
                </a:extLst>
              </a:tr>
              <a:tr h="599540">
                <a:tc vMerge="1">
                  <a:txBody>
                    <a:bodyPr/>
                    <a:lstStyle/>
                    <a:p>
                      <a:pPr algn="ctr"/>
                      <a:endParaRPr lang="x-none" sz="2200" b="1" dirty="0">
                        <a:solidFill>
                          <a:srgbClr val="203864"/>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400" b="0" dirty="0">
                          <a:solidFill>
                            <a:srgbClr val="203864"/>
                          </a:solidFill>
                        </a:rPr>
                        <a:t>what?</a:t>
                      </a:r>
                      <a:endParaRPr lang="x-none" sz="2400" b="0" dirty="0">
                        <a:solidFill>
                          <a:srgbClr val="203864"/>
                        </a:solidFill>
                      </a:endParaRPr>
                    </a:p>
                  </a:txBody>
                  <a:tcPr anchor="ctr"/>
                </a:tc>
                <a:tc>
                  <a:txBody>
                    <a:bodyPr/>
                    <a:lstStyle/>
                    <a:p>
                      <a:pPr algn="ctr"/>
                      <a:endParaRPr lang="x-none" sz="2000" b="0" dirty="0">
                        <a:solidFill>
                          <a:srgbClr val="203864"/>
                        </a:solidFill>
                      </a:endParaRPr>
                    </a:p>
                  </a:txBody>
                  <a:tcPr anchor="ctr"/>
                </a:tc>
                <a:tc vMerge="1">
                  <a:txBody>
                    <a:bodyPr/>
                    <a:lstStyle/>
                    <a:p>
                      <a:pPr algn="ctr"/>
                      <a:endParaRPr lang="x-none" sz="2000" b="0" dirty="0">
                        <a:solidFill>
                          <a:srgbClr val="203864"/>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944671480"/>
                  </a:ext>
                </a:extLst>
              </a:tr>
            </a:tbl>
          </a:graphicData>
        </a:graphic>
      </p:graphicFrame>
      <p:pic>
        <p:nvPicPr>
          <p:cNvPr id="7" name="Picture 6" descr="green checkmark">
            <a:extLst>
              <a:ext uri="{FF2B5EF4-FFF2-40B4-BE49-F238E27FC236}">
                <a16:creationId xmlns:a16="http://schemas.microsoft.com/office/drawing/2014/main" id="{37C153F7-6CF6-4950-BCEE-F4449EE5A0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99212" y="1466433"/>
            <a:ext cx="357616" cy="372517"/>
          </a:xfrm>
          <a:prstGeom prst="rect">
            <a:avLst/>
          </a:prstGeom>
        </p:spPr>
      </p:pic>
      <p:sp>
        <p:nvSpPr>
          <p:cNvPr id="9" name="CuadroTexto 27">
            <a:extLst>
              <a:ext uri="{FF2B5EF4-FFF2-40B4-BE49-F238E27FC236}">
                <a16:creationId xmlns:a16="http://schemas.microsoft.com/office/drawing/2014/main" id="{58AE8F35-B430-4BE9-B988-FD47CD4E8B27}"/>
              </a:ext>
            </a:extLst>
          </p:cNvPr>
          <p:cNvSpPr txBox="1"/>
          <p:nvPr/>
        </p:nvSpPr>
        <p:spPr>
          <a:xfrm>
            <a:off x="8641469" y="1491993"/>
            <a:ext cx="338526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a:t>
            </a:r>
            <a:r>
              <a:rPr kumimoji="0" lang="en-GB"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helps the teacher once a week.</a:t>
            </a:r>
            <a:endParaRPr kumimoji="0" lang="x-non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 name="Picture 9" descr="green checkmark">
            <a:extLst>
              <a:ext uri="{FF2B5EF4-FFF2-40B4-BE49-F238E27FC236}">
                <a16:creationId xmlns:a16="http://schemas.microsoft.com/office/drawing/2014/main" id="{673DDEB5-108C-4A08-A4B3-3BB474FB19A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93930" y="3242741"/>
            <a:ext cx="357616" cy="372517"/>
          </a:xfrm>
          <a:prstGeom prst="rect">
            <a:avLst/>
          </a:prstGeom>
        </p:spPr>
      </p:pic>
      <p:pic>
        <p:nvPicPr>
          <p:cNvPr id="11" name="Picture 10" descr="green checkmark">
            <a:extLst>
              <a:ext uri="{FF2B5EF4-FFF2-40B4-BE49-F238E27FC236}">
                <a16:creationId xmlns:a16="http://schemas.microsoft.com/office/drawing/2014/main" id="{75C01326-A0BA-4E24-BD26-29274D7602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93930" y="3795072"/>
            <a:ext cx="357616" cy="372517"/>
          </a:xfrm>
          <a:prstGeom prst="rect">
            <a:avLst/>
          </a:prstGeom>
        </p:spPr>
      </p:pic>
      <p:pic>
        <p:nvPicPr>
          <p:cNvPr id="12" name="Picture 11" descr="green checkmark">
            <a:extLst>
              <a:ext uri="{FF2B5EF4-FFF2-40B4-BE49-F238E27FC236}">
                <a16:creationId xmlns:a16="http://schemas.microsoft.com/office/drawing/2014/main" id="{56FAF891-4CB7-4FBF-8AA3-72B92D7EA8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93930" y="5623982"/>
            <a:ext cx="357616" cy="372517"/>
          </a:xfrm>
          <a:prstGeom prst="rect">
            <a:avLst/>
          </a:prstGeom>
        </p:spPr>
      </p:pic>
      <p:sp>
        <p:nvSpPr>
          <p:cNvPr id="13" name="CuadroTexto 27">
            <a:extLst>
              <a:ext uri="{FF2B5EF4-FFF2-40B4-BE49-F238E27FC236}">
                <a16:creationId xmlns:a16="http://schemas.microsoft.com/office/drawing/2014/main" id="{B2AE753E-5ACF-455C-973C-A6D034E27C27}"/>
              </a:ext>
            </a:extLst>
          </p:cNvPr>
          <p:cNvSpPr txBox="1"/>
          <p:nvPr/>
        </p:nvSpPr>
        <p:spPr>
          <a:xfrm>
            <a:off x="8638828" y="2526058"/>
            <a:ext cx="338526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They prepare their school bags</a:t>
            </a:r>
            <a:r>
              <a:rPr kumimoji="0" lang="en-GB"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on Sunday evenings.</a:t>
            </a:r>
            <a:endParaRPr kumimoji="0" lang="x-non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CuadroTexto 27">
            <a:extLst>
              <a:ext uri="{FF2B5EF4-FFF2-40B4-BE49-F238E27FC236}">
                <a16:creationId xmlns:a16="http://schemas.microsoft.com/office/drawing/2014/main" id="{CDD681FA-EBA6-48D5-A00B-B512DB913835}"/>
              </a:ext>
            </a:extLst>
          </p:cNvPr>
          <p:cNvSpPr txBox="1"/>
          <p:nvPr/>
        </p:nvSpPr>
        <p:spPr>
          <a:xfrm>
            <a:off x="8638828" y="3725551"/>
            <a:ext cx="338526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4472C4">
                    <a:lumMod val="50000"/>
                  </a:srgbClr>
                </a:solidFill>
                <a:latin typeface="Century Gothic" panose="020F0302020204030204"/>
              </a:rPr>
              <a:t>You are going to leave your bike at school on Wednesday afternoon.</a:t>
            </a:r>
            <a:endParaRPr kumimoji="0" lang="x-none" sz="22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5" name="CuadroTexto 27">
            <a:extLst>
              <a:ext uri="{FF2B5EF4-FFF2-40B4-BE49-F238E27FC236}">
                <a16:creationId xmlns:a16="http://schemas.microsoft.com/office/drawing/2014/main" id="{8E57DB08-5D40-43CA-B15E-6730C6FD96F5}"/>
              </a:ext>
            </a:extLst>
          </p:cNvPr>
          <p:cNvSpPr txBox="1"/>
          <p:nvPr/>
        </p:nvSpPr>
        <p:spPr>
          <a:xfrm>
            <a:off x="8638828" y="5115110"/>
            <a:ext cx="338526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She reads a whole book every week.</a:t>
            </a:r>
            <a:endParaRPr kumimoji="0" lang="x-non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890787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4"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172691"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Antworten</a:t>
            </a:r>
            <a:r>
              <a:rPr lang="en-GB" sz="3600" b="1" dirty="0">
                <a:solidFill>
                  <a:schemeClr val="bg1"/>
                </a:solidFill>
              </a:rPr>
              <a:t> B</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6" name="Tabla 19">
            <a:extLst>
              <a:ext uri="{FF2B5EF4-FFF2-40B4-BE49-F238E27FC236}">
                <a16:creationId xmlns:a16="http://schemas.microsoft.com/office/drawing/2014/main" id="{F53B7A12-AA72-4E10-8FC1-6798BABAFD47}"/>
              </a:ext>
            </a:extLst>
          </p:cNvPr>
          <p:cNvGraphicFramePr>
            <a:graphicFrameLocks noGrp="1"/>
          </p:cNvGraphicFramePr>
          <p:nvPr/>
        </p:nvGraphicFramePr>
        <p:xfrm>
          <a:off x="6534863" y="1355100"/>
          <a:ext cx="5336989" cy="4796320"/>
        </p:xfrm>
        <a:graphic>
          <a:graphicData uri="http://schemas.openxmlformats.org/drawingml/2006/table">
            <a:tbl>
              <a:tblPr firstRow="1" bandRow="1">
                <a:tableStyleId>{ED083AE6-46FA-4A59-8FB0-9F97EB10719F}</a:tableStyleId>
              </a:tblPr>
              <a:tblGrid>
                <a:gridCol w="740213">
                  <a:extLst>
                    <a:ext uri="{9D8B030D-6E8A-4147-A177-3AD203B41FA5}">
                      <a16:colId xmlns:a16="http://schemas.microsoft.com/office/drawing/2014/main" val="404405918"/>
                    </a:ext>
                  </a:extLst>
                </a:gridCol>
                <a:gridCol w="4596776">
                  <a:extLst>
                    <a:ext uri="{9D8B030D-6E8A-4147-A177-3AD203B41FA5}">
                      <a16:colId xmlns:a16="http://schemas.microsoft.com/office/drawing/2014/main" val="2793336757"/>
                    </a:ext>
                  </a:extLst>
                </a:gridCol>
              </a:tblGrid>
              <a:tr h="1199080">
                <a:tc>
                  <a:txBody>
                    <a:bodyPr/>
                    <a:lstStyle/>
                    <a:p>
                      <a:pPr algn="ctr"/>
                      <a:r>
                        <a:rPr lang="x-none" sz="3200" b="1" dirty="0">
                          <a:solidFill>
                            <a:srgbClr val="203864"/>
                          </a:solidFill>
                        </a:rPr>
                        <a:t>1</a:t>
                      </a:r>
                    </a:p>
                  </a:txBody>
                  <a:tcPr anchor="ctr"/>
                </a:tc>
                <a:tc>
                  <a:txBody>
                    <a:bodyPr/>
                    <a:lstStyle/>
                    <a:p>
                      <a:pPr algn="l"/>
                      <a:r>
                        <a:rPr lang="en-GB" sz="2000" b="0" dirty="0" err="1">
                          <a:solidFill>
                            <a:srgbClr val="203864"/>
                          </a:solidFill>
                        </a:rPr>
                        <a:t>Er</a:t>
                      </a:r>
                      <a:r>
                        <a:rPr lang="en-GB" sz="2000" b="0" dirty="0">
                          <a:solidFill>
                            <a:srgbClr val="203864"/>
                          </a:solidFill>
                        </a:rPr>
                        <a:t> </a:t>
                      </a:r>
                      <a:r>
                        <a:rPr lang="en-GB" sz="2000" b="0" dirty="0" err="1">
                          <a:solidFill>
                            <a:srgbClr val="203864"/>
                          </a:solidFill>
                        </a:rPr>
                        <a:t>hilft</a:t>
                      </a:r>
                      <a:r>
                        <a:rPr lang="en-GB" sz="2000" b="0" dirty="0">
                          <a:solidFill>
                            <a:srgbClr val="203864"/>
                          </a:solidFill>
                        </a:rPr>
                        <a:t> </a:t>
                      </a:r>
                      <a:r>
                        <a:rPr lang="en-GB" sz="2000" b="0" dirty="0" err="1">
                          <a:solidFill>
                            <a:srgbClr val="203864"/>
                          </a:solidFill>
                        </a:rPr>
                        <a:t>dem</a:t>
                      </a:r>
                      <a:r>
                        <a:rPr lang="en-GB" sz="2000" b="0" dirty="0">
                          <a:solidFill>
                            <a:srgbClr val="203864"/>
                          </a:solidFill>
                        </a:rPr>
                        <a:t> Lehrer </a:t>
                      </a:r>
                      <a:r>
                        <a:rPr lang="en-GB" sz="2000" b="0" dirty="0" err="1">
                          <a:solidFill>
                            <a:srgbClr val="203864"/>
                          </a:solidFill>
                        </a:rPr>
                        <a:t>einmal</a:t>
                      </a:r>
                      <a:r>
                        <a:rPr lang="en-GB" sz="2000" b="0" dirty="0">
                          <a:solidFill>
                            <a:srgbClr val="203864"/>
                          </a:solidFill>
                        </a:rPr>
                        <a:t> die </a:t>
                      </a:r>
                      <a:r>
                        <a:rPr lang="en-GB" sz="2000" b="0" dirty="0" err="1">
                          <a:solidFill>
                            <a:srgbClr val="203864"/>
                          </a:solidFill>
                        </a:rPr>
                        <a:t>Woche</a:t>
                      </a:r>
                      <a:r>
                        <a:rPr lang="en-GB" sz="2000" b="0" dirty="0">
                          <a:solidFill>
                            <a:srgbClr val="203864"/>
                          </a:solidFill>
                        </a:rPr>
                        <a:t> </a:t>
                      </a:r>
                      <a:r>
                        <a:rPr lang="en-GB" sz="2000" b="0" u="none" dirty="0">
                          <a:solidFill>
                            <a:srgbClr val="203864"/>
                          </a:solidFill>
                        </a:rPr>
                        <a:t>(</a:t>
                      </a:r>
                      <a:r>
                        <a:rPr lang="en-GB" sz="2000" b="0" u="none" dirty="0" err="1">
                          <a:solidFill>
                            <a:srgbClr val="203864"/>
                          </a:solidFill>
                        </a:rPr>
                        <a:t>Zeitadverb</a:t>
                      </a:r>
                      <a:r>
                        <a:rPr lang="en-GB" sz="2000" b="0" u="none" dirty="0">
                          <a:solidFill>
                            <a:srgbClr val="203864"/>
                          </a:solidFill>
                        </a:rPr>
                        <a:t>)</a:t>
                      </a:r>
                      <a:endParaRPr lang="x-none" sz="2000" b="0" u="none" dirty="0">
                        <a:solidFill>
                          <a:srgbClr val="203864"/>
                        </a:solidFill>
                      </a:endParaRPr>
                    </a:p>
                  </a:txBody>
                  <a:tcPr anchor="ctr"/>
                </a:tc>
                <a:extLst>
                  <a:ext uri="{0D108BD9-81ED-4DB2-BD59-A6C34878D82A}">
                    <a16:rowId xmlns:a16="http://schemas.microsoft.com/office/drawing/2014/main" val="1397290984"/>
                  </a:ext>
                </a:extLst>
              </a:tr>
              <a:tr h="1199080">
                <a:tc>
                  <a:txBody>
                    <a:bodyPr/>
                    <a:lstStyle/>
                    <a:p>
                      <a:pPr algn="ctr"/>
                      <a:r>
                        <a:rPr lang="en-GB" sz="3200" b="1" dirty="0">
                          <a:solidFill>
                            <a:srgbClr val="203864"/>
                          </a:solidFill>
                        </a:rPr>
                        <a:t>2</a:t>
                      </a:r>
                      <a:endParaRPr lang="x-none" sz="3200" b="1" dirty="0">
                        <a:solidFill>
                          <a:srgbClr val="203864"/>
                        </a:solidFill>
                      </a:endParaRPr>
                    </a:p>
                  </a:txBody>
                  <a:tcPr anchor="ctr"/>
                </a:tc>
                <a:tc>
                  <a:txBody>
                    <a:bodyPr/>
                    <a:lstStyle/>
                    <a:p>
                      <a:pPr algn="l"/>
                      <a:r>
                        <a:rPr lang="en-GB" sz="2000" b="0" u="none" dirty="0">
                          <a:solidFill>
                            <a:srgbClr val="203864"/>
                          </a:solidFill>
                        </a:rPr>
                        <a:t>Sie </a:t>
                      </a:r>
                      <a:r>
                        <a:rPr lang="en-GB" sz="2000" b="0" u="none" dirty="0" err="1">
                          <a:solidFill>
                            <a:srgbClr val="203864"/>
                          </a:solidFill>
                        </a:rPr>
                        <a:t>bereiten</a:t>
                      </a:r>
                      <a:r>
                        <a:rPr lang="en-GB" sz="2000" b="0" u="none" dirty="0">
                          <a:solidFill>
                            <a:srgbClr val="203864"/>
                          </a:solidFill>
                        </a:rPr>
                        <a:t> </a:t>
                      </a:r>
                      <a:r>
                        <a:rPr lang="en-GB" sz="2000" b="0" u="none" dirty="0" err="1">
                          <a:solidFill>
                            <a:srgbClr val="203864"/>
                          </a:solidFill>
                        </a:rPr>
                        <a:t>sonntagabends</a:t>
                      </a:r>
                      <a:r>
                        <a:rPr lang="en-GB" sz="2000" b="0" u="none" dirty="0">
                          <a:solidFill>
                            <a:srgbClr val="203864"/>
                          </a:solidFill>
                        </a:rPr>
                        <a:t> </a:t>
                      </a:r>
                      <a:r>
                        <a:rPr lang="en-GB" sz="2000" b="0" u="none" dirty="0" err="1">
                          <a:solidFill>
                            <a:srgbClr val="203864"/>
                          </a:solidFill>
                        </a:rPr>
                        <a:t>ihre</a:t>
                      </a:r>
                      <a:r>
                        <a:rPr lang="en-GB" sz="2000" b="0" u="none" dirty="0">
                          <a:solidFill>
                            <a:srgbClr val="203864"/>
                          </a:solidFill>
                        </a:rPr>
                        <a:t> </a:t>
                      </a:r>
                      <a:r>
                        <a:rPr lang="en-GB" sz="2000" b="0" u="none" dirty="0" err="1">
                          <a:solidFill>
                            <a:srgbClr val="203864"/>
                          </a:solidFill>
                        </a:rPr>
                        <a:t>Schultasche</a:t>
                      </a:r>
                      <a:r>
                        <a:rPr lang="en-GB" sz="2000" b="0" u="none" dirty="0">
                          <a:solidFill>
                            <a:srgbClr val="203864"/>
                          </a:solidFill>
                        </a:rPr>
                        <a:t> </a:t>
                      </a:r>
                      <a:r>
                        <a:rPr lang="en-GB" sz="2000" b="0" u="none" dirty="0" err="1">
                          <a:solidFill>
                            <a:srgbClr val="203864"/>
                          </a:solidFill>
                        </a:rPr>
                        <a:t>vor</a:t>
                      </a:r>
                      <a:r>
                        <a:rPr lang="en-GB" sz="2000" b="0" u="none" dirty="0">
                          <a:solidFill>
                            <a:srgbClr val="203864"/>
                          </a:solidFill>
                        </a:rPr>
                        <a:t>. (</a:t>
                      </a:r>
                      <a:r>
                        <a:rPr lang="en-GB" sz="2000" b="0" u="none" dirty="0" err="1">
                          <a:solidFill>
                            <a:srgbClr val="203864"/>
                          </a:solidFill>
                        </a:rPr>
                        <a:t>Objekt</a:t>
                      </a:r>
                      <a:r>
                        <a:rPr lang="en-GB" sz="2000" b="0" u="none" dirty="0">
                          <a:solidFill>
                            <a:srgbClr val="203864"/>
                          </a:solidFill>
                        </a:rPr>
                        <a:t>)</a:t>
                      </a:r>
                      <a:endParaRPr lang="x-none" sz="2000" b="0" u="none" dirty="0">
                        <a:solidFill>
                          <a:srgbClr val="203864"/>
                        </a:solidFill>
                      </a:endParaRPr>
                    </a:p>
                  </a:txBody>
                  <a:tcPr anchor="ctr"/>
                </a:tc>
                <a:extLst>
                  <a:ext uri="{0D108BD9-81ED-4DB2-BD59-A6C34878D82A}">
                    <a16:rowId xmlns:a16="http://schemas.microsoft.com/office/drawing/2014/main" val="942784263"/>
                  </a:ext>
                </a:extLst>
              </a:tr>
              <a:tr h="1199080">
                <a:tc>
                  <a:txBody>
                    <a:bodyPr/>
                    <a:lstStyle/>
                    <a:p>
                      <a:pPr algn="ctr"/>
                      <a:r>
                        <a:rPr lang="en-GB" sz="3200" b="1" dirty="0">
                          <a:solidFill>
                            <a:srgbClr val="203864"/>
                          </a:solidFill>
                        </a:rPr>
                        <a:t>3</a:t>
                      </a:r>
                      <a:endParaRPr lang="x-none" sz="3200" b="1" dirty="0">
                        <a:solidFill>
                          <a:srgbClr val="203864"/>
                        </a:solidFill>
                      </a:endParaRPr>
                    </a:p>
                  </a:txBody>
                  <a:tcPr anchor="ctr"/>
                </a:tc>
                <a:tc>
                  <a:txBody>
                    <a:bodyPr/>
                    <a:lstStyle/>
                    <a:p>
                      <a:pPr algn="l"/>
                      <a:r>
                        <a:rPr lang="en-GB" sz="2000" b="0" u="none" dirty="0">
                          <a:solidFill>
                            <a:srgbClr val="203864"/>
                          </a:solidFill>
                        </a:rPr>
                        <a:t>Du </a:t>
                      </a:r>
                      <a:r>
                        <a:rPr lang="en-GB" sz="2000" b="0" u="none" dirty="0" err="1">
                          <a:solidFill>
                            <a:srgbClr val="203864"/>
                          </a:solidFill>
                        </a:rPr>
                        <a:t>lässt</a:t>
                      </a:r>
                      <a:r>
                        <a:rPr lang="en-GB" sz="2000" b="0" u="none" dirty="0">
                          <a:solidFill>
                            <a:srgbClr val="203864"/>
                          </a:solidFill>
                        </a:rPr>
                        <a:t> am </a:t>
                      </a:r>
                      <a:r>
                        <a:rPr lang="en-GB" sz="2000" b="0" u="none" dirty="0" err="1">
                          <a:solidFill>
                            <a:srgbClr val="203864"/>
                          </a:solidFill>
                        </a:rPr>
                        <a:t>Mittwochnachmittag</a:t>
                      </a:r>
                      <a:r>
                        <a:rPr lang="en-GB" sz="2000" b="0" u="none" dirty="0">
                          <a:solidFill>
                            <a:srgbClr val="203864"/>
                          </a:solidFill>
                        </a:rPr>
                        <a:t> </a:t>
                      </a:r>
                      <a:r>
                        <a:rPr lang="en-GB" sz="2000" b="0" u="none" dirty="0" err="1">
                          <a:solidFill>
                            <a:srgbClr val="203864"/>
                          </a:solidFill>
                        </a:rPr>
                        <a:t>dein</a:t>
                      </a:r>
                      <a:r>
                        <a:rPr lang="en-GB" sz="2000" b="0" u="none" dirty="0">
                          <a:solidFill>
                            <a:srgbClr val="203864"/>
                          </a:solidFill>
                        </a:rPr>
                        <a:t> </a:t>
                      </a:r>
                      <a:r>
                        <a:rPr lang="en-GB" sz="2000" b="0" u="none" dirty="0" err="1">
                          <a:solidFill>
                            <a:srgbClr val="203864"/>
                          </a:solidFill>
                        </a:rPr>
                        <a:t>Fahrrad</a:t>
                      </a:r>
                      <a:r>
                        <a:rPr lang="en-GB" sz="2000" b="0" u="none" dirty="0">
                          <a:solidFill>
                            <a:srgbClr val="203864"/>
                          </a:solidFill>
                        </a:rPr>
                        <a:t> in der Schule. (</a:t>
                      </a:r>
                      <a:r>
                        <a:rPr lang="en-GB" sz="2000" b="0" u="none" dirty="0" err="1">
                          <a:solidFill>
                            <a:srgbClr val="203864"/>
                          </a:solidFill>
                        </a:rPr>
                        <a:t>Zeitadverb</a:t>
                      </a:r>
                      <a:r>
                        <a:rPr lang="en-GB" sz="2000" b="0" u="none" dirty="0">
                          <a:solidFill>
                            <a:srgbClr val="203864"/>
                          </a:solidFill>
                        </a:rPr>
                        <a:t>)</a:t>
                      </a:r>
                      <a:endParaRPr lang="x-none" sz="2000" b="0" u="none" dirty="0">
                        <a:solidFill>
                          <a:srgbClr val="203864"/>
                        </a:solidFill>
                      </a:endParaRPr>
                    </a:p>
                  </a:txBody>
                  <a:tcPr anchor="ctr"/>
                </a:tc>
                <a:extLst>
                  <a:ext uri="{0D108BD9-81ED-4DB2-BD59-A6C34878D82A}">
                    <a16:rowId xmlns:a16="http://schemas.microsoft.com/office/drawing/2014/main" val="2496270341"/>
                  </a:ext>
                </a:extLst>
              </a:tr>
              <a:tr h="1199080">
                <a:tc>
                  <a:txBody>
                    <a:bodyPr/>
                    <a:lstStyle/>
                    <a:p>
                      <a:pPr algn="ctr"/>
                      <a:r>
                        <a:rPr lang="en-GB" sz="3200" b="1" dirty="0">
                          <a:solidFill>
                            <a:srgbClr val="203864"/>
                          </a:solidFill>
                        </a:rPr>
                        <a:t>4</a:t>
                      </a:r>
                      <a:endParaRPr lang="x-none" sz="3200" b="1" dirty="0">
                        <a:solidFill>
                          <a:srgbClr val="203864"/>
                        </a:solidFill>
                      </a:endParaRPr>
                    </a:p>
                  </a:txBody>
                  <a:tcPr anchor="ctr"/>
                </a:tc>
                <a:tc>
                  <a:txBody>
                    <a:bodyPr/>
                    <a:lstStyle/>
                    <a:p>
                      <a:pPr algn="l"/>
                      <a:r>
                        <a:rPr lang="en-GB" sz="2000" b="0" u="none" dirty="0">
                          <a:solidFill>
                            <a:srgbClr val="203864"/>
                          </a:solidFill>
                        </a:rPr>
                        <a:t>Sie </a:t>
                      </a:r>
                      <a:r>
                        <a:rPr lang="en-GB" sz="2000" b="0" u="none" dirty="0" err="1">
                          <a:solidFill>
                            <a:srgbClr val="203864"/>
                          </a:solidFill>
                        </a:rPr>
                        <a:t>liest</a:t>
                      </a:r>
                      <a:r>
                        <a:rPr lang="en-GB" sz="2000" b="0" u="none" dirty="0">
                          <a:solidFill>
                            <a:srgbClr val="203864"/>
                          </a:solidFill>
                        </a:rPr>
                        <a:t> </a:t>
                      </a:r>
                      <a:r>
                        <a:rPr lang="en-GB" sz="2000" b="0" u="none" dirty="0" err="1">
                          <a:solidFill>
                            <a:srgbClr val="203864"/>
                          </a:solidFill>
                        </a:rPr>
                        <a:t>jede</a:t>
                      </a:r>
                      <a:r>
                        <a:rPr lang="en-GB" sz="2000" b="0" u="none" dirty="0">
                          <a:solidFill>
                            <a:srgbClr val="203864"/>
                          </a:solidFill>
                        </a:rPr>
                        <a:t> </a:t>
                      </a:r>
                      <a:r>
                        <a:rPr lang="en-GB" sz="2000" b="0" u="none" dirty="0" err="1">
                          <a:solidFill>
                            <a:srgbClr val="203864"/>
                          </a:solidFill>
                        </a:rPr>
                        <a:t>Woche</a:t>
                      </a:r>
                      <a:r>
                        <a:rPr lang="en-GB" sz="2000" b="0" u="none" dirty="0">
                          <a:solidFill>
                            <a:srgbClr val="203864"/>
                          </a:solidFill>
                        </a:rPr>
                        <a:t> </a:t>
                      </a:r>
                      <a:r>
                        <a:rPr lang="en-GB" sz="2000" b="0" u="none" dirty="0" err="1">
                          <a:solidFill>
                            <a:srgbClr val="203864"/>
                          </a:solidFill>
                        </a:rPr>
                        <a:t>ein</a:t>
                      </a:r>
                      <a:r>
                        <a:rPr lang="en-GB" sz="2000" b="0" u="none" dirty="0">
                          <a:solidFill>
                            <a:srgbClr val="203864"/>
                          </a:solidFill>
                        </a:rPr>
                        <a:t> </a:t>
                      </a:r>
                      <a:r>
                        <a:rPr lang="en-GB" sz="2000" b="0" u="none" dirty="0" err="1">
                          <a:solidFill>
                            <a:srgbClr val="203864"/>
                          </a:solidFill>
                        </a:rPr>
                        <a:t>ganzes</a:t>
                      </a:r>
                      <a:r>
                        <a:rPr lang="en-GB" sz="2000" b="0" u="none" dirty="0">
                          <a:solidFill>
                            <a:srgbClr val="203864"/>
                          </a:solidFill>
                        </a:rPr>
                        <a:t> Buch. (</a:t>
                      </a:r>
                      <a:r>
                        <a:rPr lang="en-GB" sz="2000" b="0" u="none" dirty="0" err="1">
                          <a:solidFill>
                            <a:srgbClr val="203864"/>
                          </a:solidFill>
                        </a:rPr>
                        <a:t>Objekt</a:t>
                      </a:r>
                      <a:r>
                        <a:rPr lang="en-GB" sz="2000" b="0" u="none" dirty="0">
                          <a:solidFill>
                            <a:srgbClr val="203864"/>
                          </a:solidFill>
                        </a:rPr>
                        <a:t>)</a:t>
                      </a:r>
                      <a:endParaRPr lang="x-none" sz="2000" b="0" u="none" dirty="0">
                        <a:solidFill>
                          <a:srgbClr val="203864"/>
                        </a:solidFill>
                      </a:endParaRPr>
                    </a:p>
                  </a:txBody>
                  <a:tcPr anchor="ctr"/>
                </a:tc>
                <a:extLst>
                  <a:ext uri="{0D108BD9-81ED-4DB2-BD59-A6C34878D82A}">
                    <a16:rowId xmlns:a16="http://schemas.microsoft.com/office/drawing/2014/main" val="1891435254"/>
                  </a:ext>
                </a:extLst>
              </a:tr>
            </a:tbl>
          </a:graphicData>
        </a:graphic>
      </p:graphicFrame>
      <p:graphicFrame>
        <p:nvGraphicFramePr>
          <p:cNvPr id="8" name="Tabla 21">
            <a:extLst>
              <a:ext uri="{FF2B5EF4-FFF2-40B4-BE49-F238E27FC236}">
                <a16:creationId xmlns:a16="http://schemas.microsoft.com/office/drawing/2014/main" id="{C4585269-70DE-4CF4-8AD9-66D8319ACB9C}"/>
              </a:ext>
            </a:extLst>
          </p:cNvPr>
          <p:cNvGraphicFramePr>
            <a:graphicFrameLocks noGrp="1"/>
          </p:cNvGraphicFramePr>
          <p:nvPr/>
        </p:nvGraphicFramePr>
        <p:xfrm>
          <a:off x="320148" y="1355100"/>
          <a:ext cx="5930757" cy="4796320"/>
        </p:xfrm>
        <a:graphic>
          <a:graphicData uri="http://schemas.openxmlformats.org/drawingml/2006/table">
            <a:tbl>
              <a:tblPr firstRow="1" bandRow="1">
                <a:tableStyleId>{ED083AE6-46FA-4A59-8FB0-9F97EB10719F}</a:tableStyleId>
              </a:tblPr>
              <a:tblGrid>
                <a:gridCol w="441929">
                  <a:extLst>
                    <a:ext uri="{9D8B030D-6E8A-4147-A177-3AD203B41FA5}">
                      <a16:colId xmlns:a16="http://schemas.microsoft.com/office/drawing/2014/main" val="2768103458"/>
                    </a:ext>
                  </a:extLst>
                </a:gridCol>
                <a:gridCol w="1439747">
                  <a:extLst>
                    <a:ext uri="{9D8B030D-6E8A-4147-A177-3AD203B41FA5}">
                      <a16:colId xmlns:a16="http://schemas.microsoft.com/office/drawing/2014/main" val="1365253605"/>
                    </a:ext>
                  </a:extLst>
                </a:gridCol>
                <a:gridCol w="503952">
                  <a:extLst>
                    <a:ext uri="{9D8B030D-6E8A-4147-A177-3AD203B41FA5}">
                      <a16:colId xmlns:a16="http://schemas.microsoft.com/office/drawing/2014/main" val="1372852562"/>
                    </a:ext>
                  </a:extLst>
                </a:gridCol>
                <a:gridCol w="3545129">
                  <a:extLst>
                    <a:ext uri="{9D8B030D-6E8A-4147-A177-3AD203B41FA5}">
                      <a16:colId xmlns:a16="http://schemas.microsoft.com/office/drawing/2014/main" val="1614410457"/>
                    </a:ext>
                  </a:extLst>
                </a:gridCol>
              </a:tblGrid>
              <a:tr h="599540">
                <a:tc rowSpan="2">
                  <a:txBody>
                    <a:bodyPr/>
                    <a:lstStyle/>
                    <a:p>
                      <a:pPr algn="ctr"/>
                      <a:r>
                        <a:rPr lang="x-none" sz="2200" b="1" dirty="0">
                          <a:solidFill>
                            <a:srgbClr val="203864"/>
                          </a:solidFill>
                        </a:rPr>
                        <a:t>1</a:t>
                      </a:r>
                    </a:p>
                  </a:txBody>
                  <a:tcPr anchor="ctr"/>
                </a:tc>
                <a:tc>
                  <a:txBody>
                    <a:bodyPr/>
                    <a:lstStyle/>
                    <a:p>
                      <a:pPr algn="ctr"/>
                      <a:r>
                        <a:rPr lang="en-GB" sz="2400" b="0" dirty="0">
                          <a:solidFill>
                            <a:srgbClr val="203864"/>
                          </a:solidFill>
                        </a:rPr>
                        <a:t>when?</a:t>
                      </a:r>
                      <a:endParaRPr lang="x-none" sz="2400" b="0" dirty="0">
                        <a:solidFill>
                          <a:srgbClr val="203864"/>
                        </a:solidFill>
                      </a:endParaRPr>
                    </a:p>
                  </a:txBody>
                  <a:tcPr anchor="ctr"/>
                </a:tc>
                <a:tc>
                  <a:txBody>
                    <a:bodyPr/>
                    <a:lstStyle/>
                    <a:p>
                      <a:pPr algn="ctr"/>
                      <a:endParaRPr lang="x-none" sz="2000" b="0" dirty="0">
                        <a:solidFill>
                          <a:srgbClr val="203864"/>
                        </a:solidFill>
                      </a:endParaRPr>
                    </a:p>
                  </a:txBody>
                  <a:tcPr anchor="ctr"/>
                </a:tc>
                <a:tc rowSpan="2">
                  <a:txBody>
                    <a:bodyPr/>
                    <a:lstStyle/>
                    <a:p>
                      <a:pPr algn="ctr"/>
                      <a:endParaRPr lang="x-none" sz="2000" b="0" dirty="0">
                        <a:solidFill>
                          <a:srgbClr val="203864"/>
                        </a:solidFill>
                      </a:endParaRPr>
                    </a:p>
                  </a:txBody>
                  <a:tcPr anchor="ctr"/>
                </a:tc>
                <a:extLst>
                  <a:ext uri="{0D108BD9-81ED-4DB2-BD59-A6C34878D82A}">
                    <a16:rowId xmlns:a16="http://schemas.microsoft.com/office/drawing/2014/main" val="3694919388"/>
                  </a:ext>
                </a:extLst>
              </a:tr>
              <a:tr h="599540">
                <a:tc vMerge="1">
                  <a:txBody>
                    <a:bodyPr/>
                    <a:lstStyle/>
                    <a:p>
                      <a:endParaRPr lang="en-GB"/>
                    </a:p>
                  </a:txBody>
                  <a:tcPr/>
                </a:tc>
                <a:tc>
                  <a:txBody>
                    <a:bodyPr/>
                    <a:lstStyle/>
                    <a:p>
                      <a:pPr algn="ctr"/>
                      <a:r>
                        <a:rPr lang="en-GB" sz="2400" b="0" dirty="0">
                          <a:solidFill>
                            <a:srgbClr val="203864"/>
                          </a:solidFill>
                        </a:rPr>
                        <a:t>what?</a:t>
                      </a:r>
                      <a:endParaRPr lang="x-none" sz="2400" b="0" dirty="0">
                        <a:solidFill>
                          <a:srgbClr val="203864"/>
                        </a:solidFill>
                      </a:endParaRPr>
                    </a:p>
                  </a:txBody>
                  <a:tcPr anchor="ctr"/>
                </a:tc>
                <a:tc>
                  <a:txBody>
                    <a:bodyPr/>
                    <a:lstStyle/>
                    <a:p>
                      <a:pPr algn="ctr"/>
                      <a:endParaRPr lang="x-none" sz="2000" b="0" dirty="0">
                        <a:solidFill>
                          <a:srgbClr val="203864"/>
                        </a:solidFill>
                      </a:endParaRPr>
                    </a:p>
                  </a:txBody>
                  <a:tcPr anchor="ctr"/>
                </a:tc>
                <a:tc vMerge="1">
                  <a:txBody>
                    <a:bodyPr/>
                    <a:lstStyle/>
                    <a:p>
                      <a:endParaRPr lang="en-GB"/>
                    </a:p>
                  </a:txBody>
                  <a:tcPr/>
                </a:tc>
                <a:extLst>
                  <a:ext uri="{0D108BD9-81ED-4DB2-BD59-A6C34878D82A}">
                    <a16:rowId xmlns:a16="http://schemas.microsoft.com/office/drawing/2014/main" val="2023890261"/>
                  </a:ext>
                </a:extLst>
              </a:tr>
              <a:tr h="599540">
                <a:tc rowSpan="2">
                  <a:txBody>
                    <a:bodyPr/>
                    <a:lstStyle/>
                    <a:p>
                      <a:pPr algn="ctr"/>
                      <a:r>
                        <a:rPr lang="en-GB" sz="2200" b="1" dirty="0">
                          <a:solidFill>
                            <a:srgbClr val="203864"/>
                          </a:solidFill>
                        </a:rPr>
                        <a:t>2</a:t>
                      </a:r>
                      <a:endParaRPr lang="x-none" sz="2200" b="1" dirty="0">
                        <a:solidFill>
                          <a:srgbClr val="203864"/>
                        </a:solidFill>
                      </a:endParaRPr>
                    </a:p>
                  </a:txBody>
                  <a:tcPr anchor="ctr"/>
                </a:tc>
                <a:tc>
                  <a:txBody>
                    <a:bodyPr/>
                    <a:lstStyle/>
                    <a:p>
                      <a:pPr algn="ctr"/>
                      <a:r>
                        <a:rPr lang="en-GB" sz="2400" b="0" dirty="0">
                          <a:solidFill>
                            <a:srgbClr val="203864"/>
                          </a:solidFill>
                        </a:rPr>
                        <a:t>when?</a:t>
                      </a:r>
                      <a:endParaRPr lang="x-none" sz="2400" b="0" dirty="0">
                        <a:solidFill>
                          <a:srgbClr val="203864"/>
                        </a:solidFill>
                      </a:endParaRPr>
                    </a:p>
                  </a:txBody>
                  <a:tcPr anchor="ctr"/>
                </a:tc>
                <a:tc>
                  <a:txBody>
                    <a:bodyPr/>
                    <a:lstStyle/>
                    <a:p>
                      <a:pPr algn="ctr"/>
                      <a:endParaRPr lang="x-none" sz="2000" b="0" dirty="0">
                        <a:solidFill>
                          <a:srgbClr val="203864"/>
                        </a:solidFill>
                      </a:endParaRPr>
                    </a:p>
                  </a:txBody>
                  <a:tcPr anchor="ctr"/>
                </a:tc>
                <a:tc rowSpan="2">
                  <a:txBody>
                    <a:bodyPr/>
                    <a:lstStyle/>
                    <a:p>
                      <a:pPr algn="ctr"/>
                      <a:endParaRPr lang="x-none" sz="2000" b="0" dirty="0">
                        <a:solidFill>
                          <a:srgbClr val="203864"/>
                        </a:solidFill>
                      </a:endParaRPr>
                    </a:p>
                  </a:txBody>
                  <a:tcPr anchor="ctr"/>
                </a:tc>
                <a:extLst>
                  <a:ext uri="{0D108BD9-81ED-4DB2-BD59-A6C34878D82A}">
                    <a16:rowId xmlns:a16="http://schemas.microsoft.com/office/drawing/2014/main" val="4196182063"/>
                  </a:ext>
                </a:extLst>
              </a:tr>
              <a:tr h="599540">
                <a:tc vMerge="1">
                  <a:txBody>
                    <a:bodyPr/>
                    <a:lstStyle/>
                    <a:p>
                      <a:pPr algn="ctr"/>
                      <a:endParaRPr lang="x-none" sz="2200" b="1" dirty="0">
                        <a:solidFill>
                          <a:srgbClr val="203864"/>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400" b="0" dirty="0">
                          <a:solidFill>
                            <a:srgbClr val="203864"/>
                          </a:solidFill>
                        </a:rPr>
                        <a:t>what?</a:t>
                      </a:r>
                      <a:endParaRPr lang="x-none" sz="2400" b="0" dirty="0">
                        <a:solidFill>
                          <a:srgbClr val="203864"/>
                        </a:solidFill>
                      </a:endParaRPr>
                    </a:p>
                  </a:txBody>
                  <a:tcPr anchor="ctr"/>
                </a:tc>
                <a:tc>
                  <a:txBody>
                    <a:bodyPr/>
                    <a:lstStyle/>
                    <a:p>
                      <a:pPr algn="ctr"/>
                      <a:endParaRPr lang="x-none" sz="2000" b="0" dirty="0">
                        <a:solidFill>
                          <a:srgbClr val="203864"/>
                        </a:solidFill>
                      </a:endParaRPr>
                    </a:p>
                  </a:txBody>
                  <a:tcPr anchor="ctr"/>
                </a:tc>
                <a:tc vMerge="1">
                  <a:txBody>
                    <a:bodyPr/>
                    <a:lstStyle/>
                    <a:p>
                      <a:pPr algn="ctr"/>
                      <a:endParaRPr lang="x-none" sz="2000" b="0" dirty="0">
                        <a:solidFill>
                          <a:srgbClr val="203864"/>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624271098"/>
                  </a:ext>
                </a:extLst>
              </a:tr>
              <a:tr h="599540">
                <a:tc rowSpan="2">
                  <a:txBody>
                    <a:bodyPr/>
                    <a:lstStyle/>
                    <a:p>
                      <a:pPr algn="ctr"/>
                      <a:r>
                        <a:rPr lang="en-GB" sz="2200" b="1" dirty="0">
                          <a:solidFill>
                            <a:srgbClr val="203864"/>
                          </a:solidFill>
                        </a:rPr>
                        <a:t>3</a:t>
                      </a:r>
                      <a:endParaRPr lang="x-none" sz="2200" b="1" dirty="0">
                        <a:solidFill>
                          <a:srgbClr val="203864"/>
                        </a:solidFill>
                      </a:endParaRPr>
                    </a:p>
                  </a:txBody>
                  <a:tcPr anchor="ctr"/>
                </a:tc>
                <a:tc>
                  <a:txBody>
                    <a:bodyPr/>
                    <a:lstStyle/>
                    <a:p>
                      <a:pPr algn="ctr"/>
                      <a:r>
                        <a:rPr lang="en-GB" sz="2400" b="0" dirty="0">
                          <a:solidFill>
                            <a:srgbClr val="203864"/>
                          </a:solidFill>
                        </a:rPr>
                        <a:t>when?</a:t>
                      </a:r>
                      <a:endParaRPr lang="x-none" sz="2400" b="0" dirty="0">
                        <a:solidFill>
                          <a:srgbClr val="203864"/>
                        </a:solidFill>
                      </a:endParaRPr>
                    </a:p>
                  </a:txBody>
                  <a:tcPr anchor="ctr"/>
                </a:tc>
                <a:tc>
                  <a:txBody>
                    <a:bodyPr/>
                    <a:lstStyle/>
                    <a:p>
                      <a:pPr algn="ctr"/>
                      <a:endParaRPr lang="x-none" sz="2000" b="0" dirty="0">
                        <a:solidFill>
                          <a:srgbClr val="203864"/>
                        </a:solidFill>
                      </a:endParaRPr>
                    </a:p>
                  </a:txBody>
                  <a:tcPr anchor="ctr"/>
                </a:tc>
                <a:tc rowSpan="2">
                  <a:txBody>
                    <a:bodyPr/>
                    <a:lstStyle/>
                    <a:p>
                      <a:pPr algn="ctr"/>
                      <a:endParaRPr lang="x-none" sz="2000" b="0" dirty="0">
                        <a:solidFill>
                          <a:srgbClr val="203864"/>
                        </a:solidFill>
                      </a:endParaRPr>
                    </a:p>
                  </a:txBody>
                  <a:tcPr anchor="ctr"/>
                </a:tc>
                <a:extLst>
                  <a:ext uri="{0D108BD9-81ED-4DB2-BD59-A6C34878D82A}">
                    <a16:rowId xmlns:a16="http://schemas.microsoft.com/office/drawing/2014/main" val="489630238"/>
                  </a:ext>
                </a:extLst>
              </a:tr>
              <a:tr h="599540">
                <a:tc vMerge="1">
                  <a:txBody>
                    <a:bodyPr/>
                    <a:lstStyle/>
                    <a:p>
                      <a:pPr algn="ctr"/>
                      <a:endParaRPr lang="x-none" sz="2200" b="1" dirty="0">
                        <a:solidFill>
                          <a:srgbClr val="203864"/>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400" b="0" dirty="0">
                          <a:solidFill>
                            <a:srgbClr val="203864"/>
                          </a:solidFill>
                        </a:rPr>
                        <a:t>what?</a:t>
                      </a:r>
                      <a:endParaRPr lang="x-none" sz="2400" b="0" dirty="0">
                        <a:solidFill>
                          <a:srgbClr val="203864"/>
                        </a:solidFill>
                      </a:endParaRPr>
                    </a:p>
                  </a:txBody>
                  <a:tcPr anchor="ctr"/>
                </a:tc>
                <a:tc>
                  <a:txBody>
                    <a:bodyPr/>
                    <a:lstStyle/>
                    <a:p>
                      <a:pPr algn="ctr"/>
                      <a:endParaRPr lang="x-none" sz="2000" b="0" dirty="0">
                        <a:solidFill>
                          <a:srgbClr val="203864"/>
                        </a:solidFill>
                      </a:endParaRPr>
                    </a:p>
                  </a:txBody>
                  <a:tcPr anchor="ctr"/>
                </a:tc>
                <a:tc vMerge="1">
                  <a:txBody>
                    <a:bodyPr/>
                    <a:lstStyle/>
                    <a:p>
                      <a:pPr algn="ctr"/>
                      <a:endParaRPr lang="x-none" sz="2000" b="0" dirty="0">
                        <a:solidFill>
                          <a:srgbClr val="203864"/>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683957323"/>
                  </a:ext>
                </a:extLst>
              </a:tr>
              <a:tr h="599540">
                <a:tc rowSpan="2">
                  <a:txBody>
                    <a:bodyPr/>
                    <a:lstStyle/>
                    <a:p>
                      <a:pPr algn="ctr"/>
                      <a:r>
                        <a:rPr lang="en-GB" sz="2200" b="1" dirty="0">
                          <a:solidFill>
                            <a:srgbClr val="203864"/>
                          </a:solidFill>
                        </a:rPr>
                        <a:t>4</a:t>
                      </a:r>
                      <a:endParaRPr lang="x-none" sz="2200" b="1" dirty="0">
                        <a:solidFill>
                          <a:srgbClr val="203864"/>
                        </a:solidFill>
                      </a:endParaRPr>
                    </a:p>
                  </a:txBody>
                  <a:tcPr anchor="ctr"/>
                </a:tc>
                <a:tc>
                  <a:txBody>
                    <a:bodyPr/>
                    <a:lstStyle/>
                    <a:p>
                      <a:pPr algn="ctr"/>
                      <a:r>
                        <a:rPr lang="en-GB" sz="2400" b="0" dirty="0">
                          <a:solidFill>
                            <a:srgbClr val="203864"/>
                          </a:solidFill>
                        </a:rPr>
                        <a:t>when?</a:t>
                      </a:r>
                      <a:endParaRPr lang="x-none" sz="2400" b="0" dirty="0">
                        <a:solidFill>
                          <a:srgbClr val="203864"/>
                        </a:solidFill>
                      </a:endParaRPr>
                    </a:p>
                  </a:txBody>
                  <a:tcPr anchor="ctr"/>
                </a:tc>
                <a:tc>
                  <a:txBody>
                    <a:bodyPr/>
                    <a:lstStyle/>
                    <a:p>
                      <a:pPr algn="ctr"/>
                      <a:endParaRPr lang="x-none" sz="2000" b="0" dirty="0">
                        <a:solidFill>
                          <a:srgbClr val="203864"/>
                        </a:solidFill>
                      </a:endParaRPr>
                    </a:p>
                  </a:txBody>
                  <a:tcPr anchor="ctr"/>
                </a:tc>
                <a:tc rowSpan="2">
                  <a:txBody>
                    <a:bodyPr/>
                    <a:lstStyle/>
                    <a:p>
                      <a:pPr algn="ctr"/>
                      <a:endParaRPr lang="x-none" sz="2000" b="0" dirty="0">
                        <a:solidFill>
                          <a:srgbClr val="203864"/>
                        </a:solidFill>
                      </a:endParaRPr>
                    </a:p>
                  </a:txBody>
                  <a:tcPr anchor="ctr"/>
                </a:tc>
                <a:extLst>
                  <a:ext uri="{0D108BD9-81ED-4DB2-BD59-A6C34878D82A}">
                    <a16:rowId xmlns:a16="http://schemas.microsoft.com/office/drawing/2014/main" val="3268628871"/>
                  </a:ext>
                </a:extLst>
              </a:tr>
              <a:tr h="599540">
                <a:tc vMerge="1">
                  <a:txBody>
                    <a:bodyPr/>
                    <a:lstStyle/>
                    <a:p>
                      <a:pPr algn="ctr"/>
                      <a:endParaRPr lang="x-none" sz="2200" b="1" dirty="0">
                        <a:solidFill>
                          <a:srgbClr val="203864"/>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400" b="0" dirty="0">
                          <a:solidFill>
                            <a:srgbClr val="203864"/>
                          </a:solidFill>
                        </a:rPr>
                        <a:t>what?</a:t>
                      </a:r>
                      <a:endParaRPr lang="x-none" sz="2400" b="0" dirty="0">
                        <a:solidFill>
                          <a:srgbClr val="203864"/>
                        </a:solidFill>
                      </a:endParaRPr>
                    </a:p>
                  </a:txBody>
                  <a:tcPr anchor="ctr"/>
                </a:tc>
                <a:tc>
                  <a:txBody>
                    <a:bodyPr/>
                    <a:lstStyle/>
                    <a:p>
                      <a:pPr algn="ctr"/>
                      <a:endParaRPr lang="x-none" sz="2000" b="0" dirty="0">
                        <a:solidFill>
                          <a:srgbClr val="203864"/>
                        </a:solidFill>
                      </a:endParaRPr>
                    </a:p>
                  </a:txBody>
                  <a:tcPr anchor="ctr"/>
                </a:tc>
                <a:tc vMerge="1">
                  <a:txBody>
                    <a:bodyPr/>
                    <a:lstStyle/>
                    <a:p>
                      <a:pPr algn="ctr"/>
                      <a:endParaRPr lang="x-none" sz="2000" b="0" dirty="0">
                        <a:solidFill>
                          <a:srgbClr val="203864"/>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944671480"/>
                  </a:ext>
                </a:extLst>
              </a:tr>
            </a:tbl>
          </a:graphicData>
        </a:graphic>
      </p:graphicFrame>
      <p:pic>
        <p:nvPicPr>
          <p:cNvPr id="7" name="Picture 6" descr="green checkmark">
            <a:extLst>
              <a:ext uri="{FF2B5EF4-FFF2-40B4-BE49-F238E27FC236}">
                <a16:creationId xmlns:a16="http://schemas.microsoft.com/office/drawing/2014/main" id="{A236A183-D1D1-4944-9AC5-2516BFE816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91893" y="2016930"/>
            <a:ext cx="357616" cy="372517"/>
          </a:xfrm>
          <a:prstGeom prst="rect">
            <a:avLst/>
          </a:prstGeom>
        </p:spPr>
      </p:pic>
      <p:pic>
        <p:nvPicPr>
          <p:cNvPr id="9" name="Picture 8" descr="green checkmark">
            <a:extLst>
              <a:ext uri="{FF2B5EF4-FFF2-40B4-BE49-F238E27FC236}">
                <a16:creationId xmlns:a16="http://schemas.microsoft.com/office/drawing/2014/main" id="{B8107CDD-699F-4DAD-870C-714843BEAE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91893" y="3293509"/>
            <a:ext cx="357616" cy="372517"/>
          </a:xfrm>
          <a:prstGeom prst="rect">
            <a:avLst/>
          </a:prstGeom>
        </p:spPr>
      </p:pic>
      <p:pic>
        <p:nvPicPr>
          <p:cNvPr id="10" name="Picture 9" descr="green checkmark">
            <a:extLst>
              <a:ext uri="{FF2B5EF4-FFF2-40B4-BE49-F238E27FC236}">
                <a16:creationId xmlns:a16="http://schemas.microsoft.com/office/drawing/2014/main" id="{E8E81A23-DDF6-4459-BB44-127068BAEA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91893" y="3845840"/>
            <a:ext cx="357616" cy="372517"/>
          </a:xfrm>
          <a:prstGeom prst="rect">
            <a:avLst/>
          </a:prstGeom>
        </p:spPr>
      </p:pic>
      <p:pic>
        <p:nvPicPr>
          <p:cNvPr id="11" name="Picture 10" descr="green checkmark">
            <a:extLst>
              <a:ext uri="{FF2B5EF4-FFF2-40B4-BE49-F238E27FC236}">
                <a16:creationId xmlns:a16="http://schemas.microsoft.com/office/drawing/2014/main" id="{8F852CBF-3321-4467-8270-F265290536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91893" y="5040729"/>
            <a:ext cx="357616" cy="372517"/>
          </a:xfrm>
          <a:prstGeom prst="rect">
            <a:avLst/>
          </a:prstGeom>
        </p:spPr>
      </p:pic>
      <p:sp>
        <p:nvSpPr>
          <p:cNvPr id="12" name="CuadroTexto 27">
            <a:extLst>
              <a:ext uri="{FF2B5EF4-FFF2-40B4-BE49-F238E27FC236}">
                <a16:creationId xmlns:a16="http://schemas.microsoft.com/office/drawing/2014/main" id="{97F75A4C-19AC-428E-842F-8BAEEECE8852}"/>
              </a:ext>
            </a:extLst>
          </p:cNvPr>
          <p:cNvSpPr txBox="1"/>
          <p:nvPr/>
        </p:nvSpPr>
        <p:spPr>
          <a:xfrm>
            <a:off x="2649509" y="1546614"/>
            <a:ext cx="367621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am going to need two presents tomorrow</a:t>
            </a:r>
            <a:r>
              <a:rPr kumimoji="0" lang="en-GB"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t>
            </a:r>
            <a:endParaRPr kumimoji="0" lang="x-non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CuadroTexto 27">
            <a:extLst>
              <a:ext uri="{FF2B5EF4-FFF2-40B4-BE49-F238E27FC236}">
                <a16:creationId xmlns:a16="http://schemas.microsoft.com/office/drawing/2014/main" id="{9EE23398-0938-475B-A6FF-F001EF9EAE22}"/>
              </a:ext>
            </a:extLst>
          </p:cNvPr>
          <p:cNvSpPr txBox="1"/>
          <p:nvPr/>
        </p:nvSpPr>
        <p:spPr>
          <a:xfrm>
            <a:off x="2710733" y="2656884"/>
            <a:ext cx="338526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She cleans</a:t>
            </a:r>
            <a:r>
              <a:rPr kumimoji="0" lang="en-GB"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the room every day.</a:t>
            </a:r>
            <a:endParaRPr kumimoji="0" lang="x-non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CuadroTexto 27">
            <a:extLst>
              <a:ext uri="{FF2B5EF4-FFF2-40B4-BE49-F238E27FC236}">
                <a16:creationId xmlns:a16="http://schemas.microsoft.com/office/drawing/2014/main" id="{8D418E52-84AB-4C56-B06E-3A17BE59B40E}"/>
              </a:ext>
            </a:extLst>
          </p:cNvPr>
          <p:cNvSpPr txBox="1"/>
          <p:nvPr/>
        </p:nvSpPr>
        <p:spPr>
          <a:xfrm>
            <a:off x="2757573" y="3930959"/>
            <a:ext cx="338526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 are going to read the text on Thursday</a:t>
            </a:r>
            <a:r>
              <a:rPr kumimoji="0" lang="en-GB"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t>
            </a:r>
            <a:endParaRPr kumimoji="0" lang="x-non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CuadroTexto 27">
            <a:extLst>
              <a:ext uri="{FF2B5EF4-FFF2-40B4-BE49-F238E27FC236}">
                <a16:creationId xmlns:a16="http://schemas.microsoft.com/office/drawing/2014/main" id="{81BE96D2-5282-4312-B517-D386EC635306}"/>
              </a:ext>
            </a:extLst>
          </p:cNvPr>
          <p:cNvSpPr txBox="1"/>
          <p:nvPr/>
        </p:nvSpPr>
        <p:spPr>
          <a:xfrm>
            <a:off x="2710733" y="5184317"/>
            <a:ext cx="338526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a:t>
            </a:r>
            <a:r>
              <a:rPr kumimoji="0" lang="en-GB"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watches a film on Saturday evenings.</a:t>
            </a:r>
            <a:endParaRPr kumimoji="0" lang="x-non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130508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0604" y="608173"/>
            <a:ext cx="10515600" cy="1325563"/>
          </a:xfrm>
        </p:spPr>
        <p:txBody>
          <a:bodyPr>
            <a:noAutofit/>
          </a:bodyPr>
          <a:lstStyle/>
          <a:p>
            <a:r>
              <a:rPr lang="en-GB" sz="20000" b="1" dirty="0">
                <a:solidFill>
                  <a:srgbClr val="FFCC00"/>
                </a:solidFill>
              </a:rPr>
              <a:t>-d</a:t>
            </a:r>
            <a:endParaRPr lang="en-GB" sz="20000" b="1" dirty="0"/>
          </a:p>
        </p:txBody>
      </p:sp>
      <p:pic>
        <p:nvPicPr>
          <p:cNvPr id="4" name="Picture 3" descr="blue plus sign"/>
          <p:cNvPicPr>
            <a:picLocks noChangeAspect="1"/>
          </p:cNvPicPr>
          <p:nvPr/>
        </p:nvPicPr>
        <p:blipFill>
          <a:blip r:embed="rId5">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914700" y="727562"/>
            <a:ext cx="4362599" cy="4362599"/>
          </a:xfrm>
          <a:prstGeom prst="rect">
            <a:avLst/>
          </a:prstGeom>
        </p:spPr>
      </p:pic>
      <p:sp>
        <p:nvSpPr>
          <p:cNvPr id="2" name="Rectangle 1"/>
          <p:cNvSpPr/>
          <p:nvPr/>
        </p:nvSpPr>
        <p:spPr>
          <a:xfrm>
            <a:off x="4539323" y="4222371"/>
            <a:ext cx="3113353"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t>
            </a:r>
            <a:r>
              <a:rPr kumimoji="0" lang="en-GB" sz="12000" b="0" i="0" u="none"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d</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47453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d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und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und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C46A8413-A735-4AD0-A3D7-C8E7FF8FFCEA}"/>
              </a:ext>
            </a:extLst>
          </p:cNvPr>
          <p:cNvGraphicFramePr>
            <a:graphicFrameLocks noGrp="1"/>
          </p:cNvGraphicFramePr>
          <p:nvPr>
            <p:extLst>
              <p:ext uri="{D42A27DB-BD31-4B8C-83A1-F6EECF244321}">
                <p14:modId xmlns:p14="http://schemas.microsoft.com/office/powerpoint/2010/main" val="376663425"/>
              </p:ext>
            </p:extLst>
          </p:nvPr>
        </p:nvGraphicFramePr>
        <p:xfrm>
          <a:off x="325248" y="2122941"/>
          <a:ext cx="11439122" cy="3795246"/>
        </p:xfrm>
        <a:graphic>
          <a:graphicData uri="http://schemas.openxmlformats.org/drawingml/2006/table">
            <a:tbl>
              <a:tblPr firstRow="1" bandRow="1">
                <a:tableStyleId>{5940675A-B579-460E-94D1-54222C63F5DA}</a:tableStyleId>
              </a:tblPr>
              <a:tblGrid>
                <a:gridCol w="1544495">
                  <a:extLst>
                    <a:ext uri="{9D8B030D-6E8A-4147-A177-3AD203B41FA5}">
                      <a16:colId xmlns:a16="http://schemas.microsoft.com/office/drawing/2014/main" val="2188150737"/>
                    </a:ext>
                  </a:extLst>
                </a:gridCol>
                <a:gridCol w="9894627">
                  <a:extLst>
                    <a:ext uri="{9D8B030D-6E8A-4147-A177-3AD203B41FA5}">
                      <a16:colId xmlns:a16="http://schemas.microsoft.com/office/drawing/2014/main" val="2904498103"/>
                    </a:ext>
                  </a:extLst>
                </a:gridCol>
              </a:tblGrid>
              <a:tr h="542178">
                <a:tc>
                  <a:txBody>
                    <a:bodyPr/>
                    <a:lstStyle/>
                    <a:p>
                      <a:pPr algn="ctr"/>
                      <a:r>
                        <a:rPr lang="en-GB" sz="2400" b="1" dirty="0">
                          <a:solidFill>
                            <a:schemeClr val="accent1">
                              <a:lumMod val="50000"/>
                            </a:schemeClr>
                          </a:solidFill>
                        </a:rPr>
                        <a:t>Mo</a:t>
                      </a:r>
                    </a:p>
                  </a:txBody>
                  <a:tcPr/>
                </a:tc>
                <a:tc>
                  <a:txBody>
                    <a:bodyPr/>
                    <a:lstStyle/>
                    <a:p>
                      <a:r>
                        <a:rPr lang="en-GB" sz="2400" dirty="0">
                          <a:solidFill>
                            <a:schemeClr val="accent1">
                              <a:lumMod val="50000"/>
                            </a:schemeClr>
                          </a:solidFill>
                        </a:rPr>
                        <a:t>Am Montag …</a:t>
                      </a:r>
                    </a:p>
                  </a:txBody>
                  <a:tcPr/>
                </a:tc>
                <a:extLst>
                  <a:ext uri="{0D108BD9-81ED-4DB2-BD59-A6C34878D82A}">
                    <a16:rowId xmlns:a16="http://schemas.microsoft.com/office/drawing/2014/main" val="2919868819"/>
                  </a:ext>
                </a:extLst>
              </a:tr>
              <a:tr h="542178">
                <a:tc>
                  <a:txBody>
                    <a:bodyPr/>
                    <a:lstStyle/>
                    <a:p>
                      <a:pPr algn="ctr"/>
                      <a:r>
                        <a:rPr lang="en-GB" sz="2400" b="1" dirty="0">
                          <a:solidFill>
                            <a:schemeClr val="accent1">
                              <a:lumMod val="50000"/>
                            </a:schemeClr>
                          </a:solidFill>
                        </a:rPr>
                        <a:t>Di</a:t>
                      </a:r>
                    </a:p>
                  </a:txBody>
                  <a:tcPr/>
                </a:tc>
                <a:tc>
                  <a:txBody>
                    <a:bodyPr/>
                    <a:lstStyle/>
                    <a:p>
                      <a:r>
                        <a:rPr lang="en-GB" sz="2400" dirty="0">
                          <a:solidFill>
                            <a:schemeClr val="accent1">
                              <a:lumMod val="50000"/>
                            </a:schemeClr>
                          </a:solidFill>
                        </a:rPr>
                        <a:t>… …ich/</a:t>
                      </a:r>
                      <a:r>
                        <a:rPr lang="en-GB" sz="2400" dirty="0" err="1">
                          <a:solidFill>
                            <a:schemeClr val="accent1">
                              <a:lumMod val="50000"/>
                            </a:schemeClr>
                          </a:solidFill>
                        </a:rPr>
                        <a:t>wir</a:t>
                      </a:r>
                      <a:r>
                        <a:rPr lang="en-GB" sz="2400" dirty="0">
                          <a:solidFill>
                            <a:schemeClr val="accent1">
                              <a:lumMod val="50000"/>
                            </a:schemeClr>
                          </a:solidFill>
                        </a:rPr>
                        <a:t> am </a:t>
                      </a:r>
                      <a:r>
                        <a:rPr lang="en-GB" sz="2400" dirty="0" err="1">
                          <a:solidFill>
                            <a:schemeClr val="accent1">
                              <a:lumMod val="50000"/>
                            </a:schemeClr>
                          </a:solidFill>
                        </a:rPr>
                        <a:t>Dienstag</a:t>
                      </a:r>
                      <a:r>
                        <a:rPr lang="en-GB" sz="2400" dirty="0">
                          <a:solidFill>
                            <a:schemeClr val="accent1">
                              <a:lumMod val="50000"/>
                            </a:schemeClr>
                          </a:solidFill>
                        </a:rPr>
                        <a:t>.</a:t>
                      </a:r>
                    </a:p>
                  </a:txBody>
                  <a:tcPr/>
                </a:tc>
                <a:extLst>
                  <a:ext uri="{0D108BD9-81ED-4DB2-BD59-A6C34878D82A}">
                    <a16:rowId xmlns:a16="http://schemas.microsoft.com/office/drawing/2014/main" val="3111322801"/>
                  </a:ext>
                </a:extLst>
              </a:tr>
              <a:tr h="542178">
                <a:tc>
                  <a:txBody>
                    <a:bodyPr/>
                    <a:lstStyle/>
                    <a:p>
                      <a:pPr algn="ctr"/>
                      <a:r>
                        <a:rPr lang="en-GB" sz="2400" b="1" dirty="0">
                          <a:solidFill>
                            <a:schemeClr val="accent1">
                              <a:lumMod val="50000"/>
                            </a:schemeClr>
                          </a:solidFill>
                        </a:rPr>
                        <a:t>Mi</a:t>
                      </a:r>
                    </a:p>
                  </a:txBody>
                  <a:tcPr/>
                </a:tc>
                <a:tc>
                  <a:txBody>
                    <a:bodyPr/>
                    <a:lstStyle/>
                    <a:p>
                      <a:r>
                        <a:rPr lang="en-GB" sz="2400" dirty="0">
                          <a:solidFill>
                            <a:schemeClr val="accent1">
                              <a:lumMod val="50000"/>
                            </a:schemeClr>
                          </a:solidFill>
                        </a:rPr>
                        <a:t>Ich …</a:t>
                      </a:r>
                    </a:p>
                  </a:txBody>
                  <a:tcPr/>
                </a:tc>
                <a:extLst>
                  <a:ext uri="{0D108BD9-81ED-4DB2-BD59-A6C34878D82A}">
                    <a16:rowId xmlns:a16="http://schemas.microsoft.com/office/drawing/2014/main" val="1071074700"/>
                  </a:ext>
                </a:extLst>
              </a:tr>
              <a:tr h="542178">
                <a:tc>
                  <a:txBody>
                    <a:bodyPr/>
                    <a:lstStyle/>
                    <a:p>
                      <a:pPr algn="ctr"/>
                      <a:r>
                        <a:rPr lang="en-GB" sz="2400" b="1" dirty="0">
                          <a:solidFill>
                            <a:schemeClr val="accent1">
                              <a:lumMod val="50000"/>
                            </a:schemeClr>
                          </a:solidFill>
                        </a:rPr>
                        <a:t>Do</a:t>
                      </a:r>
                    </a:p>
                  </a:txBody>
                  <a:tcPr/>
                </a:tc>
                <a:tc>
                  <a:txBody>
                    <a:bodyPr/>
                    <a:lstStyle/>
                    <a:p>
                      <a:r>
                        <a:rPr lang="en-GB" sz="2400" dirty="0">
                          <a:solidFill>
                            <a:schemeClr val="accent1">
                              <a:lumMod val="50000"/>
                            </a:schemeClr>
                          </a:solidFill>
                        </a:rPr>
                        <a:t>Am </a:t>
                      </a:r>
                      <a:r>
                        <a:rPr lang="en-GB" sz="2400" dirty="0" err="1">
                          <a:solidFill>
                            <a:schemeClr val="accent1">
                              <a:lumMod val="50000"/>
                            </a:schemeClr>
                          </a:solidFill>
                        </a:rPr>
                        <a:t>Donnerstag</a:t>
                      </a:r>
                      <a:r>
                        <a:rPr lang="en-GB" sz="2400" dirty="0">
                          <a:solidFill>
                            <a:schemeClr val="accent1">
                              <a:lumMod val="50000"/>
                            </a:schemeClr>
                          </a:solidFill>
                        </a:rPr>
                        <a:t> …</a:t>
                      </a:r>
                    </a:p>
                  </a:txBody>
                  <a:tcPr/>
                </a:tc>
                <a:extLst>
                  <a:ext uri="{0D108BD9-81ED-4DB2-BD59-A6C34878D82A}">
                    <a16:rowId xmlns:a16="http://schemas.microsoft.com/office/drawing/2014/main" val="736053883"/>
                  </a:ext>
                </a:extLst>
              </a:tr>
              <a:tr h="542178">
                <a:tc>
                  <a:txBody>
                    <a:bodyPr/>
                    <a:lstStyle/>
                    <a:p>
                      <a:pPr algn="ctr"/>
                      <a:r>
                        <a:rPr lang="en-GB" sz="2400" b="1" dirty="0">
                          <a:solidFill>
                            <a:schemeClr val="accent1">
                              <a:lumMod val="50000"/>
                            </a:schemeClr>
                          </a:solidFill>
                        </a:rPr>
                        <a:t>Fr</a:t>
                      </a:r>
                    </a:p>
                  </a:txBody>
                  <a:tcPr/>
                </a:tc>
                <a:tc>
                  <a:txBody>
                    <a:bodyPr/>
                    <a:lstStyle/>
                    <a:p>
                      <a:r>
                        <a:rPr lang="en-GB" sz="2400" dirty="0">
                          <a:solidFill>
                            <a:schemeClr val="accent1">
                              <a:lumMod val="50000"/>
                            </a:schemeClr>
                          </a:solidFill>
                        </a:rPr>
                        <a:t>Ich …</a:t>
                      </a:r>
                    </a:p>
                  </a:txBody>
                  <a:tcPr/>
                </a:tc>
                <a:extLst>
                  <a:ext uri="{0D108BD9-81ED-4DB2-BD59-A6C34878D82A}">
                    <a16:rowId xmlns:a16="http://schemas.microsoft.com/office/drawing/2014/main" val="1954616835"/>
                  </a:ext>
                </a:extLst>
              </a:tr>
              <a:tr h="542178">
                <a:tc>
                  <a:txBody>
                    <a:bodyPr/>
                    <a:lstStyle/>
                    <a:p>
                      <a:pPr algn="ctr"/>
                      <a:r>
                        <a:rPr lang="en-GB" sz="2400" b="1" dirty="0">
                          <a:solidFill>
                            <a:schemeClr val="accent1">
                              <a:lumMod val="50000"/>
                            </a:schemeClr>
                          </a:solidFill>
                        </a:rPr>
                        <a:t>Sa</a:t>
                      </a:r>
                    </a:p>
                  </a:txBody>
                  <a:tcPr/>
                </a:tc>
                <a:tc>
                  <a:txBody>
                    <a:bodyPr/>
                    <a:lstStyle/>
                    <a:p>
                      <a:r>
                        <a:rPr lang="en-GB" sz="2400" dirty="0">
                          <a:solidFill>
                            <a:schemeClr val="accent1">
                              <a:lumMod val="50000"/>
                            </a:schemeClr>
                          </a:solidFill>
                        </a:rPr>
                        <a:t>Am </a:t>
                      </a:r>
                      <a:r>
                        <a:rPr lang="en-GB" sz="2400" dirty="0" err="1">
                          <a:solidFill>
                            <a:schemeClr val="accent1">
                              <a:lumMod val="50000"/>
                            </a:schemeClr>
                          </a:solidFill>
                        </a:rPr>
                        <a:t>Samstag</a:t>
                      </a:r>
                      <a:r>
                        <a:rPr lang="en-GB" sz="2400" dirty="0">
                          <a:solidFill>
                            <a:schemeClr val="accent1">
                              <a:lumMod val="50000"/>
                            </a:schemeClr>
                          </a:solidFill>
                        </a:rPr>
                        <a:t> …</a:t>
                      </a:r>
                    </a:p>
                  </a:txBody>
                  <a:tcPr/>
                </a:tc>
                <a:extLst>
                  <a:ext uri="{0D108BD9-81ED-4DB2-BD59-A6C34878D82A}">
                    <a16:rowId xmlns:a16="http://schemas.microsoft.com/office/drawing/2014/main" val="2070384716"/>
                  </a:ext>
                </a:extLst>
              </a:tr>
              <a:tr h="542178">
                <a:tc>
                  <a:txBody>
                    <a:bodyPr/>
                    <a:lstStyle/>
                    <a:p>
                      <a:pPr algn="ctr"/>
                      <a:r>
                        <a:rPr lang="en-GB" sz="2400" b="1" dirty="0">
                          <a:solidFill>
                            <a:schemeClr val="accent1">
                              <a:lumMod val="50000"/>
                            </a:schemeClr>
                          </a:solidFill>
                        </a:rPr>
                        <a:t>So</a:t>
                      </a:r>
                    </a:p>
                  </a:txBody>
                  <a:tcPr/>
                </a:tc>
                <a:tc>
                  <a:txBody>
                    <a:bodyPr/>
                    <a:lstStyle/>
                    <a:p>
                      <a:r>
                        <a:rPr lang="en-GB" sz="2400" dirty="0">
                          <a:solidFill>
                            <a:schemeClr val="accent1">
                              <a:lumMod val="50000"/>
                            </a:schemeClr>
                          </a:solidFill>
                        </a:rPr>
                        <a:t>… ich/</a:t>
                      </a:r>
                      <a:r>
                        <a:rPr lang="en-GB" sz="2400" dirty="0" err="1">
                          <a:solidFill>
                            <a:schemeClr val="accent1">
                              <a:lumMod val="50000"/>
                            </a:schemeClr>
                          </a:solidFill>
                        </a:rPr>
                        <a:t>wir</a:t>
                      </a:r>
                      <a:r>
                        <a:rPr lang="en-GB" sz="2400" dirty="0">
                          <a:solidFill>
                            <a:schemeClr val="accent1">
                              <a:lumMod val="50000"/>
                            </a:schemeClr>
                          </a:solidFill>
                        </a:rPr>
                        <a:t>…</a:t>
                      </a:r>
                    </a:p>
                  </a:txBody>
                  <a:tcPr/>
                </a:tc>
                <a:extLst>
                  <a:ext uri="{0D108BD9-81ED-4DB2-BD59-A6C34878D82A}">
                    <a16:rowId xmlns:a16="http://schemas.microsoft.com/office/drawing/2014/main" val="306719923"/>
                  </a:ext>
                </a:extLst>
              </a:tr>
            </a:tbl>
          </a:graphicData>
        </a:graphic>
      </p:graphicFrame>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879273" cy="869950"/>
          </a:xfrm>
          <a:prstGeom prst="rect">
            <a:avLst/>
          </a:prstGeom>
        </p:spPr>
      </p:pic>
      <p:sp>
        <p:nvSpPr>
          <p:cNvPr id="4" name="Title 3"/>
          <p:cNvSpPr>
            <a:spLocks noGrp="1"/>
          </p:cNvSpPr>
          <p:nvPr>
            <p:ph type="title"/>
          </p:nvPr>
        </p:nvSpPr>
        <p:spPr>
          <a:xfrm>
            <a:off x="-1" y="294041"/>
            <a:ext cx="5895975" cy="707849"/>
          </a:xfrm>
        </p:spPr>
        <p:txBody>
          <a:bodyPr>
            <a:normAutofit/>
          </a:bodyPr>
          <a:lstStyle/>
          <a:p>
            <a:r>
              <a:rPr lang="en-GB" sz="3600" b="1" dirty="0" err="1">
                <a:solidFill>
                  <a:schemeClr val="bg1"/>
                </a:solidFill>
              </a:rPr>
              <a:t>Meine</a:t>
            </a:r>
            <a:r>
              <a:rPr lang="en-GB" sz="3600" b="1" dirty="0">
                <a:solidFill>
                  <a:schemeClr val="bg1"/>
                </a:solidFill>
              </a:rPr>
              <a:t> </a:t>
            </a:r>
            <a:r>
              <a:rPr lang="en-GB" sz="3600" b="1" dirty="0" err="1">
                <a:solidFill>
                  <a:schemeClr val="bg1"/>
                </a:solidFill>
              </a:rPr>
              <a:t>Woche</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455442" y="247047"/>
            <a:ext cx="1501886" cy="472144"/>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82243274-2370-4B14-8438-FF17FDBD1C42}"/>
              </a:ext>
            </a:extLst>
          </p:cNvPr>
          <p:cNvSpPr txBox="1"/>
          <p:nvPr/>
        </p:nvSpPr>
        <p:spPr>
          <a:xfrm>
            <a:off x="222869" y="1353500"/>
            <a:ext cx="11541501"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sieht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deine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Woche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Was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machst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050" name="Picture 2" descr="Dictionary Clip Art">
            <a:extLst>
              <a:ext uri="{FF2B5EF4-FFF2-40B4-BE49-F238E27FC236}">
                <a16:creationId xmlns:a16="http://schemas.microsoft.com/office/drawing/2014/main" id="{854A1EC5-E53F-4A25-A945-470016104EB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5478" y="4084623"/>
            <a:ext cx="2121271" cy="2142700"/>
          </a:xfrm>
          <a:prstGeom prst="rect">
            <a:avLst/>
          </a:prstGeom>
          <a:noFill/>
          <a:extLst>
            <a:ext uri="{909E8E84-426E-40DD-AFC4-6F175D3DCCD1}">
              <a14:hiddenFill xmlns:a14="http://schemas.microsoft.com/office/drawing/2010/main">
                <a:solidFill>
                  <a:srgbClr val="FFFFFF"/>
                </a:solidFill>
              </a14:hiddenFill>
            </a:ext>
          </a:extLst>
        </p:spPr>
      </p:pic>
      <p:sp>
        <p:nvSpPr>
          <p:cNvPr id="7" name="Parallelogram 6"/>
          <p:cNvSpPr/>
          <p:nvPr/>
        </p:nvSpPr>
        <p:spPr>
          <a:xfrm rot="2275151">
            <a:off x="10482666" y="4354508"/>
            <a:ext cx="1173091" cy="661907"/>
          </a:xfrm>
          <a:prstGeom prst="parallelogram">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err="1">
                <a:solidFill>
                  <a:prstClr val="black"/>
                </a:solidFill>
                <a:latin typeface="Arial" panose="020B0604020202020204" pitchFamily="34" charset="0"/>
                <a:cs typeface="Arial" panose="020B0604020202020204" pitchFamily="34" charset="0"/>
              </a:rPr>
              <a:t>Wörter-buch</a:t>
            </a:r>
            <a:endParaRPr lang="en-GB" sz="1600" dirty="0"/>
          </a:p>
        </p:txBody>
      </p:sp>
    </p:spTree>
    <p:extLst>
      <p:ext uri="{BB962C8B-B14F-4D97-AF65-F5344CB8AC3E}">
        <p14:creationId xmlns:p14="http://schemas.microsoft.com/office/powerpoint/2010/main" val="12161281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666" y="2452612"/>
            <a:ext cx="7751234" cy="1485422"/>
          </a:xfrm>
        </p:spPr>
        <p:txBody>
          <a:bodyPr>
            <a:normAutofit/>
          </a:bodyPr>
          <a:lstStyle/>
          <a:p>
            <a:pPr algn="l"/>
            <a:r>
              <a:rPr lang="en-GB" sz="4000" b="1" dirty="0">
                <a:solidFill>
                  <a:prstClr val="white"/>
                </a:solidFill>
              </a:rPr>
              <a:t>Talking about plans </a:t>
            </a:r>
            <a:br>
              <a:rPr lang="en-GB" b="1" dirty="0">
                <a:solidFill>
                  <a:prstClr val="white"/>
                </a:solidFill>
              </a:rPr>
            </a:b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7382608" cy="910578"/>
          </a:xfrm>
        </p:spPr>
        <p:txBody>
          <a:bodyPr>
            <a:normAutofit lnSpcReduction="10000"/>
          </a:bodyPr>
          <a:lstStyle/>
          <a:p>
            <a:pPr algn="l"/>
            <a:r>
              <a:rPr lang="en-GB" sz="3000" dirty="0">
                <a:solidFill>
                  <a:prstClr val="white"/>
                </a:solidFill>
              </a:rPr>
              <a:t>Present tense modal verbs and infinitive clauses with </a:t>
            </a:r>
            <a:r>
              <a:rPr lang="en-GB" sz="3000" b="1" i="1" dirty="0" err="1">
                <a:solidFill>
                  <a:prstClr val="white"/>
                </a:solidFill>
              </a:rPr>
              <a:t>zu</a:t>
            </a:r>
            <a:endParaRPr lang="en-GB" sz="3000" b="1" i="1" dirty="0">
              <a:solidFill>
                <a:prstClr val="white"/>
              </a:solidFill>
            </a:endParaRPr>
          </a:p>
          <a:p>
            <a:pPr algn="l"/>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1666" y="3888513"/>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SSC [d-] vs [-d]</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3.1 - Week 2 - Lesson 52</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651022"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Inge Alferink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a:t>
            </a:r>
            <a:r>
              <a:rPr kumimoji="0" lang="en-GB" sz="14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20/12/21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4672338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483D7EB9-C2AA-4190-98DE-925F861600E9}"/>
              </a:ext>
            </a:extLst>
          </p:cNvPr>
          <p:cNvSpPr/>
          <p:nvPr/>
        </p:nvSpPr>
        <p:spPr>
          <a:xfrm>
            <a:off x="10549429" y="163640"/>
            <a:ext cx="151884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7" name="Picture 6" descr="A picture containing text, silhouette&#10;&#10;Description automatically generated">
            <a:extLst>
              <a:ext uri="{FF2B5EF4-FFF2-40B4-BE49-F238E27FC236}">
                <a16:creationId xmlns:a16="http://schemas.microsoft.com/office/drawing/2014/main" id="{1C7942C8-78F8-4CD0-9543-3D43379D8646}"/>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1608245" y="163640"/>
            <a:ext cx="3968483" cy="6209851"/>
          </a:xfrm>
          <a:prstGeom prst="rect">
            <a:avLst/>
          </a:prstGeom>
        </p:spPr>
      </p:pic>
      <p:sp>
        <p:nvSpPr>
          <p:cNvPr id="4" name="Title 3"/>
          <p:cNvSpPr>
            <a:spLocks noGrp="1"/>
          </p:cNvSpPr>
          <p:nvPr>
            <p:ph type="title"/>
          </p:nvPr>
        </p:nvSpPr>
        <p:spPr>
          <a:xfrm>
            <a:off x="10688807" y="10137"/>
            <a:ext cx="1359877" cy="707849"/>
          </a:xfrm>
        </p:spPr>
        <p:txBody>
          <a:bodyPr>
            <a:normAutofit/>
          </a:bodyPr>
          <a:lstStyle/>
          <a:p>
            <a:r>
              <a:rPr lang="en-GB" sz="2000" b="1" dirty="0" err="1">
                <a:solidFill>
                  <a:schemeClr val="bg1"/>
                </a:solidFill>
              </a:rPr>
              <a:t>Phonetik</a:t>
            </a:r>
            <a:endParaRPr lang="en-GB" sz="2000" b="1" dirty="0">
              <a:solidFill>
                <a:schemeClr val="bg1"/>
              </a:solidFill>
            </a:endParaRPr>
          </a:p>
        </p:txBody>
      </p:sp>
      <p:graphicFrame>
        <p:nvGraphicFramePr>
          <p:cNvPr id="8" name="Table 8">
            <a:extLst>
              <a:ext uri="{FF2B5EF4-FFF2-40B4-BE49-F238E27FC236}">
                <a16:creationId xmlns:a16="http://schemas.microsoft.com/office/drawing/2014/main" id="{E2718E4C-1F61-4862-8025-509550FBBF6D}"/>
              </a:ext>
            </a:extLst>
          </p:cNvPr>
          <p:cNvGraphicFramePr>
            <a:graphicFrameLocks noGrp="1"/>
          </p:cNvGraphicFramePr>
          <p:nvPr>
            <p:extLst>
              <p:ext uri="{D42A27DB-BD31-4B8C-83A1-F6EECF244321}">
                <p14:modId xmlns:p14="http://schemas.microsoft.com/office/powerpoint/2010/main" val="1530143154"/>
              </p:ext>
            </p:extLst>
          </p:nvPr>
        </p:nvGraphicFramePr>
        <p:xfrm>
          <a:off x="457200" y="977730"/>
          <a:ext cx="6563131" cy="5135856"/>
        </p:xfrm>
        <a:graphic>
          <a:graphicData uri="http://schemas.openxmlformats.org/drawingml/2006/table">
            <a:tbl>
              <a:tblPr firstRow="1" bandRow="1">
                <a:tableStyleId>{5940675A-B579-460E-94D1-54222C63F5DA}</a:tableStyleId>
              </a:tblPr>
              <a:tblGrid>
                <a:gridCol w="659626">
                  <a:extLst>
                    <a:ext uri="{9D8B030D-6E8A-4147-A177-3AD203B41FA5}">
                      <a16:colId xmlns:a16="http://schemas.microsoft.com/office/drawing/2014/main" val="2614558876"/>
                    </a:ext>
                  </a:extLst>
                </a:gridCol>
                <a:gridCol w="472057">
                  <a:extLst>
                    <a:ext uri="{9D8B030D-6E8A-4147-A177-3AD203B41FA5}">
                      <a16:colId xmlns:a16="http://schemas.microsoft.com/office/drawing/2014/main" val="1546100183"/>
                    </a:ext>
                  </a:extLst>
                </a:gridCol>
                <a:gridCol w="493768">
                  <a:extLst>
                    <a:ext uri="{9D8B030D-6E8A-4147-A177-3AD203B41FA5}">
                      <a16:colId xmlns:a16="http://schemas.microsoft.com/office/drawing/2014/main" val="491928183"/>
                    </a:ext>
                  </a:extLst>
                </a:gridCol>
                <a:gridCol w="493768">
                  <a:extLst>
                    <a:ext uri="{9D8B030D-6E8A-4147-A177-3AD203B41FA5}">
                      <a16:colId xmlns:a16="http://schemas.microsoft.com/office/drawing/2014/main" val="598276607"/>
                    </a:ext>
                  </a:extLst>
                </a:gridCol>
                <a:gridCol w="493768">
                  <a:extLst>
                    <a:ext uri="{9D8B030D-6E8A-4147-A177-3AD203B41FA5}">
                      <a16:colId xmlns:a16="http://schemas.microsoft.com/office/drawing/2014/main" val="3534734815"/>
                    </a:ext>
                  </a:extLst>
                </a:gridCol>
                <a:gridCol w="493768">
                  <a:extLst>
                    <a:ext uri="{9D8B030D-6E8A-4147-A177-3AD203B41FA5}">
                      <a16:colId xmlns:a16="http://schemas.microsoft.com/office/drawing/2014/main" val="9756325"/>
                    </a:ext>
                  </a:extLst>
                </a:gridCol>
                <a:gridCol w="493768">
                  <a:extLst>
                    <a:ext uri="{9D8B030D-6E8A-4147-A177-3AD203B41FA5}">
                      <a16:colId xmlns:a16="http://schemas.microsoft.com/office/drawing/2014/main" val="1574615131"/>
                    </a:ext>
                  </a:extLst>
                </a:gridCol>
                <a:gridCol w="493768">
                  <a:extLst>
                    <a:ext uri="{9D8B030D-6E8A-4147-A177-3AD203B41FA5}">
                      <a16:colId xmlns:a16="http://schemas.microsoft.com/office/drawing/2014/main" val="4169067523"/>
                    </a:ext>
                  </a:extLst>
                </a:gridCol>
                <a:gridCol w="493768">
                  <a:extLst>
                    <a:ext uri="{9D8B030D-6E8A-4147-A177-3AD203B41FA5}">
                      <a16:colId xmlns:a16="http://schemas.microsoft.com/office/drawing/2014/main" val="810342343"/>
                    </a:ext>
                  </a:extLst>
                </a:gridCol>
                <a:gridCol w="493768">
                  <a:extLst>
                    <a:ext uri="{9D8B030D-6E8A-4147-A177-3AD203B41FA5}">
                      <a16:colId xmlns:a16="http://schemas.microsoft.com/office/drawing/2014/main" val="3378866983"/>
                    </a:ext>
                  </a:extLst>
                </a:gridCol>
                <a:gridCol w="493768">
                  <a:extLst>
                    <a:ext uri="{9D8B030D-6E8A-4147-A177-3AD203B41FA5}">
                      <a16:colId xmlns:a16="http://schemas.microsoft.com/office/drawing/2014/main" val="4059808001"/>
                    </a:ext>
                  </a:extLst>
                </a:gridCol>
                <a:gridCol w="493768">
                  <a:extLst>
                    <a:ext uri="{9D8B030D-6E8A-4147-A177-3AD203B41FA5}">
                      <a16:colId xmlns:a16="http://schemas.microsoft.com/office/drawing/2014/main" val="1255904377"/>
                    </a:ext>
                  </a:extLst>
                </a:gridCol>
                <a:gridCol w="493768">
                  <a:extLst>
                    <a:ext uri="{9D8B030D-6E8A-4147-A177-3AD203B41FA5}">
                      <a16:colId xmlns:a16="http://schemas.microsoft.com/office/drawing/2014/main" val="3135956221"/>
                    </a:ext>
                  </a:extLst>
                </a:gridCol>
              </a:tblGrid>
              <a:tr h="466896">
                <a:tc>
                  <a:txBody>
                    <a:bodyPr/>
                    <a:lstStyle/>
                    <a:p>
                      <a:pPr algn="ctr"/>
                      <a:r>
                        <a:rPr lang="en-GB" sz="2400" b="1" dirty="0">
                          <a:solidFill>
                            <a:srgbClr val="115076"/>
                          </a:solidFill>
                        </a:rPr>
                        <a:t>1</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I</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D</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115076"/>
                          </a:solidFill>
                        </a:rPr>
                        <a:t>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115076"/>
                          </a:solidFill>
                        </a:rPr>
                        <a:t>A</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115076"/>
                          </a:solidFill>
                        </a:rPr>
                        <a:t>L</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25659"/>
                  </a:ext>
                </a:extLst>
              </a:tr>
              <a:tr h="466896">
                <a:tc>
                  <a:txBody>
                    <a:bodyPr/>
                    <a:lstStyle/>
                    <a:p>
                      <a:pPr algn="ctr"/>
                      <a:r>
                        <a:rPr lang="en-GB" sz="2400" b="1" dirty="0">
                          <a:solidFill>
                            <a:srgbClr val="115076"/>
                          </a:solidFill>
                        </a:rPr>
                        <a:t>2</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115076"/>
                          </a:solidFill>
                        </a:rPr>
                        <a:t>N</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115076"/>
                          </a:solidFill>
                        </a:rPr>
                        <a:t>G</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115076"/>
                          </a:solidFill>
                        </a:rPr>
                        <a:t>L</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115076"/>
                          </a:solidFill>
                        </a:rPr>
                        <a:t>A</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115076"/>
                          </a:solidFill>
                        </a:rPr>
                        <a:t>N</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115076"/>
                          </a:solidFill>
                        </a:rPr>
                        <a:t>D</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81503422"/>
                  </a:ext>
                </a:extLst>
              </a:tr>
              <a:tr h="466896">
                <a:tc>
                  <a:txBody>
                    <a:bodyPr/>
                    <a:lstStyle/>
                    <a:p>
                      <a:pPr algn="ctr"/>
                      <a:r>
                        <a:rPr lang="en-GB" sz="2400" b="1" dirty="0">
                          <a:solidFill>
                            <a:srgbClr val="115076"/>
                          </a:solidFill>
                        </a:rPr>
                        <a:t>3</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P</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R</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O</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D</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U</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K</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115076"/>
                          </a:solidFill>
                        </a:rPr>
                        <a:t>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4094227"/>
                  </a:ext>
                </a:extLst>
              </a:tr>
              <a:tr h="466896">
                <a:tc>
                  <a:txBody>
                    <a:bodyPr/>
                    <a:lstStyle/>
                    <a:p>
                      <a:pPr algn="ctr"/>
                      <a:r>
                        <a:rPr lang="en-GB" sz="2400" b="1" dirty="0">
                          <a:solidFill>
                            <a:srgbClr val="115076"/>
                          </a:solidFill>
                        </a:rPr>
                        <a:t>4</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A</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N</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D</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56519120"/>
                  </a:ext>
                </a:extLst>
              </a:tr>
              <a:tr h="466896">
                <a:tc>
                  <a:txBody>
                    <a:bodyPr/>
                    <a:lstStyle/>
                    <a:p>
                      <a:pPr algn="ctr"/>
                      <a:r>
                        <a:rPr lang="en-GB" sz="2400" b="1" dirty="0">
                          <a:solidFill>
                            <a:srgbClr val="115076"/>
                          </a:solidFill>
                        </a:rPr>
                        <a:t>5</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115076"/>
                          </a:solidFill>
                        </a:rPr>
                        <a:t>D</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I</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M</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N</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I</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O</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N</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88458149"/>
                  </a:ext>
                </a:extLst>
              </a:tr>
              <a:tr h="466896">
                <a:tc>
                  <a:txBody>
                    <a:bodyPr/>
                    <a:lstStyle/>
                    <a:p>
                      <a:pPr algn="ctr"/>
                      <a:r>
                        <a:rPr lang="en-GB" sz="2400" b="1" dirty="0">
                          <a:solidFill>
                            <a:srgbClr val="115076"/>
                          </a:solidFill>
                        </a:rPr>
                        <a:t>6</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115076"/>
                          </a:solidFill>
                        </a:rPr>
                        <a:t>C</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115076"/>
                          </a:solidFill>
                        </a:rPr>
                        <a:t>H</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115076"/>
                          </a:solidFill>
                        </a:rPr>
                        <a:t>A</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115076"/>
                          </a:solidFill>
                        </a:rPr>
                        <a:t>D</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115076"/>
                          </a:solidFill>
                        </a:rPr>
                        <a:t>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07124588"/>
                  </a:ext>
                </a:extLst>
              </a:tr>
              <a:tr h="466896">
                <a:tc>
                  <a:txBody>
                    <a:bodyPr/>
                    <a:lstStyle/>
                    <a:p>
                      <a:pPr algn="ctr"/>
                      <a:r>
                        <a:rPr lang="en-GB" sz="2400" b="1" dirty="0">
                          <a:solidFill>
                            <a:srgbClr val="115076"/>
                          </a:solidFill>
                        </a:rPr>
                        <a:t>7</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115076"/>
                          </a:solidFill>
                        </a:rPr>
                        <a:t>H</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115076"/>
                          </a:solidFill>
                        </a:rPr>
                        <a:t>A</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115076"/>
                          </a:solidFill>
                        </a:rPr>
                        <a:t>N</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115076"/>
                          </a:solidFill>
                        </a:rPr>
                        <a:t>D</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0284975"/>
                  </a:ext>
                </a:extLst>
              </a:tr>
              <a:tr h="466896">
                <a:tc>
                  <a:txBody>
                    <a:bodyPr/>
                    <a:lstStyle/>
                    <a:p>
                      <a:pPr algn="ctr"/>
                      <a:r>
                        <a:rPr lang="en-GB" sz="2400" b="1" dirty="0">
                          <a:solidFill>
                            <a:srgbClr val="115076"/>
                          </a:solidFill>
                        </a:rPr>
                        <a:t>8</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W</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I</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L</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D</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546495991"/>
                  </a:ext>
                </a:extLst>
              </a:tr>
              <a:tr h="466896">
                <a:tc>
                  <a:txBody>
                    <a:bodyPr/>
                    <a:lstStyle/>
                    <a:p>
                      <a:pPr algn="ctr"/>
                      <a:r>
                        <a:rPr lang="en-GB" sz="2400" b="1" dirty="0">
                          <a:solidFill>
                            <a:srgbClr val="115076"/>
                          </a:solidFill>
                        </a:rPr>
                        <a:t>9</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A</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N</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D</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A</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115076"/>
                          </a:solidFill>
                        </a:rPr>
                        <a:t>R</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115076"/>
                          </a:solidFill>
                        </a:rPr>
                        <a:t>D</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25030232"/>
                  </a:ext>
                </a:extLst>
              </a:tr>
              <a:tr h="466896">
                <a:tc>
                  <a:txBody>
                    <a:bodyPr/>
                    <a:lstStyle/>
                    <a:p>
                      <a:pPr algn="ctr"/>
                      <a:r>
                        <a:rPr lang="en-GB" sz="2400" b="1" dirty="0">
                          <a:solidFill>
                            <a:srgbClr val="115076"/>
                          </a:solidFill>
                        </a:rPr>
                        <a:t>10</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K</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A</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115076"/>
                          </a:solidFill>
                        </a:rPr>
                        <a:t>N</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115076"/>
                          </a:solidFill>
                        </a:rPr>
                        <a:t>D</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115076"/>
                          </a:solidFill>
                        </a:rPr>
                        <a:t>I</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115076"/>
                          </a:solidFill>
                        </a:rPr>
                        <a:t>D</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115076"/>
                          </a:solidFill>
                        </a:rPr>
                        <a:t>A</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115076"/>
                          </a:solidFill>
                        </a:rPr>
                        <a:t>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41640403"/>
                  </a:ext>
                </a:extLst>
              </a:tr>
              <a:tr h="466896">
                <a:tc>
                  <a:txBody>
                    <a:bodyPr/>
                    <a:lstStyle/>
                    <a:p>
                      <a:pPr algn="ctr"/>
                      <a:r>
                        <a:rPr lang="en-GB" sz="2400" b="1" dirty="0">
                          <a:solidFill>
                            <a:srgbClr val="115076"/>
                          </a:solidFill>
                        </a:rPr>
                        <a:t>11</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U</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D</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I</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115076"/>
                          </a:solidFill>
                        </a:rPr>
                        <a:t>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98182139"/>
                  </a:ext>
                </a:extLst>
              </a:tr>
            </a:tbl>
          </a:graphicData>
        </a:graphic>
      </p:graphicFrame>
      <p:sp>
        <p:nvSpPr>
          <p:cNvPr id="9" name="TextBox 8">
            <a:extLst>
              <a:ext uri="{FF2B5EF4-FFF2-40B4-BE49-F238E27FC236}">
                <a16:creationId xmlns:a16="http://schemas.microsoft.com/office/drawing/2014/main" id="{6BFAC67C-E500-4936-A3F6-D25A8CFDCA44}"/>
              </a:ext>
            </a:extLst>
          </p:cNvPr>
          <p:cNvSpPr txBox="1"/>
          <p:nvPr/>
        </p:nvSpPr>
        <p:spPr>
          <a:xfrm>
            <a:off x="0" y="140009"/>
            <a:ext cx="1011701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the </a:t>
            </a:r>
            <a:r>
              <a:rPr kumimoji="0" lang="en-GB" sz="2000" b="0" i="0" u="sng" strike="noStrike" kern="1200" cap="none" spc="0" normalizeH="0" baseline="0" noProof="0" dirty="0">
                <a:ln>
                  <a:noFill/>
                </a:ln>
                <a:solidFill>
                  <a:srgbClr val="115076"/>
                </a:solidFill>
                <a:effectLst/>
                <a:uLnTx/>
                <a:uFillTx/>
                <a:latin typeface="Century Gothic" panose="020F0302020204030204"/>
                <a:ea typeface="+mn-ea"/>
                <a:cs typeface="+mn-cs"/>
              </a:rPr>
              <a:t>start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or in the </a:t>
            </a:r>
            <a:r>
              <a:rPr kumimoji="0" lang="en-GB" sz="2000" b="0" i="0" u="sng" strike="noStrike" kern="1200" cap="none" spc="0" normalizeH="0" baseline="0" noProof="0" dirty="0">
                <a:ln>
                  <a:noFill/>
                </a:ln>
                <a:solidFill>
                  <a:srgbClr val="115076"/>
                </a:solidFill>
                <a:effectLst/>
                <a:uLnTx/>
                <a:uFillTx/>
                <a:latin typeface="Century Gothic" panose="020F0302020204030204"/>
                <a:ea typeface="+mn-ea"/>
                <a:cs typeface="+mn-cs"/>
              </a:rPr>
              <a:t>middle</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of words, German [</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d</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is like the ‘d’ in English ‘do’.</a:t>
            </a:r>
            <a:b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the </a:t>
            </a:r>
            <a:r>
              <a:rPr kumimoji="0" lang="en-GB" sz="2000" b="0" i="0" u="sng" strike="noStrike" kern="1200" cap="none" spc="0" normalizeH="0" baseline="0" noProof="0" dirty="0">
                <a:ln>
                  <a:noFill/>
                </a:ln>
                <a:solidFill>
                  <a:srgbClr val="115076"/>
                </a:solidFill>
                <a:effectLst/>
                <a:uLnTx/>
                <a:uFillTx/>
                <a:latin typeface="Century Gothic" panose="020F0302020204030204"/>
                <a:ea typeface="+mn-ea"/>
                <a:cs typeface="+mn-cs"/>
              </a:rPr>
              <a:t>end</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of words, as you know, it sounds like ‘</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0" name="Rectangle 9">
            <a:extLst>
              <a:ext uri="{FF2B5EF4-FFF2-40B4-BE49-F238E27FC236}">
                <a16:creationId xmlns:a16="http://schemas.microsoft.com/office/drawing/2014/main" id="{4F7B6AE3-2965-4139-9852-666A01230092}"/>
              </a:ext>
            </a:extLst>
          </p:cNvPr>
          <p:cNvSpPr/>
          <p:nvPr/>
        </p:nvSpPr>
        <p:spPr>
          <a:xfrm>
            <a:off x="7362989" y="754168"/>
            <a:ext cx="2346036" cy="1323439"/>
          </a:xfrm>
          <a:prstGeom prst="rect">
            <a:avLst/>
          </a:prstGeom>
        </p:spPr>
        <p:txBody>
          <a:bodyPr wrap="square">
            <a:spAutoFit/>
          </a:bodyPr>
          <a:lstStyle/>
          <a:p>
            <a:pPr lvl="0">
              <a:defRPr/>
            </a:pPr>
            <a:r>
              <a:rPr lang="en-GB" sz="2000" dirty="0">
                <a:solidFill>
                  <a:srgbClr val="115076"/>
                </a:solidFill>
              </a:rPr>
              <a:t>Sag die </a:t>
            </a:r>
            <a:r>
              <a:rPr lang="en-GB" sz="2000" dirty="0" err="1">
                <a:solidFill>
                  <a:srgbClr val="115076"/>
                </a:solidFill>
              </a:rPr>
              <a:t>Wörter</a:t>
            </a:r>
            <a:r>
              <a:rPr lang="en-GB" sz="2000" dirty="0">
                <a:solidFill>
                  <a:srgbClr val="115076"/>
                </a:solidFill>
              </a:rPr>
              <a:t>. </a:t>
            </a:r>
            <a:r>
              <a:rPr lang="en-GB" sz="2000" dirty="0" err="1">
                <a:solidFill>
                  <a:srgbClr val="115076"/>
                </a:solidFill>
              </a:rPr>
              <a:t>Ist</a:t>
            </a:r>
            <a:r>
              <a:rPr lang="en-GB" sz="2000" dirty="0">
                <a:solidFill>
                  <a:srgbClr val="115076"/>
                </a:solidFill>
              </a:rPr>
              <a:t> das [</a:t>
            </a:r>
            <a:r>
              <a:rPr lang="en-GB" sz="2000" b="1" dirty="0">
                <a:solidFill>
                  <a:srgbClr val="115076"/>
                </a:solidFill>
              </a:rPr>
              <a:t>d</a:t>
            </a:r>
            <a:r>
              <a:rPr lang="en-GB" sz="2000" dirty="0">
                <a:solidFill>
                  <a:srgbClr val="115076"/>
                </a:solidFill>
              </a:rPr>
              <a:t>] </a:t>
            </a:r>
            <a:r>
              <a:rPr lang="en-GB" sz="2000" dirty="0" err="1">
                <a:solidFill>
                  <a:srgbClr val="115076"/>
                </a:solidFill>
              </a:rPr>
              <a:t>wie</a:t>
            </a:r>
            <a:r>
              <a:rPr lang="en-GB" sz="2000" dirty="0">
                <a:solidFill>
                  <a:srgbClr val="115076"/>
                </a:solidFill>
              </a:rPr>
              <a:t> </a:t>
            </a:r>
            <a:r>
              <a:rPr lang="en-GB" sz="2000" dirty="0" err="1">
                <a:solidFill>
                  <a:srgbClr val="115076"/>
                </a:solidFill>
              </a:rPr>
              <a:t>im</a:t>
            </a:r>
            <a:r>
              <a:rPr lang="en-GB" sz="2000" dirty="0">
                <a:solidFill>
                  <a:srgbClr val="115076"/>
                </a:solidFill>
              </a:rPr>
              <a:t> </a:t>
            </a:r>
            <a:r>
              <a:rPr lang="en-GB" sz="2000" dirty="0" err="1">
                <a:solidFill>
                  <a:srgbClr val="115076"/>
                </a:solidFill>
              </a:rPr>
              <a:t>Englischen</a:t>
            </a:r>
            <a:r>
              <a:rPr lang="en-GB" sz="2000" dirty="0">
                <a:solidFill>
                  <a:srgbClr val="115076"/>
                </a:solidFill>
              </a:rPr>
              <a:t> </a:t>
            </a:r>
            <a:r>
              <a:rPr lang="en-GB" sz="2000" dirty="0" err="1">
                <a:solidFill>
                  <a:srgbClr val="115076"/>
                </a:solidFill>
              </a:rPr>
              <a:t>oder</a:t>
            </a:r>
            <a:r>
              <a:rPr lang="en-GB" sz="2000" dirty="0">
                <a:solidFill>
                  <a:srgbClr val="115076"/>
                </a:solidFill>
              </a:rPr>
              <a:t> </a:t>
            </a:r>
            <a:r>
              <a:rPr lang="en-GB" sz="2000" dirty="0" err="1">
                <a:solidFill>
                  <a:srgbClr val="115076"/>
                </a:solidFill>
              </a:rPr>
              <a:t>anders</a:t>
            </a:r>
            <a:r>
              <a:rPr lang="en-GB" sz="2000" dirty="0">
                <a:solidFill>
                  <a:srgbClr val="115076"/>
                </a:solidFill>
              </a:rPr>
              <a:t>? </a:t>
            </a:r>
          </a:p>
        </p:txBody>
      </p:sp>
      <p:pic>
        <p:nvPicPr>
          <p:cNvPr id="12" name="Picture 11" descr="A close up of a sign&#10;&#10;Description automatically generated">
            <a:extLst>
              <a:ext uri="{FF2B5EF4-FFF2-40B4-BE49-F238E27FC236}">
                <a16:creationId xmlns:a16="http://schemas.microsoft.com/office/drawing/2014/main" id="{2479F4C6-3564-47C5-9971-D76E87B9B8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78589" y="902223"/>
            <a:ext cx="517045" cy="307642"/>
          </a:xfrm>
          <a:prstGeom prst="rect">
            <a:avLst/>
          </a:prstGeom>
        </p:spPr>
      </p:pic>
      <p:sp>
        <p:nvSpPr>
          <p:cNvPr id="13" name="Rectangle 12">
            <a:extLst>
              <a:ext uri="{FF2B5EF4-FFF2-40B4-BE49-F238E27FC236}">
                <a16:creationId xmlns:a16="http://schemas.microsoft.com/office/drawing/2014/main" id="{E8942922-6CD4-4CE6-9D98-0EC3B46D8B84}"/>
              </a:ext>
            </a:extLst>
          </p:cNvPr>
          <p:cNvSpPr/>
          <p:nvPr/>
        </p:nvSpPr>
        <p:spPr>
          <a:xfrm>
            <a:off x="11056951" y="898547"/>
            <a:ext cx="103586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anders</a:t>
            </a:r>
            <a:endParaRPr kumimoji="0" lang="en-GB" sz="1800" b="1"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graphicFrame>
        <p:nvGraphicFramePr>
          <p:cNvPr id="14" name="Table 45">
            <a:extLst>
              <a:ext uri="{FF2B5EF4-FFF2-40B4-BE49-F238E27FC236}">
                <a16:creationId xmlns:a16="http://schemas.microsoft.com/office/drawing/2014/main" id="{62FAA32A-A288-4FB5-8288-1D69A7FD52C1}"/>
              </a:ext>
            </a:extLst>
          </p:cNvPr>
          <p:cNvGraphicFramePr>
            <a:graphicFrameLocks noGrp="1"/>
          </p:cNvGraphicFramePr>
          <p:nvPr>
            <p:extLst>
              <p:ext uri="{D42A27DB-BD31-4B8C-83A1-F6EECF244321}">
                <p14:modId xmlns:p14="http://schemas.microsoft.com/office/powerpoint/2010/main" val="1294636234"/>
              </p:ext>
            </p:extLst>
          </p:nvPr>
        </p:nvGraphicFramePr>
        <p:xfrm>
          <a:off x="9957904" y="1307400"/>
          <a:ext cx="1893314" cy="4358640"/>
        </p:xfrm>
        <a:graphic>
          <a:graphicData uri="http://schemas.openxmlformats.org/drawingml/2006/table">
            <a:tbl>
              <a:tblPr firstRow="1" bandRow="1">
                <a:tableStyleId>{5940675A-B579-460E-94D1-54222C63F5DA}</a:tableStyleId>
              </a:tblPr>
              <a:tblGrid>
                <a:gridCol w="507015">
                  <a:extLst>
                    <a:ext uri="{9D8B030D-6E8A-4147-A177-3AD203B41FA5}">
                      <a16:colId xmlns:a16="http://schemas.microsoft.com/office/drawing/2014/main" val="3166669850"/>
                    </a:ext>
                  </a:extLst>
                </a:gridCol>
                <a:gridCol w="678377">
                  <a:extLst>
                    <a:ext uri="{9D8B030D-6E8A-4147-A177-3AD203B41FA5}">
                      <a16:colId xmlns:a16="http://schemas.microsoft.com/office/drawing/2014/main" val="4122086501"/>
                    </a:ext>
                  </a:extLst>
                </a:gridCol>
                <a:gridCol w="707922">
                  <a:extLst>
                    <a:ext uri="{9D8B030D-6E8A-4147-A177-3AD203B41FA5}">
                      <a16:colId xmlns:a16="http://schemas.microsoft.com/office/drawing/2014/main" val="2524697210"/>
                    </a:ext>
                  </a:extLst>
                </a:gridCol>
              </a:tblGrid>
              <a:tr h="370840">
                <a:tc>
                  <a:txBody>
                    <a:bodyPr/>
                    <a:lstStyle/>
                    <a:p>
                      <a:pPr algn="ctr"/>
                      <a:r>
                        <a:rPr lang="en-GB" sz="2000" dirty="0">
                          <a:solidFill>
                            <a:srgbClr val="115076"/>
                          </a:solidFill>
                        </a:rPr>
                        <a:t>1</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51798830"/>
                  </a:ext>
                </a:extLst>
              </a:tr>
              <a:tr h="370840">
                <a:tc>
                  <a:txBody>
                    <a:bodyPr/>
                    <a:lstStyle/>
                    <a:p>
                      <a:pPr algn="ctr"/>
                      <a:r>
                        <a:rPr lang="en-GB" sz="2000" dirty="0">
                          <a:solidFill>
                            <a:srgbClr val="115076"/>
                          </a:solidFill>
                        </a:rPr>
                        <a:t>2</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075088055"/>
                  </a:ext>
                </a:extLst>
              </a:tr>
              <a:tr h="370840">
                <a:tc>
                  <a:txBody>
                    <a:bodyPr/>
                    <a:lstStyle/>
                    <a:p>
                      <a:pPr algn="ctr"/>
                      <a:r>
                        <a:rPr lang="en-GB" sz="2000" dirty="0">
                          <a:solidFill>
                            <a:srgbClr val="115076"/>
                          </a:solidFill>
                        </a:rPr>
                        <a:t>3</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710462742"/>
                  </a:ext>
                </a:extLst>
              </a:tr>
              <a:tr h="370840">
                <a:tc>
                  <a:txBody>
                    <a:bodyPr/>
                    <a:lstStyle/>
                    <a:p>
                      <a:pPr algn="ctr"/>
                      <a:r>
                        <a:rPr lang="en-GB" sz="2000" dirty="0">
                          <a:solidFill>
                            <a:srgbClr val="115076"/>
                          </a:solidFill>
                        </a:rPr>
                        <a:t>4</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320416540"/>
                  </a:ext>
                </a:extLst>
              </a:tr>
              <a:tr h="370840">
                <a:tc>
                  <a:txBody>
                    <a:bodyPr/>
                    <a:lstStyle/>
                    <a:p>
                      <a:pPr algn="ctr"/>
                      <a:r>
                        <a:rPr lang="en-GB" sz="2000" dirty="0">
                          <a:solidFill>
                            <a:srgbClr val="115076"/>
                          </a:solidFill>
                        </a:rPr>
                        <a:t>5</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679646693"/>
                  </a:ext>
                </a:extLst>
              </a:tr>
              <a:tr h="370840">
                <a:tc>
                  <a:txBody>
                    <a:bodyPr/>
                    <a:lstStyle/>
                    <a:p>
                      <a:pPr algn="ctr"/>
                      <a:r>
                        <a:rPr lang="en-GB" sz="2000" dirty="0">
                          <a:solidFill>
                            <a:srgbClr val="115076"/>
                          </a:solidFill>
                        </a:rPr>
                        <a:t>6</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57260726"/>
                  </a:ext>
                </a:extLst>
              </a:tr>
              <a:tr h="370840">
                <a:tc>
                  <a:txBody>
                    <a:bodyPr/>
                    <a:lstStyle/>
                    <a:p>
                      <a:pPr algn="ctr"/>
                      <a:r>
                        <a:rPr lang="en-GB" sz="2000" dirty="0">
                          <a:solidFill>
                            <a:srgbClr val="115076"/>
                          </a:solidFill>
                        </a:rPr>
                        <a:t>7</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061534339"/>
                  </a:ext>
                </a:extLst>
              </a:tr>
              <a:tr h="370840">
                <a:tc>
                  <a:txBody>
                    <a:bodyPr/>
                    <a:lstStyle/>
                    <a:p>
                      <a:pPr algn="ctr"/>
                      <a:r>
                        <a:rPr lang="en-GB" sz="2000" dirty="0">
                          <a:solidFill>
                            <a:srgbClr val="115076"/>
                          </a:solidFill>
                        </a:rPr>
                        <a:t>8</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008257208"/>
                  </a:ext>
                </a:extLst>
              </a:tr>
              <a:tr h="370840">
                <a:tc>
                  <a:txBody>
                    <a:bodyPr/>
                    <a:lstStyle/>
                    <a:p>
                      <a:pPr algn="ctr"/>
                      <a:r>
                        <a:rPr lang="en-GB" sz="2000" dirty="0">
                          <a:solidFill>
                            <a:srgbClr val="115076"/>
                          </a:solidFill>
                        </a:rPr>
                        <a:t>9</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83381883"/>
                  </a:ext>
                </a:extLst>
              </a:tr>
              <a:tr h="370840">
                <a:tc>
                  <a:txBody>
                    <a:bodyPr/>
                    <a:lstStyle/>
                    <a:p>
                      <a:pPr algn="ctr"/>
                      <a:r>
                        <a:rPr lang="en-GB" sz="2000" dirty="0">
                          <a:solidFill>
                            <a:srgbClr val="115076"/>
                          </a:solidFill>
                        </a:rPr>
                        <a:t>10</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540428237"/>
                  </a:ext>
                </a:extLst>
              </a:tr>
              <a:tr h="370840">
                <a:tc>
                  <a:txBody>
                    <a:bodyPr/>
                    <a:lstStyle/>
                    <a:p>
                      <a:pPr algn="ctr"/>
                      <a:r>
                        <a:rPr lang="en-GB" sz="2000" dirty="0">
                          <a:solidFill>
                            <a:srgbClr val="115076"/>
                          </a:solidFill>
                        </a:rPr>
                        <a:t>11</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985624581"/>
                  </a:ext>
                </a:extLst>
              </a:tr>
            </a:tbl>
          </a:graphicData>
        </a:graphic>
      </p:graphicFrame>
      <p:pic>
        <p:nvPicPr>
          <p:cNvPr id="15" name="Picture 14" descr="green checkmark">
            <a:hlinkClick r:id="" action="ppaction://noaction">
              <a:snd r:embed="rId6" name="21. 1. ideal.wav"/>
            </a:hlinkClick>
            <a:extLst>
              <a:ext uri="{FF2B5EF4-FFF2-40B4-BE49-F238E27FC236}">
                <a16:creationId xmlns:a16="http://schemas.microsoft.com/office/drawing/2014/main" id="{9822CAB3-CA7D-4490-8B45-64116F7F336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65666" y="1291916"/>
            <a:ext cx="329968" cy="343717"/>
          </a:xfrm>
          <a:prstGeom prst="rect">
            <a:avLst/>
          </a:prstGeom>
        </p:spPr>
      </p:pic>
      <p:pic>
        <p:nvPicPr>
          <p:cNvPr id="16" name="Picture 15" descr="green checkmark">
            <a:hlinkClick r:id="" action="ppaction://noaction">
              <a:snd r:embed="rId8" name="21. 2. England.wav"/>
            </a:hlinkClick>
            <a:extLst>
              <a:ext uri="{FF2B5EF4-FFF2-40B4-BE49-F238E27FC236}">
                <a16:creationId xmlns:a16="http://schemas.microsoft.com/office/drawing/2014/main" id="{7AB6DE73-4285-4651-9B49-7A5BE31A570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409897" y="1692291"/>
            <a:ext cx="329968" cy="343717"/>
          </a:xfrm>
          <a:prstGeom prst="rect">
            <a:avLst/>
          </a:prstGeom>
        </p:spPr>
      </p:pic>
      <p:pic>
        <p:nvPicPr>
          <p:cNvPr id="17" name="Picture 16" descr="green checkmark">
            <a:hlinkClick r:id="" action="ppaction://noaction">
              <a:snd r:embed="rId9" name="21. 3. Produkte.wav"/>
            </a:hlinkClick>
            <a:extLst>
              <a:ext uri="{FF2B5EF4-FFF2-40B4-BE49-F238E27FC236}">
                <a16:creationId xmlns:a16="http://schemas.microsoft.com/office/drawing/2014/main" id="{488A21DC-298E-4423-9F44-0E754334727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65666" y="2091131"/>
            <a:ext cx="329968" cy="343717"/>
          </a:xfrm>
          <a:prstGeom prst="rect">
            <a:avLst/>
          </a:prstGeom>
        </p:spPr>
      </p:pic>
      <p:pic>
        <p:nvPicPr>
          <p:cNvPr id="18" name="Picture 17" descr="green checkmark">
            <a:hlinkClick r:id="" action="ppaction://noaction">
              <a:snd r:embed="rId10" name="21. 4. Stand.wav"/>
            </a:hlinkClick>
            <a:extLst>
              <a:ext uri="{FF2B5EF4-FFF2-40B4-BE49-F238E27FC236}">
                <a16:creationId xmlns:a16="http://schemas.microsoft.com/office/drawing/2014/main" id="{242ED451-4080-4C85-BEEA-C704E48F214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6064" y="2502748"/>
            <a:ext cx="329968" cy="343717"/>
          </a:xfrm>
          <a:prstGeom prst="rect">
            <a:avLst/>
          </a:prstGeom>
        </p:spPr>
      </p:pic>
      <p:pic>
        <p:nvPicPr>
          <p:cNvPr id="19" name="Picture 18" descr="green checkmark">
            <a:hlinkClick r:id="" action="ppaction://noaction">
              <a:snd r:embed="rId11" name="21. 5. Dimension.wav"/>
            </a:hlinkClick>
            <a:extLst>
              <a:ext uri="{FF2B5EF4-FFF2-40B4-BE49-F238E27FC236}">
                <a16:creationId xmlns:a16="http://schemas.microsoft.com/office/drawing/2014/main" id="{3E2022DE-3347-4AE1-804B-852D830A48B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65666" y="2888209"/>
            <a:ext cx="329968" cy="343717"/>
          </a:xfrm>
          <a:prstGeom prst="rect">
            <a:avLst/>
          </a:prstGeom>
        </p:spPr>
      </p:pic>
      <p:pic>
        <p:nvPicPr>
          <p:cNvPr id="20" name="Picture 19" descr="green checkmark">
            <a:hlinkClick r:id="" action="ppaction://noaction">
              <a:snd r:embed="rId12" name="21. 6. Schade.wav"/>
            </a:hlinkClick>
            <a:extLst>
              <a:ext uri="{FF2B5EF4-FFF2-40B4-BE49-F238E27FC236}">
                <a16:creationId xmlns:a16="http://schemas.microsoft.com/office/drawing/2014/main" id="{91BABCF8-19DC-4801-A38F-64EEDFDF31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43214" y="3296124"/>
            <a:ext cx="329968" cy="343717"/>
          </a:xfrm>
          <a:prstGeom prst="rect">
            <a:avLst/>
          </a:prstGeom>
        </p:spPr>
      </p:pic>
      <p:pic>
        <p:nvPicPr>
          <p:cNvPr id="21" name="Picture 20" descr="green checkmark">
            <a:hlinkClick r:id="" action="ppaction://noaction">
              <a:snd r:embed="rId13" name="21. 7. Hand.wav"/>
            </a:hlinkClick>
            <a:extLst>
              <a:ext uri="{FF2B5EF4-FFF2-40B4-BE49-F238E27FC236}">
                <a16:creationId xmlns:a16="http://schemas.microsoft.com/office/drawing/2014/main" id="{34DE5171-745A-493F-9317-7D86310411F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1797" y="3705238"/>
            <a:ext cx="329968" cy="343717"/>
          </a:xfrm>
          <a:prstGeom prst="rect">
            <a:avLst/>
          </a:prstGeom>
        </p:spPr>
      </p:pic>
      <p:pic>
        <p:nvPicPr>
          <p:cNvPr id="22" name="Picture 21" descr="green checkmark">
            <a:hlinkClick r:id="" action="ppaction://noaction">
              <a:snd r:embed="rId14" name="21. 8. Wild.wav"/>
            </a:hlinkClick>
            <a:extLst>
              <a:ext uri="{FF2B5EF4-FFF2-40B4-BE49-F238E27FC236}">
                <a16:creationId xmlns:a16="http://schemas.microsoft.com/office/drawing/2014/main" id="{31F3D363-9AA9-4716-A997-A250FC91BC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45112" y="4079237"/>
            <a:ext cx="329968" cy="343717"/>
          </a:xfrm>
          <a:prstGeom prst="rect">
            <a:avLst/>
          </a:prstGeom>
        </p:spPr>
      </p:pic>
      <p:pic>
        <p:nvPicPr>
          <p:cNvPr id="23" name="Picture 22" descr="green checkmark">
            <a:hlinkClick r:id="" action="ppaction://noaction">
              <a:snd r:embed="rId15" name="21. 9. Standard.wav"/>
            </a:hlinkClick>
            <a:extLst>
              <a:ext uri="{FF2B5EF4-FFF2-40B4-BE49-F238E27FC236}">
                <a16:creationId xmlns:a16="http://schemas.microsoft.com/office/drawing/2014/main" id="{90030ECF-78C2-40BD-8709-5915C11318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22024" y="4485735"/>
            <a:ext cx="329968" cy="343717"/>
          </a:xfrm>
          <a:prstGeom prst="rect">
            <a:avLst/>
          </a:prstGeom>
        </p:spPr>
      </p:pic>
      <p:pic>
        <p:nvPicPr>
          <p:cNvPr id="24" name="Picture 23" descr="green checkmark">
            <a:hlinkClick r:id="" action="ppaction://noaction">
              <a:snd r:embed="rId15" name="21. 9. Standard.wav"/>
            </a:hlinkClick>
            <a:extLst>
              <a:ext uri="{FF2B5EF4-FFF2-40B4-BE49-F238E27FC236}">
                <a16:creationId xmlns:a16="http://schemas.microsoft.com/office/drawing/2014/main" id="{23B67B32-6FF9-41C8-9485-75EC5F1144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45112" y="4481896"/>
            <a:ext cx="329968" cy="343717"/>
          </a:xfrm>
          <a:prstGeom prst="rect">
            <a:avLst/>
          </a:prstGeom>
        </p:spPr>
      </p:pic>
      <p:pic>
        <p:nvPicPr>
          <p:cNvPr id="25" name="Picture 24" descr="green checkmark">
            <a:hlinkClick r:id="" action="ppaction://noaction">
              <a:snd r:embed="rId16" name="21. 10. Kandidat.wav"/>
            </a:hlinkClick>
            <a:extLst>
              <a:ext uri="{FF2B5EF4-FFF2-40B4-BE49-F238E27FC236}">
                <a16:creationId xmlns:a16="http://schemas.microsoft.com/office/drawing/2014/main" id="{FD7738C1-93BC-4EC2-A9CF-65BB7B718A6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19841" y="4876933"/>
            <a:ext cx="329968" cy="343717"/>
          </a:xfrm>
          <a:prstGeom prst="rect">
            <a:avLst/>
          </a:prstGeom>
        </p:spPr>
      </p:pic>
      <p:pic>
        <p:nvPicPr>
          <p:cNvPr id="26" name="Picture 25" descr="green checkmark">
            <a:hlinkClick r:id="" action="ppaction://noaction">
              <a:snd r:embed="rId17" name="21. 11. Studie.wav"/>
            </a:hlinkClick>
            <a:extLst>
              <a:ext uri="{FF2B5EF4-FFF2-40B4-BE49-F238E27FC236}">
                <a16:creationId xmlns:a16="http://schemas.microsoft.com/office/drawing/2014/main" id="{2F04A940-BC2F-4D32-88A7-E8C69A21BF2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19841" y="5272677"/>
            <a:ext cx="329968" cy="343717"/>
          </a:xfrm>
          <a:prstGeom prst="rect">
            <a:avLst/>
          </a:prstGeom>
        </p:spPr>
      </p:pic>
      <p:sp>
        <p:nvSpPr>
          <p:cNvPr id="2" name="Speech Bubble: Rectangle with Corners Rounded 1">
            <a:extLst>
              <a:ext uri="{FF2B5EF4-FFF2-40B4-BE49-F238E27FC236}">
                <a16:creationId xmlns:a16="http://schemas.microsoft.com/office/drawing/2014/main" id="{C0A2C183-50DC-472A-BAA6-A2E238C20F17}"/>
              </a:ext>
            </a:extLst>
          </p:cNvPr>
          <p:cNvSpPr/>
          <p:nvPr/>
        </p:nvSpPr>
        <p:spPr>
          <a:xfrm>
            <a:off x="6867575" y="2547440"/>
            <a:ext cx="2965890" cy="1442250"/>
          </a:xfrm>
          <a:prstGeom prst="wedgeRoundRectCallout">
            <a:avLst>
              <a:gd name="adj1" fmla="val -76799"/>
              <a:gd name="adj2" fmla="val 20490"/>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Say </a:t>
            </a:r>
            <a:r>
              <a:rPr lang="en-GB" sz="2400" b="1" i="1" dirty="0"/>
              <a:t>Schade!</a:t>
            </a:r>
            <a:r>
              <a:rPr lang="en-GB" sz="2400" b="1" dirty="0"/>
              <a:t> </a:t>
            </a:r>
            <a:r>
              <a:rPr lang="en-GB" sz="2400" dirty="0"/>
              <a:t>to mean </a:t>
            </a:r>
            <a:br>
              <a:rPr lang="en-GB" sz="2400" dirty="0"/>
            </a:br>
            <a:r>
              <a:rPr lang="en-GB" sz="2400" dirty="0"/>
              <a:t>(It’s a )pity! or </a:t>
            </a:r>
            <a:br>
              <a:rPr lang="en-GB" sz="2400" dirty="0"/>
            </a:br>
            <a:r>
              <a:rPr lang="en-GB" sz="2400" dirty="0"/>
              <a:t>(What a) shame!’</a:t>
            </a:r>
          </a:p>
        </p:txBody>
      </p:sp>
    </p:spTree>
    <p:extLst>
      <p:ext uri="{BB962C8B-B14F-4D97-AF65-F5344CB8AC3E}">
        <p14:creationId xmlns:p14="http://schemas.microsoft.com/office/powerpoint/2010/main" val="1804762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2844801"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2929203" y="267351"/>
            <a:ext cx="6667378" cy="430887"/>
          </a:xfrm>
          <a:prstGeom prst="rect">
            <a:avLst/>
          </a:prstGeom>
          <a:noFill/>
        </p:spPr>
        <p:txBody>
          <a:bodyPr wrap="square" rtlCol="0">
            <a:spAutoFit/>
          </a:bodyPr>
          <a:lstStyle/>
          <a:p>
            <a:r>
              <a:rPr lang="en-US" sz="2200" dirty="0">
                <a:solidFill>
                  <a:schemeClr val="accent5">
                    <a:lumMod val="50000"/>
                  </a:schemeClr>
                </a:solidFill>
              </a:rPr>
              <a:t>Ein </a:t>
            </a:r>
            <a:r>
              <a:rPr lang="en-US" sz="2200" dirty="0" err="1">
                <a:solidFill>
                  <a:schemeClr val="accent5">
                    <a:lumMod val="50000"/>
                  </a:schemeClr>
                </a:solidFill>
              </a:rPr>
              <a:t>deutsches</a:t>
            </a:r>
            <a:r>
              <a:rPr lang="en-US" sz="2200" dirty="0">
                <a:solidFill>
                  <a:schemeClr val="accent5">
                    <a:lumMod val="50000"/>
                  </a:schemeClr>
                </a:solidFill>
              </a:rPr>
              <a:t> ‘</a:t>
            </a:r>
            <a:r>
              <a:rPr lang="en-US" sz="2200" b="1" dirty="0">
                <a:solidFill>
                  <a:schemeClr val="accent5">
                    <a:lumMod val="50000"/>
                  </a:schemeClr>
                </a:solidFill>
              </a:rPr>
              <a:t>t</a:t>
            </a:r>
            <a:r>
              <a:rPr lang="en-US" sz="2200" dirty="0">
                <a:solidFill>
                  <a:schemeClr val="accent5">
                    <a:lumMod val="50000"/>
                  </a:schemeClr>
                </a:solidFill>
              </a:rPr>
              <a:t>’ </a:t>
            </a:r>
            <a:r>
              <a:rPr lang="en-US" sz="2200" dirty="0" err="1">
                <a:solidFill>
                  <a:schemeClr val="accent5">
                    <a:lumMod val="50000"/>
                  </a:schemeClr>
                </a:solidFill>
              </a:rPr>
              <a:t>ist</a:t>
            </a:r>
            <a:r>
              <a:rPr lang="en-US" sz="2200" dirty="0">
                <a:solidFill>
                  <a:schemeClr val="accent5">
                    <a:lumMod val="50000"/>
                  </a:schemeClr>
                </a:solidFill>
              </a:rPr>
              <a:t> oft </a:t>
            </a:r>
            <a:r>
              <a:rPr lang="en-US" sz="2200" dirty="0" err="1">
                <a:solidFill>
                  <a:schemeClr val="accent5">
                    <a:lumMod val="50000"/>
                  </a:schemeClr>
                </a:solidFill>
              </a:rPr>
              <a:t>ein</a:t>
            </a:r>
            <a:r>
              <a:rPr lang="en-US" sz="2200" dirty="0">
                <a:solidFill>
                  <a:schemeClr val="accent5">
                    <a:lumMod val="50000"/>
                  </a:schemeClr>
                </a:solidFill>
              </a:rPr>
              <a:t> </a:t>
            </a:r>
            <a:r>
              <a:rPr lang="en-US" sz="2200" dirty="0" err="1">
                <a:solidFill>
                  <a:schemeClr val="accent5">
                    <a:lumMod val="50000"/>
                  </a:schemeClr>
                </a:solidFill>
              </a:rPr>
              <a:t>englisches</a:t>
            </a:r>
            <a:r>
              <a:rPr lang="en-US" sz="2200" dirty="0">
                <a:solidFill>
                  <a:schemeClr val="accent5">
                    <a:lumMod val="50000"/>
                  </a:schemeClr>
                </a:solidFill>
              </a:rPr>
              <a:t> ‘</a:t>
            </a:r>
            <a:r>
              <a:rPr lang="en-US" sz="2200" b="1" dirty="0">
                <a:solidFill>
                  <a:schemeClr val="accent5">
                    <a:lumMod val="50000"/>
                  </a:schemeClr>
                </a:solidFill>
              </a:rPr>
              <a:t>d</a:t>
            </a:r>
            <a:r>
              <a:rPr lang="en-US" sz="2200" dirty="0">
                <a:solidFill>
                  <a:schemeClr val="accent5">
                    <a:lumMod val="50000"/>
                  </a:schemeClr>
                </a:solidFill>
              </a:rPr>
              <a:t>’.</a:t>
            </a: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30</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Sekunden</a:t>
            </a:r>
            <a:endParaRPr lang="en-GB" b="1" dirty="0">
              <a:solidFill>
                <a:srgbClr val="5B9BD5">
                  <a:lumMod val="50000"/>
                </a:srgbClr>
              </a:solidFill>
              <a:latin typeface="Century Gothic" panose="020B0502020202020204" pitchFamily="34"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rPr>
              <a:t>LOS!</a:t>
            </a:r>
          </a:p>
        </p:txBody>
      </p:sp>
      <p:sp>
        <p:nvSpPr>
          <p:cNvPr id="16" name="TextBox 15">
            <a:extLst>
              <a:ext uri="{FF2B5EF4-FFF2-40B4-BE49-F238E27FC236}">
                <a16:creationId xmlns:a16="http://schemas.microsoft.com/office/drawing/2014/main" id="{D26AA2DC-BA31-4E03-A2C9-523FC7E60A7A}"/>
              </a:ext>
            </a:extLst>
          </p:cNvPr>
          <p:cNvSpPr txBox="1"/>
          <p:nvPr/>
        </p:nvSpPr>
        <p:spPr>
          <a:xfrm>
            <a:off x="2929202" y="684962"/>
            <a:ext cx="7045249" cy="430887"/>
          </a:xfrm>
          <a:prstGeom prst="rect">
            <a:avLst/>
          </a:prstGeom>
          <a:noFill/>
        </p:spPr>
        <p:txBody>
          <a:bodyPr wrap="square" rtlCol="0">
            <a:spAutoFit/>
          </a:bodyPr>
          <a:lstStyle/>
          <a:p>
            <a:r>
              <a:rPr lang="en-US" sz="2200" dirty="0">
                <a:solidFill>
                  <a:schemeClr val="accent5">
                    <a:lumMod val="50000"/>
                  </a:schemeClr>
                </a:solidFill>
              </a:rPr>
              <a:t>Ein </a:t>
            </a:r>
            <a:r>
              <a:rPr lang="en-US" sz="2200" dirty="0" err="1">
                <a:solidFill>
                  <a:schemeClr val="accent5">
                    <a:lumMod val="50000"/>
                  </a:schemeClr>
                </a:solidFill>
              </a:rPr>
              <a:t>deutsches</a:t>
            </a:r>
            <a:r>
              <a:rPr lang="en-US" sz="2200" dirty="0">
                <a:solidFill>
                  <a:schemeClr val="accent5">
                    <a:lumMod val="50000"/>
                  </a:schemeClr>
                </a:solidFill>
              </a:rPr>
              <a:t> ‘</a:t>
            </a:r>
            <a:r>
              <a:rPr lang="en-US" sz="2200" b="1" dirty="0">
                <a:solidFill>
                  <a:schemeClr val="accent5">
                    <a:lumMod val="50000"/>
                  </a:schemeClr>
                </a:solidFill>
              </a:rPr>
              <a:t>d</a:t>
            </a:r>
            <a:r>
              <a:rPr lang="en-US" sz="2200" dirty="0">
                <a:solidFill>
                  <a:schemeClr val="accent5">
                    <a:lumMod val="50000"/>
                  </a:schemeClr>
                </a:solidFill>
              </a:rPr>
              <a:t>’ </a:t>
            </a:r>
            <a:r>
              <a:rPr lang="en-US" sz="2200" dirty="0" err="1">
                <a:solidFill>
                  <a:schemeClr val="accent5">
                    <a:lumMod val="50000"/>
                  </a:schemeClr>
                </a:solidFill>
              </a:rPr>
              <a:t>ist</a:t>
            </a:r>
            <a:r>
              <a:rPr lang="en-US" sz="2200" dirty="0">
                <a:solidFill>
                  <a:schemeClr val="accent5">
                    <a:lumMod val="50000"/>
                  </a:schemeClr>
                </a:solidFill>
              </a:rPr>
              <a:t> oft </a:t>
            </a:r>
            <a:r>
              <a:rPr lang="en-US" sz="2200" dirty="0" err="1">
                <a:solidFill>
                  <a:schemeClr val="accent5">
                    <a:lumMod val="50000"/>
                  </a:schemeClr>
                </a:solidFill>
              </a:rPr>
              <a:t>ein</a:t>
            </a:r>
            <a:r>
              <a:rPr lang="en-US" sz="2200" dirty="0">
                <a:solidFill>
                  <a:schemeClr val="accent5">
                    <a:lumMod val="50000"/>
                  </a:schemeClr>
                </a:solidFill>
              </a:rPr>
              <a:t> </a:t>
            </a:r>
            <a:r>
              <a:rPr lang="en-US" sz="2200" dirty="0" err="1">
                <a:solidFill>
                  <a:schemeClr val="accent5">
                    <a:lumMod val="50000"/>
                  </a:schemeClr>
                </a:solidFill>
              </a:rPr>
              <a:t>englisches</a:t>
            </a:r>
            <a:r>
              <a:rPr lang="en-US" sz="2200" dirty="0">
                <a:solidFill>
                  <a:schemeClr val="accent5">
                    <a:lumMod val="50000"/>
                  </a:schemeClr>
                </a:solidFill>
              </a:rPr>
              <a:t> ‘</a:t>
            </a:r>
            <a:r>
              <a:rPr lang="en-US" sz="2200" b="1" dirty="0">
                <a:solidFill>
                  <a:schemeClr val="accent5">
                    <a:lumMod val="50000"/>
                  </a:schemeClr>
                </a:solidFill>
              </a:rPr>
              <a:t>t</a:t>
            </a:r>
            <a:r>
              <a:rPr lang="en-US" sz="2200" dirty="0">
                <a:solidFill>
                  <a:schemeClr val="accent5">
                    <a:lumMod val="50000"/>
                  </a:schemeClr>
                </a:solidFill>
              </a:rPr>
              <a:t>’ </a:t>
            </a:r>
            <a:r>
              <a:rPr lang="en-US" sz="2200" dirty="0" err="1">
                <a:solidFill>
                  <a:schemeClr val="accent5">
                    <a:lumMod val="50000"/>
                  </a:schemeClr>
                </a:solidFill>
              </a:rPr>
              <a:t>oder</a:t>
            </a:r>
            <a:r>
              <a:rPr lang="en-US" sz="2200" dirty="0">
                <a:solidFill>
                  <a:schemeClr val="accent5">
                    <a:lumMod val="50000"/>
                  </a:schemeClr>
                </a:solidFill>
              </a:rPr>
              <a:t> ‘</a:t>
            </a:r>
            <a:r>
              <a:rPr lang="en-US" sz="2200" b="1" dirty="0" err="1">
                <a:solidFill>
                  <a:schemeClr val="accent5">
                    <a:lumMod val="50000"/>
                  </a:schemeClr>
                </a:solidFill>
              </a:rPr>
              <a:t>th</a:t>
            </a:r>
            <a:r>
              <a:rPr lang="en-US" sz="2200" dirty="0">
                <a:solidFill>
                  <a:schemeClr val="accent5">
                    <a:lumMod val="50000"/>
                  </a:schemeClr>
                </a:solidFill>
              </a:rPr>
              <a:t>’.</a:t>
            </a:r>
          </a:p>
        </p:txBody>
      </p:sp>
      <p:sp>
        <p:nvSpPr>
          <p:cNvPr id="18" name="TextBox 17">
            <a:extLst>
              <a:ext uri="{FF2B5EF4-FFF2-40B4-BE49-F238E27FC236}">
                <a16:creationId xmlns:a16="http://schemas.microsoft.com/office/drawing/2014/main" id="{796BFEB2-2F13-442F-864E-01095E45D86E}"/>
              </a:ext>
            </a:extLst>
          </p:cNvPr>
          <p:cNvSpPr txBox="1"/>
          <p:nvPr/>
        </p:nvSpPr>
        <p:spPr>
          <a:xfrm>
            <a:off x="120941" y="1190681"/>
            <a:ext cx="6667378" cy="430887"/>
          </a:xfrm>
          <a:prstGeom prst="rect">
            <a:avLst/>
          </a:prstGeom>
          <a:noFill/>
        </p:spPr>
        <p:txBody>
          <a:bodyPr wrap="square" rtlCol="0">
            <a:spAutoFit/>
          </a:bodyPr>
          <a:lstStyle/>
          <a:p>
            <a:r>
              <a:rPr lang="en-US" sz="2200" dirty="0">
                <a:solidFill>
                  <a:schemeClr val="accent5">
                    <a:lumMod val="50000"/>
                  </a:schemeClr>
                </a:solidFill>
              </a:rPr>
              <a:t>Sag die </a:t>
            </a:r>
            <a:r>
              <a:rPr lang="en-US" sz="2200" dirty="0" err="1">
                <a:solidFill>
                  <a:schemeClr val="accent5">
                    <a:lumMod val="50000"/>
                  </a:schemeClr>
                </a:solidFill>
              </a:rPr>
              <a:t>Wörter</a:t>
            </a:r>
            <a:r>
              <a:rPr lang="en-US" sz="2200" dirty="0">
                <a:solidFill>
                  <a:schemeClr val="accent5">
                    <a:lumMod val="50000"/>
                  </a:schemeClr>
                </a:solidFill>
              </a:rPr>
              <a:t>. Wie </a:t>
            </a:r>
            <a:r>
              <a:rPr lang="en-US" sz="2200" dirty="0" err="1">
                <a:solidFill>
                  <a:schemeClr val="accent5">
                    <a:lumMod val="50000"/>
                  </a:schemeClr>
                </a:solidFill>
              </a:rPr>
              <a:t>heißt</a:t>
            </a:r>
            <a:r>
              <a:rPr lang="en-US" sz="2200" dirty="0">
                <a:solidFill>
                  <a:schemeClr val="accent5">
                    <a:lumMod val="50000"/>
                  </a:schemeClr>
                </a:solidFill>
              </a:rPr>
              <a:t> das auf </a:t>
            </a:r>
            <a:r>
              <a:rPr lang="en-US" sz="2200" dirty="0" err="1">
                <a:solidFill>
                  <a:schemeClr val="accent5">
                    <a:lumMod val="50000"/>
                  </a:schemeClr>
                </a:solidFill>
              </a:rPr>
              <a:t>Englisch</a:t>
            </a:r>
            <a:r>
              <a:rPr lang="en-US" sz="2200" dirty="0">
                <a:solidFill>
                  <a:schemeClr val="accent5">
                    <a:lumMod val="50000"/>
                  </a:schemeClr>
                </a:solidFill>
              </a:rPr>
              <a:t>?</a:t>
            </a:r>
          </a:p>
        </p:txBody>
      </p:sp>
      <p:sp>
        <p:nvSpPr>
          <p:cNvPr id="2" name="Rectangle: Rounded Corners 1">
            <a:hlinkClick r:id="" action="ppaction://noaction">
              <a:snd r:embed="rId5" name="22. 1. Mitte.wav"/>
            </a:hlinkClick>
            <a:extLst>
              <a:ext uri="{FF2B5EF4-FFF2-40B4-BE49-F238E27FC236}">
                <a16:creationId xmlns:a16="http://schemas.microsoft.com/office/drawing/2014/main" id="{09CB99EB-B156-4A54-B5EF-25C12521839F}"/>
              </a:ext>
            </a:extLst>
          </p:cNvPr>
          <p:cNvSpPr/>
          <p:nvPr/>
        </p:nvSpPr>
        <p:spPr>
          <a:xfrm>
            <a:off x="932873" y="2706255"/>
            <a:ext cx="1062182" cy="35098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115076"/>
                </a:solidFill>
              </a:rPr>
              <a:t>Mitte</a:t>
            </a:r>
          </a:p>
        </p:txBody>
      </p:sp>
      <p:sp>
        <p:nvSpPr>
          <p:cNvPr id="19" name="Rectangle: Rounded Corners 18">
            <a:extLst>
              <a:ext uri="{FF2B5EF4-FFF2-40B4-BE49-F238E27FC236}">
                <a16:creationId xmlns:a16="http://schemas.microsoft.com/office/drawing/2014/main" id="{05B58931-F520-4C6C-B87B-D2212D03A8D6}"/>
              </a:ext>
            </a:extLst>
          </p:cNvPr>
          <p:cNvSpPr/>
          <p:nvPr/>
        </p:nvSpPr>
        <p:spPr>
          <a:xfrm>
            <a:off x="932873" y="2355274"/>
            <a:ext cx="1062182" cy="350981"/>
          </a:xfrm>
          <a:prstGeom prst="roundRec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FFF4E7"/>
                </a:solidFill>
              </a:rPr>
              <a:t>middle</a:t>
            </a:r>
          </a:p>
        </p:txBody>
      </p:sp>
      <p:sp>
        <p:nvSpPr>
          <p:cNvPr id="20" name="Rectangle: Rounded Corners 19">
            <a:hlinkClick r:id="" action="ppaction://noaction">
              <a:snd r:embed="rId6" name="22. 2. tanzen.wav"/>
            </a:hlinkClick>
            <a:extLst>
              <a:ext uri="{FF2B5EF4-FFF2-40B4-BE49-F238E27FC236}">
                <a16:creationId xmlns:a16="http://schemas.microsoft.com/office/drawing/2014/main" id="{BF08DE9C-0688-444A-AEDF-53F270572A12}"/>
              </a:ext>
            </a:extLst>
          </p:cNvPr>
          <p:cNvSpPr/>
          <p:nvPr/>
        </p:nvSpPr>
        <p:spPr>
          <a:xfrm>
            <a:off x="2572328" y="2179783"/>
            <a:ext cx="1062182" cy="35098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err="1">
                <a:solidFill>
                  <a:srgbClr val="115076"/>
                </a:solidFill>
              </a:rPr>
              <a:t>tanzen</a:t>
            </a:r>
            <a:endParaRPr lang="en-GB" b="1" dirty="0">
              <a:solidFill>
                <a:srgbClr val="115076"/>
              </a:solidFill>
            </a:endParaRPr>
          </a:p>
        </p:txBody>
      </p:sp>
      <p:sp>
        <p:nvSpPr>
          <p:cNvPr id="21" name="Rectangle: Rounded Corners 20">
            <a:extLst>
              <a:ext uri="{FF2B5EF4-FFF2-40B4-BE49-F238E27FC236}">
                <a16:creationId xmlns:a16="http://schemas.microsoft.com/office/drawing/2014/main" id="{BEA1B9C7-3FC3-48EB-9FC7-DD392E90528D}"/>
              </a:ext>
            </a:extLst>
          </p:cNvPr>
          <p:cNvSpPr/>
          <p:nvPr/>
        </p:nvSpPr>
        <p:spPr>
          <a:xfrm>
            <a:off x="2572328" y="1828831"/>
            <a:ext cx="1062182" cy="350981"/>
          </a:xfrm>
          <a:prstGeom prst="roundRec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FFF4E7"/>
                </a:solidFill>
              </a:rPr>
              <a:t>dance</a:t>
            </a:r>
          </a:p>
        </p:txBody>
      </p:sp>
      <p:sp>
        <p:nvSpPr>
          <p:cNvPr id="22" name="Rectangle: Rounded Corners 21">
            <a:extLst>
              <a:ext uri="{FF2B5EF4-FFF2-40B4-BE49-F238E27FC236}">
                <a16:creationId xmlns:a16="http://schemas.microsoft.com/office/drawing/2014/main" id="{4EA9680D-4253-47B6-808E-97804749144E}"/>
              </a:ext>
            </a:extLst>
          </p:cNvPr>
          <p:cNvSpPr/>
          <p:nvPr/>
        </p:nvSpPr>
        <p:spPr>
          <a:xfrm>
            <a:off x="4459051" y="1828831"/>
            <a:ext cx="1062182" cy="350981"/>
          </a:xfrm>
          <a:prstGeom prst="roundRec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FFF4E7"/>
                </a:solidFill>
              </a:rPr>
              <a:t>thanks</a:t>
            </a:r>
          </a:p>
        </p:txBody>
      </p:sp>
      <p:sp>
        <p:nvSpPr>
          <p:cNvPr id="23" name="Rectangle: Rounded Corners 22">
            <a:hlinkClick r:id="" action="ppaction://noaction">
              <a:snd r:embed="rId7" name="22. 3. danke.wav"/>
            </a:hlinkClick>
            <a:extLst>
              <a:ext uri="{FF2B5EF4-FFF2-40B4-BE49-F238E27FC236}">
                <a16:creationId xmlns:a16="http://schemas.microsoft.com/office/drawing/2014/main" id="{5FAE9CC5-8325-4F35-AE32-0F26BB1E71D0}"/>
              </a:ext>
            </a:extLst>
          </p:cNvPr>
          <p:cNvSpPr/>
          <p:nvPr/>
        </p:nvSpPr>
        <p:spPr>
          <a:xfrm>
            <a:off x="4459051" y="2179782"/>
            <a:ext cx="1062182" cy="35098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err="1">
                <a:solidFill>
                  <a:srgbClr val="115076"/>
                </a:solidFill>
              </a:rPr>
              <a:t>danke</a:t>
            </a:r>
            <a:endParaRPr lang="en-GB" b="1" dirty="0">
              <a:solidFill>
                <a:srgbClr val="115076"/>
              </a:solidFill>
            </a:endParaRPr>
          </a:p>
        </p:txBody>
      </p:sp>
      <p:sp>
        <p:nvSpPr>
          <p:cNvPr id="24" name="Rectangle: Rounded Corners 23">
            <a:hlinkClick r:id="" action="ppaction://noaction">
              <a:snd r:embed="rId8" name="22. 5. drei.wav"/>
            </a:hlinkClick>
            <a:extLst>
              <a:ext uri="{FF2B5EF4-FFF2-40B4-BE49-F238E27FC236}">
                <a16:creationId xmlns:a16="http://schemas.microsoft.com/office/drawing/2014/main" id="{4B6CE943-1A6B-4DE1-996C-D394E1B21511}"/>
              </a:ext>
            </a:extLst>
          </p:cNvPr>
          <p:cNvSpPr/>
          <p:nvPr/>
        </p:nvSpPr>
        <p:spPr>
          <a:xfrm>
            <a:off x="2493818" y="3499262"/>
            <a:ext cx="1062182" cy="35098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err="1">
                <a:solidFill>
                  <a:srgbClr val="115076"/>
                </a:solidFill>
              </a:rPr>
              <a:t>drei</a:t>
            </a:r>
            <a:endParaRPr lang="en-GB" b="1" dirty="0">
              <a:solidFill>
                <a:srgbClr val="115076"/>
              </a:solidFill>
            </a:endParaRPr>
          </a:p>
        </p:txBody>
      </p:sp>
      <p:sp>
        <p:nvSpPr>
          <p:cNvPr id="25" name="Rectangle: Rounded Corners 24">
            <a:extLst>
              <a:ext uri="{FF2B5EF4-FFF2-40B4-BE49-F238E27FC236}">
                <a16:creationId xmlns:a16="http://schemas.microsoft.com/office/drawing/2014/main" id="{B9313451-D40E-40CE-9FF7-74EBD59933B9}"/>
              </a:ext>
            </a:extLst>
          </p:cNvPr>
          <p:cNvSpPr/>
          <p:nvPr/>
        </p:nvSpPr>
        <p:spPr>
          <a:xfrm>
            <a:off x="2493818" y="3148281"/>
            <a:ext cx="1062182" cy="350981"/>
          </a:xfrm>
          <a:prstGeom prst="roundRec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FFF4E7"/>
                </a:solidFill>
              </a:rPr>
              <a:t>three</a:t>
            </a:r>
          </a:p>
        </p:txBody>
      </p:sp>
      <p:sp>
        <p:nvSpPr>
          <p:cNvPr id="26" name="Rectangle: Rounded Corners 25">
            <a:extLst>
              <a:ext uri="{FF2B5EF4-FFF2-40B4-BE49-F238E27FC236}">
                <a16:creationId xmlns:a16="http://schemas.microsoft.com/office/drawing/2014/main" id="{967CBAD9-842B-4058-B9CC-E106BC52C65E}"/>
              </a:ext>
            </a:extLst>
          </p:cNvPr>
          <p:cNvSpPr/>
          <p:nvPr/>
        </p:nvSpPr>
        <p:spPr>
          <a:xfrm>
            <a:off x="4546796" y="3148280"/>
            <a:ext cx="1062182" cy="350981"/>
          </a:xfrm>
          <a:prstGeom prst="roundRec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FFF4E7"/>
                </a:solidFill>
              </a:rPr>
              <a:t>bed</a:t>
            </a:r>
          </a:p>
        </p:txBody>
      </p:sp>
      <p:sp>
        <p:nvSpPr>
          <p:cNvPr id="27" name="Rectangle: Rounded Corners 26">
            <a:hlinkClick r:id="" action="ppaction://noaction">
              <a:snd r:embed="rId9" name="22. 6. Bett.wav"/>
            </a:hlinkClick>
            <a:extLst>
              <a:ext uri="{FF2B5EF4-FFF2-40B4-BE49-F238E27FC236}">
                <a16:creationId xmlns:a16="http://schemas.microsoft.com/office/drawing/2014/main" id="{612920B7-793C-4CF6-AFDE-B1300C266F17}"/>
              </a:ext>
            </a:extLst>
          </p:cNvPr>
          <p:cNvSpPr/>
          <p:nvPr/>
        </p:nvSpPr>
        <p:spPr>
          <a:xfrm>
            <a:off x="4559140" y="3490026"/>
            <a:ext cx="1062182" cy="35098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115076"/>
                </a:solidFill>
              </a:rPr>
              <a:t>Bett</a:t>
            </a:r>
          </a:p>
        </p:txBody>
      </p:sp>
      <p:sp>
        <p:nvSpPr>
          <p:cNvPr id="28" name="Rectangle: Rounded Corners 27">
            <a:hlinkClick r:id="" action="ppaction://noaction">
              <a:snd r:embed="rId10" name="22. 4. Dienstag.wav"/>
            </a:hlinkClick>
            <a:extLst>
              <a:ext uri="{FF2B5EF4-FFF2-40B4-BE49-F238E27FC236}">
                <a16:creationId xmlns:a16="http://schemas.microsoft.com/office/drawing/2014/main" id="{F1CA7FE6-A01D-434B-A850-624D1930F077}"/>
              </a:ext>
            </a:extLst>
          </p:cNvPr>
          <p:cNvSpPr/>
          <p:nvPr/>
        </p:nvSpPr>
        <p:spPr>
          <a:xfrm>
            <a:off x="6345774" y="1988421"/>
            <a:ext cx="1196111" cy="35098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err="1">
                <a:solidFill>
                  <a:srgbClr val="115076"/>
                </a:solidFill>
              </a:rPr>
              <a:t>Dienstag</a:t>
            </a:r>
            <a:endParaRPr lang="en-GB" b="1" dirty="0">
              <a:solidFill>
                <a:srgbClr val="115076"/>
              </a:solidFill>
            </a:endParaRPr>
          </a:p>
        </p:txBody>
      </p:sp>
      <p:sp>
        <p:nvSpPr>
          <p:cNvPr id="29" name="Rectangle: Rounded Corners 28">
            <a:extLst>
              <a:ext uri="{FF2B5EF4-FFF2-40B4-BE49-F238E27FC236}">
                <a16:creationId xmlns:a16="http://schemas.microsoft.com/office/drawing/2014/main" id="{948CE273-B8AE-408E-B58C-F792DD21F72A}"/>
              </a:ext>
            </a:extLst>
          </p:cNvPr>
          <p:cNvSpPr/>
          <p:nvPr/>
        </p:nvSpPr>
        <p:spPr>
          <a:xfrm>
            <a:off x="6340960" y="1621568"/>
            <a:ext cx="1196111" cy="350981"/>
          </a:xfrm>
          <a:prstGeom prst="roundRec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FFF4E7"/>
                </a:solidFill>
              </a:rPr>
              <a:t>Tuesday</a:t>
            </a:r>
          </a:p>
        </p:txBody>
      </p:sp>
      <p:sp>
        <p:nvSpPr>
          <p:cNvPr id="30" name="Rectangle: Rounded Corners 29">
            <a:hlinkClick r:id="" action="ppaction://noaction">
              <a:snd r:embed="rId11" name="22. 10. trinken.wav"/>
            </a:hlinkClick>
            <a:extLst>
              <a:ext uri="{FF2B5EF4-FFF2-40B4-BE49-F238E27FC236}">
                <a16:creationId xmlns:a16="http://schemas.microsoft.com/office/drawing/2014/main" id="{0096592F-3EC4-4068-BA88-50D947AA2C81}"/>
              </a:ext>
            </a:extLst>
          </p:cNvPr>
          <p:cNvSpPr/>
          <p:nvPr/>
        </p:nvSpPr>
        <p:spPr>
          <a:xfrm>
            <a:off x="6583024" y="3036483"/>
            <a:ext cx="979989" cy="35098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err="1">
                <a:solidFill>
                  <a:srgbClr val="115076"/>
                </a:solidFill>
              </a:rPr>
              <a:t>trinken</a:t>
            </a:r>
            <a:endParaRPr lang="en-GB" b="1" dirty="0">
              <a:solidFill>
                <a:srgbClr val="115076"/>
              </a:solidFill>
            </a:endParaRPr>
          </a:p>
        </p:txBody>
      </p:sp>
      <p:sp>
        <p:nvSpPr>
          <p:cNvPr id="31" name="Rectangle: Rounded Corners 30">
            <a:extLst>
              <a:ext uri="{FF2B5EF4-FFF2-40B4-BE49-F238E27FC236}">
                <a16:creationId xmlns:a16="http://schemas.microsoft.com/office/drawing/2014/main" id="{6AE5396B-F9D7-45E8-8212-4214ABD1AF97}"/>
              </a:ext>
            </a:extLst>
          </p:cNvPr>
          <p:cNvSpPr/>
          <p:nvPr/>
        </p:nvSpPr>
        <p:spPr>
          <a:xfrm>
            <a:off x="6583024" y="2708564"/>
            <a:ext cx="979989" cy="350981"/>
          </a:xfrm>
          <a:prstGeom prst="roundRec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FFF4E7"/>
                </a:solidFill>
              </a:rPr>
              <a:t>drink</a:t>
            </a:r>
          </a:p>
        </p:txBody>
      </p:sp>
      <p:sp>
        <p:nvSpPr>
          <p:cNvPr id="32" name="Rectangle: Rounded Corners 31">
            <a:hlinkClick r:id="" action="ppaction://noaction">
              <a:snd r:embed="rId12" name="22. 7. Bruder.wav"/>
            </a:hlinkClick>
            <a:extLst>
              <a:ext uri="{FF2B5EF4-FFF2-40B4-BE49-F238E27FC236}">
                <a16:creationId xmlns:a16="http://schemas.microsoft.com/office/drawing/2014/main" id="{F760B355-CEEA-431C-94C0-E3F9CD6BCC35}"/>
              </a:ext>
            </a:extLst>
          </p:cNvPr>
          <p:cNvSpPr/>
          <p:nvPr/>
        </p:nvSpPr>
        <p:spPr>
          <a:xfrm>
            <a:off x="1510145" y="4732317"/>
            <a:ext cx="1062182" cy="35098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err="1">
                <a:solidFill>
                  <a:srgbClr val="115076"/>
                </a:solidFill>
              </a:rPr>
              <a:t>Bruder</a:t>
            </a:r>
            <a:endParaRPr lang="en-GB" b="1" dirty="0">
              <a:solidFill>
                <a:srgbClr val="115076"/>
              </a:solidFill>
            </a:endParaRPr>
          </a:p>
        </p:txBody>
      </p:sp>
      <p:sp>
        <p:nvSpPr>
          <p:cNvPr id="33" name="Rectangle: Rounded Corners 32">
            <a:extLst>
              <a:ext uri="{FF2B5EF4-FFF2-40B4-BE49-F238E27FC236}">
                <a16:creationId xmlns:a16="http://schemas.microsoft.com/office/drawing/2014/main" id="{64CB4810-052D-49EB-858E-E42A07EFA9FB}"/>
              </a:ext>
            </a:extLst>
          </p:cNvPr>
          <p:cNvSpPr/>
          <p:nvPr/>
        </p:nvSpPr>
        <p:spPr>
          <a:xfrm>
            <a:off x="1510145" y="4378038"/>
            <a:ext cx="1062182" cy="350981"/>
          </a:xfrm>
          <a:prstGeom prst="roundRec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FFF4E7"/>
                </a:solidFill>
              </a:rPr>
              <a:t>brother</a:t>
            </a:r>
          </a:p>
        </p:txBody>
      </p:sp>
      <p:sp>
        <p:nvSpPr>
          <p:cNvPr id="34" name="Rectangle: Rounded Corners 33">
            <a:hlinkClick r:id="" action="ppaction://noaction">
              <a:snd r:embed="rId13" name="22. 9. Tochter.wav"/>
            </a:hlinkClick>
            <a:extLst>
              <a:ext uri="{FF2B5EF4-FFF2-40B4-BE49-F238E27FC236}">
                <a16:creationId xmlns:a16="http://schemas.microsoft.com/office/drawing/2014/main" id="{588898D6-4F33-4626-8829-10A2921E8387}"/>
              </a:ext>
            </a:extLst>
          </p:cNvPr>
          <p:cNvSpPr/>
          <p:nvPr/>
        </p:nvSpPr>
        <p:spPr>
          <a:xfrm>
            <a:off x="5644483" y="4569360"/>
            <a:ext cx="1278972" cy="35098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err="1">
                <a:solidFill>
                  <a:srgbClr val="115076"/>
                </a:solidFill>
              </a:rPr>
              <a:t>Tochter</a:t>
            </a:r>
            <a:endParaRPr lang="en-GB" b="1" dirty="0">
              <a:solidFill>
                <a:srgbClr val="115076"/>
              </a:solidFill>
            </a:endParaRPr>
          </a:p>
        </p:txBody>
      </p:sp>
      <p:sp>
        <p:nvSpPr>
          <p:cNvPr id="35" name="Rectangle: Rounded Corners 34">
            <a:extLst>
              <a:ext uri="{FF2B5EF4-FFF2-40B4-BE49-F238E27FC236}">
                <a16:creationId xmlns:a16="http://schemas.microsoft.com/office/drawing/2014/main" id="{F096F5E9-2E9C-4C2F-B59C-1FFEDC841BF1}"/>
              </a:ext>
            </a:extLst>
          </p:cNvPr>
          <p:cNvSpPr/>
          <p:nvPr/>
        </p:nvSpPr>
        <p:spPr>
          <a:xfrm>
            <a:off x="5644483" y="4218380"/>
            <a:ext cx="1272758" cy="350981"/>
          </a:xfrm>
          <a:prstGeom prst="roundRec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FFF4E7"/>
                </a:solidFill>
              </a:rPr>
              <a:t>daughter</a:t>
            </a:r>
          </a:p>
        </p:txBody>
      </p:sp>
      <p:sp>
        <p:nvSpPr>
          <p:cNvPr id="36" name="Rectangle: Rounded Corners 35">
            <a:hlinkClick r:id="" action="ppaction://noaction">
              <a:snd r:embed="rId14" name="Erde2.wav"/>
            </a:hlinkClick>
            <a:extLst>
              <a:ext uri="{FF2B5EF4-FFF2-40B4-BE49-F238E27FC236}">
                <a16:creationId xmlns:a16="http://schemas.microsoft.com/office/drawing/2014/main" id="{02633ADF-C3BA-4BE4-A837-E27E50CCF8ED}"/>
              </a:ext>
            </a:extLst>
          </p:cNvPr>
          <p:cNvSpPr/>
          <p:nvPr/>
        </p:nvSpPr>
        <p:spPr>
          <a:xfrm>
            <a:off x="8189029" y="3695142"/>
            <a:ext cx="933739" cy="35098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err="1">
                <a:solidFill>
                  <a:srgbClr val="115076"/>
                </a:solidFill>
              </a:rPr>
              <a:t>Erde</a:t>
            </a:r>
            <a:endParaRPr lang="en-GB" b="1" dirty="0">
              <a:solidFill>
                <a:srgbClr val="115076"/>
              </a:solidFill>
            </a:endParaRPr>
          </a:p>
        </p:txBody>
      </p:sp>
      <p:sp>
        <p:nvSpPr>
          <p:cNvPr id="37" name="Rectangle: Rounded Corners 36">
            <a:extLst>
              <a:ext uri="{FF2B5EF4-FFF2-40B4-BE49-F238E27FC236}">
                <a16:creationId xmlns:a16="http://schemas.microsoft.com/office/drawing/2014/main" id="{DAC5B545-5886-4160-9655-3DF5AFA382BE}"/>
              </a:ext>
            </a:extLst>
          </p:cNvPr>
          <p:cNvSpPr/>
          <p:nvPr/>
        </p:nvSpPr>
        <p:spPr>
          <a:xfrm>
            <a:off x="8185057" y="3344161"/>
            <a:ext cx="933739" cy="350981"/>
          </a:xfrm>
          <a:prstGeom prst="roundRec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FFF4E7"/>
                </a:solidFill>
              </a:rPr>
              <a:t>earth</a:t>
            </a:r>
          </a:p>
        </p:txBody>
      </p:sp>
      <p:sp>
        <p:nvSpPr>
          <p:cNvPr id="38" name="Rectangle: Rounded Corners 37">
            <a:hlinkClick r:id="" action="ppaction://noaction">
              <a:snd r:embed="rId15" name="22. 8. Drittel.wav"/>
            </a:hlinkClick>
            <a:extLst>
              <a:ext uri="{FF2B5EF4-FFF2-40B4-BE49-F238E27FC236}">
                <a16:creationId xmlns:a16="http://schemas.microsoft.com/office/drawing/2014/main" id="{75A6BBC2-6D63-4923-8610-0415A7813B37}"/>
              </a:ext>
            </a:extLst>
          </p:cNvPr>
          <p:cNvSpPr/>
          <p:nvPr/>
        </p:nvSpPr>
        <p:spPr>
          <a:xfrm>
            <a:off x="4100945" y="4975895"/>
            <a:ext cx="976942" cy="35098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err="1">
                <a:solidFill>
                  <a:srgbClr val="115076"/>
                </a:solidFill>
              </a:rPr>
              <a:t>Drittel</a:t>
            </a:r>
            <a:endParaRPr lang="en-GB" b="1" dirty="0">
              <a:solidFill>
                <a:srgbClr val="115076"/>
              </a:solidFill>
            </a:endParaRPr>
          </a:p>
        </p:txBody>
      </p:sp>
      <p:sp>
        <p:nvSpPr>
          <p:cNvPr id="39" name="Rectangle: Rounded Corners 38">
            <a:extLst>
              <a:ext uri="{FF2B5EF4-FFF2-40B4-BE49-F238E27FC236}">
                <a16:creationId xmlns:a16="http://schemas.microsoft.com/office/drawing/2014/main" id="{581158EF-419F-4D1D-A9A0-06F8AFD91D2C}"/>
              </a:ext>
            </a:extLst>
          </p:cNvPr>
          <p:cNvSpPr/>
          <p:nvPr/>
        </p:nvSpPr>
        <p:spPr>
          <a:xfrm>
            <a:off x="4097236" y="4624914"/>
            <a:ext cx="964291" cy="350981"/>
          </a:xfrm>
          <a:prstGeom prst="roundRec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FFF4E7"/>
                </a:solidFill>
              </a:rPr>
              <a:t>third</a:t>
            </a:r>
          </a:p>
        </p:txBody>
      </p:sp>
      <p:sp>
        <p:nvSpPr>
          <p:cNvPr id="40" name="Rectangle: Rounded Corners 39">
            <a:hlinkClick r:id="" action="ppaction://noaction">
              <a:snd r:embed="rId16" name="22. 12. Traum.wav"/>
            </a:hlinkClick>
            <a:extLst>
              <a:ext uri="{FF2B5EF4-FFF2-40B4-BE49-F238E27FC236}">
                <a16:creationId xmlns:a16="http://schemas.microsoft.com/office/drawing/2014/main" id="{C9720956-4138-417F-B2A0-2B3931BCFB5C}"/>
              </a:ext>
            </a:extLst>
          </p:cNvPr>
          <p:cNvSpPr/>
          <p:nvPr/>
        </p:nvSpPr>
        <p:spPr>
          <a:xfrm>
            <a:off x="7787468" y="5318553"/>
            <a:ext cx="976942" cy="35098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err="1">
                <a:solidFill>
                  <a:srgbClr val="115076"/>
                </a:solidFill>
              </a:rPr>
              <a:t>Traum</a:t>
            </a:r>
            <a:endParaRPr lang="en-GB" b="1" dirty="0">
              <a:solidFill>
                <a:srgbClr val="115076"/>
              </a:solidFill>
            </a:endParaRPr>
          </a:p>
        </p:txBody>
      </p:sp>
      <p:sp>
        <p:nvSpPr>
          <p:cNvPr id="41" name="Rectangle: Rounded Corners 40">
            <a:extLst>
              <a:ext uri="{FF2B5EF4-FFF2-40B4-BE49-F238E27FC236}">
                <a16:creationId xmlns:a16="http://schemas.microsoft.com/office/drawing/2014/main" id="{B36512D1-59AD-425B-AD19-C9270C8AA033}"/>
              </a:ext>
            </a:extLst>
          </p:cNvPr>
          <p:cNvSpPr/>
          <p:nvPr/>
        </p:nvSpPr>
        <p:spPr>
          <a:xfrm>
            <a:off x="7781879" y="4975895"/>
            <a:ext cx="964291" cy="350981"/>
          </a:xfrm>
          <a:prstGeom prst="roundRec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FFF4E7"/>
                </a:solidFill>
              </a:rPr>
              <a:t>dream</a:t>
            </a:r>
          </a:p>
        </p:txBody>
      </p:sp>
    </p:spTree>
    <p:extLst>
      <p:ext uri="{BB962C8B-B14F-4D97-AF65-F5344CB8AC3E}">
        <p14:creationId xmlns:p14="http://schemas.microsoft.com/office/powerpoint/2010/main" val="2432314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15"/>
                    </p:tgtEl>
                  </p:cond>
                </p:stCondLst>
                <p:endSync evt="end" delay="0">
                  <p:rtn val="all"/>
                </p:endSync>
                <p:childTnLst>
                  <p:par>
                    <p:cTn id="52" fill="hold">
                      <p:stCondLst>
                        <p:cond delay="0"/>
                      </p:stCondLst>
                      <p:childTnLst>
                        <p:par>
                          <p:cTn id="53" fill="hold">
                            <p:stCondLst>
                              <p:cond delay="0"/>
                            </p:stCondLst>
                            <p:childTnLst>
                              <p:par>
                                <p:cTn id="54" presetID="12" presetClass="exit" presetSubtype="4" fill="hold" nodeType="afterEffect">
                                  <p:stCondLst>
                                    <p:cond delay="0"/>
                                  </p:stCondLst>
                                  <p:childTnLst>
                                    <p:animEffect transition="out" filter="slide(fromBottom)">
                                      <p:cBhvr>
                                        <p:cTn id="55" dur="30000"/>
                                        <p:tgtEl>
                                          <p:spTgt spid="7"/>
                                        </p:tgtEl>
                                      </p:cBhvr>
                                    </p:animEffect>
                                    <p:set>
                                      <p:cBhvr>
                                        <p:cTn id="56" dur="1" fill="hold">
                                          <p:stCondLst>
                                            <p:cond delay="29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9" grpId="0" animBg="1"/>
      <p:bldP spid="21" grpId="0" animBg="1"/>
      <p:bldP spid="22" grpId="0" animBg="1"/>
      <p:bldP spid="25" grpId="0" animBg="1"/>
      <p:bldP spid="26" grpId="0" animBg="1"/>
      <p:bldP spid="29" grpId="0" animBg="1"/>
      <p:bldP spid="31" grpId="0" animBg="1"/>
      <p:bldP spid="33" grpId="0" animBg="1"/>
      <p:bldP spid="35" grpId="0" animBg="1"/>
      <p:bldP spid="37" grpId="0" animBg="1"/>
      <p:bldP spid="39" grpId="0" animBg="1"/>
      <p:bldP spid="4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483D7EB9-C2AA-4190-98DE-925F861600E9}"/>
              </a:ext>
            </a:extLst>
          </p:cNvPr>
          <p:cNvSpPr/>
          <p:nvPr/>
        </p:nvSpPr>
        <p:spPr>
          <a:xfrm>
            <a:off x="10432473" y="247046"/>
            <a:ext cx="152485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Content Placeholder 2">
            <a:extLst>
              <a:ext uri="{FF2B5EF4-FFF2-40B4-BE49-F238E27FC236}">
                <a16:creationId xmlns:a16="http://schemas.microsoft.com/office/drawing/2014/main" id="{1C3FFD69-C757-4B01-9C3C-C964608E8163}"/>
              </a:ext>
            </a:extLst>
          </p:cNvPr>
          <p:cNvSpPr txBox="1">
            <a:spLocks/>
          </p:cNvSpPr>
          <p:nvPr/>
        </p:nvSpPr>
        <p:spPr>
          <a:xfrm>
            <a:off x="1323969" y="1065582"/>
            <a:ext cx="9108504" cy="489762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en-GB" sz="2400" b="1" u="none" strike="noStrike" kern="1200" cap="none" spc="0" normalizeH="0" baseline="0" noProof="0" dirty="0">
                <a:ln>
                  <a:noFill/>
                </a:ln>
                <a:solidFill>
                  <a:srgbClr val="4472C4">
                    <a:lumMod val="50000"/>
                  </a:srgbClr>
                </a:solidFill>
                <a:effectLst/>
                <a:uLnTx/>
                <a:uFillTx/>
                <a:latin typeface="Arial"/>
                <a:ea typeface="+mn-ea"/>
                <a:cs typeface="+mn-cs"/>
                <a:sym typeface="Arial"/>
              </a:rPr>
              <a:t>11) </a:t>
            </a:r>
            <a:r>
              <a:rPr kumimoji="0" lang="en-GB" sz="2400" b="1" u="none" strike="noStrike" kern="1200" cap="none" spc="0" normalizeH="0" baseline="0" noProof="0" dirty="0" err="1">
                <a:ln>
                  <a:noFill/>
                </a:ln>
                <a:solidFill>
                  <a:srgbClr val="4472C4">
                    <a:lumMod val="50000"/>
                  </a:srgbClr>
                </a:solidFill>
                <a:effectLst/>
                <a:uLnTx/>
                <a:uFillTx/>
                <a:latin typeface="Arial"/>
                <a:ea typeface="+mn-ea"/>
                <a:cs typeface="+mn-cs"/>
                <a:sym typeface="Arial"/>
              </a:rPr>
              <a:t>wollen</a:t>
            </a:r>
            <a:r>
              <a:rPr kumimoji="0" lang="en-GB" sz="2400" b="1" u="none" strike="noStrike" kern="1200" cap="none" spc="0" normalizeH="0" baseline="0" noProof="0" dirty="0">
                <a:ln>
                  <a:noFill/>
                </a:ln>
                <a:solidFill>
                  <a:srgbClr val="4472C4">
                    <a:lumMod val="50000"/>
                  </a:srgbClr>
                </a:solidFill>
                <a:effectLst/>
                <a:uLnTx/>
                <a:uFillTx/>
                <a:latin typeface="Arial"/>
                <a:ea typeface="+mn-ea"/>
                <a:cs typeface="+mn-cs"/>
                <a:sym typeface="Arial"/>
              </a:rPr>
              <a:t>			12) </a:t>
            </a:r>
            <a:r>
              <a:rPr kumimoji="0" lang="en-GB" sz="2400" b="1" u="none" strike="noStrike" kern="1200" cap="none" spc="0" normalizeH="0" baseline="0" noProof="0" dirty="0" err="1">
                <a:ln>
                  <a:noFill/>
                </a:ln>
                <a:solidFill>
                  <a:srgbClr val="4472C4">
                    <a:lumMod val="50000"/>
                  </a:srgbClr>
                </a:solidFill>
                <a:effectLst/>
                <a:uLnTx/>
                <a:uFillTx/>
                <a:latin typeface="Arial"/>
                <a:ea typeface="+mn-ea"/>
                <a:cs typeface="+mn-cs"/>
                <a:sym typeface="Arial"/>
              </a:rPr>
              <a:t>danke</a:t>
            </a:r>
            <a:r>
              <a:rPr kumimoji="0" lang="en-GB" sz="2400" b="1" u="none" strike="noStrike" kern="1200" cap="none" spc="0" normalizeH="0" baseline="0" noProof="0" dirty="0">
                <a:ln>
                  <a:noFill/>
                </a:ln>
                <a:solidFill>
                  <a:srgbClr val="4472C4">
                    <a:lumMod val="50000"/>
                  </a:srgbClr>
                </a:solidFill>
                <a:effectLst/>
                <a:uLnTx/>
                <a:uFillTx/>
                <a:latin typeface="Arial"/>
                <a:ea typeface="+mn-ea"/>
                <a:cs typeface="+mn-cs"/>
                <a:sym typeface="Arial"/>
              </a:rPr>
              <a:t>		    10) </a:t>
            </a:r>
            <a:r>
              <a:rPr kumimoji="0" lang="en-GB" sz="2400" b="1" u="none" strike="noStrike" kern="1200" cap="none" spc="0" normalizeH="0" baseline="0" noProof="0" dirty="0" err="1">
                <a:ln>
                  <a:noFill/>
                </a:ln>
                <a:solidFill>
                  <a:srgbClr val="4472C4">
                    <a:lumMod val="50000"/>
                  </a:srgbClr>
                </a:solidFill>
                <a:effectLst/>
                <a:uLnTx/>
                <a:uFillTx/>
                <a:latin typeface="Arial"/>
                <a:ea typeface="+mn-ea"/>
                <a:cs typeface="+mn-cs"/>
                <a:sym typeface="Arial"/>
              </a:rPr>
              <a:t>müssen</a:t>
            </a:r>
            <a:endParaRPr kumimoji="0" lang="en-GB" sz="2400" b="1" u="none" strike="noStrike" kern="1200" cap="none" spc="0" normalizeH="0" baseline="0" noProof="0" dirty="0">
              <a:ln>
                <a:noFill/>
              </a:ln>
              <a:solidFill>
                <a:srgbClr val="4472C4">
                  <a:lumMod val="50000"/>
                </a:srgbClr>
              </a:solidFill>
              <a:effectLst/>
              <a:uLnTx/>
              <a:uFillTx/>
              <a:latin typeface="Arial"/>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endParaRPr kumimoji="0" lang="en-GB" sz="2400" b="1" u="none" strike="noStrike" kern="1200" cap="none" spc="0" normalizeH="0" baseline="0" noProof="0" dirty="0">
              <a:ln>
                <a:noFill/>
              </a:ln>
              <a:solidFill>
                <a:srgbClr val="000000"/>
              </a:solidFill>
              <a:effectLst/>
              <a:uLnTx/>
              <a:uFillTx/>
              <a:latin typeface="Arial"/>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en-GB" sz="2400" b="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rPr>
              <a:t>8) </a:t>
            </a:r>
            <a:r>
              <a:rPr kumimoji="0" lang="en-GB" sz="2400" b="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sym typeface="Arial"/>
              </a:rPr>
              <a:t>bitte</a:t>
            </a:r>
            <a:r>
              <a:rPr kumimoji="0" lang="en-GB" sz="2400" b="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rPr>
              <a:t>			9) </a:t>
            </a:r>
            <a:r>
              <a:rPr kumimoji="0" lang="en-GB" sz="2400" b="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sym typeface="Arial"/>
              </a:rPr>
              <a:t>nach</a:t>
            </a:r>
            <a:r>
              <a:rPr kumimoji="0" lang="en-GB" sz="2400" b="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rPr>
              <a:t> </a:t>
            </a:r>
            <a:r>
              <a:rPr kumimoji="0" lang="en-GB" sz="2400" b="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sym typeface="Arial"/>
              </a:rPr>
              <a:t>Hause</a:t>
            </a:r>
            <a:endParaRPr kumimoji="0" lang="en-GB" sz="2400" b="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endParaRPr kumimoji="0" lang="en-GB" sz="2400" b="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en-GB" sz="2400" b="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rPr>
              <a:t>		6) </a:t>
            </a:r>
            <a:r>
              <a:rPr kumimoji="0" lang="en-GB" sz="2400" b="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sym typeface="Arial"/>
              </a:rPr>
              <a:t>auch</a:t>
            </a:r>
            <a:r>
              <a:rPr kumimoji="0" lang="en-GB" sz="2400" b="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rPr>
              <a:t>			7) es </a:t>
            </a:r>
            <a:r>
              <a:rPr kumimoji="0" lang="en-GB" sz="2400" b="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sym typeface="Arial"/>
              </a:rPr>
              <a:t>gibt</a:t>
            </a:r>
            <a:endParaRPr kumimoji="0" lang="en-GB" sz="2400" b="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endParaRPr kumimoji="0" lang="en-GB" sz="2400" b="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en-GB" sz="2400" b="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rPr>
              <a:t>			5) die Schweiz	</a:t>
            </a: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endParaRPr kumimoji="0" lang="en-GB" sz="2400" b="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en-GB" sz="2400" b="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rPr>
              <a:t>		3) </a:t>
            </a:r>
            <a:r>
              <a:rPr kumimoji="0" lang="en-GB" sz="2400" b="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sym typeface="Arial"/>
              </a:rPr>
              <a:t>etwas</a:t>
            </a:r>
            <a:r>
              <a:rPr kumimoji="0" lang="en-GB" sz="2400" b="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rPr>
              <a:t>		4) </a:t>
            </a:r>
            <a:r>
              <a:rPr kumimoji="0" lang="en-GB" sz="2400" b="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sym typeface="Arial"/>
              </a:rPr>
              <a:t>aber</a:t>
            </a:r>
            <a:endParaRPr kumimoji="0" lang="en-GB" sz="2400" b="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endParaRPr kumimoji="0" lang="en-GB" sz="2400" b="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fr-FR" sz="2400" b="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1) </a:t>
            </a:r>
            <a:r>
              <a:rPr kumimoji="0" lang="fr-FR" sz="2400" b="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zu</a:t>
            </a:r>
            <a:r>
              <a:rPr kumimoji="0" lang="fr-FR" sz="2400" b="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Hause</a:t>
            </a:r>
            <a:r>
              <a:rPr kumimoji="0" lang="en-GB" sz="2400" b="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rPr>
              <a:t>			2) Wien</a:t>
            </a:r>
          </a:p>
          <a:p>
            <a:pPr marL="0" marR="0" lvl="0" indent="0" algn="ctr" defTabSz="914400" rtl="0" eaLnBrk="1" fontAlgn="auto" latinLnBrk="0" hangingPunct="1">
              <a:lnSpc>
                <a:spcPct val="100000"/>
              </a:lnSpc>
              <a:spcBef>
                <a:spcPct val="20000"/>
              </a:spcBef>
              <a:spcAft>
                <a:spcPts val="0"/>
              </a:spcAft>
              <a:buClr>
                <a:srgbClr val="000000"/>
              </a:buClr>
              <a:buSzTx/>
              <a:buFont typeface="Arial" pitchFamily="34" charset="0"/>
              <a:buNone/>
              <a:tabLst/>
              <a:defRPr/>
            </a:pPr>
            <a:endParaRPr kumimoji="0" lang="en-GB" sz="2400" b="1" u="none" strike="noStrike" kern="1200" cap="none" spc="0" normalizeH="0" baseline="0" noProof="0" dirty="0">
              <a:ln>
                <a:noFill/>
              </a:ln>
              <a:solidFill>
                <a:srgbClr val="000000"/>
              </a:solidFill>
              <a:effectLst/>
              <a:uLnTx/>
              <a:uFillTx/>
              <a:latin typeface="Arial"/>
              <a:ea typeface="+mn-ea"/>
              <a:cs typeface="+mn-cs"/>
              <a:sym typeface="Arial"/>
            </a:endParaRPr>
          </a:p>
        </p:txBody>
      </p:sp>
      <p:sp>
        <p:nvSpPr>
          <p:cNvPr id="4" name="Title 3"/>
          <p:cNvSpPr>
            <a:spLocks noGrp="1"/>
          </p:cNvSpPr>
          <p:nvPr>
            <p:ph type="title"/>
          </p:nvPr>
        </p:nvSpPr>
        <p:spPr>
          <a:xfrm>
            <a:off x="10432473" y="93580"/>
            <a:ext cx="1872545" cy="707849"/>
          </a:xfrm>
        </p:spPr>
        <p:txBody>
          <a:bodyPr>
            <a:normAutofit/>
          </a:bodyPr>
          <a:lstStyle/>
          <a:p>
            <a:r>
              <a:rPr lang="en-GB" sz="2000" b="1" dirty="0" err="1">
                <a:solidFill>
                  <a:schemeClr val="bg1"/>
                </a:solidFill>
              </a:rPr>
              <a:t>Vokabeln</a:t>
            </a:r>
            <a:endParaRPr lang="en-GB" sz="2000" b="1" dirty="0">
              <a:solidFill>
                <a:schemeClr val="bg1"/>
              </a:solidFill>
            </a:endParaRPr>
          </a:p>
        </p:txBody>
      </p:sp>
      <p:grpSp>
        <p:nvGrpSpPr>
          <p:cNvPr id="488" name="Group 487">
            <a:extLst>
              <a:ext uri="{FF2B5EF4-FFF2-40B4-BE49-F238E27FC236}">
                <a16:creationId xmlns:a16="http://schemas.microsoft.com/office/drawing/2014/main" id="{315544B3-86AA-40DA-B412-F159F9216391}"/>
              </a:ext>
            </a:extLst>
          </p:cNvPr>
          <p:cNvGrpSpPr/>
          <p:nvPr/>
        </p:nvGrpSpPr>
        <p:grpSpPr>
          <a:xfrm>
            <a:off x="9165917" y="5738912"/>
            <a:ext cx="1140560" cy="1146310"/>
            <a:chOff x="8003440" y="5711690"/>
            <a:chExt cx="1140560" cy="1146310"/>
          </a:xfrm>
        </p:grpSpPr>
        <p:sp>
          <p:nvSpPr>
            <p:cNvPr id="489" name="Bevel 249">
              <a:extLst>
                <a:ext uri="{FF2B5EF4-FFF2-40B4-BE49-F238E27FC236}">
                  <a16:creationId xmlns:a16="http://schemas.microsoft.com/office/drawing/2014/main" id="{78A3ACB1-7E4B-4F73-9F39-7400C5DDE70F}"/>
                </a:ext>
              </a:extLst>
            </p:cNvPr>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90" name="Bevel 250">
              <a:extLst>
                <a:ext uri="{FF2B5EF4-FFF2-40B4-BE49-F238E27FC236}">
                  <a16:creationId xmlns:a16="http://schemas.microsoft.com/office/drawing/2014/main" id="{1E618F19-3FC8-4D82-BE9B-CF47B9EDAC13}"/>
                </a:ext>
              </a:extLst>
            </p:cNvPr>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91" name="Bevel 251">
              <a:extLst>
                <a:ext uri="{FF2B5EF4-FFF2-40B4-BE49-F238E27FC236}">
                  <a16:creationId xmlns:a16="http://schemas.microsoft.com/office/drawing/2014/main" id="{53EE9DAA-F944-4D28-9C44-F3136C3D72BB}"/>
                </a:ext>
              </a:extLst>
            </p:cNvPr>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92" name="Bevel 252">
              <a:extLst>
                <a:ext uri="{FF2B5EF4-FFF2-40B4-BE49-F238E27FC236}">
                  <a16:creationId xmlns:a16="http://schemas.microsoft.com/office/drawing/2014/main" id="{2F861C26-03C6-49D4-A5A1-4D96B2F1DDE0}"/>
                </a:ext>
              </a:extLst>
            </p:cNvPr>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493" name="Group 492">
            <a:extLst>
              <a:ext uri="{FF2B5EF4-FFF2-40B4-BE49-F238E27FC236}">
                <a16:creationId xmlns:a16="http://schemas.microsoft.com/office/drawing/2014/main" id="{05683EEA-30E7-4E11-8EE2-C96BCA0DA371}"/>
              </a:ext>
            </a:extLst>
          </p:cNvPr>
          <p:cNvGrpSpPr/>
          <p:nvPr/>
        </p:nvGrpSpPr>
        <p:grpSpPr>
          <a:xfrm rot="10800000">
            <a:off x="9165917" y="2845908"/>
            <a:ext cx="1140560" cy="1722408"/>
            <a:chOff x="2324328" y="-1131166"/>
            <a:chExt cx="1140560" cy="1722408"/>
          </a:xfrm>
        </p:grpSpPr>
        <p:sp>
          <p:nvSpPr>
            <p:cNvPr id="494" name="Bevel 254">
              <a:extLst>
                <a:ext uri="{FF2B5EF4-FFF2-40B4-BE49-F238E27FC236}">
                  <a16:creationId xmlns:a16="http://schemas.microsoft.com/office/drawing/2014/main" id="{4E061033-D026-42AB-B72F-CA41B6EBC357}"/>
                </a:ext>
              </a:extLst>
            </p:cNvPr>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95" name="Bevel 255">
              <a:extLst>
                <a:ext uri="{FF2B5EF4-FFF2-40B4-BE49-F238E27FC236}">
                  <a16:creationId xmlns:a16="http://schemas.microsoft.com/office/drawing/2014/main" id="{AB80E32D-DE9F-4300-B40B-6FEFA59DAC4D}"/>
                </a:ext>
              </a:extLst>
            </p:cNvPr>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96" name="Bevel 256">
              <a:extLst>
                <a:ext uri="{FF2B5EF4-FFF2-40B4-BE49-F238E27FC236}">
                  <a16:creationId xmlns:a16="http://schemas.microsoft.com/office/drawing/2014/main" id="{E349D946-8092-4F54-8373-F26B554BD954}"/>
                </a:ext>
              </a:extLst>
            </p:cNvPr>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97" name="Bevel 257">
              <a:extLst>
                <a:ext uri="{FF2B5EF4-FFF2-40B4-BE49-F238E27FC236}">
                  <a16:creationId xmlns:a16="http://schemas.microsoft.com/office/drawing/2014/main" id="{A156DAD3-E6E9-4F69-AAA3-E56D1D4AFDD2}"/>
                </a:ext>
              </a:extLst>
            </p:cNvPr>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498" name="Group 497">
            <a:extLst>
              <a:ext uri="{FF2B5EF4-FFF2-40B4-BE49-F238E27FC236}">
                <a16:creationId xmlns:a16="http://schemas.microsoft.com/office/drawing/2014/main" id="{1721CAE0-FB55-4127-A6B4-F80D9B865C39}"/>
              </a:ext>
            </a:extLst>
          </p:cNvPr>
          <p:cNvGrpSpPr/>
          <p:nvPr/>
        </p:nvGrpSpPr>
        <p:grpSpPr>
          <a:xfrm>
            <a:off x="8668326" y="2882585"/>
            <a:ext cx="570280" cy="2286870"/>
            <a:chOff x="323528" y="1640368"/>
            <a:chExt cx="570280" cy="2286870"/>
          </a:xfrm>
        </p:grpSpPr>
        <p:sp>
          <p:nvSpPr>
            <p:cNvPr id="499" name="Bevel 259">
              <a:extLst>
                <a:ext uri="{FF2B5EF4-FFF2-40B4-BE49-F238E27FC236}">
                  <a16:creationId xmlns:a16="http://schemas.microsoft.com/office/drawing/2014/main" id="{F4184791-DB8B-4C8E-97D6-0ECD1A5DAEBC}"/>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00" name="Bevel 260">
              <a:extLst>
                <a:ext uri="{FF2B5EF4-FFF2-40B4-BE49-F238E27FC236}">
                  <a16:creationId xmlns:a16="http://schemas.microsoft.com/office/drawing/2014/main" id="{21759AAC-36A9-4E9A-A8B9-6C82875C56FB}"/>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01" name="Bevel 261">
              <a:extLst>
                <a:ext uri="{FF2B5EF4-FFF2-40B4-BE49-F238E27FC236}">
                  <a16:creationId xmlns:a16="http://schemas.microsoft.com/office/drawing/2014/main" id="{B086F0B3-5B26-4002-95E2-29A348F9F2F3}"/>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02" name="Bevel 262">
              <a:extLst>
                <a:ext uri="{FF2B5EF4-FFF2-40B4-BE49-F238E27FC236}">
                  <a16:creationId xmlns:a16="http://schemas.microsoft.com/office/drawing/2014/main" id="{C0563C80-0B14-485C-84A1-D349605E547F}"/>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503" name="Group 502">
            <a:extLst>
              <a:ext uri="{FF2B5EF4-FFF2-40B4-BE49-F238E27FC236}">
                <a16:creationId xmlns:a16="http://schemas.microsoft.com/office/drawing/2014/main" id="{AD34CEDB-46E0-4535-8603-2EEE4AEB8827}"/>
              </a:ext>
            </a:extLst>
          </p:cNvPr>
          <p:cNvGrpSpPr/>
          <p:nvPr/>
        </p:nvGrpSpPr>
        <p:grpSpPr>
          <a:xfrm>
            <a:off x="9165917" y="4016572"/>
            <a:ext cx="1140560" cy="1716590"/>
            <a:chOff x="7656408" y="2363048"/>
            <a:chExt cx="1140560" cy="1716590"/>
          </a:xfrm>
        </p:grpSpPr>
        <p:sp>
          <p:nvSpPr>
            <p:cNvPr id="504" name="Bevel 264">
              <a:extLst>
                <a:ext uri="{FF2B5EF4-FFF2-40B4-BE49-F238E27FC236}">
                  <a16:creationId xmlns:a16="http://schemas.microsoft.com/office/drawing/2014/main" id="{A8817016-642A-48EA-9862-FE9C6E4EB540}"/>
                </a:ext>
              </a:extLst>
            </p:cNvPr>
            <p:cNvSpPr/>
            <p:nvPr/>
          </p:nvSpPr>
          <p:spPr>
            <a:xfrm>
              <a:off x="765640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05" name="Bevel 265">
              <a:extLst>
                <a:ext uri="{FF2B5EF4-FFF2-40B4-BE49-F238E27FC236}">
                  <a16:creationId xmlns:a16="http://schemas.microsoft.com/office/drawing/2014/main" id="{4E13E095-1F53-44FB-8480-3240D6725676}"/>
                </a:ext>
              </a:extLst>
            </p:cNvPr>
            <p:cNvSpPr/>
            <p:nvPr/>
          </p:nvSpPr>
          <p:spPr>
            <a:xfrm>
              <a:off x="7656408" y="236304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06" name="Bevel 266">
              <a:extLst>
                <a:ext uri="{FF2B5EF4-FFF2-40B4-BE49-F238E27FC236}">
                  <a16:creationId xmlns:a16="http://schemas.microsoft.com/office/drawing/2014/main" id="{F481E8F4-2E31-4D5D-BDCC-A0E7D29A18CC}"/>
                </a:ext>
              </a:extLst>
            </p:cNvPr>
            <p:cNvSpPr/>
            <p:nvPr/>
          </p:nvSpPr>
          <p:spPr>
            <a:xfrm>
              <a:off x="822668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07" name="Bevel 267">
              <a:extLst>
                <a:ext uri="{FF2B5EF4-FFF2-40B4-BE49-F238E27FC236}">
                  <a16:creationId xmlns:a16="http://schemas.microsoft.com/office/drawing/2014/main" id="{633E7DB0-7C05-4E9D-9749-236C9BD4E6D4}"/>
                </a:ext>
              </a:extLst>
            </p:cNvPr>
            <p:cNvSpPr/>
            <p:nvPr/>
          </p:nvSpPr>
          <p:spPr>
            <a:xfrm>
              <a:off x="8226688" y="350935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508" name="Group 507">
            <a:extLst>
              <a:ext uri="{FF2B5EF4-FFF2-40B4-BE49-F238E27FC236}">
                <a16:creationId xmlns:a16="http://schemas.microsoft.com/office/drawing/2014/main" id="{87875076-437F-4FE9-9D1D-DD838C5ACE26}"/>
              </a:ext>
            </a:extLst>
          </p:cNvPr>
          <p:cNvGrpSpPr/>
          <p:nvPr/>
        </p:nvGrpSpPr>
        <p:grpSpPr>
          <a:xfrm>
            <a:off x="5209968" y="4604925"/>
            <a:ext cx="1140560" cy="1710840"/>
            <a:chOff x="3342080" y="4313306"/>
            <a:chExt cx="1140560" cy="1710840"/>
          </a:xfrm>
        </p:grpSpPr>
        <p:sp>
          <p:nvSpPr>
            <p:cNvPr id="509" name="Bevel 269">
              <a:extLst>
                <a:ext uri="{FF2B5EF4-FFF2-40B4-BE49-F238E27FC236}">
                  <a16:creationId xmlns:a16="http://schemas.microsoft.com/office/drawing/2014/main" id="{8015F6FE-E3C0-4550-A49E-CF04E075B7CE}"/>
                </a:ext>
              </a:extLst>
            </p:cNvPr>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10" name="Bevel 270">
              <a:extLst>
                <a:ext uri="{FF2B5EF4-FFF2-40B4-BE49-F238E27FC236}">
                  <a16:creationId xmlns:a16="http://schemas.microsoft.com/office/drawing/2014/main" id="{5A613667-2FF1-4CFD-B55C-59BC00FB4431}"/>
                </a:ext>
              </a:extLst>
            </p:cNvPr>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11" name="Bevel 271">
              <a:extLst>
                <a:ext uri="{FF2B5EF4-FFF2-40B4-BE49-F238E27FC236}">
                  <a16:creationId xmlns:a16="http://schemas.microsoft.com/office/drawing/2014/main" id="{00D0250F-2950-43F4-BB8C-887F7C8336EC}"/>
                </a:ext>
              </a:extLst>
            </p:cNvPr>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12" name="Bevel 272">
              <a:extLst>
                <a:ext uri="{FF2B5EF4-FFF2-40B4-BE49-F238E27FC236}">
                  <a16:creationId xmlns:a16="http://schemas.microsoft.com/office/drawing/2014/main" id="{BEEA89F2-E1F2-4E3D-8DC6-71A6DBA5D7CE}"/>
                </a:ext>
              </a:extLst>
            </p:cNvPr>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513" name="Group 512">
            <a:extLst>
              <a:ext uri="{FF2B5EF4-FFF2-40B4-BE49-F238E27FC236}">
                <a16:creationId xmlns:a16="http://schemas.microsoft.com/office/drawing/2014/main" id="{2379D59D-9D20-4368-AEE3-DA18CC66A97D}"/>
              </a:ext>
            </a:extLst>
          </p:cNvPr>
          <p:cNvGrpSpPr/>
          <p:nvPr/>
        </p:nvGrpSpPr>
        <p:grpSpPr>
          <a:xfrm>
            <a:off x="8584997" y="5168632"/>
            <a:ext cx="1140560" cy="1710840"/>
            <a:chOff x="1259632" y="4643510"/>
            <a:chExt cx="1140560" cy="1710840"/>
          </a:xfrm>
        </p:grpSpPr>
        <p:sp>
          <p:nvSpPr>
            <p:cNvPr id="514" name="Bevel 274">
              <a:extLst>
                <a:ext uri="{FF2B5EF4-FFF2-40B4-BE49-F238E27FC236}">
                  <a16:creationId xmlns:a16="http://schemas.microsoft.com/office/drawing/2014/main" id="{BFC65E48-A486-4278-94A8-2987C9CD2F19}"/>
                </a:ext>
              </a:extLst>
            </p:cNvPr>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15" name="Bevel 275">
              <a:extLst>
                <a:ext uri="{FF2B5EF4-FFF2-40B4-BE49-F238E27FC236}">
                  <a16:creationId xmlns:a16="http://schemas.microsoft.com/office/drawing/2014/main" id="{F409CE61-7FC6-4A7D-A63C-F412E34175B9}"/>
                </a:ext>
              </a:extLst>
            </p:cNvPr>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16" name="Bevel 276">
              <a:extLst>
                <a:ext uri="{FF2B5EF4-FFF2-40B4-BE49-F238E27FC236}">
                  <a16:creationId xmlns:a16="http://schemas.microsoft.com/office/drawing/2014/main" id="{0DBEFF5A-3C7A-4366-8DDD-8B5D0607EED8}"/>
                </a:ext>
              </a:extLst>
            </p:cNvPr>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17" name="Bevel 277">
              <a:extLst>
                <a:ext uri="{FF2B5EF4-FFF2-40B4-BE49-F238E27FC236}">
                  <a16:creationId xmlns:a16="http://schemas.microsoft.com/office/drawing/2014/main" id="{87829882-C6D9-4785-AA52-DFC7C7D6624C}"/>
                </a:ext>
              </a:extLst>
            </p:cNvPr>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518" name="Group 517">
            <a:extLst>
              <a:ext uri="{FF2B5EF4-FFF2-40B4-BE49-F238E27FC236}">
                <a16:creationId xmlns:a16="http://schemas.microsoft.com/office/drawing/2014/main" id="{A0DAAE62-6F96-4419-886F-4CD69317B435}"/>
              </a:ext>
            </a:extLst>
          </p:cNvPr>
          <p:cNvGrpSpPr/>
          <p:nvPr/>
        </p:nvGrpSpPr>
        <p:grpSpPr>
          <a:xfrm rot="5400000">
            <a:off x="7248410" y="5460345"/>
            <a:ext cx="1140560" cy="1710840"/>
            <a:chOff x="7992800" y="214662"/>
            <a:chExt cx="1140560" cy="1710840"/>
          </a:xfrm>
        </p:grpSpPr>
        <p:sp>
          <p:nvSpPr>
            <p:cNvPr id="519" name="Bevel 279">
              <a:extLst>
                <a:ext uri="{FF2B5EF4-FFF2-40B4-BE49-F238E27FC236}">
                  <a16:creationId xmlns:a16="http://schemas.microsoft.com/office/drawing/2014/main" id="{B59B0219-6A7B-474F-BC1A-E7AE5DE4DBFA}"/>
                </a:ext>
              </a:extLst>
            </p:cNvPr>
            <p:cNvSpPr/>
            <p:nvPr/>
          </p:nvSpPr>
          <p:spPr>
            <a:xfrm>
              <a:off x="856308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20" name="Bevel 280">
              <a:extLst>
                <a:ext uri="{FF2B5EF4-FFF2-40B4-BE49-F238E27FC236}">
                  <a16:creationId xmlns:a16="http://schemas.microsoft.com/office/drawing/2014/main" id="{44B335C3-D743-4065-A20F-9F5E73D63C8F}"/>
                </a:ext>
              </a:extLst>
            </p:cNvPr>
            <p:cNvSpPr/>
            <p:nvPr/>
          </p:nvSpPr>
          <p:spPr>
            <a:xfrm>
              <a:off x="799280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21" name="Bevel 281">
              <a:extLst>
                <a:ext uri="{FF2B5EF4-FFF2-40B4-BE49-F238E27FC236}">
                  <a16:creationId xmlns:a16="http://schemas.microsoft.com/office/drawing/2014/main" id="{525A55C3-2F8E-4FA2-9081-CEC6B4C4F74B}"/>
                </a:ext>
              </a:extLst>
            </p:cNvPr>
            <p:cNvSpPr/>
            <p:nvPr/>
          </p:nvSpPr>
          <p:spPr>
            <a:xfrm>
              <a:off x="8563080" y="77919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22" name="Bevel 282">
              <a:extLst>
                <a:ext uri="{FF2B5EF4-FFF2-40B4-BE49-F238E27FC236}">
                  <a16:creationId xmlns:a16="http://schemas.microsoft.com/office/drawing/2014/main" id="{0B53A79C-1FEF-4ECE-8551-5DF44021F55E}"/>
                </a:ext>
              </a:extLst>
            </p:cNvPr>
            <p:cNvSpPr/>
            <p:nvPr/>
          </p:nvSpPr>
          <p:spPr>
            <a:xfrm>
              <a:off x="8563080" y="135522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523" name="Group 522">
            <a:extLst>
              <a:ext uri="{FF2B5EF4-FFF2-40B4-BE49-F238E27FC236}">
                <a16:creationId xmlns:a16="http://schemas.microsoft.com/office/drawing/2014/main" id="{B336DCBD-A480-46CA-932B-EE2185CE0292}"/>
              </a:ext>
            </a:extLst>
          </p:cNvPr>
          <p:cNvGrpSpPr/>
          <p:nvPr/>
        </p:nvGrpSpPr>
        <p:grpSpPr>
          <a:xfrm rot="16200000">
            <a:off x="2066991" y="4878531"/>
            <a:ext cx="1140560" cy="1722408"/>
            <a:chOff x="2324328" y="-1131166"/>
            <a:chExt cx="1140560" cy="1722408"/>
          </a:xfrm>
        </p:grpSpPr>
        <p:sp>
          <p:nvSpPr>
            <p:cNvPr id="524" name="Bevel 284">
              <a:extLst>
                <a:ext uri="{FF2B5EF4-FFF2-40B4-BE49-F238E27FC236}">
                  <a16:creationId xmlns:a16="http://schemas.microsoft.com/office/drawing/2014/main" id="{F18F7ADE-F0B0-4182-8171-2F71473AD6C4}"/>
                </a:ext>
              </a:extLst>
            </p:cNvPr>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25" name="Bevel 285">
              <a:extLst>
                <a:ext uri="{FF2B5EF4-FFF2-40B4-BE49-F238E27FC236}">
                  <a16:creationId xmlns:a16="http://schemas.microsoft.com/office/drawing/2014/main" id="{B3FD599C-EB17-420C-9924-0DFB8DF0E72F}"/>
                </a:ext>
              </a:extLst>
            </p:cNvPr>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26" name="Bevel 286">
              <a:extLst>
                <a:ext uri="{FF2B5EF4-FFF2-40B4-BE49-F238E27FC236}">
                  <a16:creationId xmlns:a16="http://schemas.microsoft.com/office/drawing/2014/main" id="{02BCBDF8-796E-4341-8ED3-D8E2DCA7AD29}"/>
                </a:ext>
              </a:extLst>
            </p:cNvPr>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27" name="Bevel 287">
              <a:extLst>
                <a:ext uri="{FF2B5EF4-FFF2-40B4-BE49-F238E27FC236}">
                  <a16:creationId xmlns:a16="http://schemas.microsoft.com/office/drawing/2014/main" id="{5CC5D111-7845-400A-9BCF-B926984E6742}"/>
                </a:ext>
              </a:extLst>
            </p:cNvPr>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528" name="Group 527">
            <a:extLst>
              <a:ext uri="{FF2B5EF4-FFF2-40B4-BE49-F238E27FC236}">
                <a16:creationId xmlns:a16="http://schemas.microsoft.com/office/drawing/2014/main" id="{43DD9E12-ECE4-4AAD-91E8-FCDFC70AF0E9}"/>
              </a:ext>
            </a:extLst>
          </p:cNvPr>
          <p:cNvGrpSpPr/>
          <p:nvPr/>
        </p:nvGrpSpPr>
        <p:grpSpPr>
          <a:xfrm rot="10800000">
            <a:off x="4084759" y="4616965"/>
            <a:ext cx="1140560" cy="1710840"/>
            <a:chOff x="1259632" y="4643510"/>
            <a:chExt cx="1140560" cy="1710840"/>
          </a:xfrm>
        </p:grpSpPr>
        <p:sp>
          <p:nvSpPr>
            <p:cNvPr id="529" name="Bevel 289">
              <a:extLst>
                <a:ext uri="{FF2B5EF4-FFF2-40B4-BE49-F238E27FC236}">
                  <a16:creationId xmlns:a16="http://schemas.microsoft.com/office/drawing/2014/main" id="{04781D46-043B-48C6-81D2-18D6810E249A}"/>
                </a:ext>
              </a:extLst>
            </p:cNvPr>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30" name="Bevel 290">
              <a:extLst>
                <a:ext uri="{FF2B5EF4-FFF2-40B4-BE49-F238E27FC236}">
                  <a16:creationId xmlns:a16="http://schemas.microsoft.com/office/drawing/2014/main" id="{0382D247-B898-4BBF-9778-F5985322761E}"/>
                </a:ext>
              </a:extLst>
            </p:cNvPr>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31" name="Bevel 291">
              <a:extLst>
                <a:ext uri="{FF2B5EF4-FFF2-40B4-BE49-F238E27FC236}">
                  <a16:creationId xmlns:a16="http://schemas.microsoft.com/office/drawing/2014/main" id="{D684A98D-237B-4E08-9E4E-00800F54230E}"/>
                </a:ext>
              </a:extLst>
            </p:cNvPr>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32" name="Bevel 292">
              <a:extLst>
                <a:ext uri="{FF2B5EF4-FFF2-40B4-BE49-F238E27FC236}">
                  <a16:creationId xmlns:a16="http://schemas.microsoft.com/office/drawing/2014/main" id="{F8DA81DC-7F86-44FC-BAE9-D3A8F73107C5}"/>
                </a:ext>
              </a:extLst>
            </p:cNvPr>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533" name="Group 532">
            <a:extLst>
              <a:ext uri="{FF2B5EF4-FFF2-40B4-BE49-F238E27FC236}">
                <a16:creationId xmlns:a16="http://schemas.microsoft.com/office/drawing/2014/main" id="{11D8BDDB-CEB7-44D8-B81D-D593CF32252F}"/>
              </a:ext>
            </a:extLst>
          </p:cNvPr>
          <p:cNvGrpSpPr/>
          <p:nvPr/>
        </p:nvGrpSpPr>
        <p:grpSpPr>
          <a:xfrm>
            <a:off x="6963270" y="5180955"/>
            <a:ext cx="1140560" cy="1146310"/>
            <a:chOff x="8003440" y="5711690"/>
            <a:chExt cx="1140560" cy="1146310"/>
          </a:xfrm>
        </p:grpSpPr>
        <p:sp>
          <p:nvSpPr>
            <p:cNvPr id="534" name="Bevel 294">
              <a:extLst>
                <a:ext uri="{FF2B5EF4-FFF2-40B4-BE49-F238E27FC236}">
                  <a16:creationId xmlns:a16="http://schemas.microsoft.com/office/drawing/2014/main" id="{81C2AB39-D2E4-4127-8B4E-04548365D9C4}"/>
                </a:ext>
              </a:extLst>
            </p:cNvPr>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35" name="Bevel 295">
              <a:extLst>
                <a:ext uri="{FF2B5EF4-FFF2-40B4-BE49-F238E27FC236}">
                  <a16:creationId xmlns:a16="http://schemas.microsoft.com/office/drawing/2014/main" id="{216F107E-02C0-4350-92DF-C035379F592A}"/>
                </a:ext>
              </a:extLst>
            </p:cNvPr>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36" name="Bevel 296">
              <a:extLst>
                <a:ext uri="{FF2B5EF4-FFF2-40B4-BE49-F238E27FC236}">
                  <a16:creationId xmlns:a16="http://schemas.microsoft.com/office/drawing/2014/main" id="{70188A13-DC2B-4D9C-BADB-5B18B395EC85}"/>
                </a:ext>
              </a:extLst>
            </p:cNvPr>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37" name="Bevel 297">
              <a:extLst>
                <a:ext uri="{FF2B5EF4-FFF2-40B4-BE49-F238E27FC236}">
                  <a16:creationId xmlns:a16="http://schemas.microsoft.com/office/drawing/2014/main" id="{542BB5D8-19C1-45AA-BF0E-2D0136461F0A}"/>
                </a:ext>
              </a:extLst>
            </p:cNvPr>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538" name="Group 537">
            <a:extLst>
              <a:ext uri="{FF2B5EF4-FFF2-40B4-BE49-F238E27FC236}">
                <a16:creationId xmlns:a16="http://schemas.microsoft.com/office/drawing/2014/main" id="{9140D2FE-3D46-46B4-8863-6495FF47DF0C}"/>
              </a:ext>
            </a:extLst>
          </p:cNvPr>
          <p:cNvGrpSpPr/>
          <p:nvPr/>
        </p:nvGrpSpPr>
        <p:grpSpPr>
          <a:xfrm>
            <a:off x="8087406" y="3458615"/>
            <a:ext cx="570280" cy="2286870"/>
            <a:chOff x="323528" y="1640368"/>
            <a:chExt cx="570280" cy="2286870"/>
          </a:xfrm>
        </p:grpSpPr>
        <p:sp>
          <p:nvSpPr>
            <p:cNvPr id="539" name="Bevel 299">
              <a:extLst>
                <a:ext uri="{FF2B5EF4-FFF2-40B4-BE49-F238E27FC236}">
                  <a16:creationId xmlns:a16="http://schemas.microsoft.com/office/drawing/2014/main" id="{653AA7F0-033D-469F-B70E-2BD57EF9B7B1}"/>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40" name="Bevel 300">
              <a:extLst>
                <a:ext uri="{FF2B5EF4-FFF2-40B4-BE49-F238E27FC236}">
                  <a16:creationId xmlns:a16="http://schemas.microsoft.com/office/drawing/2014/main" id="{F0C6A074-9390-43DC-A396-43D8D9050D75}"/>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41" name="Bevel 301">
              <a:extLst>
                <a:ext uri="{FF2B5EF4-FFF2-40B4-BE49-F238E27FC236}">
                  <a16:creationId xmlns:a16="http://schemas.microsoft.com/office/drawing/2014/main" id="{CD947101-A305-4F60-8367-593F62E23EC1}"/>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42" name="Bevel 302">
              <a:extLst>
                <a:ext uri="{FF2B5EF4-FFF2-40B4-BE49-F238E27FC236}">
                  <a16:creationId xmlns:a16="http://schemas.microsoft.com/office/drawing/2014/main" id="{3EA62312-C0D0-4605-8E15-D4A8CA938E36}"/>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543" name="Group 542">
            <a:extLst>
              <a:ext uri="{FF2B5EF4-FFF2-40B4-BE49-F238E27FC236}">
                <a16:creationId xmlns:a16="http://schemas.microsoft.com/office/drawing/2014/main" id="{C95D019A-D3AB-4962-84EE-1C117FF9B52A}"/>
              </a:ext>
            </a:extLst>
          </p:cNvPr>
          <p:cNvGrpSpPr/>
          <p:nvPr/>
        </p:nvGrpSpPr>
        <p:grpSpPr>
          <a:xfrm rot="16200000">
            <a:off x="5516242" y="5466601"/>
            <a:ext cx="1140560" cy="1722408"/>
            <a:chOff x="2324328" y="-1131166"/>
            <a:chExt cx="1140560" cy="1722408"/>
          </a:xfrm>
        </p:grpSpPr>
        <p:sp>
          <p:nvSpPr>
            <p:cNvPr id="544" name="Bevel 304">
              <a:extLst>
                <a:ext uri="{FF2B5EF4-FFF2-40B4-BE49-F238E27FC236}">
                  <a16:creationId xmlns:a16="http://schemas.microsoft.com/office/drawing/2014/main" id="{563E9979-EF31-4486-AC8D-EFB2F77AD208}"/>
                </a:ext>
              </a:extLst>
            </p:cNvPr>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45" name="Bevel 305">
              <a:extLst>
                <a:ext uri="{FF2B5EF4-FFF2-40B4-BE49-F238E27FC236}">
                  <a16:creationId xmlns:a16="http://schemas.microsoft.com/office/drawing/2014/main" id="{BC49EE88-AF8B-447D-AB98-CC6A265254EE}"/>
                </a:ext>
              </a:extLst>
            </p:cNvPr>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46" name="Bevel 306">
              <a:extLst>
                <a:ext uri="{FF2B5EF4-FFF2-40B4-BE49-F238E27FC236}">
                  <a16:creationId xmlns:a16="http://schemas.microsoft.com/office/drawing/2014/main" id="{627D341C-974F-498D-AF55-CC5E1784892A}"/>
                </a:ext>
              </a:extLst>
            </p:cNvPr>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47" name="Bevel 307">
              <a:extLst>
                <a:ext uri="{FF2B5EF4-FFF2-40B4-BE49-F238E27FC236}">
                  <a16:creationId xmlns:a16="http://schemas.microsoft.com/office/drawing/2014/main" id="{3B74ABF7-4E18-414C-AC70-3AF50CAAAEBE}"/>
                </a:ext>
              </a:extLst>
            </p:cNvPr>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548" name="Group 547">
            <a:extLst>
              <a:ext uri="{FF2B5EF4-FFF2-40B4-BE49-F238E27FC236}">
                <a16:creationId xmlns:a16="http://schemas.microsoft.com/office/drawing/2014/main" id="{0B9D4141-C72F-47E4-B89D-1CFEE01D2995}"/>
              </a:ext>
            </a:extLst>
          </p:cNvPr>
          <p:cNvGrpSpPr/>
          <p:nvPr/>
        </p:nvGrpSpPr>
        <p:grpSpPr>
          <a:xfrm rot="16200000">
            <a:off x="3793868" y="5472385"/>
            <a:ext cx="1140560" cy="1710840"/>
            <a:chOff x="1259632" y="4643510"/>
            <a:chExt cx="1140560" cy="1710840"/>
          </a:xfrm>
        </p:grpSpPr>
        <p:sp>
          <p:nvSpPr>
            <p:cNvPr id="549" name="Bevel 309">
              <a:extLst>
                <a:ext uri="{FF2B5EF4-FFF2-40B4-BE49-F238E27FC236}">
                  <a16:creationId xmlns:a16="http://schemas.microsoft.com/office/drawing/2014/main" id="{C552033F-344F-4597-BE63-02267157689A}"/>
                </a:ext>
              </a:extLst>
            </p:cNvPr>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50" name="Bevel 310">
              <a:extLst>
                <a:ext uri="{FF2B5EF4-FFF2-40B4-BE49-F238E27FC236}">
                  <a16:creationId xmlns:a16="http://schemas.microsoft.com/office/drawing/2014/main" id="{DE04954D-0B7F-4796-9091-93E6135975A6}"/>
                </a:ext>
              </a:extLst>
            </p:cNvPr>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51" name="Bevel 311">
              <a:extLst>
                <a:ext uri="{FF2B5EF4-FFF2-40B4-BE49-F238E27FC236}">
                  <a16:creationId xmlns:a16="http://schemas.microsoft.com/office/drawing/2014/main" id="{DF772BC7-F6D8-42E1-87DC-8AB64201C46B}"/>
                </a:ext>
              </a:extLst>
            </p:cNvPr>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52" name="Bevel 312">
              <a:extLst>
                <a:ext uri="{FF2B5EF4-FFF2-40B4-BE49-F238E27FC236}">
                  <a16:creationId xmlns:a16="http://schemas.microsoft.com/office/drawing/2014/main" id="{E162CD59-3C25-4A1C-92A0-00D71548AB18}"/>
                </a:ext>
              </a:extLst>
            </p:cNvPr>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553" name="Group 552">
            <a:extLst>
              <a:ext uri="{FF2B5EF4-FFF2-40B4-BE49-F238E27FC236}">
                <a16:creationId xmlns:a16="http://schemas.microsoft.com/office/drawing/2014/main" id="{F8780F3B-90D3-4D9E-8435-D55FF7890DEC}"/>
              </a:ext>
            </a:extLst>
          </p:cNvPr>
          <p:cNvGrpSpPr/>
          <p:nvPr/>
        </p:nvGrpSpPr>
        <p:grpSpPr>
          <a:xfrm rot="16200000">
            <a:off x="2053109" y="5443509"/>
            <a:ext cx="570280" cy="2286870"/>
            <a:chOff x="323528" y="1640368"/>
            <a:chExt cx="570280" cy="2286870"/>
          </a:xfrm>
        </p:grpSpPr>
        <p:sp>
          <p:nvSpPr>
            <p:cNvPr id="554" name="Bevel 314">
              <a:extLst>
                <a:ext uri="{FF2B5EF4-FFF2-40B4-BE49-F238E27FC236}">
                  <a16:creationId xmlns:a16="http://schemas.microsoft.com/office/drawing/2014/main" id="{401039DE-A8A9-42EC-BD9D-81FC36C9A9BD}"/>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55" name="Bevel 315">
              <a:extLst>
                <a:ext uri="{FF2B5EF4-FFF2-40B4-BE49-F238E27FC236}">
                  <a16:creationId xmlns:a16="http://schemas.microsoft.com/office/drawing/2014/main" id="{7B891B17-EB74-4D24-9356-51F1D10308C4}"/>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56" name="Bevel 316">
              <a:extLst>
                <a:ext uri="{FF2B5EF4-FFF2-40B4-BE49-F238E27FC236}">
                  <a16:creationId xmlns:a16="http://schemas.microsoft.com/office/drawing/2014/main" id="{9EAF2FEE-BBCA-427F-84DD-93E0F040684A}"/>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57" name="Bevel 317">
              <a:extLst>
                <a:ext uri="{FF2B5EF4-FFF2-40B4-BE49-F238E27FC236}">
                  <a16:creationId xmlns:a16="http://schemas.microsoft.com/office/drawing/2014/main" id="{00622722-D982-4C74-B07A-6685D4B90CB1}"/>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558" name="Group 557">
            <a:extLst>
              <a:ext uri="{FF2B5EF4-FFF2-40B4-BE49-F238E27FC236}">
                <a16:creationId xmlns:a16="http://schemas.microsoft.com/office/drawing/2014/main" id="{94E182C3-7F97-4829-BE04-95875C263B52}"/>
              </a:ext>
            </a:extLst>
          </p:cNvPr>
          <p:cNvGrpSpPr/>
          <p:nvPr/>
        </p:nvGrpSpPr>
        <p:grpSpPr>
          <a:xfrm>
            <a:off x="6366280" y="4599175"/>
            <a:ext cx="1140560" cy="1710840"/>
            <a:chOff x="1259632" y="4643510"/>
            <a:chExt cx="1140560" cy="1710840"/>
          </a:xfrm>
        </p:grpSpPr>
        <p:sp>
          <p:nvSpPr>
            <p:cNvPr id="559" name="Bevel 319">
              <a:extLst>
                <a:ext uri="{FF2B5EF4-FFF2-40B4-BE49-F238E27FC236}">
                  <a16:creationId xmlns:a16="http://schemas.microsoft.com/office/drawing/2014/main" id="{81490144-0C59-4C91-8132-939AC264A514}"/>
                </a:ext>
              </a:extLst>
            </p:cNvPr>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60" name="Bevel 320">
              <a:extLst>
                <a:ext uri="{FF2B5EF4-FFF2-40B4-BE49-F238E27FC236}">
                  <a16:creationId xmlns:a16="http://schemas.microsoft.com/office/drawing/2014/main" id="{D4917345-F9D4-46F2-A22F-33AFDE1755DB}"/>
                </a:ext>
              </a:extLst>
            </p:cNvPr>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61" name="Bevel 321">
              <a:extLst>
                <a:ext uri="{FF2B5EF4-FFF2-40B4-BE49-F238E27FC236}">
                  <a16:creationId xmlns:a16="http://schemas.microsoft.com/office/drawing/2014/main" id="{9B3A25A6-DEF7-474A-850A-DEC7A6C3D633}"/>
                </a:ext>
              </a:extLst>
            </p:cNvPr>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62" name="Bevel 322">
              <a:extLst>
                <a:ext uri="{FF2B5EF4-FFF2-40B4-BE49-F238E27FC236}">
                  <a16:creationId xmlns:a16="http://schemas.microsoft.com/office/drawing/2014/main" id="{EA475B01-74C6-4833-895B-B454C46B07F1}"/>
                </a:ext>
              </a:extLst>
            </p:cNvPr>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563" name="Group 562">
            <a:extLst>
              <a:ext uri="{FF2B5EF4-FFF2-40B4-BE49-F238E27FC236}">
                <a16:creationId xmlns:a16="http://schemas.microsoft.com/office/drawing/2014/main" id="{A65043A8-8D0A-4E59-913C-961035053AC7}"/>
              </a:ext>
            </a:extLst>
          </p:cNvPr>
          <p:cNvGrpSpPr/>
          <p:nvPr/>
        </p:nvGrpSpPr>
        <p:grpSpPr>
          <a:xfrm>
            <a:off x="6946846" y="3427641"/>
            <a:ext cx="1140560" cy="1716590"/>
            <a:chOff x="7656408" y="2363048"/>
            <a:chExt cx="1140560" cy="1716590"/>
          </a:xfrm>
        </p:grpSpPr>
        <p:sp>
          <p:nvSpPr>
            <p:cNvPr id="564" name="Bevel 324">
              <a:extLst>
                <a:ext uri="{FF2B5EF4-FFF2-40B4-BE49-F238E27FC236}">
                  <a16:creationId xmlns:a16="http://schemas.microsoft.com/office/drawing/2014/main" id="{78DAF61E-CAF4-41CB-A46F-B49FDC4634EC}"/>
                </a:ext>
              </a:extLst>
            </p:cNvPr>
            <p:cNvSpPr/>
            <p:nvPr/>
          </p:nvSpPr>
          <p:spPr>
            <a:xfrm>
              <a:off x="765640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65" name="Bevel 325">
              <a:extLst>
                <a:ext uri="{FF2B5EF4-FFF2-40B4-BE49-F238E27FC236}">
                  <a16:creationId xmlns:a16="http://schemas.microsoft.com/office/drawing/2014/main" id="{51E5B217-6CA8-40DD-AFFC-561E1410A768}"/>
                </a:ext>
              </a:extLst>
            </p:cNvPr>
            <p:cNvSpPr/>
            <p:nvPr/>
          </p:nvSpPr>
          <p:spPr>
            <a:xfrm>
              <a:off x="7656408" y="236304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66" name="Bevel 326">
              <a:extLst>
                <a:ext uri="{FF2B5EF4-FFF2-40B4-BE49-F238E27FC236}">
                  <a16:creationId xmlns:a16="http://schemas.microsoft.com/office/drawing/2014/main" id="{9C39CF55-D6E8-4E85-807E-8E9488EA2733}"/>
                </a:ext>
              </a:extLst>
            </p:cNvPr>
            <p:cNvSpPr/>
            <p:nvPr/>
          </p:nvSpPr>
          <p:spPr>
            <a:xfrm>
              <a:off x="822668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67" name="Bevel 327">
              <a:extLst>
                <a:ext uri="{FF2B5EF4-FFF2-40B4-BE49-F238E27FC236}">
                  <a16:creationId xmlns:a16="http://schemas.microsoft.com/office/drawing/2014/main" id="{E865ABFD-9F78-47C3-A050-285C15C412E4}"/>
                </a:ext>
              </a:extLst>
            </p:cNvPr>
            <p:cNvSpPr/>
            <p:nvPr/>
          </p:nvSpPr>
          <p:spPr>
            <a:xfrm>
              <a:off x="8226688" y="350935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568" name="Group 567">
            <a:extLst>
              <a:ext uri="{FF2B5EF4-FFF2-40B4-BE49-F238E27FC236}">
                <a16:creationId xmlns:a16="http://schemas.microsoft.com/office/drawing/2014/main" id="{32E48EEE-C16A-4306-BD6B-51C40E562613}"/>
              </a:ext>
            </a:extLst>
          </p:cNvPr>
          <p:cNvGrpSpPr/>
          <p:nvPr/>
        </p:nvGrpSpPr>
        <p:grpSpPr>
          <a:xfrm>
            <a:off x="1212255" y="4557629"/>
            <a:ext cx="1140560" cy="1710840"/>
            <a:chOff x="3342080" y="4313306"/>
            <a:chExt cx="1140560" cy="1710840"/>
          </a:xfrm>
        </p:grpSpPr>
        <p:sp>
          <p:nvSpPr>
            <p:cNvPr id="569" name="Bevel 329">
              <a:extLst>
                <a:ext uri="{FF2B5EF4-FFF2-40B4-BE49-F238E27FC236}">
                  <a16:creationId xmlns:a16="http://schemas.microsoft.com/office/drawing/2014/main" id="{3875EFB3-AB5E-4CF8-8649-F6CBD6DB1A74}"/>
                </a:ext>
              </a:extLst>
            </p:cNvPr>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70" name="Bevel 330">
              <a:extLst>
                <a:ext uri="{FF2B5EF4-FFF2-40B4-BE49-F238E27FC236}">
                  <a16:creationId xmlns:a16="http://schemas.microsoft.com/office/drawing/2014/main" id="{488CCEF1-1191-44D6-8C4F-66251DEE4BCE}"/>
                </a:ext>
              </a:extLst>
            </p:cNvPr>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71" name="Bevel 331">
              <a:extLst>
                <a:ext uri="{FF2B5EF4-FFF2-40B4-BE49-F238E27FC236}">
                  <a16:creationId xmlns:a16="http://schemas.microsoft.com/office/drawing/2014/main" id="{9850DEF0-A19F-448A-92E6-6F35836C997D}"/>
                </a:ext>
              </a:extLst>
            </p:cNvPr>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72" name="Bevel 332">
              <a:extLst>
                <a:ext uri="{FF2B5EF4-FFF2-40B4-BE49-F238E27FC236}">
                  <a16:creationId xmlns:a16="http://schemas.microsoft.com/office/drawing/2014/main" id="{3003C83A-FE2D-4515-B155-5D8CF59AE4AD}"/>
                </a:ext>
              </a:extLst>
            </p:cNvPr>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573" name="Group 572">
            <a:extLst>
              <a:ext uri="{FF2B5EF4-FFF2-40B4-BE49-F238E27FC236}">
                <a16:creationId xmlns:a16="http://schemas.microsoft.com/office/drawing/2014/main" id="{DD27AF27-4AE7-4F4F-8C0D-9A120E9F058C}"/>
              </a:ext>
            </a:extLst>
          </p:cNvPr>
          <p:cNvGrpSpPr/>
          <p:nvPr/>
        </p:nvGrpSpPr>
        <p:grpSpPr>
          <a:xfrm>
            <a:off x="3514479" y="4620673"/>
            <a:ext cx="1140560" cy="1146310"/>
            <a:chOff x="8003440" y="5711690"/>
            <a:chExt cx="1140560" cy="1146310"/>
          </a:xfrm>
        </p:grpSpPr>
        <p:sp>
          <p:nvSpPr>
            <p:cNvPr id="574" name="Bevel 334">
              <a:extLst>
                <a:ext uri="{FF2B5EF4-FFF2-40B4-BE49-F238E27FC236}">
                  <a16:creationId xmlns:a16="http://schemas.microsoft.com/office/drawing/2014/main" id="{570DDD07-4C8F-4D0C-8C34-3B2769B85011}"/>
                </a:ext>
              </a:extLst>
            </p:cNvPr>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75" name="Bevel 335">
              <a:extLst>
                <a:ext uri="{FF2B5EF4-FFF2-40B4-BE49-F238E27FC236}">
                  <a16:creationId xmlns:a16="http://schemas.microsoft.com/office/drawing/2014/main" id="{FC00C103-5450-48F9-8C79-8DBE9C175A06}"/>
                </a:ext>
              </a:extLst>
            </p:cNvPr>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76" name="Bevel 336">
              <a:extLst>
                <a:ext uri="{FF2B5EF4-FFF2-40B4-BE49-F238E27FC236}">
                  <a16:creationId xmlns:a16="http://schemas.microsoft.com/office/drawing/2014/main" id="{BA2E5572-51A1-4982-9223-47D49C7ED1BC}"/>
                </a:ext>
              </a:extLst>
            </p:cNvPr>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77" name="Bevel 337">
              <a:extLst>
                <a:ext uri="{FF2B5EF4-FFF2-40B4-BE49-F238E27FC236}">
                  <a16:creationId xmlns:a16="http://schemas.microsoft.com/office/drawing/2014/main" id="{EF0CE2CE-D455-48DF-8807-216AF5739AF6}"/>
                </a:ext>
              </a:extLst>
            </p:cNvPr>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578" name="Group 577">
            <a:extLst>
              <a:ext uri="{FF2B5EF4-FFF2-40B4-BE49-F238E27FC236}">
                <a16:creationId xmlns:a16="http://schemas.microsoft.com/office/drawing/2014/main" id="{D779CA69-2AAF-4CF3-BB96-E5A0BE8C0EA4}"/>
              </a:ext>
            </a:extLst>
          </p:cNvPr>
          <p:cNvGrpSpPr/>
          <p:nvPr/>
        </p:nvGrpSpPr>
        <p:grpSpPr>
          <a:xfrm>
            <a:off x="2352165" y="3988379"/>
            <a:ext cx="1140560" cy="1716590"/>
            <a:chOff x="7656408" y="2363048"/>
            <a:chExt cx="1140560" cy="1716590"/>
          </a:xfrm>
        </p:grpSpPr>
        <p:sp>
          <p:nvSpPr>
            <p:cNvPr id="579" name="Bevel 339">
              <a:extLst>
                <a:ext uri="{FF2B5EF4-FFF2-40B4-BE49-F238E27FC236}">
                  <a16:creationId xmlns:a16="http://schemas.microsoft.com/office/drawing/2014/main" id="{94C281AC-3D90-429A-AFF2-EF270C6DDDA6}"/>
                </a:ext>
              </a:extLst>
            </p:cNvPr>
            <p:cNvSpPr/>
            <p:nvPr/>
          </p:nvSpPr>
          <p:spPr>
            <a:xfrm>
              <a:off x="765640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80" name="Bevel 340">
              <a:extLst>
                <a:ext uri="{FF2B5EF4-FFF2-40B4-BE49-F238E27FC236}">
                  <a16:creationId xmlns:a16="http://schemas.microsoft.com/office/drawing/2014/main" id="{7831E96C-10F5-4B85-A428-9044D33F046A}"/>
                </a:ext>
              </a:extLst>
            </p:cNvPr>
            <p:cNvSpPr/>
            <p:nvPr/>
          </p:nvSpPr>
          <p:spPr>
            <a:xfrm>
              <a:off x="7656408" y="236304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81" name="Bevel 341">
              <a:extLst>
                <a:ext uri="{FF2B5EF4-FFF2-40B4-BE49-F238E27FC236}">
                  <a16:creationId xmlns:a16="http://schemas.microsoft.com/office/drawing/2014/main" id="{96E166FE-06AA-4A45-8D9C-C43C48087D2C}"/>
                </a:ext>
              </a:extLst>
            </p:cNvPr>
            <p:cNvSpPr/>
            <p:nvPr/>
          </p:nvSpPr>
          <p:spPr>
            <a:xfrm>
              <a:off x="822668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82" name="Bevel 342">
              <a:extLst>
                <a:ext uri="{FF2B5EF4-FFF2-40B4-BE49-F238E27FC236}">
                  <a16:creationId xmlns:a16="http://schemas.microsoft.com/office/drawing/2014/main" id="{4CF778F8-C19A-4F0C-B226-1F4488943A12}"/>
                </a:ext>
              </a:extLst>
            </p:cNvPr>
            <p:cNvSpPr/>
            <p:nvPr/>
          </p:nvSpPr>
          <p:spPr>
            <a:xfrm>
              <a:off x="8226688" y="350935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583" name="Group 582">
            <a:extLst>
              <a:ext uri="{FF2B5EF4-FFF2-40B4-BE49-F238E27FC236}">
                <a16:creationId xmlns:a16="http://schemas.microsoft.com/office/drawing/2014/main" id="{F8F22056-D0EA-42C2-9D74-5A7572F34888}"/>
              </a:ext>
            </a:extLst>
          </p:cNvPr>
          <p:cNvGrpSpPr/>
          <p:nvPr/>
        </p:nvGrpSpPr>
        <p:grpSpPr>
          <a:xfrm>
            <a:off x="1211605" y="2900376"/>
            <a:ext cx="570280" cy="2286870"/>
            <a:chOff x="323528" y="1640368"/>
            <a:chExt cx="570280" cy="2286870"/>
          </a:xfrm>
        </p:grpSpPr>
        <p:sp>
          <p:nvSpPr>
            <p:cNvPr id="584" name="Bevel 344">
              <a:extLst>
                <a:ext uri="{FF2B5EF4-FFF2-40B4-BE49-F238E27FC236}">
                  <a16:creationId xmlns:a16="http://schemas.microsoft.com/office/drawing/2014/main" id="{448E870E-6A63-42F6-A0EE-35022A8F14E9}"/>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85" name="Bevel 345">
              <a:extLst>
                <a:ext uri="{FF2B5EF4-FFF2-40B4-BE49-F238E27FC236}">
                  <a16:creationId xmlns:a16="http://schemas.microsoft.com/office/drawing/2014/main" id="{CC190300-D7F0-4D13-B593-5B82C800012A}"/>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86" name="Bevel 346">
              <a:extLst>
                <a:ext uri="{FF2B5EF4-FFF2-40B4-BE49-F238E27FC236}">
                  <a16:creationId xmlns:a16="http://schemas.microsoft.com/office/drawing/2014/main" id="{7CB21C9F-B1AC-4CE3-9358-86ECE2B9732E}"/>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87" name="Bevel 347">
              <a:extLst>
                <a:ext uri="{FF2B5EF4-FFF2-40B4-BE49-F238E27FC236}">
                  <a16:creationId xmlns:a16="http://schemas.microsoft.com/office/drawing/2014/main" id="{FFE353CE-196D-4FDD-A1EA-4BD816851276}"/>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588" name="Group 587">
            <a:extLst>
              <a:ext uri="{FF2B5EF4-FFF2-40B4-BE49-F238E27FC236}">
                <a16:creationId xmlns:a16="http://schemas.microsoft.com/office/drawing/2014/main" id="{34270BA1-6963-4A95-BD13-6F6BCF0624B8}"/>
              </a:ext>
            </a:extLst>
          </p:cNvPr>
          <p:cNvGrpSpPr/>
          <p:nvPr/>
        </p:nvGrpSpPr>
        <p:grpSpPr>
          <a:xfrm rot="5400000">
            <a:off x="4919044" y="3720785"/>
            <a:ext cx="1140560" cy="1722408"/>
            <a:chOff x="2324328" y="-1131166"/>
            <a:chExt cx="1140560" cy="1722408"/>
          </a:xfrm>
        </p:grpSpPr>
        <p:sp>
          <p:nvSpPr>
            <p:cNvPr id="589" name="Bevel 349">
              <a:extLst>
                <a:ext uri="{FF2B5EF4-FFF2-40B4-BE49-F238E27FC236}">
                  <a16:creationId xmlns:a16="http://schemas.microsoft.com/office/drawing/2014/main" id="{5B49AA4A-6D29-4DAB-A93E-2CB84F192D7A}"/>
                </a:ext>
              </a:extLst>
            </p:cNvPr>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90" name="Bevel 350">
              <a:extLst>
                <a:ext uri="{FF2B5EF4-FFF2-40B4-BE49-F238E27FC236}">
                  <a16:creationId xmlns:a16="http://schemas.microsoft.com/office/drawing/2014/main" id="{49CC0572-CF1B-4C2E-9FEC-BB6C36A5954B}"/>
                </a:ext>
              </a:extLst>
            </p:cNvPr>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91" name="Bevel 351">
              <a:extLst>
                <a:ext uri="{FF2B5EF4-FFF2-40B4-BE49-F238E27FC236}">
                  <a16:creationId xmlns:a16="http://schemas.microsoft.com/office/drawing/2014/main" id="{B78E4C05-3388-40CD-BA16-B6E433D7FFBA}"/>
                </a:ext>
              </a:extLst>
            </p:cNvPr>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92" name="Bevel 352">
              <a:extLst>
                <a:ext uri="{FF2B5EF4-FFF2-40B4-BE49-F238E27FC236}">
                  <a16:creationId xmlns:a16="http://schemas.microsoft.com/office/drawing/2014/main" id="{B45FD10F-0A60-4187-BE38-BBB62D373814}"/>
                </a:ext>
              </a:extLst>
            </p:cNvPr>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593" name="Group 592">
            <a:extLst>
              <a:ext uri="{FF2B5EF4-FFF2-40B4-BE49-F238E27FC236}">
                <a16:creationId xmlns:a16="http://schemas.microsoft.com/office/drawing/2014/main" id="{6D1A263C-F1A5-4A82-90BF-2DC70A575E67}"/>
              </a:ext>
            </a:extLst>
          </p:cNvPr>
          <p:cNvGrpSpPr/>
          <p:nvPr/>
        </p:nvGrpSpPr>
        <p:grpSpPr>
          <a:xfrm rot="5400000">
            <a:off x="3192413" y="3132959"/>
            <a:ext cx="1140560" cy="1710840"/>
            <a:chOff x="7992800" y="214662"/>
            <a:chExt cx="1140560" cy="1710840"/>
          </a:xfrm>
        </p:grpSpPr>
        <p:sp>
          <p:nvSpPr>
            <p:cNvPr id="594" name="Bevel 354">
              <a:extLst>
                <a:ext uri="{FF2B5EF4-FFF2-40B4-BE49-F238E27FC236}">
                  <a16:creationId xmlns:a16="http://schemas.microsoft.com/office/drawing/2014/main" id="{22AEF876-8C05-4AB2-8F2E-1C149A6CE8A0}"/>
                </a:ext>
              </a:extLst>
            </p:cNvPr>
            <p:cNvSpPr/>
            <p:nvPr/>
          </p:nvSpPr>
          <p:spPr>
            <a:xfrm>
              <a:off x="856308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95" name="Bevel 355">
              <a:extLst>
                <a:ext uri="{FF2B5EF4-FFF2-40B4-BE49-F238E27FC236}">
                  <a16:creationId xmlns:a16="http://schemas.microsoft.com/office/drawing/2014/main" id="{1A803177-4045-4C6F-80E9-62418064CC43}"/>
                </a:ext>
              </a:extLst>
            </p:cNvPr>
            <p:cNvSpPr/>
            <p:nvPr/>
          </p:nvSpPr>
          <p:spPr>
            <a:xfrm>
              <a:off x="799280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96" name="Bevel 356">
              <a:extLst>
                <a:ext uri="{FF2B5EF4-FFF2-40B4-BE49-F238E27FC236}">
                  <a16:creationId xmlns:a16="http://schemas.microsoft.com/office/drawing/2014/main" id="{CFF6652A-90FE-4473-8849-F15F30F442C7}"/>
                </a:ext>
              </a:extLst>
            </p:cNvPr>
            <p:cNvSpPr/>
            <p:nvPr/>
          </p:nvSpPr>
          <p:spPr>
            <a:xfrm>
              <a:off x="8563080" y="77919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97" name="Bevel 357">
              <a:extLst>
                <a:ext uri="{FF2B5EF4-FFF2-40B4-BE49-F238E27FC236}">
                  <a16:creationId xmlns:a16="http://schemas.microsoft.com/office/drawing/2014/main" id="{C2B079E4-C92D-4836-8419-985B34BDFB48}"/>
                </a:ext>
              </a:extLst>
            </p:cNvPr>
            <p:cNvSpPr/>
            <p:nvPr/>
          </p:nvSpPr>
          <p:spPr>
            <a:xfrm>
              <a:off x="8563080" y="135522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598" name="Group 597">
            <a:extLst>
              <a:ext uri="{FF2B5EF4-FFF2-40B4-BE49-F238E27FC236}">
                <a16:creationId xmlns:a16="http://schemas.microsoft.com/office/drawing/2014/main" id="{FEBBF55C-6E0D-4C00-9492-5D100176CE10}"/>
              </a:ext>
            </a:extLst>
          </p:cNvPr>
          <p:cNvGrpSpPr/>
          <p:nvPr/>
        </p:nvGrpSpPr>
        <p:grpSpPr>
          <a:xfrm>
            <a:off x="5774430" y="2871183"/>
            <a:ext cx="1140560" cy="1716590"/>
            <a:chOff x="7656408" y="2363048"/>
            <a:chExt cx="1140560" cy="1716590"/>
          </a:xfrm>
        </p:grpSpPr>
        <p:sp>
          <p:nvSpPr>
            <p:cNvPr id="599" name="Bevel 359">
              <a:extLst>
                <a:ext uri="{FF2B5EF4-FFF2-40B4-BE49-F238E27FC236}">
                  <a16:creationId xmlns:a16="http://schemas.microsoft.com/office/drawing/2014/main" id="{BA376B50-3DCA-4C01-B0C5-B61E5426BF61}"/>
                </a:ext>
              </a:extLst>
            </p:cNvPr>
            <p:cNvSpPr/>
            <p:nvPr/>
          </p:nvSpPr>
          <p:spPr>
            <a:xfrm>
              <a:off x="765640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00" name="Bevel 360">
              <a:extLst>
                <a:ext uri="{FF2B5EF4-FFF2-40B4-BE49-F238E27FC236}">
                  <a16:creationId xmlns:a16="http://schemas.microsoft.com/office/drawing/2014/main" id="{AA2BB310-3729-4688-B1D8-5F2EB08E13C6}"/>
                </a:ext>
              </a:extLst>
            </p:cNvPr>
            <p:cNvSpPr/>
            <p:nvPr/>
          </p:nvSpPr>
          <p:spPr>
            <a:xfrm>
              <a:off x="7656408" y="236304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01" name="Bevel 361">
              <a:extLst>
                <a:ext uri="{FF2B5EF4-FFF2-40B4-BE49-F238E27FC236}">
                  <a16:creationId xmlns:a16="http://schemas.microsoft.com/office/drawing/2014/main" id="{DB81CB9B-36EE-4259-A57A-FE474E600F3D}"/>
                </a:ext>
              </a:extLst>
            </p:cNvPr>
            <p:cNvSpPr/>
            <p:nvPr/>
          </p:nvSpPr>
          <p:spPr>
            <a:xfrm>
              <a:off x="822668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02" name="Bevel 362">
              <a:extLst>
                <a:ext uri="{FF2B5EF4-FFF2-40B4-BE49-F238E27FC236}">
                  <a16:creationId xmlns:a16="http://schemas.microsoft.com/office/drawing/2014/main" id="{B9DA7DE5-AEC7-46B6-AFFF-84B28D8815DE}"/>
                </a:ext>
              </a:extLst>
            </p:cNvPr>
            <p:cNvSpPr/>
            <p:nvPr/>
          </p:nvSpPr>
          <p:spPr>
            <a:xfrm>
              <a:off x="8226688" y="350935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603" name="Group 602">
            <a:extLst>
              <a:ext uri="{FF2B5EF4-FFF2-40B4-BE49-F238E27FC236}">
                <a16:creationId xmlns:a16="http://schemas.microsoft.com/office/drawing/2014/main" id="{D1D0C267-FA8E-45BF-A225-F35AD4ED1979}"/>
              </a:ext>
            </a:extLst>
          </p:cNvPr>
          <p:cNvGrpSpPr/>
          <p:nvPr/>
        </p:nvGrpSpPr>
        <p:grpSpPr>
          <a:xfrm>
            <a:off x="1776067" y="2271789"/>
            <a:ext cx="570280" cy="2286870"/>
            <a:chOff x="323528" y="1640368"/>
            <a:chExt cx="570280" cy="2286870"/>
          </a:xfrm>
        </p:grpSpPr>
        <p:sp>
          <p:nvSpPr>
            <p:cNvPr id="604" name="Bevel 364">
              <a:extLst>
                <a:ext uri="{FF2B5EF4-FFF2-40B4-BE49-F238E27FC236}">
                  <a16:creationId xmlns:a16="http://schemas.microsoft.com/office/drawing/2014/main" id="{A0C03BC2-6C92-43D5-AECC-E484800CA611}"/>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05" name="Bevel 365">
              <a:extLst>
                <a:ext uri="{FF2B5EF4-FFF2-40B4-BE49-F238E27FC236}">
                  <a16:creationId xmlns:a16="http://schemas.microsoft.com/office/drawing/2014/main" id="{6A0374A5-34B0-44F1-91AC-B167304DDD71}"/>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06" name="Bevel 366">
              <a:extLst>
                <a:ext uri="{FF2B5EF4-FFF2-40B4-BE49-F238E27FC236}">
                  <a16:creationId xmlns:a16="http://schemas.microsoft.com/office/drawing/2014/main" id="{0ED01DDA-72E7-4B4C-9BD6-E68DDA9468E4}"/>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07" name="Bevel 367">
              <a:extLst>
                <a:ext uri="{FF2B5EF4-FFF2-40B4-BE49-F238E27FC236}">
                  <a16:creationId xmlns:a16="http://schemas.microsoft.com/office/drawing/2014/main" id="{A13672D4-B1FC-41D2-9C13-E4F5298DAF7A}"/>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608" name="Group 607">
            <a:extLst>
              <a:ext uri="{FF2B5EF4-FFF2-40B4-BE49-F238E27FC236}">
                <a16:creationId xmlns:a16="http://schemas.microsoft.com/office/drawing/2014/main" id="{AB48A255-FF69-4C7D-906C-CE01F0374037}"/>
              </a:ext>
            </a:extLst>
          </p:cNvPr>
          <p:cNvGrpSpPr/>
          <p:nvPr/>
        </p:nvGrpSpPr>
        <p:grpSpPr>
          <a:xfrm rot="16200000">
            <a:off x="2622133" y="2539029"/>
            <a:ext cx="1140560" cy="1710840"/>
            <a:chOff x="1259632" y="4643510"/>
            <a:chExt cx="1140560" cy="1710840"/>
          </a:xfrm>
        </p:grpSpPr>
        <p:sp>
          <p:nvSpPr>
            <p:cNvPr id="609" name="Bevel 369">
              <a:extLst>
                <a:ext uri="{FF2B5EF4-FFF2-40B4-BE49-F238E27FC236}">
                  <a16:creationId xmlns:a16="http://schemas.microsoft.com/office/drawing/2014/main" id="{4BB00BD5-723E-408C-8F82-0BA9EA716403}"/>
                </a:ext>
              </a:extLst>
            </p:cNvPr>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10" name="Bevel 370">
              <a:extLst>
                <a:ext uri="{FF2B5EF4-FFF2-40B4-BE49-F238E27FC236}">
                  <a16:creationId xmlns:a16="http://schemas.microsoft.com/office/drawing/2014/main" id="{50EF7C43-031B-44B0-9033-6FCDF2C655E7}"/>
                </a:ext>
              </a:extLst>
            </p:cNvPr>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11" name="Bevel 371">
              <a:extLst>
                <a:ext uri="{FF2B5EF4-FFF2-40B4-BE49-F238E27FC236}">
                  <a16:creationId xmlns:a16="http://schemas.microsoft.com/office/drawing/2014/main" id="{70BFAC50-4DB7-462C-941A-6051C1963979}"/>
                </a:ext>
              </a:extLst>
            </p:cNvPr>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12" name="Bevel 372">
              <a:extLst>
                <a:ext uri="{FF2B5EF4-FFF2-40B4-BE49-F238E27FC236}">
                  <a16:creationId xmlns:a16="http://schemas.microsoft.com/office/drawing/2014/main" id="{56198B8C-9FFD-43AF-A5A2-A2FA57BA8D61}"/>
                </a:ext>
              </a:extLst>
            </p:cNvPr>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613" name="Group 612">
            <a:extLst>
              <a:ext uri="{FF2B5EF4-FFF2-40B4-BE49-F238E27FC236}">
                <a16:creationId xmlns:a16="http://schemas.microsoft.com/office/drawing/2014/main" id="{1EA6FA65-AEED-42D2-A1F9-99F3395CBB2F}"/>
              </a:ext>
            </a:extLst>
          </p:cNvPr>
          <p:cNvGrpSpPr/>
          <p:nvPr/>
        </p:nvGrpSpPr>
        <p:grpSpPr>
          <a:xfrm rot="5400000">
            <a:off x="4361311" y="2556929"/>
            <a:ext cx="1140560" cy="1710840"/>
            <a:chOff x="3342080" y="4313306"/>
            <a:chExt cx="1140560" cy="1710840"/>
          </a:xfrm>
        </p:grpSpPr>
        <p:sp>
          <p:nvSpPr>
            <p:cNvPr id="614" name="Bevel 374">
              <a:extLst>
                <a:ext uri="{FF2B5EF4-FFF2-40B4-BE49-F238E27FC236}">
                  <a16:creationId xmlns:a16="http://schemas.microsoft.com/office/drawing/2014/main" id="{174162A6-1EB0-4CFB-8B36-36095E7EAA2D}"/>
                </a:ext>
              </a:extLst>
            </p:cNvPr>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15" name="Bevel 375">
              <a:extLst>
                <a:ext uri="{FF2B5EF4-FFF2-40B4-BE49-F238E27FC236}">
                  <a16:creationId xmlns:a16="http://schemas.microsoft.com/office/drawing/2014/main" id="{4CBBC616-EAF5-4DE3-8E90-D61FAC951BAB}"/>
                </a:ext>
              </a:extLst>
            </p:cNvPr>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16" name="Bevel 376">
              <a:extLst>
                <a:ext uri="{FF2B5EF4-FFF2-40B4-BE49-F238E27FC236}">
                  <a16:creationId xmlns:a16="http://schemas.microsoft.com/office/drawing/2014/main" id="{7A53AD78-B46E-44FB-9F5F-910A0698C9EB}"/>
                </a:ext>
              </a:extLst>
            </p:cNvPr>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17" name="Bevel 377">
              <a:extLst>
                <a:ext uri="{FF2B5EF4-FFF2-40B4-BE49-F238E27FC236}">
                  <a16:creationId xmlns:a16="http://schemas.microsoft.com/office/drawing/2014/main" id="{ABA59E97-E862-4A52-8371-3BCE2B6C6054}"/>
                </a:ext>
              </a:extLst>
            </p:cNvPr>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618" name="Group 617">
            <a:extLst>
              <a:ext uri="{FF2B5EF4-FFF2-40B4-BE49-F238E27FC236}">
                <a16:creationId xmlns:a16="http://schemas.microsoft.com/office/drawing/2014/main" id="{5F833EB6-792E-4B13-ABAC-74D4E030B7F3}"/>
              </a:ext>
            </a:extLst>
          </p:cNvPr>
          <p:cNvGrpSpPr/>
          <p:nvPr/>
        </p:nvGrpSpPr>
        <p:grpSpPr>
          <a:xfrm rot="5400000">
            <a:off x="7242626" y="2580259"/>
            <a:ext cx="1140560" cy="1722408"/>
            <a:chOff x="2324328" y="-1131166"/>
            <a:chExt cx="1140560" cy="1722408"/>
          </a:xfrm>
        </p:grpSpPr>
        <p:sp>
          <p:nvSpPr>
            <p:cNvPr id="619" name="Bevel 379">
              <a:extLst>
                <a:ext uri="{FF2B5EF4-FFF2-40B4-BE49-F238E27FC236}">
                  <a16:creationId xmlns:a16="http://schemas.microsoft.com/office/drawing/2014/main" id="{1B8CAADD-F8D8-41D0-87F4-CD1563715B9E}"/>
                </a:ext>
              </a:extLst>
            </p:cNvPr>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20" name="Bevel 380">
              <a:extLst>
                <a:ext uri="{FF2B5EF4-FFF2-40B4-BE49-F238E27FC236}">
                  <a16:creationId xmlns:a16="http://schemas.microsoft.com/office/drawing/2014/main" id="{D9B65B42-D77D-4BB1-83DA-F21C168B0F5D}"/>
                </a:ext>
              </a:extLst>
            </p:cNvPr>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21" name="Bevel 381">
              <a:extLst>
                <a:ext uri="{FF2B5EF4-FFF2-40B4-BE49-F238E27FC236}">
                  <a16:creationId xmlns:a16="http://schemas.microsoft.com/office/drawing/2014/main" id="{5066515D-0836-4F55-827D-03702D5D3D63}"/>
                </a:ext>
              </a:extLst>
            </p:cNvPr>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22" name="Bevel 382">
              <a:extLst>
                <a:ext uri="{FF2B5EF4-FFF2-40B4-BE49-F238E27FC236}">
                  <a16:creationId xmlns:a16="http://schemas.microsoft.com/office/drawing/2014/main" id="{F77D9CB9-9BB6-4EC2-BCF8-BC7830A69E53}"/>
                </a:ext>
              </a:extLst>
            </p:cNvPr>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623" name="Group 622">
            <a:extLst>
              <a:ext uri="{FF2B5EF4-FFF2-40B4-BE49-F238E27FC236}">
                <a16:creationId xmlns:a16="http://schemas.microsoft.com/office/drawing/2014/main" id="{5ADBFB40-8739-41DD-B37E-4D91B8BF61AC}"/>
              </a:ext>
            </a:extLst>
          </p:cNvPr>
          <p:cNvGrpSpPr/>
          <p:nvPr/>
        </p:nvGrpSpPr>
        <p:grpSpPr>
          <a:xfrm rot="5400000">
            <a:off x="2601329" y="1968748"/>
            <a:ext cx="1140560" cy="1710840"/>
            <a:chOff x="3342080" y="4313306"/>
            <a:chExt cx="1140560" cy="1710840"/>
          </a:xfrm>
        </p:grpSpPr>
        <p:sp>
          <p:nvSpPr>
            <p:cNvPr id="624" name="Bevel 384">
              <a:extLst>
                <a:ext uri="{FF2B5EF4-FFF2-40B4-BE49-F238E27FC236}">
                  <a16:creationId xmlns:a16="http://schemas.microsoft.com/office/drawing/2014/main" id="{B5709FB7-A2D6-401E-A233-09487ECD50A4}"/>
                </a:ext>
              </a:extLst>
            </p:cNvPr>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25" name="Bevel 385">
              <a:extLst>
                <a:ext uri="{FF2B5EF4-FFF2-40B4-BE49-F238E27FC236}">
                  <a16:creationId xmlns:a16="http://schemas.microsoft.com/office/drawing/2014/main" id="{C2378072-D985-4D3B-B0FA-9C4F77DE0D07}"/>
                </a:ext>
              </a:extLst>
            </p:cNvPr>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26" name="Bevel 386">
              <a:extLst>
                <a:ext uri="{FF2B5EF4-FFF2-40B4-BE49-F238E27FC236}">
                  <a16:creationId xmlns:a16="http://schemas.microsoft.com/office/drawing/2014/main" id="{CD606FD0-0C42-4D65-9492-8E803C4B6185}"/>
                </a:ext>
              </a:extLst>
            </p:cNvPr>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27" name="Bevel 387">
              <a:extLst>
                <a:ext uri="{FF2B5EF4-FFF2-40B4-BE49-F238E27FC236}">
                  <a16:creationId xmlns:a16="http://schemas.microsoft.com/office/drawing/2014/main" id="{19911EE2-4D83-4931-AD0C-F6082B409745}"/>
                </a:ext>
              </a:extLst>
            </p:cNvPr>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628" name="Group 627">
            <a:extLst>
              <a:ext uri="{FF2B5EF4-FFF2-40B4-BE49-F238E27FC236}">
                <a16:creationId xmlns:a16="http://schemas.microsoft.com/office/drawing/2014/main" id="{58240F12-0501-41DF-8BC7-CED5EFABD226}"/>
              </a:ext>
            </a:extLst>
          </p:cNvPr>
          <p:cNvGrpSpPr/>
          <p:nvPr/>
        </p:nvGrpSpPr>
        <p:grpSpPr>
          <a:xfrm>
            <a:off x="3492725" y="1668345"/>
            <a:ext cx="1140560" cy="1146310"/>
            <a:chOff x="8003440" y="5711690"/>
            <a:chExt cx="1140560" cy="1146310"/>
          </a:xfrm>
        </p:grpSpPr>
        <p:sp>
          <p:nvSpPr>
            <p:cNvPr id="629" name="Bevel 389">
              <a:extLst>
                <a:ext uri="{FF2B5EF4-FFF2-40B4-BE49-F238E27FC236}">
                  <a16:creationId xmlns:a16="http://schemas.microsoft.com/office/drawing/2014/main" id="{68DA6E47-9FD3-4B82-8D7B-0C0CE919366A}"/>
                </a:ext>
              </a:extLst>
            </p:cNvPr>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30" name="Bevel 390">
              <a:extLst>
                <a:ext uri="{FF2B5EF4-FFF2-40B4-BE49-F238E27FC236}">
                  <a16:creationId xmlns:a16="http://schemas.microsoft.com/office/drawing/2014/main" id="{3887F1F9-87F6-42A3-95D8-CCE9860C97DD}"/>
                </a:ext>
              </a:extLst>
            </p:cNvPr>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31" name="Bevel 391">
              <a:extLst>
                <a:ext uri="{FF2B5EF4-FFF2-40B4-BE49-F238E27FC236}">
                  <a16:creationId xmlns:a16="http://schemas.microsoft.com/office/drawing/2014/main" id="{6B05C2BB-8060-4A83-9A42-0BB2E792E62C}"/>
                </a:ext>
              </a:extLst>
            </p:cNvPr>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32" name="Bevel 392">
              <a:extLst>
                <a:ext uri="{FF2B5EF4-FFF2-40B4-BE49-F238E27FC236}">
                  <a16:creationId xmlns:a16="http://schemas.microsoft.com/office/drawing/2014/main" id="{00A69D96-45B9-47BF-A9E5-AC2F9B45011E}"/>
                </a:ext>
              </a:extLst>
            </p:cNvPr>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633" name="Group 632">
            <a:extLst>
              <a:ext uri="{FF2B5EF4-FFF2-40B4-BE49-F238E27FC236}">
                <a16:creationId xmlns:a16="http://schemas.microsoft.com/office/drawing/2014/main" id="{3363FF25-4BB3-480C-BFF6-DFC2AFC6D6E1}"/>
              </a:ext>
            </a:extLst>
          </p:cNvPr>
          <p:cNvGrpSpPr/>
          <p:nvPr/>
        </p:nvGrpSpPr>
        <p:grpSpPr>
          <a:xfrm rot="16200000">
            <a:off x="7770410" y="1448080"/>
            <a:ext cx="570280" cy="2286870"/>
            <a:chOff x="323528" y="1640368"/>
            <a:chExt cx="570280" cy="2286870"/>
          </a:xfrm>
        </p:grpSpPr>
        <p:sp>
          <p:nvSpPr>
            <p:cNvPr id="634" name="Bevel 394">
              <a:extLst>
                <a:ext uri="{FF2B5EF4-FFF2-40B4-BE49-F238E27FC236}">
                  <a16:creationId xmlns:a16="http://schemas.microsoft.com/office/drawing/2014/main" id="{A3B130DE-5708-498C-8C81-29BE30171FA4}"/>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35" name="Bevel 395">
              <a:extLst>
                <a:ext uri="{FF2B5EF4-FFF2-40B4-BE49-F238E27FC236}">
                  <a16:creationId xmlns:a16="http://schemas.microsoft.com/office/drawing/2014/main" id="{5783C66F-9167-4002-8BAD-D197A3410778}"/>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36" name="Bevel 396">
              <a:extLst>
                <a:ext uri="{FF2B5EF4-FFF2-40B4-BE49-F238E27FC236}">
                  <a16:creationId xmlns:a16="http://schemas.microsoft.com/office/drawing/2014/main" id="{CFA1EF96-8780-4520-BB8C-BC494322D220}"/>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37" name="Bevel 397">
              <a:extLst>
                <a:ext uri="{FF2B5EF4-FFF2-40B4-BE49-F238E27FC236}">
                  <a16:creationId xmlns:a16="http://schemas.microsoft.com/office/drawing/2014/main" id="{EDBB87E9-4FEA-443F-B048-C7DD059B052B}"/>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638" name="Group 637">
            <a:extLst>
              <a:ext uri="{FF2B5EF4-FFF2-40B4-BE49-F238E27FC236}">
                <a16:creationId xmlns:a16="http://schemas.microsoft.com/office/drawing/2014/main" id="{9202BBFF-2F4E-444B-B003-21C28F059036}"/>
              </a:ext>
            </a:extLst>
          </p:cNvPr>
          <p:cNvGrpSpPr/>
          <p:nvPr/>
        </p:nvGrpSpPr>
        <p:grpSpPr>
          <a:xfrm>
            <a:off x="9155277" y="1671750"/>
            <a:ext cx="1140560" cy="1710840"/>
            <a:chOff x="3342080" y="4313306"/>
            <a:chExt cx="1140560" cy="1710840"/>
          </a:xfrm>
        </p:grpSpPr>
        <p:sp>
          <p:nvSpPr>
            <p:cNvPr id="639" name="Bevel 399">
              <a:extLst>
                <a:ext uri="{FF2B5EF4-FFF2-40B4-BE49-F238E27FC236}">
                  <a16:creationId xmlns:a16="http://schemas.microsoft.com/office/drawing/2014/main" id="{51A85232-3DC4-4F6F-A384-2D8C42E05861}"/>
                </a:ext>
              </a:extLst>
            </p:cNvPr>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40" name="Bevel 400">
              <a:extLst>
                <a:ext uri="{FF2B5EF4-FFF2-40B4-BE49-F238E27FC236}">
                  <a16:creationId xmlns:a16="http://schemas.microsoft.com/office/drawing/2014/main" id="{5A457DF3-EB21-4347-A424-7D5AF177BF45}"/>
                </a:ext>
              </a:extLst>
            </p:cNvPr>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41" name="Bevel 401">
              <a:extLst>
                <a:ext uri="{FF2B5EF4-FFF2-40B4-BE49-F238E27FC236}">
                  <a16:creationId xmlns:a16="http://schemas.microsoft.com/office/drawing/2014/main" id="{11F9A12C-A8F6-4E29-BD8A-B1C6FD4219C0}"/>
                </a:ext>
              </a:extLst>
            </p:cNvPr>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42" name="Bevel 402">
              <a:extLst>
                <a:ext uri="{FF2B5EF4-FFF2-40B4-BE49-F238E27FC236}">
                  <a16:creationId xmlns:a16="http://schemas.microsoft.com/office/drawing/2014/main" id="{550CF60C-6ABE-4973-A120-316F8FEE0AFB}"/>
                </a:ext>
              </a:extLst>
            </p:cNvPr>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643" name="Group 642">
            <a:extLst>
              <a:ext uri="{FF2B5EF4-FFF2-40B4-BE49-F238E27FC236}">
                <a16:creationId xmlns:a16="http://schemas.microsoft.com/office/drawing/2014/main" id="{18516B11-77C3-4687-906F-1048075D0569}"/>
              </a:ext>
            </a:extLst>
          </p:cNvPr>
          <p:cNvGrpSpPr/>
          <p:nvPr/>
        </p:nvGrpSpPr>
        <p:grpSpPr>
          <a:xfrm>
            <a:off x="6341835" y="1183786"/>
            <a:ext cx="570280" cy="2286870"/>
            <a:chOff x="323528" y="1640368"/>
            <a:chExt cx="570280" cy="2286870"/>
          </a:xfrm>
        </p:grpSpPr>
        <p:sp>
          <p:nvSpPr>
            <p:cNvPr id="644" name="Bevel 404">
              <a:extLst>
                <a:ext uri="{FF2B5EF4-FFF2-40B4-BE49-F238E27FC236}">
                  <a16:creationId xmlns:a16="http://schemas.microsoft.com/office/drawing/2014/main" id="{AA1A8899-D9CD-4C1E-AB71-49C175E8E440}"/>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45" name="Bevel 405">
              <a:extLst>
                <a:ext uri="{FF2B5EF4-FFF2-40B4-BE49-F238E27FC236}">
                  <a16:creationId xmlns:a16="http://schemas.microsoft.com/office/drawing/2014/main" id="{9B77C809-5846-4F26-B221-1E64DED426EA}"/>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46" name="Bevel 406">
              <a:extLst>
                <a:ext uri="{FF2B5EF4-FFF2-40B4-BE49-F238E27FC236}">
                  <a16:creationId xmlns:a16="http://schemas.microsoft.com/office/drawing/2014/main" id="{4A412BD3-3CF6-435E-9DF9-C37731498901}"/>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47" name="Bevel 407">
              <a:extLst>
                <a:ext uri="{FF2B5EF4-FFF2-40B4-BE49-F238E27FC236}">
                  <a16:creationId xmlns:a16="http://schemas.microsoft.com/office/drawing/2014/main" id="{1D18502E-C76F-4732-9727-7042D7BBBB02}"/>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648" name="Group 647">
            <a:extLst>
              <a:ext uri="{FF2B5EF4-FFF2-40B4-BE49-F238E27FC236}">
                <a16:creationId xmlns:a16="http://schemas.microsoft.com/office/drawing/2014/main" id="{FB3E83FA-66FC-4927-AA42-D535D2E57937}"/>
              </a:ext>
            </a:extLst>
          </p:cNvPr>
          <p:cNvGrpSpPr/>
          <p:nvPr/>
        </p:nvGrpSpPr>
        <p:grpSpPr>
          <a:xfrm rot="5400000">
            <a:off x="4945963" y="1978993"/>
            <a:ext cx="1140560" cy="1722408"/>
            <a:chOff x="2324328" y="-1131166"/>
            <a:chExt cx="1140560" cy="1722408"/>
          </a:xfrm>
        </p:grpSpPr>
        <p:sp>
          <p:nvSpPr>
            <p:cNvPr id="649" name="Bevel 409">
              <a:extLst>
                <a:ext uri="{FF2B5EF4-FFF2-40B4-BE49-F238E27FC236}">
                  <a16:creationId xmlns:a16="http://schemas.microsoft.com/office/drawing/2014/main" id="{5B373C44-2F0B-4550-9561-5F43B75350C5}"/>
                </a:ext>
              </a:extLst>
            </p:cNvPr>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50" name="Bevel 410">
              <a:extLst>
                <a:ext uri="{FF2B5EF4-FFF2-40B4-BE49-F238E27FC236}">
                  <a16:creationId xmlns:a16="http://schemas.microsoft.com/office/drawing/2014/main" id="{D82982DA-B8A4-480E-8158-AB66D487BE6A}"/>
                </a:ext>
              </a:extLst>
            </p:cNvPr>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51" name="Bevel 411">
              <a:extLst>
                <a:ext uri="{FF2B5EF4-FFF2-40B4-BE49-F238E27FC236}">
                  <a16:creationId xmlns:a16="http://schemas.microsoft.com/office/drawing/2014/main" id="{A89470AD-4FFE-4D2A-9B34-DDB55C22752F}"/>
                </a:ext>
              </a:extLst>
            </p:cNvPr>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52" name="Bevel 412">
              <a:extLst>
                <a:ext uri="{FF2B5EF4-FFF2-40B4-BE49-F238E27FC236}">
                  <a16:creationId xmlns:a16="http://schemas.microsoft.com/office/drawing/2014/main" id="{B48748EA-8739-45A3-B559-E566DF4F391E}"/>
                </a:ext>
              </a:extLst>
            </p:cNvPr>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653" name="Group 652">
            <a:extLst>
              <a:ext uri="{FF2B5EF4-FFF2-40B4-BE49-F238E27FC236}">
                <a16:creationId xmlns:a16="http://schemas.microsoft.com/office/drawing/2014/main" id="{16F88AD7-95A5-4E5A-8909-DB30AC9C6DA7}"/>
              </a:ext>
            </a:extLst>
          </p:cNvPr>
          <p:cNvGrpSpPr/>
          <p:nvPr/>
        </p:nvGrpSpPr>
        <p:grpSpPr>
          <a:xfrm>
            <a:off x="1196433" y="1162621"/>
            <a:ext cx="1140560" cy="1710840"/>
            <a:chOff x="3342080" y="4313306"/>
            <a:chExt cx="1140560" cy="1710840"/>
          </a:xfrm>
        </p:grpSpPr>
        <p:sp>
          <p:nvSpPr>
            <p:cNvPr id="654" name="Bevel 414">
              <a:extLst>
                <a:ext uri="{FF2B5EF4-FFF2-40B4-BE49-F238E27FC236}">
                  <a16:creationId xmlns:a16="http://schemas.microsoft.com/office/drawing/2014/main" id="{AD018E06-3C62-403B-9F57-6B33B35592E1}"/>
                </a:ext>
              </a:extLst>
            </p:cNvPr>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55" name="Bevel 415">
              <a:extLst>
                <a:ext uri="{FF2B5EF4-FFF2-40B4-BE49-F238E27FC236}">
                  <a16:creationId xmlns:a16="http://schemas.microsoft.com/office/drawing/2014/main" id="{41A3E8F6-FD24-4AA9-9625-0F9C14E65762}"/>
                </a:ext>
              </a:extLst>
            </p:cNvPr>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56" name="Bevel 416">
              <a:extLst>
                <a:ext uri="{FF2B5EF4-FFF2-40B4-BE49-F238E27FC236}">
                  <a16:creationId xmlns:a16="http://schemas.microsoft.com/office/drawing/2014/main" id="{17B04606-2FBF-4756-839A-4D1E35C7F14D}"/>
                </a:ext>
              </a:extLst>
            </p:cNvPr>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57" name="Bevel 417">
              <a:extLst>
                <a:ext uri="{FF2B5EF4-FFF2-40B4-BE49-F238E27FC236}">
                  <a16:creationId xmlns:a16="http://schemas.microsoft.com/office/drawing/2014/main" id="{D992D895-BDE1-40A2-AAC7-19D77F9AB74C}"/>
                </a:ext>
              </a:extLst>
            </p:cNvPr>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658" name="Group 657">
            <a:extLst>
              <a:ext uri="{FF2B5EF4-FFF2-40B4-BE49-F238E27FC236}">
                <a16:creationId xmlns:a16="http://schemas.microsoft.com/office/drawing/2014/main" id="{F3AA0D9E-0F3A-4DA3-8676-C5E8443F768C}"/>
              </a:ext>
            </a:extLst>
          </p:cNvPr>
          <p:cNvGrpSpPr/>
          <p:nvPr/>
        </p:nvGrpSpPr>
        <p:grpSpPr>
          <a:xfrm>
            <a:off x="2362350" y="1092281"/>
            <a:ext cx="1140560" cy="1146310"/>
            <a:chOff x="8003440" y="5711690"/>
            <a:chExt cx="1140560" cy="1146310"/>
          </a:xfrm>
        </p:grpSpPr>
        <p:sp>
          <p:nvSpPr>
            <p:cNvPr id="659" name="Bevel 419">
              <a:extLst>
                <a:ext uri="{FF2B5EF4-FFF2-40B4-BE49-F238E27FC236}">
                  <a16:creationId xmlns:a16="http://schemas.microsoft.com/office/drawing/2014/main" id="{C3977AA8-01F1-4708-89AE-8C02BE9BD34F}"/>
                </a:ext>
              </a:extLst>
            </p:cNvPr>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60" name="Bevel 420">
              <a:extLst>
                <a:ext uri="{FF2B5EF4-FFF2-40B4-BE49-F238E27FC236}">
                  <a16:creationId xmlns:a16="http://schemas.microsoft.com/office/drawing/2014/main" id="{97BF689C-E4ED-4559-88A9-4BBA901BC3FD}"/>
                </a:ext>
              </a:extLst>
            </p:cNvPr>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61" name="Bevel 421">
              <a:extLst>
                <a:ext uri="{FF2B5EF4-FFF2-40B4-BE49-F238E27FC236}">
                  <a16:creationId xmlns:a16="http://schemas.microsoft.com/office/drawing/2014/main" id="{93A67D31-50DA-44A1-B400-E785156DF918}"/>
                </a:ext>
              </a:extLst>
            </p:cNvPr>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62" name="Bevel 422">
              <a:extLst>
                <a:ext uri="{FF2B5EF4-FFF2-40B4-BE49-F238E27FC236}">
                  <a16:creationId xmlns:a16="http://schemas.microsoft.com/office/drawing/2014/main" id="{2CEEB5D9-5C06-4679-BF7F-D7C5CA68E9FE}"/>
                </a:ext>
              </a:extLst>
            </p:cNvPr>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663" name="Group 662">
            <a:extLst>
              <a:ext uri="{FF2B5EF4-FFF2-40B4-BE49-F238E27FC236}">
                <a16:creationId xmlns:a16="http://schemas.microsoft.com/office/drawing/2014/main" id="{E5C92125-991D-4C1E-AB5A-C6902DE4A7CB}"/>
              </a:ext>
            </a:extLst>
          </p:cNvPr>
          <p:cNvGrpSpPr/>
          <p:nvPr/>
        </p:nvGrpSpPr>
        <p:grpSpPr>
          <a:xfrm rot="5400000">
            <a:off x="3805369" y="850001"/>
            <a:ext cx="1140560" cy="1710840"/>
            <a:chOff x="1259632" y="4643510"/>
            <a:chExt cx="1140560" cy="1710840"/>
          </a:xfrm>
        </p:grpSpPr>
        <p:sp>
          <p:nvSpPr>
            <p:cNvPr id="664" name="Bevel 424">
              <a:extLst>
                <a:ext uri="{FF2B5EF4-FFF2-40B4-BE49-F238E27FC236}">
                  <a16:creationId xmlns:a16="http://schemas.microsoft.com/office/drawing/2014/main" id="{D4802AF6-2C9B-4D62-9D9C-AE8384644F7D}"/>
                </a:ext>
              </a:extLst>
            </p:cNvPr>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65" name="Bevel 425">
              <a:extLst>
                <a:ext uri="{FF2B5EF4-FFF2-40B4-BE49-F238E27FC236}">
                  <a16:creationId xmlns:a16="http://schemas.microsoft.com/office/drawing/2014/main" id="{AF08C2B2-1BC2-407C-9855-56335B12EE78}"/>
                </a:ext>
              </a:extLst>
            </p:cNvPr>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66" name="Bevel 426">
              <a:extLst>
                <a:ext uri="{FF2B5EF4-FFF2-40B4-BE49-F238E27FC236}">
                  <a16:creationId xmlns:a16="http://schemas.microsoft.com/office/drawing/2014/main" id="{D9C4509A-1B1B-45F2-8A1B-276FE3C15065}"/>
                </a:ext>
              </a:extLst>
            </p:cNvPr>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67" name="Bevel 427">
              <a:extLst>
                <a:ext uri="{FF2B5EF4-FFF2-40B4-BE49-F238E27FC236}">
                  <a16:creationId xmlns:a16="http://schemas.microsoft.com/office/drawing/2014/main" id="{FF6DAB48-DABB-4336-AD42-A6967DE22DF8}"/>
                </a:ext>
              </a:extLst>
            </p:cNvPr>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668" name="Group 667">
            <a:extLst>
              <a:ext uri="{FF2B5EF4-FFF2-40B4-BE49-F238E27FC236}">
                <a16:creationId xmlns:a16="http://schemas.microsoft.com/office/drawing/2014/main" id="{109439F7-C0D0-4CB3-946E-3536B2D05C81}"/>
              </a:ext>
            </a:extLst>
          </p:cNvPr>
          <p:cNvGrpSpPr/>
          <p:nvPr/>
        </p:nvGrpSpPr>
        <p:grpSpPr>
          <a:xfrm>
            <a:off x="5211295" y="1125841"/>
            <a:ext cx="1140560" cy="1146310"/>
            <a:chOff x="8003440" y="5711690"/>
            <a:chExt cx="1140560" cy="1146310"/>
          </a:xfrm>
        </p:grpSpPr>
        <p:sp>
          <p:nvSpPr>
            <p:cNvPr id="669" name="Bevel 429">
              <a:extLst>
                <a:ext uri="{FF2B5EF4-FFF2-40B4-BE49-F238E27FC236}">
                  <a16:creationId xmlns:a16="http://schemas.microsoft.com/office/drawing/2014/main" id="{A834A812-12C9-4C7D-94DD-FBD35376E96F}"/>
                </a:ext>
              </a:extLst>
            </p:cNvPr>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70" name="Bevel 430">
              <a:extLst>
                <a:ext uri="{FF2B5EF4-FFF2-40B4-BE49-F238E27FC236}">
                  <a16:creationId xmlns:a16="http://schemas.microsoft.com/office/drawing/2014/main" id="{88366627-CFA2-4270-A897-0C696F08E3A8}"/>
                </a:ext>
              </a:extLst>
            </p:cNvPr>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71" name="Bevel 431">
              <a:extLst>
                <a:ext uri="{FF2B5EF4-FFF2-40B4-BE49-F238E27FC236}">
                  <a16:creationId xmlns:a16="http://schemas.microsoft.com/office/drawing/2014/main" id="{6F9F49BA-AAC8-4717-90FF-B680D2113783}"/>
                </a:ext>
              </a:extLst>
            </p:cNvPr>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72" name="Bevel 432">
              <a:extLst>
                <a:ext uri="{FF2B5EF4-FFF2-40B4-BE49-F238E27FC236}">
                  <a16:creationId xmlns:a16="http://schemas.microsoft.com/office/drawing/2014/main" id="{1AF8101E-9610-43E1-BF2E-F848F091E4E1}"/>
                </a:ext>
              </a:extLst>
            </p:cNvPr>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673" name="Group 672">
            <a:extLst>
              <a:ext uri="{FF2B5EF4-FFF2-40B4-BE49-F238E27FC236}">
                <a16:creationId xmlns:a16="http://schemas.microsoft.com/office/drawing/2014/main" id="{7DDCEC88-0D25-4AE6-A69D-A342ABD02F05}"/>
              </a:ext>
            </a:extLst>
          </p:cNvPr>
          <p:cNvGrpSpPr/>
          <p:nvPr/>
        </p:nvGrpSpPr>
        <p:grpSpPr>
          <a:xfrm rot="16200000">
            <a:off x="7200360" y="865947"/>
            <a:ext cx="1140560" cy="1722408"/>
            <a:chOff x="2324328" y="-1131166"/>
            <a:chExt cx="1140560" cy="1722408"/>
          </a:xfrm>
        </p:grpSpPr>
        <p:sp>
          <p:nvSpPr>
            <p:cNvPr id="674" name="Bevel 434">
              <a:extLst>
                <a:ext uri="{FF2B5EF4-FFF2-40B4-BE49-F238E27FC236}">
                  <a16:creationId xmlns:a16="http://schemas.microsoft.com/office/drawing/2014/main" id="{A18B46CB-80C2-47B7-801C-99026746F860}"/>
                </a:ext>
              </a:extLst>
            </p:cNvPr>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75" name="Bevel 435">
              <a:extLst>
                <a:ext uri="{FF2B5EF4-FFF2-40B4-BE49-F238E27FC236}">
                  <a16:creationId xmlns:a16="http://schemas.microsoft.com/office/drawing/2014/main" id="{6D27E9E0-6A71-4E7E-81E6-76E9CE791715}"/>
                </a:ext>
              </a:extLst>
            </p:cNvPr>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76" name="Bevel 436">
              <a:extLst>
                <a:ext uri="{FF2B5EF4-FFF2-40B4-BE49-F238E27FC236}">
                  <a16:creationId xmlns:a16="http://schemas.microsoft.com/office/drawing/2014/main" id="{20C510EF-DF68-4E6B-A5E9-E1F49E42E1BF}"/>
                </a:ext>
              </a:extLst>
            </p:cNvPr>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77" name="Bevel 437">
              <a:extLst>
                <a:ext uri="{FF2B5EF4-FFF2-40B4-BE49-F238E27FC236}">
                  <a16:creationId xmlns:a16="http://schemas.microsoft.com/office/drawing/2014/main" id="{8EFF2E34-E9C5-44D0-A5B0-F4E0FC5090FA}"/>
                </a:ext>
              </a:extLst>
            </p:cNvPr>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678" name="Group 677">
            <a:extLst>
              <a:ext uri="{FF2B5EF4-FFF2-40B4-BE49-F238E27FC236}">
                <a16:creationId xmlns:a16="http://schemas.microsoft.com/office/drawing/2014/main" id="{55D3ACFD-68DE-4EFC-A176-2BE51153E1AB}"/>
              </a:ext>
            </a:extLst>
          </p:cNvPr>
          <p:cNvGrpSpPr/>
          <p:nvPr/>
        </p:nvGrpSpPr>
        <p:grpSpPr>
          <a:xfrm rot="10800000">
            <a:off x="8601421" y="525440"/>
            <a:ext cx="1140560" cy="1710840"/>
            <a:chOff x="7992800" y="214662"/>
            <a:chExt cx="1140560" cy="1710840"/>
          </a:xfrm>
        </p:grpSpPr>
        <p:sp>
          <p:nvSpPr>
            <p:cNvPr id="679" name="Bevel 439">
              <a:extLst>
                <a:ext uri="{FF2B5EF4-FFF2-40B4-BE49-F238E27FC236}">
                  <a16:creationId xmlns:a16="http://schemas.microsoft.com/office/drawing/2014/main" id="{84556B30-6512-4C10-BA29-D8DA29A0085B}"/>
                </a:ext>
              </a:extLst>
            </p:cNvPr>
            <p:cNvSpPr/>
            <p:nvPr/>
          </p:nvSpPr>
          <p:spPr>
            <a:xfrm>
              <a:off x="856308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80" name="Bevel 440">
              <a:extLst>
                <a:ext uri="{FF2B5EF4-FFF2-40B4-BE49-F238E27FC236}">
                  <a16:creationId xmlns:a16="http://schemas.microsoft.com/office/drawing/2014/main" id="{B54AD3BC-ED8C-41D9-89D2-01FB7F28581F}"/>
                </a:ext>
              </a:extLst>
            </p:cNvPr>
            <p:cNvSpPr/>
            <p:nvPr/>
          </p:nvSpPr>
          <p:spPr>
            <a:xfrm>
              <a:off x="799280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81" name="Bevel 441">
              <a:extLst>
                <a:ext uri="{FF2B5EF4-FFF2-40B4-BE49-F238E27FC236}">
                  <a16:creationId xmlns:a16="http://schemas.microsoft.com/office/drawing/2014/main" id="{DCF93E27-627F-49FA-B220-318A4AF19F1E}"/>
                </a:ext>
              </a:extLst>
            </p:cNvPr>
            <p:cNvSpPr/>
            <p:nvPr/>
          </p:nvSpPr>
          <p:spPr>
            <a:xfrm>
              <a:off x="8563080" y="77919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82" name="Bevel 442">
              <a:extLst>
                <a:ext uri="{FF2B5EF4-FFF2-40B4-BE49-F238E27FC236}">
                  <a16:creationId xmlns:a16="http://schemas.microsoft.com/office/drawing/2014/main" id="{90FBEE1F-3C6A-49C0-978A-9CDDF2555D05}"/>
                </a:ext>
              </a:extLst>
            </p:cNvPr>
            <p:cNvSpPr/>
            <p:nvPr/>
          </p:nvSpPr>
          <p:spPr>
            <a:xfrm>
              <a:off x="8563080" y="135522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683" name="Group 682">
            <a:extLst>
              <a:ext uri="{FF2B5EF4-FFF2-40B4-BE49-F238E27FC236}">
                <a16:creationId xmlns:a16="http://schemas.microsoft.com/office/drawing/2014/main" id="{A050814E-F306-4412-956B-2CD8C470185B}"/>
              </a:ext>
            </a:extLst>
          </p:cNvPr>
          <p:cNvGrpSpPr/>
          <p:nvPr/>
        </p:nvGrpSpPr>
        <p:grpSpPr>
          <a:xfrm rot="16200000">
            <a:off x="1502495" y="279721"/>
            <a:ext cx="1140560" cy="1710840"/>
            <a:chOff x="7992800" y="214662"/>
            <a:chExt cx="1140560" cy="1710840"/>
          </a:xfrm>
        </p:grpSpPr>
        <p:sp>
          <p:nvSpPr>
            <p:cNvPr id="684" name="Bevel 444">
              <a:extLst>
                <a:ext uri="{FF2B5EF4-FFF2-40B4-BE49-F238E27FC236}">
                  <a16:creationId xmlns:a16="http://schemas.microsoft.com/office/drawing/2014/main" id="{A04CB855-283D-45E1-9E8D-B8E764A74DBB}"/>
                </a:ext>
              </a:extLst>
            </p:cNvPr>
            <p:cNvSpPr/>
            <p:nvPr/>
          </p:nvSpPr>
          <p:spPr>
            <a:xfrm>
              <a:off x="856308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85" name="Bevel 445">
              <a:extLst>
                <a:ext uri="{FF2B5EF4-FFF2-40B4-BE49-F238E27FC236}">
                  <a16:creationId xmlns:a16="http://schemas.microsoft.com/office/drawing/2014/main" id="{84182C2F-1DDA-4703-A006-4A9B3C731E3A}"/>
                </a:ext>
              </a:extLst>
            </p:cNvPr>
            <p:cNvSpPr/>
            <p:nvPr/>
          </p:nvSpPr>
          <p:spPr>
            <a:xfrm>
              <a:off x="799280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86" name="Bevel 446">
              <a:extLst>
                <a:ext uri="{FF2B5EF4-FFF2-40B4-BE49-F238E27FC236}">
                  <a16:creationId xmlns:a16="http://schemas.microsoft.com/office/drawing/2014/main" id="{F8AF1448-EA81-4F6F-B334-3E712D7A41BB}"/>
                </a:ext>
              </a:extLst>
            </p:cNvPr>
            <p:cNvSpPr/>
            <p:nvPr/>
          </p:nvSpPr>
          <p:spPr>
            <a:xfrm>
              <a:off x="8563080" y="77919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87" name="Bevel 447">
              <a:extLst>
                <a:ext uri="{FF2B5EF4-FFF2-40B4-BE49-F238E27FC236}">
                  <a16:creationId xmlns:a16="http://schemas.microsoft.com/office/drawing/2014/main" id="{5B0F3510-E75F-475B-A912-B0512AA0DC83}"/>
                </a:ext>
              </a:extLst>
            </p:cNvPr>
            <p:cNvSpPr/>
            <p:nvPr/>
          </p:nvSpPr>
          <p:spPr>
            <a:xfrm>
              <a:off x="8563080" y="135522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688" name="Group 687">
            <a:extLst>
              <a:ext uri="{FF2B5EF4-FFF2-40B4-BE49-F238E27FC236}">
                <a16:creationId xmlns:a16="http://schemas.microsoft.com/office/drawing/2014/main" id="{602241D1-8B25-47F5-9C74-670BF613AB31}"/>
              </a:ext>
            </a:extLst>
          </p:cNvPr>
          <p:cNvGrpSpPr/>
          <p:nvPr/>
        </p:nvGrpSpPr>
        <p:grpSpPr>
          <a:xfrm rot="16200000">
            <a:off x="3239602" y="-323441"/>
            <a:ext cx="1140560" cy="1722408"/>
            <a:chOff x="2324328" y="-1131166"/>
            <a:chExt cx="1140560" cy="1722408"/>
          </a:xfrm>
        </p:grpSpPr>
        <p:sp>
          <p:nvSpPr>
            <p:cNvPr id="689" name="Bevel 449">
              <a:extLst>
                <a:ext uri="{FF2B5EF4-FFF2-40B4-BE49-F238E27FC236}">
                  <a16:creationId xmlns:a16="http://schemas.microsoft.com/office/drawing/2014/main" id="{C15517AF-983D-43B0-A0CA-76BB6624CE70}"/>
                </a:ext>
              </a:extLst>
            </p:cNvPr>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90" name="Bevel 450">
              <a:extLst>
                <a:ext uri="{FF2B5EF4-FFF2-40B4-BE49-F238E27FC236}">
                  <a16:creationId xmlns:a16="http://schemas.microsoft.com/office/drawing/2014/main" id="{9E273B1D-8AD6-4C5C-8BFF-9C241FEB1102}"/>
                </a:ext>
              </a:extLst>
            </p:cNvPr>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91" name="Bevel 451">
              <a:extLst>
                <a:ext uri="{FF2B5EF4-FFF2-40B4-BE49-F238E27FC236}">
                  <a16:creationId xmlns:a16="http://schemas.microsoft.com/office/drawing/2014/main" id="{B0EEDE60-AFBD-423C-83E8-E8E646D0B2D3}"/>
                </a:ext>
              </a:extLst>
            </p:cNvPr>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92" name="Bevel 452">
              <a:extLst>
                <a:ext uri="{FF2B5EF4-FFF2-40B4-BE49-F238E27FC236}">
                  <a16:creationId xmlns:a16="http://schemas.microsoft.com/office/drawing/2014/main" id="{62C24252-7863-4ACC-83E9-DCA5A186170A}"/>
                </a:ext>
              </a:extLst>
            </p:cNvPr>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693" name="Group 692">
            <a:extLst>
              <a:ext uri="{FF2B5EF4-FFF2-40B4-BE49-F238E27FC236}">
                <a16:creationId xmlns:a16="http://schemas.microsoft.com/office/drawing/2014/main" id="{5463CD00-BB34-43FE-8AAA-3E747DA70B44}"/>
              </a:ext>
            </a:extLst>
          </p:cNvPr>
          <p:cNvGrpSpPr/>
          <p:nvPr/>
        </p:nvGrpSpPr>
        <p:grpSpPr>
          <a:xfrm rot="5400000">
            <a:off x="4399229" y="-327081"/>
            <a:ext cx="1140560" cy="1710840"/>
            <a:chOff x="3342080" y="4313306"/>
            <a:chExt cx="1140560" cy="1710840"/>
          </a:xfrm>
        </p:grpSpPr>
        <p:sp>
          <p:nvSpPr>
            <p:cNvPr id="694" name="Bevel 454">
              <a:extLst>
                <a:ext uri="{FF2B5EF4-FFF2-40B4-BE49-F238E27FC236}">
                  <a16:creationId xmlns:a16="http://schemas.microsoft.com/office/drawing/2014/main" id="{1F87479A-9FF7-48D2-8086-BD334F711BBE}"/>
                </a:ext>
              </a:extLst>
            </p:cNvPr>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95" name="Bevel 455">
              <a:extLst>
                <a:ext uri="{FF2B5EF4-FFF2-40B4-BE49-F238E27FC236}">
                  <a16:creationId xmlns:a16="http://schemas.microsoft.com/office/drawing/2014/main" id="{5102F74A-FDF1-4130-8829-E4FEEDDEAA07}"/>
                </a:ext>
              </a:extLst>
            </p:cNvPr>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96" name="Bevel 456">
              <a:extLst>
                <a:ext uri="{FF2B5EF4-FFF2-40B4-BE49-F238E27FC236}">
                  <a16:creationId xmlns:a16="http://schemas.microsoft.com/office/drawing/2014/main" id="{58A6A931-A5D0-4292-B309-EC864CAE315B}"/>
                </a:ext>
              </a:extLst>
            </p:cNvPr>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97" name="Bevel 457">
              <a:extLst>
                <a:ext uri="{FF2B5EF4-FFF2-40B4-BE49-F238E27FC236}">
                  <a16:creationId xmlns:a16="http://schemas.microsoft.com/office/drawing/2014/main" id="{09C849E1-FB94-434D-B9A6-283488F2558D}"/>
                </a:ext>
              </a:extLst>
            </p:cNvPr>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698" name="Group 697">
            <a:extLst>
              <a:ext uri="{FF2B5EF4-FFF2-40B4-BE49-F238E27FC236}">
                <a16:creationId xmlns:a16="http://schemas.microsoft.com/office/drawing/2014/main" id="{3462BA7D-BBB2-41A2-8D23-A88FA22D8DCB}"/>
              </a:ext>
            </a:extLst>
          </p:cNvPr>
          <p:cNvGrpSpPr/>
          <p:nvPr/>
        </p:nvGrpSpPr>
        <p:grpSpPr>
          <a:xfrm rot="5400000">
            <a:off x="6059834" y="270421"/>
            <a:ext cx="1140560" cy="1710840"/>
            <a:chOff x="1259632" y="4643510"/>
            <a:chExt cx="1140560" cy="1710840"/>
          </a:xfrm>
        </p:grpSpPr>
        <p:sp>
          <p:nvSpPr>
            <p:cNvPr id="699" name="Bevel 459">
              <a:extLst>
                <a:ext uri="{FF2B5EF4-FFF2-40B4-BE49-F238E27FC236}">
                  <a16:creationId xmlns:a16="http://schemas.microsoft.com/office/drawing/2014/main" id="{D3202441-6BF7-4F53-88A1-F150C559CE77}"/>
                </a:ext>
              </a:extLst>
            </p:cNvPr>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00" name="Bevel 460">
              <a:extLst>
                <a:ext uri="{FF2B5EF4-FFF2-40B4-BE49-F238E27FC236}">
                  <a16:creationId xmlns:a16="http://schemas.microsoft.com/office/drawing/2014/main" id="{3BC3BB99-1F07-4394-9740-458242123A75}"/>
                </a:ext>
              </a:extLst>
            </p:cNvPr>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01" name="Bevel 461">
              <a:extLst>
                <a:ext uri="{FF2B5EF4-FFF2-40B4-BE49-F238E27FC236}">
                  <a16:creationId xmlns:a16="http://schemas.microsoft.com/office/drawing/2014/main" id="{C5030971-5D88-47CF-8868-479D6D31CED6}"/>
                </a:ext>
              </a:extLst>
            </p:cNvPr>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02" name="Bevel 462">
              <a:extLst>
                <a:ext uri="{FF2B5EF4-FFF2-40B4-BE49-F238E27FC236}">
                  <a16:creationId xmlns:a16="http://schemas.microsoft.com/office/drawing/2014/main" id="{26192540-2CBA-4DE8-999B-12EC1997D00E}"/>
                </a:ext>
              </a:extLst>
            </p:cNvPr>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703" name="Group 702">
            <a:extLst>
              <a:ext uri="{FF2B5EF4-FFF2-40B4-BE49-F238E27FC236}">
                <a16:creationId xmlns:a16="http://schemas.microsoft.com/office/drawing/2014/main" id="{F272C638-6F66-45FA-B00C-010723A27E20}"/>
              </a:ext>
            </a:extLst>
          </p:cNvPr>
          <p:cNvGrpSpPr/>
          <p:nvPr/>
        </p:nvGrpSpPr>
        <p:grpSpPr>
          <a:xfrm>
            <a:off x="9185456" y="519656"/>
            <a:ext cx="1140560" cy="1146310"/>
            <a:chOff x="8003440" y="5711690"/>
            <a:chExt cx="1140560" cy="1146310"/>
          </a:xfrm>
        </p:grpSpPr>
        <p:sp>
          <p:nvSpPr>
            <p:cNvPr id="704" name="Bevel 464">
              <a:extLst>
                <a:ext uri="{FF2B5EF4-FFF2-40B4-BE49-F238E27FC236}">
                  <a16:creationId xmlns:a16="http://schemas.microsoft.com/office/drawing/2014/main" id="{C49D33BA-2AC3-4918-802B-AC9F4F3406E3}"/>
                </a:ext>
              </a:extLst>
            </p:cNvPr>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05" name="Bevel 465">
              <a:extLst>
                <a:ext uri="{FF2B5EF4-FFF2-40B4-BE49-F238E27FC236}">
                  <a16:creationId xmlns:a16="http://schemas.microsoft.com/office/drawing/2014/main" id="{56B939E5-3F04-4D52-A666-715B1314D7C1}"/>
                </a:ext>
              </a:extLst>
            </p:cNvPr>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06" name="Bevel 466">
              <a:extLst>
                <a:ext uri="{FF2B5EF4-FFF2-40B4-BE49-F238E27FC236}">
                  <a16:creationId xmlns:a16="http://schemas.microsoft.com/office/drawing/2014/main" id="{BA0C0CF9-8CA3-4A81-8750-6991CC412F71}"/>
                </a:ext>
              </a:extLst>
            </p:cNvPr>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07" name="Bevel 467">
              <a:extLst>
                <a:ext uri="{FF2B5EF4-FFF2-40B4-BE49-F238E27FC236}">
                  <a16:creationId xmlns:a16="http://schemas.microsoft.com/office/drawing/2014/main" id="{03938F99-2506-4727-BBF2-8490A679445B}"/>
                </a:ext>
              </a:extLst>
            </p:cNvPr>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708" name="Group 707">
            <a:extLst>
              <a:ext uri="{FF2B5EF4-FFF2-40B4-BE49-F238E27FC236}">
                <a16:creationId xmlns:a16="http://schemas.microsoft.com/office/drawing/2014/main" id="{7568688E-F0D1-4B1F-807E-3C9580E1B155}"/>
              </a:ext>
            </a:extLst>
          </p:cNvPr>
          <p:cNvGrpSpPr/>
          <p:nvPr/>
        </p:nvGrpSpPr>
        <p:grpSpPr>
          <a:xfrm rot="16200000">
            <a:off x="2064082" y="-890812"/>
            <a:ext cx="570280" cy="2286870"/>
            <a:chOff x="323528" y="1640368"/>
            <a:chExt cx="570280" cy="2286870"/>
          </a:xfrm>
        </p:grpSpPr>
        <p:sp>
          <p:nvSpPr>
            <p:cNvPr id="709" name="Bevel 469">
              <a:extLst>
                <a:ext uri="{FF2B5EF4-FFF2-40B4-BE49-F238E27FC236}">
                  <a16:creationId xmlns:a16="http://schemas.microsoft.com/office/drawing/2014/main" id="{6B128868-CFDC-461A-BF18-8DCA508719BA}"/>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10" name="Bevel 470">
              <a:extLst>
                <a:ext uri="{FF2B5EF4-FFF2-40B4-BE49-F238E27FC236}">
                  <a16:creationId xmlns:a16="http://schemas.microsoft.com/office/drawing/2014/main" id="{D116A2E4-B6F4-4E92-AB98-2346AF68F272}"/>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11" name="Bevel 471">
              <a:extLst>
                <a:ext uri="{FF2B5EF4-FFF2-40B4-BE49-F238E27FC236}">
                  <a16:creationId xmlns:a16="http://schemas.microsoft.com/office/drawing/2014/main" id="{193AB5F7-DED5-4A76-B4FE-3FB73C65B6C9}"/>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12" name="Bevel 472">
              <a:extLst>
                <a:ext uri="{FF2B5EF4-FFF2-40B4-BE49-F238E27FC236}">
                  <a16:creationId xmlns:a16="http://schemas.microsoft.com/office/drawing/2014/main" id="{F040CB43-DEC6-418A-9247-E2FFBA6DAD6B}"/>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713" name="Group 712">
            <a:extLst>
              <a:ext uri="{FF2B5EF4-FFF2-40B4-BE49-F238E27FC236}">
                <a16:creationId xmlns:a16="http://schemas.microsoft.com/office/drawing/2014/main" id="{BDBF4BAF-276C-43D4-B6A5-85A8695D6A6F}"/>
              </a:ext>
            </a:extLst>
          </p:cNvPr>
          <p:cNvGrpSpPr/>
          <p:nvPr/>
        </p:nvGrpSpPr>
        <p:grpSpPr>
          <a:xfrm rot="16200000">
            <a:off x="6056695" y="-879992"/>
            <a:ext cx="570280" cy="2286870"/>
            <a:chOff x="323528" y="1640368"/>
            <a:chExt cx="570280" cy="2286870"/>
          </a:xfrm>
        </p:grpSpPr>
        <p:sp>
          <p:nvSpPr>
            <p:cNvPr id="714" name="Bevel 474">
              <a:extLst>
                <a:ext uri="{FF2B5EF4-FFF2-40B4-BE49-F238E27FC236}">
                  <a16:creationId xmlns:a16="http://schemas.microsoft.com/office/drawing/2014/main" id="{8639813C-A56B-45EF-A8E1-38ADEB60A942}"/>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15" name="Bevel 475">
              <a:extLst>
                <a:ext uri="{FF2B5EF4-FFF2-40B4-BE49-F238E27FC236}">
                  <a16:creationId xmlns:a16="http://schemas.microsoft.com/office/drawing/2014/main" id="{59CEBEFA-5E4F-4CBE-A357-B8EBF03559D9}"/>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16" name="Bevel 476">
              <a:extLst>
                <a:ext uri="{FF2B5EF4-FFF2-40B4-BE49-F238E27FC236}">
                  <a16:creationId xmlns:a16="http://schemas.microsoft.com/office/drawing/2014/main" id="{C7176490-1F97-4030-8E8D-F9EFB645472A}"/>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17" name="Bevel 477">
              <a:extLst>
                <a:ext uri="{FF2B5EF4-FFF2-40B4-BE49-F238E27FC236}">
                  <a16:creationId xmlns:a16="http://schemas.microsoft.com/office/drawing/2014/main" id="{9D6098CE-4EF4-477D-BDD9-ABBE11654FC5}"/>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718" name="Group 717">
            <a:extLst>
              <a:ext uri="{FF2B5EF4-FFF2-40B4-BE49-F238E27FC236}">
                <a16:creationId xmlns:a16="http://schemas.microsoft.com/office/drawing/2014/main" id="{4DB714F4-19A7-40DE-B305-A5E8EC02256E}"/>
              </a:ext>
            </a:extLst>
          </p:cNvPr>
          <p:cNvGrpSpPr/>
          <p:nvPr/>
        </p:nvGrpSpPr>
        <p:grpSpPr>
          <a:xfrm>
            <a:off x="7488145" y="4777"/>
            <a:ext cx="1140560" cy="1716590"/>
            <a:chOff x="7656408" y="2363048"/>
            <a:chExt cx="1140560" cy="1716590"/>
          </a:xfrm>
        </p:grpSpPr>
        <p:sp>
          <p:nvSpPr>
            <p:cNvPr id="719" name="Bevel 479">
              <a:extLst>
                <a:ext uri="{FF2B5EF4-FFF2-40B4-BE49-F238E27FC236}">
                  <a16:creationId xmlns:a16="http://schemas.microsoft.com/office/drawing/2014/main" id="{63A4B702-F764-45B7-899F-420D1AF7E0F4}"/>
                </a:ext>
              </a:extLst>
            </p:cNvPr>
            <p:cNvSpPr/>
            <p:nvPr/>
          </p:nvSpPr>
          <p:spPr>
            <a:xfrm>
              <a:off x="765640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20" name="Bevel 480">
              <a:extLst>
                <a:ext uri="{FF2B5EF4-FFF2-40B4-BE49-F238E27FC236}">
                  <a16:creationId xmlns:a16="http://schemas.microsoft.com/office/drawing/2014/main" id="{19431041-2158-4DD7-99EF-2A60B773E8BA}"/>
                </a:ext>
              </a:extLst>
            </p:cNvPr>
            <p:cNvSpPr/>
            <p:nvPr/>
          </p:nvSpPr>
          <p:spPr>
            <a:xfrm>
              <a:off x="7656408" y="236304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21" name="Bevel 481">
              <a:extLst>
                <a:ext uri="{FF2B5EF4-FFF2-40B4-BE49-F238E27FC236}">
                  <a16:creationId xmlns:a16="http://schemas.microsoft.com/office/drawing/2014/main" id="{A5D09715-656F-4A22-AA54-0FC7765F17E7}"/>
                </a:ext>
              </a:extLst>
            </p:cNvPr>
            <p:cNvSpPr/>
            <p:nvPr/>
          </p:nvSpPr>
          <p:spPr>
            <a:xfrm>
              <a:off x="822668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22" name="Bevel 482">
              <a:extLst>
                <a:ext uri="{FF2B5EF4-FFF2-40B4-BE49-F238E27FC236}">
                  <a16:creationId xmlns:a16="http://schemas.microsoft.com/office/drawing/2014/main" id="{C316FE05-DA35-4ED9-9E04-E31811955C2D}"/>
                </a:ext>
              </a:extLst>
            </p:cNvPr>
            <p:cNvSpPr/>
            <p:nvPr/>
          </p:nvSpPr>
          <p:spPr>
            <a:xfrm>
              <a:off x="8226688" y="350935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723" name="Group 722">
            <a:extLst>
              <a:ext uri="{FF2B5EF4-FFF2-40B4-BE49-F238E27FC236}">
                <a16:creationId xmlns:a16="http://schemas.microsoft.com/office/drawing/2014/main" id="{79BD7FF2-7BFE-4359-B99C-016C2BFCA541}"/>
              </a:ext>
            </a:extLst>
          </p:cNvPr>
          <p:cNvGrpSpPr/>
          <p:nvPr/>
        </p:nvGrpSpPr>
        <p:grpSpPr>
          <a:xfrm rot="16200000">
            <a:off x="8938185" y="-866458"/>
            <a:ext cx="570280" cy="2286870"/>
            <a:chOff x="323528" y="1640368"/>
            <a:chExt cx="570280" cy="2286870"/>
          </a:xfrm>
        </p:grpSpPr>
        <p:sp>
          <p:nvSpPr>
            <p:cNvPr id="724" name="Bevel 484">
              <a:extLst>
                <a:ext uri="{FF2B5EF4-FFF2-40B4-BE49-F238E27FC236}">
                  <a16:creationId xmlns:a16="http://schemas.microsoft.com/office/drawing/2014/main" id="{18D98FE9-E59E-4DBA-8483-C0F90D9688D5}"/>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25" name="Bevel 485">
              <a:extLst>
                <a:ext uri="{FF2B5EF4-FFF2-40B4-BE49-F238E27FC236}">
                  <a16:creationId xmlns:a16="http://schemas.microsoft.com/office/drawing/2014/main" id="{490EC3BF-D740-4581-8E62-3DE9E0D1275A}"/>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26" name="Bevel 486">
              <a:extLst>
                <a:ext uri="{FF2B5EF4-FFF2-40B4-BE49-F238E27FC236}">
                  <a16:creationId xmlns:a16="http://schemas.microsoft.com/office/drawing/2014/main" id="{8AD2F8E2-B5EC-4B2A-AB80-757A8A939F60}"/>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27" name="Bevel 487">
              <a:extLst>
                <a:ext uri="{FF2B5EF4-FFF2-40B4-BE49-F238E27FC236}">
                  <a16:creationId xmlns:a16="http://schemas.microsoft.com/office/drawing/2014/main" id="{6FD02C67-3640-4750-8401-493681560D1A}"/>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Tree>
    <p:extLst>
      <p:ext uri="{BB962C8B-B14F-4D97-AF65-F5344CB8AC3E}">
        <p14:creationId xmlns:p14="http://schemas.microsoft.com/office/powerpoint/2010/main" val="3871074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553"/>
                                        </p:tgtEl>
                                        <p:attrNameLst>
                                          <p:attrName>style.visibility</p:attrName>
                                        </p:attrNameLst>
                                      </p:cBhvr>
                                      <p:to>
                                        <p:strVal val="visible"/>
                                      </p:to>
                                    </p:set>
                                    <p:anim calcmode="lin" valueType="num">
                                      <p:cBhvr additive="base">
                                        <p:cTn id="7" dur="5000" fill="hold"/>
                                        <p:tgtEl>
                                          <p:spTgt spid="553"/>
                                        </p:tgtEl>
                                        <p:attrNameLst>
                                          <p:attrName>ppt_x</p:attrName>
                                        </p:attrNameLst>
                                      </p:cBhvr>
                                      <p:tavLst>
                                        <p:tav tm="0">
                                          <p:val>
                                            <p:strVal val="#ppt_x"/>
                                          </p:val>
                                        </p:tav>
                                        <p:tav tm="100000">
                                          <p:val>
                                            <p:strVal val="#ppt_x"/>
                                          </p:val>
                                        </p:tav>
                                      </p:tavLst>
                                    </p:anim>
                                    <p:anim calcmode="lin" valueType="num">
                                      <p:cBhvr additive="base">
                                        <p:cTn id="8" dur="5000" fill="hold"/>
                                        <p:tgtEl>
                                          <p:spTgt spid="553"/>
                                        </p:tgtEl>
                                        <p:attrNameLst>
                                          <p:attrName>ppt_y</p:attrName>
                                        </p:attrNameLst>
                                      </p:cBhvr>
                                      <p:tavLst>
                                        <p:tav tm="0">
                                          <p:val>
                                            <p:strVal val="0-#ppt_h/2"/>
                                          </p:val>
                                        </p:tav>
                                        <p:tav tm="100000">
                                          <p:val>
                                            <p:strVal val="#ppt_y"/>
                                          </p:val>
                                        </p:tav>
                                      </p:tavLst>
                                    </p:anim>
                                  </p:childTnLst>
                                </p:cTn>
                              </p:par>
                            </p:childTnLst>
                          </p:cTn>
                        </p:par>
                        <p:par>
                          <p:cTn id="9" fill="hold">
                            <p:stCondLst>
                              <p:cond delay="5000"/>
                            </p:stCondLst>
                            <p:childTnLst>
                              <p:par>
                                <p:cTn id="10" presetID="2" presetClass="entr" presetSubtype="1" fill="hold" nodeType="afterEffect">
                                  <p:stCondLst>
                                    <p:cond delay="0"/>
                                  </p:stCondLst>
                                  <p:childTnLst>
                                    <p:set>
                                      <p:cBhvr>
                                        <p:cTn id="11" dur="1" fill="hold">
                                          <p:stCondLst>
                                            <p:cond delay="0"/>
                                          </p:stCondLst>
                                        </p:cTn>
                                        <p:tgtEl>
                                          <p:spTgt spid="548"/>
                                        </p:tgtEl>
                                        <p:attrNameLst>
                                          <p:attrName>style.visibility</p:attrName>
                                        </p:attrNameLst>
                                      </p:cBhvr>
                                      <p:to>
                                        <p:strVal val="visible"/>
                                      </p:to>
                                    </p:set>
                                    <p:anim calcmode="lin" valueType="num">
                                      <p:cBhvr additive="base">
                                        <p:cTn id="12" dur="5000" fill="hold"/>
                                        <p:tgtEl>
                                          <p:spTgt spid="548"/>
                                        </p:tgtEl>
                                        <p:attrNameLst>
                                          <p:attrName>ppt_x</p:attrName>
                                        </p:attrNameLst>
                                      </p:cBhvr>
                                      <p:tavLst>
                                        <p:tav tm="0">
                                          <p:val>
                                            <p:strVal val="#ppt_x"/>
                                          </p:val>
                                        </p:tav>
                                        <p:tav tm="100000">
                                          <p:val>
                                            <p:strVal val="#ppt_x"/>
                                          </p:val>
                                        </p:tav>
                                      </p:tavLst>
                                    </p:anim>
                                    <p:anim calcmode="lin" valueType="num">
                                      <p:cBhvr additive="base">
                                        <p:cTn id="13" dur="5000" fill="hold"/>
                                        <p:tgtEl>
                                          <p:spTgt spid="548"/>
                                        </p:tgtEl>
                                        <p:attrNameLst>
                                          <p:attrName>ppt_y</p:attrName>
                                        </p:attrNameLst>
                                      </p:cBhvr>
                                      <p:tavLst>
                                        <p:tav tm="0">
                                          <p:val>
                                            <p:strVal val="0-#ppt_h/2"/>
                                          </p:val>
                                        </p:tav>
                                        <p:tav tm="100000">
                                          <p:val>
                                            <p:strVal val="#ppt_y"/>
                                          </p:val>
                                        </p:tav>
                                      </p:tavLst>
                                    </p:anim>
                                  </p:childTnLst>
                                </p:cTn>
                              </p:par>
                            </p:childTnLst>
                          </p:cTn>
                        </p:par>
                        <p:par>
                          <p:cTn id="14" fill="hold">
                            <p:stCondLst>
                              <p:cond delay="10000"/>
                            </p:stCondLst>
                            <p:childTnLst>
                              <p:par>
                                <p:cTn id="15" presetID="2" presetClass="entr" presetSubtype="1" fill="hold" nodeType="afterEffect">
                                  <p:stCondLst>
                                    <p:cond delay="0"/>
                                  </p:stCondLst>
                                  <p:childTnLst>
                                    <p:set>
                                      <p:cBhvr>
                                        <p:cTn id="16" dur="1" fill="hold">
                                          <p:stCondLst>
                                            <p:cond delay="0"/>
                                          </p:stCondLst>
                                        </p:cTn>
                                        <p:tgtEl>
                                          <p:spTgt spid="543"/>
                                        </p:tgtEl>
                                        <p:attrNameLst>
                                          <p:attrName>style.visibility</p:attrName>
                                        </p:attrNameLst>
                                      </p:cBhvr>
                                      <p:to>
                                        <p:strVal val="visible"/>
                                      </p:to>
                                    </p:set>
                                    <p:anim calcmode="lin" valueType="num">
                                      <p:cBhvr additive="base">
                                        <p:cTn id="17" dur="5000" fill="hold"/>
                                        <p:tgtEl>
                                          <p:spTgt spid="543"/>
                                        </p:tgtEl>
                                        <p:attrNameLst>
                                          <p:attrName>ppt_x</p:attrName>
                                        </p:attrNameLst>
                                      </p:cBhvr>
                                      <p:tavLst>
                                        <p:tav tm="0">
                                          <p:val>
                                            <p:strVal val="#ppt_x"/>
                                          </p:val>
                                        </p:tav>
                                        <p:tav tm="100000">
                                          <p:val>
                                            <p:strVal val="#ppt_x"/>
                                          </p:val>
                                        </p:tav>
                                      </p:tavLst>
                                    </p:anim>
                                    <p:anim calcmode="lin" valueType="num">
                                      <p:cBhvr additive="base">
                                        <p:cTn id="18" dur="5000" fill="hold"/>
                                        <p:tgtEl>
                                          <p:spTgt spid="543"/>
                                        </p:tgtEl>
                                        <p:attrNameLst>
                                          <p:attrName>ppt_y</p:attrName>
                                        </p:attrNameLst>
                                      </p:cBhvr>
                                      <p:tavLst>
                                        <p:tav tm="0">
                                          <p:val>
                                            <p:strVal val="0-#ppt_h/2"/>
                                          </p:val>
                                        </p:tav>
                                        <p:tav tm="100000">
                                          <p:val>
                                            <p:strVal val="#ppt_y"/>
                                          </p:val>
                                        </p:tav>
                                      </p:tavLst>
                                    </p:anim>
                                  </p:childTnLst>
                                </p:cTn>
                              </p:par>
                            </p:childTnLst>
                          </p:cTn>
                        </p:par>
                        <p:par>
                          <p:cTn id="19" fill="hold">
                            <p:stCondLst>
                              <p:cond delay="15000"/>
                            </p:stCondLst>
                            <p:childTnLst>
                              <p:par>
                                <p:cTn id="20" presetID="2" presetClass="entr" presetSubtype="1" fill="hold" nodeType="afterEffect">
                                  <p:stCondLst>
                                    <p:cond delay="0"/>
                                  </p:stCondLst>
                                  <p:childTnLst>
                                    <p:set>
                                      <p:cBhvr>
                                        <p:cTn id="21" dur="1" fill="hold">
                                          <p:stCondLst>
                                            <p:cond delay="0"/>
                                          </p:stCondLst>
                                        </p:cTn>
                                        <p:tgtEl>
                                          <p:spTgt spid="518"/>
                                        </p:tgtEl>
                                        <p:attrNameLst>
                                          <p:attrName>style.visibility</p:attrName>
                                        </p:attrNameLst>
                                      </p:cBhvr>
                                      <p:to>
                                        <p:strVal val="visible"/>
                                      </p:to>
                                    </p:set>
                                    <p:anim calcmode="lin" valueType="num">
                                      <p:cBhvr additive="base">
                                        <p:cTn id="22" dur="5000" fill="hold"/>
                                        <p:tgtEl>
                                          <p:spTgt spid="518"/>
                                        </p:tgtEl>
                                        <p:attrNameLst>
                                          <p:attrName>ppt_x</p:attrName>
                                        </p:attrNameLst>
                                      </p:cBhvr>
                                      <p:tavLst>
                                        <p:tav tm="0">
                                          <p:val>
                                            <p:strVal val="#ppt_x"/>
                                          </p:val>
                                        </p:tav>
                                        <p:tav tm="100000">
                                          <p:val>
                                            <p:strVal val="#ppt_x"/>
                                          </p:val>
                                        </p:tav>
                                      </p:tavLst>
                                    </p:anim>
                                    <p:anim calcmode="lin" valueType="num">
                                      <p:cBhvr additive="base">
                                        <p:cTn id="23" dur="5000" fill="hold"/>
                                        <p:tgtEl>
                                          <p:spTgt spid="518"/>
                                        </p:tgtEl>
                                        <p:attrNameLst>
                                          <p:attrName>ppt_y</p:attrName>
                                        </p:attrNameLst>
                                      </p:cBhvr>
                                      <p:tavLst>
                                        <p:tav tm="0">
                                          <p:val>
                                            <p:strVal val="0-#ppt_h/2"/>
                                          </p:val>
                                        </p:tav>
                                        <p:tav tm="100000">
                                          <p:val>
                                            <p:strVal val="#ppt_y"/>
                                          </p:val>
                                        </p:tav>
                                      </p:tavLst>
                                    </p:anim>
                                  </p:childTnLst>
                                </p:cTn>
                              </p:par>
                            </p:childTnLst>
                          </p:cTn>
                        </p:par>
                        <p:par>
                          <p:cTn id="24" fill="hold">
                            <p:stCondLst>
                              <p:cond delay="20000"/>
                            </p:stCondLst>
                            <p:childTnLst>
                              <p:par>
                                <p:cTn id="25" presetID="2" presetClass="entr" presetSubtype="1" fill="hold" nodeType="afterEffect">
                                  <p:stCondLst>
                                    <p:cond delay="0"/>
                                  </p:stCondLst>
                                  <p:childTnLst>
                                    <p:set>
                                      <p:cBhvr>
                                        <p:cTn id="26" dur="1" fill="hold">
                                          <p:stCondLst>
                                            <p:cond delay="0"/>
                                          </p:stCondLst>
                                        </p:cTn>
                                        <p:tgtEl>
                                          <p:spTgt spid="488"/>
                                        </p:tgtEl>
                                        <p:attrNameLst>
                                          <p:attrName>style.visibility</p:attrName>
                                        </p:attrNameLst>
                                      </p:cBhvr>
                                      <p:to>
                                        <p:strVal val="visible"/>
                                      </p:to>
                                    </p:set>
                                    <p:anim calcmode="lin" valueType="num">
                                      <p:cBhvr additive="base">
                                        <p:cTn id="27" dur="5000" fill="hold"/>
                                        <p:tgtEl>
                                          <p:spTgt spid="488"/>
                                        </p:tgtEl>
                                        <p:attrNameLst>
                                          <p:attrName>ppt_x</p:attrName>
                                        </p:attrNameLst>
                                      </p:cBhvr>
                                      <p:tavLst>
                                        <p:tav tm="0">
                                          <p:val>
                                            <p:strVal val="#ppt_x"/>
                                          </p:val>
                                        </p:tav>
                                        <p:tav tm="100000">
                                          <p:val>
                                            <p:strVal val="#ppt_x"/>
                                          </p:val>
                                        </p:tav>
                                      </p:tavLst>
                                    </p:anim>
                                    <p:anim calcmode="lin" valueType="num">
                                      <p:cBhvr additive="base">
                                        <p:cTn id="28" dur="5000" fill="hold"/>
                                        <p:tgtEl>
                                          <p:spTgt spid="488"/>
                                        </p:tgtEl>
                                        <p:attrNameLst>
                                          <p:attrName>ppt_y</p:attrName>
                                        </p:attrNameLst>
                                      </p:cBhvr>
                                      <p:tavLst>
                                        <p:tav tm="0">
                                          <p:val>
                                            <p:strVal val="0-#ppt_h/2"/>
                                          </p:val>
                                        </p:tav>
                                        <p:tav tm="100000">
                                          <p:val>
                                            <p:strVal val="#ppt_y"/>
                                          </p:val>
                                        </p:tav>
                                      </p:tavLst>
                                    </p:anim>
                                  </p:childTnLst>
                                </p:cTn>
                              </p:par>
                            </p:childTnLst>
                          </p:cTn>
                        </p:par>
                        <p:par>
                          <p:cTn id="29" fill="hold">
                            <p:stCondLst>
                              <p:cond delay="25000"/>
                            </p:stCondLst>
                            <p:childTnLst>
                              <p:par>
                                <p:cTn id="30" presetID="2" presetClass="entr" presetSubtype="1" fill="hold" nodeType="afterEffect">
                                  <p:stCondLst>
                                    <p:cond delay="0"/>
                                  </p:stCondLst>
                                  <p:childTnLst>
                                    <p:set>
                                      <p:cBhvr>
                                        <p:cTn id="31" dur="1" fill="hold">
                                          <p:stCondLst>
                                            <p:cond delay="0"/>
                                          </p:stCondLst>
                                        </p:cTn>
                                        <p:tgtEl>
                                          <p:spTgt spid="513"/>
                                        </p:tgtEl>
                                        <p:attrNameLst>
                                          <p:attrName>style.visibility</p:attrName>
                                        </p:attrNameLst>
                                      </p:cBhvr>
                                      <p:to>
                                        <p:strVal val="visible"/>
                                      </p:to>
                                    </p:set>
                                    <p:anim calcmode="lin" valueType="num">
                                      <p:cBhvr additive="base">
                                        <p:cTn id="32" dur="5000" fill="hold"/>
                                        <p:tgtEl>
                                          <p:spTgt spid="513"/>
                                        </p:tgtEl>
                                        <p:attrNameLst>
                                          <p:attrName>ppt_x</p:attrName>
                                        </p:attrNameLst>
                                      </p:cBhvr>
                                      <p:tavLst>
                                        <p:tav tm="0">
                                          <p:val>
                                            <p:strVal val="#ppt_x"/>
                                          </p:val>
                                        </p:tav>
                                        <p:tav tm="100000">
                                          <p:val>
                                            <p:strVal val="#ppt_x"/>
                                          </p:val>
                                        </p:tav>
                                      </p:tavLst>
                                    </p:anim>
                                    <p:anim calcmode="lin" valueType="num">
                                      <p:cBhvr additive="base">
                                        <p:cTn id="33" dur="5000" fill="hold"/>
                                        <p:tgtEl>
                                          <p:spTgt spid="513"/>
                                        </p:tgtEl>
                                        <p:attrNameLst>
                                          <p:attrName>ppt_y</p:attrName>
                                        </p:attrNameLst>
                                      </p:cBhvr>
                                      <p:tavLst>
                                        <p:tav tm="0">
                                          <p:val>
                                            <p:strVal val="0-#ppt_h/2"/>
                                          </p:val>
                                        </p:tav>
                                        <p:tav tm="100000">
                                          <p:val>
                                            <p:strVal val="#ppt_y"/>
                                          </p:val>
                                        </p:tav>
                                      </p:tavLst>
                                    </p:anim>
                                  </p:childTnLst>
                                </p:cTn>
                              </p:par>
                            </p:childTnLst>
                          </p:cTn>
                        </p:par>
                        <p:par>
                          <p:cTn id="34" fill="hold">
                            <p:stCondLst>
                              <p:cond delay="30000"/>
                            </p:stCondLst>
                            <p:childTnLst>
                              <p:par>
                                <p:cTn id="35" presetID="2" presetClass="entr" presetSubtype="1" fill="hold" nodeType="afterEffect">
                                  <p:stCondLst>
                                    <p:cond delay="0"/>
                                  </p:stCondLst>
                                  <p:childTnLst>
                                    <p:set>
                                      <p:cBhvr>
                                        <p:cTn id="36" dur="1" fill="hold">
                                          <p:stCondLst>
                                            <p:cond delay="0"/>
                                          </p:stCondLst>
                                        </p:cTn>
                                        <p:tgtEl>
                                          <p:spTgt spid="533"/>
                                        </p:tgtEl>
                                        <p:attrNameLst>
                                          <p:attrName>style.visibility</p:attrName>
                                        </p:attrNameLst>
                                      </p:cBhvr>
                                      <p:to>
                                        <p:strVal val="visible"/>
                                      </p:to>
                                    </p:set>
                                    <p:anim calcmode="lin" valueType="num">
                                      <p:cBhvr additive="base">
                                        <p:cTn id="37" dur="5000" fill="hold"/>
                                        <p:tgtEl>
                                          <p:spTgt spid="533"/>
                                        </p:tgtEl>
                                        <p:attrNameLst>
                                          <p:attrName>ppt_x</p:attrName>
                                        </p:attrNameLst>
                                      </p:cBhvr>
                                      <p:tavLst>
                                        <p:tav tm="0">
                                          <p:val>
                                            <p:strVal val="#ppt_x"/>
                                          </p:val>
                                        </p:tav>
                                        <p:tav tm="100000">
                                          <p:val>
                                            <p:strVal val="#ppt_x"/>
                                          </p:val>
                                        </p:tav>
                                      </p:tavLst>
                                    </p:anim>
                                    <p:anim calcmode="lin" valueType="num">
                                      <p:cBhvr additive="base">
                                        <p:cTn id="38" dur="5000" fill="hold"/>
                                        <p:tgtEl>
                                          <p:spTgt spid="533"/>
                                        </p:tgtEl>
                                        <p:attrNameLst>
                                          <p:attrName>ppt_y</p:attrName>
                                        </p:attrNameLst>
                                      </p:cBhvr>
                                      <p:tavLst>
                                        <p:tav tm="0">
                                          <p:val>
                                            <p:strVal val="0-#ppt_h/2"/>
                                          </p:val>
                                        </p:tav>
                                        <p:tav tm="100000">
                                          <p:val>
                                            <p:strVal val="#ppt_y"/>
                                          </p:val>
                                        </p:tav>
                                      </p:tavLst>
                                    </p:anim>
                                  </p:childTnLst>
                                </p:cTn>
                              </p:par>
                            </p:childTnLst>
                          </p:cTn>
                        </p:par>
                        <p:par>
                          <p:cTn id="39" fill="hold">
                            <p:stCondLst>
                              <p:cond delay="35000"/>
                            </p:stCondLst>
                            <p:childTnLst>
                              <p:par>
                                <p:cTn id="40" presetID="2" presetClass="entr" presetSubtype="1" fill="hold" nodeType="afterEffect">
                                  <p:stCondLst>
                                    <p:cond delay="0"/>
                                  </p:stCondLst>
                                  <p:childTnLst>
                                    <p:set>
                                      <p:cBhvr>
                                        <p:cTn id="41" dur="1" fill="hold">
                                          <p:stCondLst>
                                            <p:cond delay="0"/>
                                          </p:stCondLst>
                                        </p:cTn>
                                        <p:tgtEl>
                                          <p:spTgt spid="503"/>
                                        </p:tgtEl>
                                        <p:attrNameLst>
                                          <p:attrName>style.visibility</p:attrName>
                                        </p:attrNameLst>
                                      </p:cBhvr>
                                      <p:to>
                                        <p:strVal val="visible"/>
                                      </p:to>
                                    </p:set>
                                    <p:anim calcmode="lin" valueType="num">
                                      <p:cBhvr additive="base">
                                        <p:cTn id="42" dur="5000" fill="hold"/>
                                        <p:tgtEl>
                                          <p:spTgt spid="503"/>
                                        </p:tgtEl>
                                        <p:attrNameLst>
                                          <p:attrName>ppt_x</p:attrName>
                                        </p:attrNameLst>
                                      </p:cBhvr>
                                      <p:tavLst>
                                        <p:tav tm="0">
                                          <p:val>
                                            <p:strVal val="#ppt_x"/>
                                          </p:val>
                                        </p:tav>
                                        <p:tav tm="100000">
                                          <p:val>
                                            <p:strVal val="#ppt_x"/>
                                          </p:val>
                                        </p:tav>
                                      </p:tavLst>
                                    </p:anim>
                                    <p:anim calcmode="lin" valueType="num">
                                      <p:cBhvr additive="base">
                                        <p:cTn id="43" dur="5000" fill="hold"/>
                                        <p:tgtEl>
                                          <p:spTgt spid="503"/>
                                        </p:tgtEl>
                                        <p:attrNameLst>
                                          <p:attrName>ppt_y</p:attrName>
                                        </p:attrNameLst>
                                      </p:cBhvr>
                                      <p:tavLst>
                                        <p:tav tm="0">
                                          <p:val>
                                            <p:strVal val="0-#ppt_h/2"/>
                                          </p:val>
                                        </p:tav>
                                        <p:tav tm="100000">
                                          <p:val>
                                            <p:strVal val="#ppt_y"/>
                                          </p:val>
                                        </p:tav>
                                      </p:tavLst>
                                    </p:anim>
                                  </p:childTnLst>
                                </p:cTn>
                              </p:par>
                            </p:childTnLst>
                          </p:cTn>
                        </p:par>
                        <p:par>
                          <p:cTn id="44" fill="hold">
                            <p:stCondLst>
                              <p:cond delay="40000"/>
                            </p:stCondLst>
                            <p:childTnLst>
                              <p:par>
                                <p:cTn id="45" presetID="2" presetClass="entr" presetSubtype="1" fill="hold" nodeType="afterEffect">
                                  <p:stCondLst>
                                    <p:cond delay="0"/>
                                  </p:stCondLst>
                                  <p:childTnLst>
                                    <p:set>
                                      <p:cBhvr>
                                        <p:cTn id="46" dur="1" fill="hold">
                                          <p:stCondLst>
                                            <p:cond delay="0"/>
                                          </p:stCondLst>
                                        </p:cTn>
                                        <p:tgtEl>
                                          <p:spTgt spid="493"/>
                                        </p:tgtEl>
                                        <p:attrNameLst>
                                          <p:attrName>style.visibility</p:attrName>
                                        </p:attrNameLst>
                                      </p:cBhvr>
                                      <p:to>
                                        <p:strVal val="visible"/>
                                      </p:to>
                                    </p:set>
                                    <p:anim calcmode="lin" valueType="num">
                                      <p:cBhvr additive="base">
                                        <p:cTn id="47" dur="5000" fill="hold"/>
                                        <p:tgtEl>
                                          <p:spTgt spid="493"/>
                                        </p:tgtEl>
                                        <p:attrNameLst>
                                          <p:attrName>ppt_x</p:attrName>
                                        </p:attrNameLst>
                                      </p:cBhvr>
                                      <p:tavLst>
                                        <p:tav tm="0">
                                          <p:val>
                                            <p:strVal val="#ppt_x"/>
                                          </p:val>
                                        </p:tav>
                                        <p:tav tm="100000">
                                          <p:val>
                                            <p:strVal val="#ppt_x"/>
                                          </p:val>
                                        </p:tav>
                                      </p:tavLst>
                                    </p:anim>
                                    <p:anim calcmode="lin" valueType="num">
                                      <p:cBhvr additive="base">
                                        <p:cTn id="48" dur="5000" fill="hold"/>
                                        <p:tgtEl>
                                          <p:spTgt spid="493"/>
                                        </p:tgtEl>
                                        <p:attrNameLst>
                                          <p:attrName>ppt_y</p:attrName>
                                        </p:attrNameLst>
                                      </p:cBhvr>
                                      <p:tavLst>
                                        <p:tav tm="0">
                                          <p:val>
                                            <p:strVal val="0-#ppt_h/2"/>
                                          </p:val>
                                        </p:tav>
                                        <p:tav tm="100000">
                                          <p:val>
                                            <p:strVal val="#ppt_y"/>
                                          </p:val>
                                        </p:tav>
                                      </p:tavLst>
                                    </p:anim>
                                  </p:childTnLst>
                                </p:cTn>
                              </p:par>
                            </p:childTnLst>
                          </p:cTn>
                        </p:par>
                        <p:par>
                          <p:cTn id="49" fill="hold">
                            <p:stCondLst>
                              <p:cond delay="45000"/>
                            </p:stCondLst>
                            <p:childTnLst>
                              <p:par>
                                <p:cTn id="50" presetID="2" presetClass="entr" presetSubtype="1" fill="hold" nodeType="afterEffect">
                                  <p:stCondLst>
                                    <p:cond delay="0"/>
                                  </p:stCondLst>
                                  <p:childTnLst>
                                    <p:set>
                                      <p:cBhvr>
                                        <p:cTn id="51" dur="1" fill="hold">
                                          <p:stCondLst>
                                            <p:cond delay="0"/>
                                          </p:stCondLst>
                                        </p:cTn>
                                        <p:tgtEl>
                                          <p:spTgt spid="498"/>
                                        </p:tgtEl>
                                        <p:attrNameLst>
                                          <p:attrName>style.visibility</p:attrName>
                                        </p:attrNameLst>
                                      </p:cBhvr>
                                      <p:to>
                                        <p:strVal val="visible"/>
                                      </p:to>
                                    </p:set>
                                    <p:anim calcmode="lin" valueType="num">
                                      <p:cBhvr additive="base">
                                        <p:cTn id="52" dur="5000" fill="hold"/>
                                        <p:tgtEl>
                                          <p:spTgt spid="498"/>
                                        </p:tgtEl>
                                        <p:attrNameLst>
                                          <p:attrName>ppt_x</p:attrName>
                                        </p:attrNameLst>
                                      </p:cBhvr>
                                      <p:tavLst>
                                        <p:tav tm="0">
                                          <p:val>
                                            <p:strVal val="#ppt_x"/>
                                          </p:val>
                                        </p:tav>
                                        <p:tav tm="100000">
                                          <p:val>
                                            <p:strVal val="#ppt_x"/>
                                          </p:val>
                                        </p:tav>
                                      </p:tavLst>
                                    </p:anim>
                                    <p:anim calcmode="lin" valueType="num">
                                      <p:cBhvr additive="base">
                                        <p:cTn id="53" dur="5000" fill="hold"/>
                                        <p:tgtEl>
                                          <p:spTgt spid="498"/>
                                        </p:tgtEl>
                                        <p:attrNameLst>
                                          <p:attrName>ppt_y</p:attrName>
                                        </p:attrNameLst>
                                      </p:cBhvr>
                                      <p:tavLst>
                                        <p:tav tm="0">
                                          <p:val>
                                            <p:strVal val="0-#ppt_h/2"/>
                                          </p:val>
                                        </p:tav>
                                        <p:tav tm="100000">
                                          <p:val>
                                            <p:strVal val="#ppt_y"/>
                                          </p:val>
                                        </p:tav>
                                      </p:tavLst>
                                    </p:anim>
                                  </p:childTnLst>
                                </p:cTn>
                              </p:par>
                            </p:childTnLst>
                          </p:cTn>
                        </p:par>
                        <p:par>
                          <p:cTn id="54" fill="hold">
                            <p:stCondLst>
                              <p:cond delay="50000"/>
                            </p:stCondLst>
                            <p:childTnLst>
                              <p:par>
                                <p:cTn id="55" presetID="2" presetClass="entr" presetSubtype="1" fill="hold" nodeType="afterEffect">
                                  <p:stCondLst>
                                    <p:cond delay="0"/>
                                  </p:stCondLst>
                                  <p:childTnLst>
                                    <p:set>
                                      <p:cBhvr>
                                        <p:cTn id="56" dur="1" fill="hold">
                                          <p:stCondLst>
                                            <p:cond delay="0"/>
                                          </p:stCondLst>
                                        </p:cTn>
                                        <p:tgtEl>
                                          <p:spTgt spid="508"/>
                                        </p:tgtEl>
                                        <p:attrNameLst>
                                          <p:attrName>style.visibility</p:attrName>
                                        </p:attrNameLst>
                                      </p:cBhvr>
                                      <p:to>
                                        <p:strVal val="visible"/>
                                      </p:to>
                                    </p:set>
                                    <p:anim calcmode="lin" valueType="num">
                                      <p:cBhvr additive="base">
                                        <p:cTn id="57" dur="5000" fill="hold"/>
                                        <p:tgtEl>
                                          <p:spTgt spid="508"/>
                                        </p:tgtEl>
                                        <p:attrNameLst>
                                          <p:attrName>ppt_x</p:attrName>
                                        </p:attrNameLst>
                                      </p:cBhvr>
                                      <p:tavLst>
                                        <p:tav tm="0">
                                          <p:val>
                                            <p:strVal val="#ppt_x"/>
                                          </p:val>
                                        </p:tav>
                                        <p:tav tm="100000">
                                          <p:val>
                                            <p:strVal val="#ppt_x"/>
                                          </p:val>
                                        </p:tav>
                                      </p:tavLst>
                                    </p:anim>
                                    <p:anim calcmode="lin" valueType="num">
                                      <p:cBhvr additive="base">
                                        <p:cTn id="58" dur="5000" fill="hold"/>
                                        <p:tgtEl>
                                          <p:spTgt spid="508"/>
                                        </p:tgtEl>
                                        <p:attrNameLst>
                                          <p:attrName>ppt_y</p:attrName>
                                        </p:attrNameLst>
                                      </p:cBhvr>
                                      <p:tavLst>
                                        <p:tav tm="0">
                                          <p:val>
                                            <p:strVal val="0-#ppt_h/2"/>
                                          </p:val>
                                        </p:tav>
                                        <p:tav tm="100000">
                                          <p:val>
                                            <p:strVal val="#ppt_y"/>
                                          </p:val>
                                        </p:tav>
                                      </p:tavLst>
                                    </p:anim>
                                  </p:childTnLst>
                                </p:cTn>
                              </p:par>
                            </p:childTnLst>
                          </p:cTn>
                        </p:par>
                        <p:par>
                          <p:cTn id="59" fill="hold">
                            <p:stCondLst>
                              <p:cond delay="55000"/>
                            </p:stCondLst>
                            <p:childTnLst>
                              <p:par>
                                <p:cTn id="60" presetID="2" presetClass="entr" presetSubtype="1" fill="hold" nodeType="afterEffect">
                                  <p:stCondLst>
                                    <p:cond delay="0"/>
                                  </p:stCondLst>
                                  <p:childTnLst>
                                    <p:set>
                                      <p:cBhvr>
                                        <p:cTn id="61" dur="1" fill="hold">
                                          <p:stCondLst>
                                            <p:cond delay="0"/>
                                          </p:stCondLst>
                                        </p:cTn>
                                        <p:tgtEl>
                                          <p:spTgt spid="523"/>
                                        </p:tgtEl>
                                        <p:attrNameLst>
                                          <p:attrName>style.visibility</p:attrName>
                                        </p:attrNameLst>
                                      </p:cBhvr>
                                      <p:to>
                                        <p:strVal val="visible"/>
                                      </p:to>
                                    </p:set>
                                    <p:anim calcmode="lin" valueType="num">
                                      <p:cBhvr additive="base">
                                        <p:cTn id="62" dur="5000" fill="hold"/>
                                        <p:tgtEl>
                                          <p:spTgt spid="523"/>
                                        </p:tgtEl>
                                        <p:attrNameLst>
                                          <p:attrName>ppt_x</p:attrName>
                                        </p:attrNameLst>
                                      </p:cBhvr>
                                      <p:tavLst>
                                        <p:tav tm="0">
                                          <p:val>
                                            <p:strVal val="#ppt_x"/>
                                          </p:val>
                                        </p:tav>
                                        <p:tav tm="100000">
                                          <p:val>
                                            <p:strVal val="#ppt_x"/>
                                          </p:val>
                                        </p:tav>
                                      </p:tavLst>
                                    </p:anim>
                                    <p:anim calcmode="lin" valueType="num">
                                      <p:cBhvr additive="base">
                                        <p:cTn id="63" dur="5000" fill="hold"/>
                                        <p:tgtEl>
                                          <p:spTgt spid="523"/>
                                        </p:tgtEl>
                                        <p:attrNameLst>
                                          <p:attrName>ppt_y</p:attrName>
                                        </p:attrNameLst>
                                      </p:cBhvr>
                                      <p:tavLst>
                                        <p:tav tm="0">
                                          <p:val>
                                            <p:strVal val="0-#ppt_h/2"/>
                                          </p:val>
                                        </p:tav>
                                        <p:tav tm="100000">
                                          <p:val>
                                            <p:strVal val="#ppt_y"/>
                                          </p:val>
                                        </p:tav>
                                      </p:tavLst>
                                    </p:anim>
                                  </p:childTnLst>
                                </p:cTn>
                              </p:par>
                            </p:childTnLst>
                          </p:cTn>
                        </p:par>
                        <p:par>
                          <p:cTn id="64" fill="hold">
                            <p:stCondLst>
                              <p:cond delay="60000"/>
                            </p:stCondLst>
                            <p:childTnLst>
                              <p:par>
                                <p:cTn id="65" presetID="2" presetClass="entr" presetSubtype="1" fill="hold" nodeType="afterEffect">
                                  <p:stCondLst>
                                    <p:cond delay="0"/>
                                  </p:stCondLst>
                                  <p:childTnLst>
                                    <p:set>
                                      <p:cBhvr>
                                        <p:cTn id="66" dur="1" fill="hold">
                                          <p:stCondLst>
                                            <p:cond delay="0"/>
                                          </p:stCondLst>
                                        </p:cTn>
                                        <p:tgtEl>
                                          <p:spTgt spid="528"/>
                                        </p:tgtEl>
                                        <p:attrNameLst>
                                          <p:attrName>style.visibility</p:attrName>
                                        </p:attrNameLst>
                                      </p:cBhvr>
                                      <p:to>
                                        <p:strVal val="visible"/>
                                      </p:to>
                                    </p:set>
                                    <p:anim calcmode="lin" valueType="num">
                                      <p:cBhvr additive="base">
                                        <p:cTn id="67" dur="5000" fill="hold"/>
                                        <p:tgtEl>
                                          <p:spTgt spid="528"/>
                                        </p:tgtEl>
                                        <p:attrNameLst>
                                          <p:attrName>ppt_x</p:attrName>
                                        </p:attrNameLst>
                                      </p:cBhvr>
                                      <p:tavLst>
                                        <p:tav tm="0">
                                          <p:val>
                                            <p:strVal val="#ppt_x"/>
                                          </p:val>
                                        </p:tav>
                                        <p:tav tm="100000">
                                          <p:val>
                                            <p:strVal val="#ppt_x"/>
                                          </p:val>
                                        </p:tav>
                                      </p:tavLst>
                                    </p:anim>
                                    <p:anim calcmode="lin" valueType="num">
                                      <p:cBhvr additive="base">
                                        <p:cTn id="68" dur="5000" fill="hold"/>
                                        <p:tgtEl>
                                          <p:spTgt spid="528"/>
                                        </p:tgtEl>
                                        <p:attrNameLst>
                                          <p:attrName>ppt_y</p:attrName>
                                        </p:attrNameLst>
                                      </p:cBhvr>
                                      <p:tavLst>
                                        <p:tav tm="0">
                                          <p:val>
                                            <p:strVal val="0-#ppt_h/2"/>
                                          </p:val>
                                        </p:tav>
                                        <p:tav tm="100000">
                                          <p:val>
                                            <p:strVal val="#ppt_y"/>
                                          </p:val>
                                        </p:tav>
                                      </p:tavLst>
                                    </p:anim>
                                  </p:childTnLst>
                                </p:cTn>
                              </p:par>
                            </p:childTnLst>
                          </p:cTn>
                        </p:par>
                        <p:par>
                          <p:cTn id="69" fill="hold">
                            <p:stCondLst>
                              <p:cond delay="65000"/>
                            </p:stCondLst>
                            <p:childTnLst>
                              <p:par>
                                <p:cTn id="70" presetID="2" presetClass="entr" presetSubtype="1" fill="hold" nodeType="afterEffect">
                                  <p:stCondLst>
                                    <p:cond delay="0"/>
                                  </p:stCondLst>
                                  <p:childTnLst>
                                    <p:set>
                                      <p:cBhvr>
                                        <p:cTn id="71" dur="1" fill="hold">
                                          <p:stCondLst>
                                            <p:cond delay="0"/>
                                          </p:stCondLst>
                                        </p:cTn>
                                        <p:tgtEl>
                                          <p:spTgt spid="538"/>
                                        </p:tgtEl>
                                        <p:attrNameLst>
                                          <p:attrName>style.visibility</p:attrName>
                                        </p:attrNameLst>
                                      </p:cBhvr>
                                      <p:to>
                                        <p:strVal val="visible"/>
                                      </p:to>
                                    </p:set>
                                    <p:anim calcmode="lin" valueType="num">
                                      <p:cBhvr additive="base">
                                        <p:cTn id="72" dur="5000" fill="hold"/>
                                        <p:tgtEl>
                                          <p:spTgt spid="538"/>
                                        </p:tgtEl>
                                        <p:attrNameLst>
                                          <p:attrName>ppt_x</p:attrName>
                                        </p:attrNameLst>
                                      </p:cBhvr>
                                      <p:tavLst>
                                        <p:tav tm="0">
                                          <p:val>
                                            <p:strVal val="#ppt_x"/>
                                          </p:val>
                                        </p:tav>
                                        <p:tav tm="100000">
                                          <p:val>
                                            <p:strVal val="#ppt_x"/>
                                          </p:val>
                                        </p:tav>
                                      </p:tavLst>
                                    </p:anim>
                                    <p:anim calcmode="lin" valueType="num">
                                      <p:cBhvr additive="base">
                                        <p:cTn id="73" dur="5000" fill="hold"/>
                                        <p:tgtEl>
                                          <p:spTgt spid="538"/>
                                        </p:tgtEl>
                                        <p:attrNameLst>
                                          <p:attrName>ppt_y</p:attrName>
                                        </p:attrNameLst>
                                      </p:cBhvr>
                                      <p:tavLst>
                                        <p:tav tm="0">
                                          <p:val>
                                            <p:strVal val="0-#ppt_h/2"/>
                                          </p:val>
                                        </p:tav>
                                        <p:tav tm="100000">
                                          <p:val>
                                            <p:strVal val="#ppt_y"/>
                                          </p:val>
                                        </p:tav>
                                      </p:tavLst>
                                    </p:anim>
                                  </p:childTnLst>
                                </p:cTn>
                              </p:par>
                            </p:childTnLst>
                          </p:cTn>
                        </p:par>
                        <p:par>
                          <p:cTn id="74" fill="hold">
                            <p:stCondLst>
                              <p:cond delay="70000"/>
                            </p:stCondLst>
                            <p:childTnLst>
                              <p:par>
                                <p:cTn id="75" presetID="2" presetClass="entr" presetSubtype="1" fill="hold" nodeType="afterEffect">
                                  <p:stCondLst>
                                    <p:cond delay="0"/>
                                  </p:stCondLst>
                                  <p:childTnLst>
                                    <p:set>
                                      <p:cBhvr>
                                        <p:cTn id="76" dur="1" fill="hold">
                                          <p:stCondLst>
                                            <p:cond delay="0"/>
                                          </p:stCondLst>
                                        </p:cTn>
                                        <p:tgtEl>
                                          <p:spTgt spid="558"/>
                                        </p:tgtEl>
                                        <p:attrNameLst>
                                          <p:attrName>style.visibility</p:attrName>
                                        </p:attrNameLst>
                                      </p:cBhvr>
                                      <p:to>
                                        <p:strVal val="visible"/>
                                      </p:to>
                                    </p:set>
                                    <p:anim calcmode="lin" valueType="num">
                                      <p:cBhvr additive="base">
                                        <p:cTn id="77" dur="5000" fill="hold"/>
                                        <p:tgtEl>
                                          <p:spTgt spid="558"/>
                                        </p:tgtEl>
                                        <p:attrNameLst>
                                          <p:attrName>ppt_x</p:attrName>
                                        </p:attrNameLst>
                                      </p:cBhvr>
                                      <p:tavLst>
                                        <p:tav tm="0">
                                          <p:val>
                                            <p:strVal val="#ppt_x"/>
                                          </p:val>
                                        </p:tav>
                                        <p:tav tm="100000">
                                          <p:val>
                                            <p:strVal val="#ppt_x"/>
                                          </p:val>
                                        </p:tav>
                                      </p:tavLst>
                                    </p:anim>
                                    <p:anim calcmode="lin" valueType="num">
                                      <p:cBhvr additive="base">
                                        <p:cTn id="78" dur="5000" fill="hold"/>
                                        <p:tgtEl>
                                          <p:spTgt spid="558"/>
                                        </p:tgtEl>
                                        <p:attrNameLst>
                                          <p:attrName>ppt_y</p:attrName>
                                        </p:attrNameLst>
                                      </p:cBhvr>
                                      <p:tavLst>
                                        <p:tav tm="0">
                                          <p:val>
                                            <p:strVal val="0-#ppt_h/2"/>
                                          </p:val>
                                        </p:tav>
                                        <p:tav tm="100000">
                                          <p:val>
                                            <p:strVal val="#ppt_y"/>
                                          </p:val>
                                        </p:tav>
                                      </p:tavLst>
                                    </p:anim>
                                  </p:childTnLst>
                                </p:cTn>
                              </p:par>
                            </p:childTnLst>
                          </p:cTn>
                        </p:par>
                        <p:par>
                          <p:cTn id="79" fill="hold">
                            <p:stCondLst>
                              <p:cond delay="75000"/>
                            </p:stCondLst>
                            <p:childTnLst>
                              <p:par>
                                <p:cTn id="80" presetID="2" presetClass="entr" presetSubtype="1" fill="hold" nodeType="afterEffect">
                                  <p:stCondLst>
                                    <p:cond delay="0"/>
                                  </p:stCondLst>
                                  <p:childTnLst>
                                    <p:set>
                                      <p:cBhvr>
                                        <p:cTn id="81" dur="1" fill="hold">
                                          <p:stCondLst>
                                            <p:cond delay="0"/>
                                          </p:stCondLst>
                                        </p:cTn>
                                        <p:tgtEl>
                                          <p:spTgt spid="563"/>
                                        </p:tgtEl>
                                        <p:attrNameLst>
                                          <p:attrName>style.visibility</p:attrName>
                                        </p:attrNameLst>
                                      </p:cBhvr>
                                      <p:to>
                                        <p:strVal val="visible"/>
                                      </p:to>
                                    </p:set>
                                    <p:anim calcmode="lin" valueType="num">
                                      <p:cBhvr additive="base">
                                        <p:cTn id="82" dur="5000" fill="hold"/>
                                        <p:tgtEl>
                                          <p:spTgt spid="563"/>
                                        </p:tgtEl>
                                        <p:attrNameLst>
                                          <p:attrName>ppt_x</p:attrName>
                                        </p:attrNameLst>
                                      </p:cBhvr>
                                      <p:tavLst>
                                        <p:tav tm="0">
                                          <p:val>
                                            <p:strVal val="#ppt_x"/>
                                          </p:val>
                                        </p:tav>
                                        <p:tav tm="100000">
                                          <p:val>
                                            <p:strVal val="#ppt_x"/>
                                          </p:val>
                                        </p:tav>
                                      </p:tavLst>
                                    </p:anim>
                                    <p:anim calcmode="lin" valueType="num">
                                      <p:cBhvr additive="base">
                                        <p:cTn id="83" dur="5000" fill="hold"/>
                                        <p:tgtEl>
                                          <p:spTgt spid="563"/>
                                        </p:tgtEl>
                                        <p:attrNameLst>
                                          <p:attrName>ppt_y</p:attrName>
                                        </p:attrNameLst>
                                      </p:cBhvr>
                                      <p:tavLst>
                                        <p:tav tm="0">
                                          <p:val>
                                            <p:strVal val="0-#ppt_h/2"/>
                                          </p:val>
                                        </p:tav>
                                        <p:tav tm="100000">
                                          <p:val>
                                            <p:strVal val="#ppt_y"/>
                                          </p:val>
                                        </p:tav>
                                      </p:tavLst>
                                    </p:anim>
                                  </p:childTnLst>
                                </p:cTn>
                              </p:par>
                            </p:childTnLst>
                          </p:cTn>
                        </p:par>
                        <p:par>
                          <p:cTn id="84" fill="hold">
                            <p:stCondLst>
                              <p:cond delay="80000"/>
                            </p:stCondLst>
                            <p:childTnLst>
                              <p:par>
                                <p:cTn id="85" presetID="2" presetClass="entr" presetSubtype="1" fill="hold" nodeType="afterEffect">
                                  <p:stCondLst>
                                    <p:cond delay="0"/>
                                  </p:stCondLst>
                                  <p:childTnLst>
                                    <p:set>
                                      <p:cBhvr>
                                        <p:cTn id="86" dur="1" fill="hold">
                                          <p:stCondLst>
                                            <p:cond delay="0"/>
                                          </p:stCondLst>
                                        </p:cTn>
                                        <p:tgtEl>
                                          <p:spTgt spid="568"/>
                                        </p:tgtEl>
                                        <p:attrNameLst>
                                          <p:attrName>style.visibility</p:attrName>
                                        </p:attrNameLst>
                                      </p:cBhvr>
                                      <p:to>
                                        <p:strVal val="visible"/>
                                      </p:to>
                                    </p:set>
                                    <p:anim calcmode="lin" valueType="num">
                                      <p:cBhvr additive="base">
                                        <p:cTn id="87" dur="5000" fill="hold"/>
                                        <p:tgtEl>
                                          <p:spTgt spid="568"/>
                                        </p:tgtEl>
                                        <p:attrNameLst>
                                          <p:attrName>ppt_x</p:attrName>
                                        </p:attrNameLst>
                                      </p:cBhvr>
                                      <p:tavLst>
                                        <p:tav tm="0">
                                          <p:val>
                                            <p:strVal val="#ppt_x"/>
                                          </p:val>
                                        </p:tav>
                                        <p:tav tm="100000">
                                          <p:val>
                                            <p:strVal val="#ppt_x"/>
                                          </p:val>
                                        </p:tav>
                                      </p:tavLst>
                                    </p:anim>
                                    <p:anim calcmode="lin" valueType="num">
                                      <p:cBhvr additive="base">
                                        <p:cTn id="88" dur="5000" fill="hold"/>
                                        <p:tgtEl>
                                          <p:spTgt spid="568"/>
                                        </p:tgtEl>
                                        <p:attrNameLst>
                                          <p:attrName>ppt_y</p:attrName>
                                        </p:attrNameLst>
                                      </p:cBhvr>
                                      <p:tavLst>
                                        <p:tav tm="0">
                                          <p:val>
                                            <p:strVal val="0-#ppt_h/2"/>
                                          </p:val>
                                        </p:tav>
                                        <p:tav tm="100000">
                                          <p:val>
                                            <p:strVal val="#ppt_y"/>
                                          </p:val>
                                        </p:tav>
                                      </p:tavLst>
                                    </p:anim>
                                  </p:childTnLst>
                                </p:cTn>
                              </p:par>
                            </p:childTnLst>
                          </p:cTn>
                        </p:par>
                        <p:par>
                          <p:cTn id="89" fill="hold">
                            <p:stCondLst>
                              <p:cond delay="85000"/>
                            </p:stCondLst>
                            <p:childTnLst>
                              <p:par>
                                <p:cTn id="90" presetID="2" presetClass="entr" presetSubtype="1" fill="hold" nodeType="afterEffect">
                                  <p:stCondLst>
                                    <p:cond delay="0"/>
                                  </p:stCondLst>
                                  <p:childTnLst>
                                    <p:set>
                                      <p:cBhvr>
                                        <p:cTn id="91" dur="1" fill="hold">
                                          <p:stCondLst>
                                            <p:cond delay="0"/>
                                          </p:stCondLst>
                                        </p:cTn>
                                        <p:tgtEl>
                                          <p:spTgt spid="573"/>
                                        </p:tgtEl>
                                        <p:attrNameLst>
                                          <p:attrName>style.visibility</p:attrName>
                                        </p:attrNameLst>
                                      </p:cBhvr>
                                      <p:to>
                                        <p:strVal val="visible"/>
                                      </p:to>
                                    </p:set>
                                    <p:anim calcmode="lin" valueType="num">
                                      <p:cBhvr additive="base">
                                        <p:cTn id="92" dur="5000" fill="hold"/>
                                        <p:tgtEl>
                                          <p:spTgt spid="573"/>
                                        </p:tgtEl>
                                        <p:attrNameLst>
                                          <p:attrName>ppt_x</p:attrName>
                                        </p:attrNameLst>
                                      </p:cBhvr>
                                      <p:tavLst>
                                        <p:tav tm="0">
                                          <p:val>
                                            <p:strVal val="#ppt_x"/>
                                          </p:val>
                                        </p:tav>
                                        <p:tav tm="100000">
                                          <p:val>
                                            <p:strVal val="#ppt_x"/>
                                          </p:val>
                                        </p:tav>
                                      </p:tavLst>
                                    </p:anim>
                                    <p:anim calcmode="lin" valueType="num">
                                      <p:cBhvr additive="base">
                                        <p:cTn id="93" dur="5000" fill="hold"/>
                                        <p:tgtEl>
                                          <p:spTgt spid="573"/>
                                        </p:tgtEl>
                                        <p:attrNameLst>
                                          <p:attrName>ppt_y</p:attrName>
                                        </p:attrNameLst>
                                      </p:cBhvr>
                                      <p:tavLst>
                                        <p:tav tm="0">
                                          <p:val>
                                            <p:strVal val="0-#ppt_h/2"/>
                                          </p:val>
                                        </p:tav>
                                        <p:tav tm="100000">
                                          <p:val>
                                            <p:strVal val="#ppt_y"/>
                                          </p:val>
                                        </p:tav>
                                      </p:tavLst>
                                    </p:anim>
                                  </p:childTnLst>
                                </p:cTn>
                              </p:par>
                            </p:childTnLst>
                          </p:cTn>
                        </p:par>
                        <p:par>
                          <p:cTn id="94" fill="hold">
                            <p:stCondLst>
                              <p:cond delay="90000"/>
                            </p:stCondLst>
                            <p:childTnLst>
                              <p:par>
                                <p:cTn id="95" presetID="2" presetClass="entr" presetSubtype="1" fill="hold" nodeType="afterEffect">
                                  <p:stCondLst>
                                    <p:cond delay="0"/>
                                  </p:stCondLst>
                                  <p:childTnLst>
                                    <p:set>
                                      <p:cBhvr>
                                        <p:cTn id="96" dur="1" fill="hold">
                                          <p:stCondLst>
                                            <p:cond delay="0"/>
                                          </p:stCondLst>
                                        </p:cTn>
                                        <p:tgtEl>
                                          <p:spTgt spid="578"/>
                                        </p:tgtEl>
                                        <p:attrNameLst>
                                          <p:attrName>style.visibility</p:attrName>
                                        </p:attrNameLst>
                                      </p:cBhvr>
                                      <p:to>
                                        <p:strVal val="visible"/>
                                      </p:to>
                                    </p:set>
                                    <p:anim calcmode="lin" valueType="num">
                                      <p:cBhvr additive="base">
                                        <p:cTn id="97" dur="5000" fill="hold"/>
                                        <p:tgtEl>
                                          <p:spTgt spid="578"/>
                                        </p:tgtEl>
                                        <p:attrNameLst>
                                          <p:attrName>ppt_x</p:attrName>
                                        </p:attrNameLst>
                                      </p:cBhvr>
                                      <p:tavLst>
                                        <p:tav tm="0">
                                          <p:val>
                                            <p:strVal val="#ppt_x"/>
                                          </p:val>
                                        </p:tav>
                                        <p:tav tm="100000">
                                          <p:val>
                                            <p:strVal val="#ppt_x"/>
                                          </p:val>
                                        </p:tav>
                                      </p:tavLst>
                                    </p:anim>
                                    <p:anim calcmode="lin" valueType="num">
                                      <p:cBhvr additive="base">
                                        <p:cTn id="98" dur="5000" fill="hold"/>
                                        <p:tgtEl>
                                          <p:spTgt spid="578"/>
                                        </p:tgtEl>
                                        <p:attrNameLst>
                                          <p:attrName>ppt_y</p:attrName>
                                        </p:attrNameLst>
                                      </p:cBhvr>
                                      <p:tavLst>
                                        <p:tav tm="0">
                                          <p:val>
                                            <p:strVal val="0-#ppt_h/2"/>
                                          </p:val>
                                        </p:tav>
                                        <p:tav tm="100000">
                                          <p:val>
                                            <p:strVal val="#ppt_y"/>
                                          </p:val>
                                        </p:tav>
                                      </p:tavLst>
                                    </p:anim>
                                  </p:childTnLst>
                                </p:cTn>
                              </p:par>
                            </p:childTnLst>
                          </p:cTn>
                        </p:par>
                        <p:par>
                          <p:cTn id="99" fill="hold">
                            <p:stCondLst>
                              <p:cond delay="95000"/>
                            </p:stCondLst>
                            <p:childTnLst>
                              <p:par>
                                <p:cTn id="100" presetID="2" presetClass="entr" presetSubtype="1" fill="hold" nodeType="afterEffect">
                                  <p:stCondLst>
                                    <p:cond delay="0"/>
                                  </p:stCondLst>
                                  <p:childTnLst>
                                    <p:set>
                                      <p:cBhvr>
                                        <p:cTn id="101" dur="1" fill="hold">
                                          <p:stCondLst>
                                            <p:cond delay="0"/>
                                          </p:stCondLst>
                                        </p:cTn>
                                        <p:tgtEl>
                                          <p:spTgt spid="583"/>
                                        </p:tgtEl>
                                        <p:attrNameLst>
                                          <p:attrName>style.visibility</p:attrName>
                                        </p:attrNameLst>
                                      </p:cBhvr>
                                      <p:to>
                                        <p:strVal val="visible"/>
                                      </p:to>
                                    </p:set>
                                    <p:anim calcmode="lin" valueType="num">
                                      <p:cBhvr additive="base">
                                        <p:cTn id="102" dur="5000" fill="hold"/>
                                        <p:tgtEl>
                                          <p:spTgt spid="583"/>
                                        </p:tgtEl>
                                        <p:attrNameLst>
                                          <p:attrName>ppt_x</p:attrName>
                                        </p:attrNameLst>
                                      </p:cBhvr>
                                      <p:tavLst>
                                        <p:tav tm="0">
                                          <p:val>
                                            <p:strVal val="#ppt_x"/>
                                          </p:val>
                                        </p:tav>
                                        <p:tav tm="100000">
                                          <p:val>
                                            <p:strVal val="#ppt_x"/>
                                          </p:val>
                                        </p:tav>
                                      </p:tavLst>
                                    </p:anim>
                                    <p:anim calcmode="lin" valueType="num">
                                      <p:cBhvr additive="base">
                                        <p:cTn id="103" dur="5000" fill="hold"/>
                                        <p:tgtEl>
                                          <p:spTgt spid="583"/>
                                        </p:tgtEl>
                                        <p:attrNameLst>
                                          <p:attrName>ppt_y</p:attrName>
                                        </p:attrNameLst>
                                      </p:cBhvr>
                                      <p:tavLst>
                                        <p:tav tm="0">
                                          <p:val>
                                            <p:strVal val="0-#ppt_h/2"/>
                                          </p:val>
                                        </p:tav>
                                        <p:tav tm="100000">
                                          <p:val>
                                            <p:strVal val="#ppt_y"/>
                                          </p:val>
                                        </p:tav>
                                      </p:tavLst>
                                    </p:anim>
                                  </p:childTnLst>
                                </p:cTn>
                              </p:par>
                            </p:childTnLst>
                          </p:cTn>
                        </p:par>
                        <p:par>
                          <p:cTn id="104" fill="hold">
                            <p:stCondLst>
                              <p:cond delay="100000"/>
                            </p:stCondLst>
                            <p:childTnLst>
                              <p:par>
                                <p:cTn id="105" presetID="2" presetClass="entr" presetSubtype="1" fill="hold" nodeType="afterEffect">
                                  <p:stCondLst>
                                    <p:cond delay="0"/>
                                  </p:stCondLst>
                                  <p:childTnLst>
                                    <p:set>
                                      <p:cBhvr>
                                        <p:cTn id="106" dur="1" fill="hold">
                                          <p:stCondLst>
                                            <p:cond delay="0"/>
                                          </p:stCondLst>
                                        </p:cTn>
                                        <p:tgtEl>
                                          <p:spTgt spid="588"/>
                                        </p:tgtEl>
                                        <p:attrNameLst>
                                          <p:attrName>style.visibility</p:attrName>
                                        </p:attrNameLst>
                                      </p:cBhvr>
                                      <p:to>
                                        <p:strVal val="visible"/>
                                      </p:to>
                                    </p:set>
                                    <p:anim calcmode="lin" valueType="num">
                                      <p:cBhvr additive="base">
                                        <p:cTn id="107" dur="5000" fill="hold"/>
                                        <p:tgtEl>
                                          <p:spTgt spid="588"/>
                                        </p:tgtEl>
                                        <p:attrNameLst>
                                          <p:attrName>ppt_x</p:attrName>
                                        </p:attrNameLst>
                                      </p:cBhvr>
                                      <p:tavLst>
                                        <p:tav tm="0">
                                          <p:val>
                                            <p:strVal val="#ppt_x"/>
                                          </p:val>
                                        </p:tav>
                                        <p:tav tm="100000">
                                          <p:val>
                                            <p:strVal val="#ppt_x"/>
                                          </p:val>
                                        </p:tav>
                                      </p:tavLst>
                                    </p:anim>
                                    <p:anim calcmode="lin" valueType="num">
                                      <p:cBhvr additive="base">
                                        <p:cTn id="108" dur="5000" fill="hold"/>
                                        <p:tgtEl>
                                          <p:spTgt spid="588"/>
                                        </p:tgtEl>
                                        <p:attrNameLst>
                                          <p:attrName>ppt_y</p:attrName>
                                        </p:attrNameLst>
                                      </p:cBhvr>
                                      <p:tavLst>
                                        <p:tav tm="0">
                                          <p:val>
                                            <p:strVal val="0-#ppt_h/2"/>
                                          </p:val>
                                        </p:tav>
                                        <p:tav tm="100000">
                                          <p:val>
                                            <p:strVal val="#ppt_y"/>
                                          </p:val>
                                        </p:tav>
                                      </p:tavLst>
                                    </p:anim>
                                  </p:childTnLst>
                                </p:cTn>
                              </p:par>
                            </p:childTnLst>
                          </p:cTn>
                        </p:par>
                        <p:par>
                          <p:cTn id="109" fill="hold">
                            <p:stCondLst>
                              <p:cond delay="105000"/>
                            </p:stCondLst>
                            <p:childTnLst>
                              <p:par>
                                <p:cTn id="110" presetID="2" presetClass="entr" presetSubtype="1" fill="hold" nodeType="afterEffect">
                                  <p:stCondLst>
                                    <p:cond delay="0"/>
                                  </p:stCondLst>
                                  <p:childTnLst>
                                    <p:set>
                                      <p:cBhvr>
                                        <p:cTn id="111" dur="1" fill="hold">
                                          <p:stCondLst>
                                            <p:cond delay="0"/>
                                          </p:stCondLst>
                                        </p:cTn>
                                        <p:tgtEl>
                                          <p:spTgt spid="593"/>
                                        </p:tgtEl>
                                        <p:attrNameLst>
                                          <p:attrName>style.visibility</p:attrName>
                                        </p:attrNameLst>
                                      </p:cBhvr>
                                      <p:to>
                                        <p:strVal val="visible"/>
                                      </p:to>
                                    </p:set>
                                    <p:anim calcmode="lin" valueType="num">
                                      <p:cBhvr additive="base">
                                        <p:cTn id="112" dur="5000" fill="hold"/>
                                        <p:tgtEl>
                                          <p:spTgt spid="593"/>
                                        </p:tgtEl>
                                        <p:attrNameLst>
                                          <p:attrName>ppt_x</p:attrName>
                                        </p:attrNameLst>
                                      </p:cBhvr>
                                      <p:tavLst>
                                        <p:tav tm="0">
                                          <p:val>
                                            <p:strVal val="#ppt_x"/>
                                          </p:val>
                                        </p:tav>
                                        <p:tav tm="100000">
                                          <p:val>
                                            <p:strVal val="#ppt_x"/>
                                          </p:val>
                                        </p:tav>
                                      </p:tavLst>
                                    </p:anim>
                                    <p:anim calcmode="lin" valueType="num">
                                      <p:cBhvr additive="base">
                                        <p:cTn id="113" dur="5000" fill="hold"/>
                                        <p:tgtEl>
                                          <p:spTgt spid="593"/>
                                        </p:tgtEl>
                                        <p:attrNameLst>
                                          <p:attrName>ppt_y</p:attrName>
                                        </p:attrNameLst>
                                      </p:cBhvr>
                                      <p:tavLst>
                                        <p:tav tm="0">
                                          <p:val>
                                            <p:strVal val="0-#ppt_h/2"/>
                                          </p:val>
                                        </p:tav>
                                        <p:tav tm="100000">
                                          <p:val>
                                            <p:strVal val="#ppt_y"/>
                                          </p:val>
                                        </p:tav>
                                      </p:tavLst>
                                    </p:anim>
                                  </p:childTnLst>
                                </p:cTn>
                              </p:par>
                            </p:childTnLst>
                          </p:cTn>
                        </p:par>
                        <p:par>
                          <p:cTn id="114" fill="hold">
                            <p:stCondLst>
                              <p:cond delay="110000"/>
                            </p:stCondLst>
                            <p:childTnLst>
                              <p:par>
                                <p:cTn id="115" presetID="2" presetClass="entr" presetSubtype="1" fill="hold" nodeType="afterEffect">
                                  <p:stCondLst>
                                    <p:cond delay="0"/>
                                  </p:stCondLst>
                                  <p:childTnLst>
                                    <p:set>
                                      <p:cBhvr>
                                        <p:cTn id="116" dur="1" fill="hold">
                                          <p:stCondLst>
                                            <p:cond delay="0"/>
                                          </p:stCondLst>
                                        </p:cTn>
                                        <p:tgtEl>
                                          <p:spTgt spid="598"/>
                                        </p:tgtEl>
                                        <p:attrNameLst>
                                          <p:attrName>style.visibility</p:attrName>
                                        </p:attrNameLst>
                                      </p:cBhvr>
                                      <p:to>
                                        <p:strVal val="visible"/>
                                      </p:to>
                                    </p:set>
                                    <p:anim calcmode="lin" valueType="num">
                                      <p:cBhvr additive="base">
                                        <p:cTn id="117" dur="5000" fill="hold"/>
                                        <p:tgtEl>
                                          <p:spTgt spid="598"/>
                                        </p:tgtEl>
                                        <p:attrNameLst>
                                          <p:attrName>ppt_x</p:attrName>
                                        </p:attrNameLst>
                                      </p:cBhvr>
                                      <p:tavLst>
                                        <p:tav tm="0">
                                          <p:val>
                                            <p:strVal val="#ppt_x"/>
                                          </p:val>
                                        </p:tav>
                                        <p:tav tm="100000">
                                          <p:val>
                                            <p:strVal val="#ppt_x"/>
                                          </p:val>
                                        </p:tav>
                                      </p:tavLst>
                                    </p:anim>
                                    <p:anim calcmode="lin" valueType="num">
                                      <p:cBhvr additive="base">
                                        <p:cTn id="118" dur="5000" fill="hold"/>
                                        <p:tgtEl>
                                          <p:spTgt spid="598"/>
                                        </p:tgtEl>
                                        <p:attrNameLst>
                                          <p:attrName>ppt_y</p:attrName>
                                        </p:attrNameLst>
                                      </p:cBhvr>
                                      <p:tavLst>
                                        <p:tav tm="0">
                                          <p:val>
                                            <p:strVal val="0-#ppt_h/2"/>
                                          </p:val>
                                        </p:tav>
                                        <p:tav tm="100000">
                                          <p:val>
                                            <p:strVal val="#ppt_y"/>
                                          </p:val>
                                        </p:tav>
                                      </p:tavLst>
                                    </p:anim>
                                  </p:childTnLst>
                                </p:cTn>
                              </p:par>
                            </p:childTnLst>
                          </p:cTn>
                        </p:par>
                        <p:par>
                          <p:cTn id="119" fill="hold">
                            <p:stCondLst>
                              <p:cond delay="115000"/>
                            </p:stCondLst>
                            <p:childTnLst>
                              <p:par>
                                <p:cTn id="120" presetID="2" presetClass="entr" presetSubtype="1" fill="hold" nodeType="afterEffect">
                                  <p:stCondLst>
                                    <p:cond delay="0"/>
                                  </p:stCondLst>
                                  <p:childTnLst>
                                    <p:set>
                                      <p:cBhvr>
                                        <p:cTn id="121" dur="1" fill="hold">
                                          <p:stCondLst>
                                            <p:cond delay="0"/>
                                          </p:stCondLst>
                                        </p:cTn>
                                        <p:tgtEl>
                                          <p:spTgt spid="603"/>
                                        </p:tgtEl>
                                        <p:attrNameLst>
                                          <p:attrName>style.visibility</p:attrName>
                                        </p:attrNameLst>
                                      </p:cBhvr>
                                      <p:to>
                                        <p:strVal val="visible"/>
                                      </p:to>
                                    </p:set>
                                    <p:anim calcmode="lin" valueType="num">
                                      <p:cBhvr additive="base">
                                        <p:cTn id="122" dur="5000" fill="hold"/>
                                        <p:tgtEl>
                                          <p:spTgt spid="603"/>
                                        </p:tgtEl>
                                        <p:attrNameLst>
                                          <p:attrName>ppt_x</p:attrName>
                                        </p:attrNameLst>
                                      </p:cBhvr>
                                      <p:tavLst>
                                        <p:tav tm="0">
                                          <p:val>
                                            <p:strVal val="#ppt_x"/>
                                          </p:val>
                                        </p:tav>
                                        <p:tav tm="100000">
                                          <p:val>
                                            <p:strVal val="#ppt_x"/>
                                          </p:val>
                                        </p:tav>
                                      </p:tavLst>
                                    </p:anim>
                                    <p:anim calcmode="lin" valueType="num">
                                      <p:cBhvr additive="base">
                                        <p:cTn id="123" dur="5000" fill="hold"/>
                                        <p:tgtEl>
                                          <p:spTgt spid="603"/>
                                        </p:tgtEl>
                                        <p:attrNameLst>
                                          <p:attrName>ppt_y</p:attrName>
                                        </p:attrNameLst>
                                      </p:cBhvr>
                                      <p:tavLst>
                                        <p:tav tm="0">
                                          <p:val>
                                            <p:strVal val="0-#ppt_h/2"/>
                                          </p:val>
                                        </p:tav>
                                        <p:tav tm="100000">
                                          <p:val>
                                            <p:strVal val="#ppt_y"/>
                                          </p:val>
                                        </p:tav>
                                      </p:tavLst>
                                    </p:anim>
                                  </p:childTnLst>
                                </p:cTn>
                              </p:par>
                            </p:childTnLst>
                          </p:cTn>
                        </p:par>
                        <p:par>
                          <p:cTn id="124" fill="hold">
                            <p:stCondLst>
                              <p:cond delay="120000"/>
                            </p:stCondLst>
                            <p:childTnLst>
                              <p:par>
                                <p:cTn id="125" presetID="2" presetClass="entr" presetSubtype="1" fill="hold" nodeType="afterEffect">
                                  <p:stCondLst>
                                    <p:cond delay="0"/>
                                  </p:stCondLst>
                                  <p:childTnLst>
                                    <p:set>
                                      <p:cBhvr>
                                        <p:cTn id="126" dur="1" fill="hold">
                                          <p:stCondLst>
                                            <p:cond delay="0"/>
                                          </p:stCondLst>
                                        </p:cTn>
                                        <p:tgtEl>
                                          <p:spTgt spid="608"/>
                                        </p:tgtEl>
                                        <p:attrNameLst>
                                          <p:attrName>style.visibility</p:attrName>
                                        </p:attrNameLst>
                                      </p:cBhvr>
                                      <p:to>
                                        <p:strVal val="visible"/>
                                      </p:to>
                                    </p:set>
                                    <p:anim calcmode="lin" valueType="num">
                                      <p:cBhvr additive="base">
                                        <p:cTn id="127" dur="5000" fill="hold"/>
                                        <p:tgtEl>
                                          <p:spTgt spid="608"/>
                                        </p:tgtEl>
                                        <p:attrNameLst>
                                          <p:attrName>ppt_x</p:attrName>
                                        </p:attrNameLst>
                                      </p:cBhvr>
                                      <p:tavLst>
                                        <p:tav tm="0">
                                          <p:val>
                                            <p:strVal val="#ppt_x"/>
                                          </p:val>
                                        </p:tav>
                                        <p:tav tm="100000">
                                          <p:val>
                                            <p:strVal val="#ppt_x"/>
                                          </p:val>
                                        </p:tav>
                                      </p:tavLst>
                                    </p:anim>
                                    <p:anim calcmode="lin" valueType="num">
                                      <p:cBhvr additive="base">
                                        <p:cTn id="128" dur="5000" fill="hold"/>
                                        <p:tgtEl>
                                          <p:spTgt spid="608"/>
                                        </p:tgtEl>
                                        <p:attrNameLst>
                                          <p:attrName>ppt_y</p:attrName>
                                        </p:attrNameLst>
                                      </p:cBhvr>
                                      <p:tavLst>
                                        <p:tav tm="0">
                                          <p:val>
                                            <p:strVal val="0-#ppt_h/2"/>
                                          </p:val>
                                        </p:tav>
                                        <p:tav tm="100000">
                                          <p:val>
                                            <p:strVal val="#ppt_y"/>
                                          </p:val>
                                        </p:tav>
                                      </p:tavLst>
                                    </p:anim>
                                  </p:childTnLst>
                                </p:cTn>
                              </p:par>
                            </p:childTnLst>
                          </p:cTn>
                        </p:par>
                        <p:par>
                          <p:cTn id="129" fill="hold">
                            <p:stCondLst>
                              <p:cond delay="125000"/>
                            </p:stCondLst>
                            <p:childTnLst>
                              <p:par>
                                <p:cTn id="130" presetID="2" presetClass="entr" presetSubtype="1" fill="hold" nodeType="afterEffect">
                                  <p:stCondLst>
                                    <p:cond delay="0"/>
                                  </p:stCondLst>
                                  <p:childTnLst>
                                    <p:set>
                                      <p:cBhvr>
                                        <p:cTn id="131" dur="1" fill="hold">
                                          <p:stCondLst>
                                            <p:cond delay="0"/>
                                          </p:stCondLst>
                                        </p:cTn>
                                        <p:tgtEl>
                                          <p:spTgt spid="613"/>
                                        </p:tgtEl>
                                        <p:attrNameLst>
                                          <p:attrName>style.visibility</p:attrName>
                                        </p:attrNameLst>
                                      </p:cBhvr>
                                      <p:to>
                                        <p:strVal val="visible"/>
                                      </p:to>
                                    </p:set>
                                    <p:anim calcmode="lin" valueType="num">
                                      <p:cBhvr additive="base">
                                        <p:cTn id="132" dur="5000" fill="hold"/>
                                        <p:tgtEl>
                                          <p:spTgt spid="613"/>
                                        </p:tgtEl>
                                        <p:attrNameLst>
                                          <p:attrName>ppt_x</p:attrName>
                                        </p:attrNameLst>
                                      </p:cBhvr>
                                      <p:tavLst>
                                        <p:tav tm="0">
                                          <p:val>
                                            <p:strVal val="#ppt_x"/>
                                          </p:val>
                                        </p:tav>
                                        <p:tav tm="100000">
                                          <p:val>
                                            <p:strVal val="#ppt_x"/>
                                          </p:val>
                                        </p:tav>
                                      </p:tavLst>
                                    </p:anim>
                                    <p:anim calcmode="lin" valueType="num">
                                      <p:cBhvr additive="base">
                                        <p:cTn id="133" dur="5000" fill="hold"/>
                                        <p:tgtEl>
                                          <p:spTgt spid="613"/>
                                        </p:tgtEl>
                                        <p:attrNameLst>
                                          <p:attrName>ppt_y</p:attrName>
                                        </p:attrNameLst>
                                      </p:cBhvr>
                                      <p:tavLst>
                                        <p:tav tm="0">
                                          <p:val>
                                            <p:strVal val="0-#ppt_h/2"/>
                                          </p:val>
                                        </p:tav>
                                        <p:tav tm="100000">
                                          <p:val>
                                            <p:strVal val="#ppt_y"/>
                                          </p:val>
                                        </p:tav>
                                      </p:tavLst>
                                    </p:anim>
                                  </p:childTnLst>
                                </p:cTn>
                              </p:par>
                            </p:childTnLst>
                          </p:cTn>
                        </p:par>
                        <p:par>
                          <p:cTn id="134" fill="hold">
                            <p:stCondLst>
                              <p:cond delay="130000"/>
                            </p:stCondLst>
                            <p:childTnLst>
                              <p:par>
                                <p:cTn id="135" presetID="2" presetClass="entr" presetSubtype="1" fill="hold" nodeType="afterEffect">
                                  <p:stCondLst>
                                    <p:cond delay="0"/>
                                  </p:stCondLst>
                                  <p:childTnLst>
                                    <p:set>
                                      <p:cBhvr>
                                        <p:cTn id="136" dur="1" fill="hold">
                                          <p:stCondLst>
                                            <p:cond delay="0"/>
                                          </p:stCondLst>
                                        </p:cTn>
                                        <p:tgtEl>
                                          <p:spTgt spid="618"/>
                                        </p:tgtEl>
                                        <p:attrNameLst>
                                          <p:attrName>style.visibility</p:attrName>
                                        </p:attrNameLst>
                                      </p:cBhvr>
                                      <p:to>
                                        <p:strVal val="visible"/>
                                      </p:to>
                                    </p:set>
                                    <p:anim calcmode="lin" valueType="num">
                                      <p:cBhvr additive="base">
                                        <p:cTn id="137" dur="5000" fill="hold"/>
                                        <p:tgtEl>
                                          <p:spTgt spid="618"/>
                                        </p:tgtEl>
                                        <p:attrNameLst>
                                          <p:attrName>ppt_x</p:attrName>
                                        </p:attrNameLst>
                                      </p:cBhvr>
                                      <p:tavLst>
                                        <p:tav tm="0">
                                          <p:val>
                                            <p:strVal val="#ppt_x"/>
                                          </p:val>
                                        </p:tav>
                                        <p:tav tm="100000">
                                          <p:val>
                                            <p:strVal val="#ppt_x"/>
                                          </p:val>
                                        </p:tav>
                                      </p:tavLst>
                                    </p:anim>
                                    <p:anim calcmode="lin" valueType="num">
                                      <p:cBhvr additive="base">
                                        <p:cTn id="138" dur="5000" fill="hold"/>
                                        <p:tgtEl>
                                          <p:spTgt spid="618"/>
                                        </p:tgtEl>
                                        <p:attrNameLst>
                                          <p:attrName>ppt_y</p:attrName>
                                        </p:attrNameLst>
                                      </p:cBhvr>
                                      <p:tavLst>
                                        <p:tav tm="0">
                                          <p:val>
                                            <p:strVal val="0-#ppt_h/2"/>
                                          </p:val>
                                        </p:tav>
                                        <p:tav tm="100000">
                                          <p:val>
                                            <p:strVal val="#ppt_y"/>
                                          </p:val>
                                        </p:tav>
                                      </p:tavLst>
                                    </p:anim>
                                  </p:childTnLst>
                                </p:cTn>
                              </p:par>
                            </p:childTnLst>
                          </p:cTn>
                        </p:par>
                        <p:par>
                          <p:cTn id="139" fill="hold">
                            <p:stCondLst>
                              <p:cond delay="135000"/>
                            </p:stCondLst>
                            <p:childTnLst>
                              <p:par>
                                <p:cTn id="140" presetID="2" presetClass="entr" presetSubtype="1" fill="hold" nodeType="afterEffect">
                                  <p:stCondLst>
                                    <p:cond delay="0"/>
                                  </p:stCondLst>
                                  <p:childTnLst>
                                    <p:set>
                                      <p:cBhvr>
                                        <p:cTn id="141" dur="1" fill="hold">
                                          <p:stCondLst>
                                            <p:cond delay="0"/>
                                          </p:stCondLst>
                                        </p:cTn>
                                        <p:tgtEl>
                                          <p:spTgt spid="623"/>
                                        </p:tgtEl>
                                        <p:attrNameLst>
                                          <p:attrName>style.visibility</p:attrName>
                                        </p:attrNameLst>
                                      </p:cBhvr>
                                      <p:to>
                                        <p:strVal val="visible"/>
                                      </p:to>
                                    </p:set>
                                    <p:anim calcmode="lin" valueType="num">
                                      <p:cBhvr additive="base">
                                        <p:cTn id="142" dur="5000" fill="hold"/>
                                        <p:tgtEl>
                                          <p:spTgt spid="623"/>
                                        </p:tgtEl>
                                        <p:attrNameLst>
                                          <p:attrName>ppt_x</p:attrName>
                                        </p:attrNameLst>
                                      </p:cBhvr>
                                      <p:tavLst>
                                        <p:tav tm="0">
                                          <p:val>
                                            <p:strVal val="#ppt_x"/>
                                          </p:val>
                                        </p:tav>
                                        <p:tav tm="100000">
                                          <p:val>
                                            <p:strVal val="#ppt_x"/>
                                          </p:val>
                                        </p:tav>
                                      </p:tavLst>
                                    </p:anim>
                                    <p:anim calcmode="lin" valueType="num">
                                      <p:cBhvr additive="base">
                                        <p:cTn id="143" dur="5000" fill="hold"/>
                                        <p:tgtEl>
                                          <p:spTgt spid="623"/>
                                        </p:tgtEl>
                                        <p:attrNameLst>
                                          <p:attrName>ppt_y</p:attrName>
                                        </p:attrNameLst>
                                      </p:cBhvr>
                                      <p:tavLst>
                                        <p:tav tm="0">
                                          <p:val>
                                            <p:strVal val="0-#ppt_h/2"/>
                                          </p:val>
                                        </p:tav>
                                        <p:tav tm="100000">
                                          <p:val>
                                            <p:strVal val="#ppt_y"/>
                                          </p:val>
                                        </p:tav>
                                      </p:tavLst>
                                    </p:anim>
                                  </p:childTnLst>
                                </p:cTn>
                              </p:par>
                            </p:childTnLst>
                          </p:cTn>
                        </p:par>
                        <p:par>
                          <p:cTn id="144" fill="hold">
                            <p:stCondLst>
                              <p:cond delay="140000"/>
                            </p:stCondLst>
                            <p:childTnLst>
                              <p:par>
                                <p:cTn id="145" presetID="2" presetClass="entr" presetSubtype="1" fill="hold" nodeType="afterEffect">
                                  <p:stCondLst>
                                    <p:cond delay="0"/>
                                  </p:stCondLst>
                                  <p:childTnLst>
                                    <p:set>
                                      <p:cBhvr>
                                        <p:cTn id="146" dur="1" fill="hold">
                                          <p:stCondLst>
                                            <p:cond delay="0"/>
                                          </p:stCondLst>
                                        </p:cTn>
                                        <p:tgtEl>
                                          <p:spTgt spid="628"/>
                                        </p:tgtEl>
                                        <p:attrNameLst>
                                          <p:attrName>style.visibility</p:attrName>
                                        </p:attrNameLst>
                                      </p:cBhvr>
                                      <p:to>
                                        <p:strVal val="visible"/>
                                      </p:to>
                                    </p:set>
                                    <p:anim calcmode="lin" valueType="num">
                                      <p:cBhvr additive="base">
                                        <p:cTn id="147" dur="5000" fill="hold"/>
                                        <p:tgtEl>
                                          <p:spTgt spid="628"/>
                                        </p:tgtEl>
                                        <p:attrNameLst>
                                          <p:attrName>ppt_x</p:attrName>
                                        </p:attrNameLst>
                                      </p:cBhvr>
                                      <p:tavLst>
                                        <p:tav tm="0">
                                          <p:val>
                                            <p:strVal val="#ppt_x"/>
                                          </p:val>
                                        </p:tav>
                                        <p:tav tm="100000">
                                          <p:val>
                                            <p:strVal val="#ppt_x"/>
                                          </p:val>
                                        </p:tav>
                                      </p:tavLst>
                                    </p:anim>
                                    <p:anim calcmode="lin" valueType="num">
                                      <p:cBhvr additive="base">
                                        <p:cTn id="148" dur="5000" fill="hold"/>
                                        <p:tgtEl>
                                          <p:spTgt spid="628"/>
                                        </p:tgtEl>
                                        <p:attrNameLst>
                                          <p:attrName>ppt_y</p:attrName>
                                        </p:attrNameLst>
                                      </p:cBhvr>
                                      <p:tavLst>
                                        <p:tav tm="0">
                                          <p:val>
                                            <p:strVal val="0-#ppt_h/2"/>
                                          </p:val>
                                        </p:tav>
                                        <p:tav tm="100000">
                                          <p:val>
                                            <p:strVal val="#ppt_y"/>
                                          </p:val>
                                        </p:tav>
                                      </p:tavLst>
                                    </p:anim>
                                  </p:childTnLst>
                                </p:cTn>
                              </p:par>
                            </p:childTnLst>
                          </p:cTn>
                        </p:par>
                        <p:par>
                          <p:cTn id="149" fill="hold">
                            <p:stCondLst>
                              <p:cond delay="145000"/>
                            </p:stCondLst>
                            <p:childTnLst>
                              <p:par>
                                <p:cTn id="150" presetID="2" presetClass="entr" presetSubtype="1" fill="hold" nodeType="afterEffect">
                                  <p:stCondLst>
                                    <p:cond delay="0"/>
                                  </p:stCondLst>
                                  <p:childTnLst>
                                    <p:set>
                                      <p:cBhvr>
                                        <p:cTn id="151" dur="1" fill="hold">
                                          <p:stCondLst>
                                            <p:cond delay="0"/>
                                          </p:stCondLst>
                                        </p:cTn>
                                        <p:tgtEl>
                                          <p:spTgt spid="633"/>
                                        </p:tgtEl>
                                        <p:attrNameLst>
                                          <p:attrName>style.visibility</p:attrName>
                                        </p:attrNameLst>
                                      </p:cBhvr>
                                      <p:to>
                                        <p:strVal val="visible"/>
                                      </p:to>
                                    </p:set>
                                    <p:anim calcmode="lin" valueType="num">
                                      <p:cBhvr additive="base">
                                        <p:cTn id="152" dur="5000" fill="hold"/>
                                        <p:tgtEl>
                                          <p:spTgt spid="633"/>
                                        </p:tgtEl>
                                        <p:attrNameLst>
                                          <p:attrName>ppt_x</p:attrName>
                                        </p:attrNameLst>
                                      </p:cBhvr>
                                      <p:tavLst>
                                        <p:tav tm="0">
                                          <p:val>
                                            <p:strVal val="#ppt_x"/>
                                          </p:val>
                                        </p:tav>
                                        <p:tav tm="100000">
                                          <p:val>
                                            <p:strVal val="#ppt_x"/>
                                          </p:val>
                                        </p:tav>
                                      </p:tavLst>
                                    </p:anim>
                                    <p:anim calcmode="lin" valueType="num">
                                      <p:cBhvr additive="base">
                                        <p:cTn id="153" dur="5000" fill="hold"/>
                                        <p:tgtEl>
                                          <p:spTgt spid="633"/>
                                        </p:tgtEl>
                                        <p:attrNameLst>
                                          <p:attrName>ppt_y</p:attrName>
                                        </p:attrNameLst>
                                      </p:cBhvr>
                                      <p:tavLst>
                                        <p:tav tm="0">
                                          <p:val>
                                            <p:strVal val="0-#ppt_h/2"/>
                                          </p:val>
                                        </p:tav>
                                        <p:tav tm="100000">
                                          <p:val>
                                            <p:strVal val="#ppt_y"/>
                                          </p:val>
                                        </p:tav>
                                      </p:tavLst>
                                    </p:anim>
                                  </p:childTnLst>
                                </p:cTn>
                              </p:par>
                            </p:childTnLst>
                          </p:cTn>
                        </p:par>
                        <p:par>
                          <p:cTn id="154" fill="hold">
                            <p:stCondLst>
                              <p:cond delay="150000"/>
                            </p:stCondLst>
                            <p:childTnLst>
                              <p:par>
                                <p:cTn id="155" presetID="2" presetClass="entr" presetSubtype="1" fill="hold" nodeType="afterEffect">
                                  <p:stCondLst>
                                    <p:cond delay="0"/>
                                  </p:stCondLst>
                                  <p:childTnLst>
                                    <p:set>
                                      <p:cBhvr>
                                        <p:cTn id="156" dur="1" fill="hold">
                                          <p:stCondLst>
                                            <p:cond delay="0"/>
                                          </p:stCondLst>
                                        </p:cTn>
                                        <p:tgtEl>
                                          <p:spTgt spid="638"/>
                                        </p:tgtEl>
                                        <p:attrNameLst>
                                          <p:attrName>style.visibility</p:attrName>
                                        </p:attrNameLst>
                                      </p:cBhvr>
                                      <p:to>
                                        <p:strVal val="visible"/>
                                      </p:to>
                                    </p:set>
                                    <p:anim calcmode="lin" valueType="num">
                                      <p:cBhvr additive="base">
                                        <p:cTn id="157" dur="5000" fill="hold"/>
                                        <p:tgtEl>
                                          <p:spTgt spid="638"/>
                                        </p:tgtEl>
                                        <p:attrNameLst>
                                          <p:attrName>ppt_x</p:attrName>
                                        </p:attrNameLst>
                                      </p:cBhvr>
                                      <p:tavLst>
                                        <p:tav tm="0">
                                          <p:val>
                                            <p:strVal val="#ppt_x"/>
                                          </p:val>
                                        </p:tav>
                                        <p:tav tm="100000">
                                          <p:val>
                                            <p:strVal val="#ppt_x"/>
                                          </p:val>
                                        </p:tav>
                                      </p:tavLst>
                                    </p:anim>
                                    <p:anim calcmode="lin" valueType="num">
                                      <p:cBhvr additive="base">
                                        <p:cTn id="158" dur="5000" fill="hold"/>
                                        <p:tgtEl>
                                          <p:spTgt spid="638"/>
                                        </p:tgtEl>
                                        <p:attrNameLst>
                                          <p:attrName>ppt_y</p:attrName>
                                        </p:attrNameLst>
                                      </p:cBhvr>
                                      <p:tavLst>
                                        <p:tav tm="0">
                                          <p:val>
                                            <p:strVal val="0-#ppt_h/2"/>
                                          </p:val>
                                        </p:tav>
                                        <p:tav tm="100000">
                                          <p:val>
                                            <p:strVal val="#ppt_y"/>
                                          </p:val>
                                        </p:tav>
                                      </p:tavLst>
                                    </p:anim>
                                  </p:childTnLst>
                                </p:cTn>
                              </p:par>
                            </p:childTnLst>
                          </p:cTn>
                        </p:par>
                        <p:par>
                          <p:cTn id="159" fill="hold">
                            <p:stCondLst>
                              <p:cond delay="155000"/>
                            </p:stCondLst>
                            <p:childTnLst>
                              <p:par>
                                <p:cTn id="160" presetID="2" presetClass="entr" presetSubtype="1" fill="hold" nodeType="afterEffect">
                                  <p:stCondLst>
                                    <p:cond delay="0"/>
                                  </p:stCondLst>
                                  <p:childTnLst>
                                    <p:set>
                                      <p:cBhvr>
                                        <p:cTn id="161" dur="1" fill="hold">
                                          <p:stCondLst>
                                            <p:cond delay="0"/>
                                          </p:stCondLst>
                                        </p:cTn>
                                        <p:tgtEl>
                                          <p:spTgt spid="643"/>
                                        </p:tgtEl>
                                        <p:attrNameLst>
                                          <p:attrName>style.visibility</p:attrName>
                                        </p:attrNameLst>
                                      </p:cBhvr>
                                      <p:to>
                                        <p:strVal val="visible"/>
                                      </p:to>
                                    </p:set>
                                    <p:anim calcmode="lin" valueType="num">
                                      <p:cBhvr additive="base">
                                        <p:cTn id="162" dur="5000" fill="hold"/>
                                        <p:tgtEl>
                                          <p:spTgt spid="643"/>
                                        </p:tgtEl>
                                        <p:attrNameLst>
                                          <p:attrName>ppt_x</p:attrName>
                                        </p:attrNameLst>
                                      </p:cBhvr>
                                      <p:tavLst>
                                        <p:tav tm="0">
                                          <p:val>
                                            <p:strVal val="#ppt_x"/>
                                          </p:val>
                                        </p:tav>
                                        <p:tav tm="100000">
                                          <p:val>
                                            <p:strVal val="#ppt_x"/>
                                          </p:val>
                                        </p:tav>
                                      </p:tavLst>
                                    </p:anim>
                                    <p:anim calcmode="lin" valueType="num">
                                      <p:cBhvr additive="base">
                                        <p:cTn id="163" dur="5000" fill="hold"/>
                                        <p:tgtEl>
                                          <p:spTgt spid="643"/>
                                        </p:tgtEl>
                                        <p:attrNameLst>
                                          <p:attrName>ppt_y</p:attrName>
                                        </p:attrNameLst>
                                      </p:cBhvr>
                                      <p:tavLst>
                                        <p:tav tm="0">
                                          <p:val>
                                            <p:strVal val="0-#ppt_h/2"/>
                                          </p:val>
                                        </p:tav>
                                        <p:tav tm="100000">
                                          <p:val>
                                            <p:strVal val="#ppt_y"/>
                                          </p:val>
                                        </p:tav>
                                      </p:tavLst>
                                    </p:anim>
                                  </p:childTnLst>
                                </p:cTn>
                              </p:par>
                            </p:childTnLst>
                          </p:cTn>
                        </p:par>
                        <p:par>
                          <p:cTn id="164" fill="hold">
                            <p:stCondLst>
                              <p:cond delay="160000"/>
                            </p:stCondLst>
                            <p:childTnLst>
                              <p:par>
                                <p:cTn id="165" presetID="2" presetClass="entr" presetSubtype="1" fill="hold" nodeType="afterEffect">
                                  <p:stCondLst>
                                    <p:cond delay="0"/>
                                  </p:stCondLst>
                                  <p:childTnLst>
                                    <p:set>
                                      <p:cBhvr>
                                        <p:cTn id="166" dur="1" fill="hold">
                                          <p:stCondLst>
                                            <p:cond delay="0"/>
                                          </p:stCondLst>
                                        </p:cTn>
                                        <p:tgtEl>
                                          <p:spTgt spid="648"/>
                                        </p:tgtEl>
                                        <p:attrNameLst>
                                          <p:attrName>style.visibility</p:attrName>
                                        </p:attrNameLst>
                                      </p:cBhvr>
                                      <p:to>
                                        <p:strVal val="visible"/>
                                      </p:to>
                                    </p:set>
                                    <p:anim calcmode="lin" valueType="num">
                                      <p:cBhvr additive="base">
                                        <p:cTn id="167" dur="5000" fill="hold"/>
                                        <p:tgtEl>
                                          <p:spTgt spid="648"/>
                                        </p:tgtEl>
                                        <p:attrNameLst>
                                          <p:attrName>ppt_x</p:attrName>
                                        </p:attrNameLst>
                                      </p:cBhvr>
                                      <p:tavLst>
                                        <p:tav tm="0">
                                          <p:val>
                                            <p:strVal val="#ppt_x"/>
                                          </p:val>
                                        </p:tav>
                                        <p:tav tm="100000">
                                          <p:val>
                                            <p:strVal val="#ppt_x"/>
                                          </p:val>
                                        </p:tav>
                                      </p:tavLst>
                                    </p:anim>
                                    <p:anim calcmode="lin" valueType="num">
                                      <p:cBhvr additive="base">
                                        <p:cTn id="168" dur="5000" fill="hold"/>
                                        <p:tgtEl>
                                          <p:spTgt spid="648"/>
                                        </p:tgtEl>
                                        <p:attrNameLst>
                                          <p:attrName>ppt_y</p:attrName>
                                        </p:attrNameLst>
                                      </p:cBhvr>
                                      <p:tavLst>
                                        <p:tav tm="0">
                                          <p:val>
                                            <p:strVal val="0-#ppt_h/2"/>
                                          </p:val>
                                        </p:tav>
                                        <p:tav tm="100000">
                                          <p:val>
                                            <p:strVal val="#ppt_y"/>
                                          </p:val>
                                        </p:tav>
                                      </p:tavLst>
                                    </p:anim>
                                  </p:childTnLst>
                                </p:cTn>
                              </p:par>
                            </p:childTnLst>
                          </p:cTn>
                        </p:par>
                        <p:par>
                          <p:cTn id="169" fill="hold">
                            <p:stCondLst>
                              <p:cond delay="165000"/>
                            </p:stCondLst>
                            <p:childTnLst>
                              <p:par>
                                <p:cTn id="170" presetID="2" presetClass="entr" presetSubtype="1" fill="hold" nodeType="afterEffect">
                                  <p:stCondLst>
                                    <p:cond delay="0"/>
                                  </p:stCondLst>
                                  <p:childTnLst>
                                    <p:set>
                                      <p:cBhvr>
                                        <p:cTn id="171" dur="1" fill="hold">
                                          <p:stCondLst>
                                            <p:cond delay="0"/>
                                          </p:stCondLst>
                                        </p:cTn>
                                        <p:tgtEl>
                                          <p:spTgt spid="653"/>
                                        </p:tgtEl>
                                        <p:attrNameLst>
                                          <p:attrName>style.visibility</p:attrName>
                                        </p:attrNameLst>
                                      </p:cBhvr>
                                      <p:to>
                                        <p:strVal val="visible"/>
                                      </p:to>
                                    </p:set>
                                    <p:anim calcmode="lin" valueType="num">
                                      <p:cBhvr additive="base">
                                        <p:cTn id="172" dur="5000" fill="hold"/>
                                        <p:tgtEl>
                                          <p:spTgt spid="653"/>
                                        </p:tgtEl>
                                        <p:attrNameLst>
                                          <p:attrName>ppt_x</p:attrName>
                                        </p:attrNameLst>
                                      </p:cBhvr>
                                      <p:tavLst>
                                        <p:tav tm="0">
                                          <p:val>
                                            <p:strVal val="#ppt_x"/>
                                          </p:val>
                                        </p:tav>
                                        <p:tav tm="100000">
                                          <p:val>
                                            <p:strVal val="#ppt_x"/>
                                          </p:val>
                                        </p:tav>
                                      </p:tavLst>
                                    </p:anim>
                                    <p:anim calcmode="lin" valueType="num">
                                      <p:cBhvr additive="base">
                                        <p:cTn id="173" dur="5000" fill="hold"/>
                                        <p:tgtEl>
                                          <p:spTgt spid="653"/>
                                        </p:tgtEl>
                                        <p:attrNameLst>
                                          <p:attrName>ppt_y</p:attrName>
                                        </p:attrNameLst>
                                      </p:cBhvr>
                                      <p:tavLst>
                                        <p:tav tm="0">
                                          <p:val>
                                            <p:strVal val="0-#ppt_h/2"/>
                                          </p:val>
                                        </p:tav>
                                        <p:tav tm="100000">
                                          <p:val>
                                            <p:strVal val="#ppt_y"/>
                                          </p:val>
                                        </p:tav>
                                      </p:tavLst>
                                    </p:anim>
                                  </p:childTnLst>
                                </p:cTn>
                              </p:par>
                            </p:childTnLst>
                          </p:cTn>
                        </p:par>
                        <p:par>
                          <p:cTn id="174" fill="hold">
                            <p:stCondLst>
                              <p:cond delay="170000"/>
                            </p:stCondLst>
                            <p:childTnLst>
                              <p:par>
                                <p:cTn id="175" presetID="2" presetClass="entr" presetSubtype="1" fill="hold" nodeType="afterEffect">
                                  <p:stCondLst>
                                    <p:cond delay="0"/>
                                  </p:stCondLst>
                                  <p:childTnLst>
                                    <p:set>
                                      <p:cBhvr>
                                        <p:cTn id="176" dur="1" fill="hold">
                                          <p:stCondLst>
                                            <p:cond delay="0"/>
                                          </p:stCondLst>
                                        </p:cTn>
                                        <p:tgtEl>
                                          <p:spTgt spid="658"/>
                                        </p:tgtEl>
                                        <p:attrNameLst>
                                          <p:attrName>style.visibility</p:attrName>
                                        </p:attrNameLst>
                                      </p:cBhvr>
                                      <p:to>
                                        <p:strVal val="visible"/>
                                      </p:to>
                                    </p:set>
                                    <p:anim calcmode="lin" valueType="num">
                                      <p:cBhvr additive="base">
                                        <p:cTn id="177" dur="5000" fill="hold"/>
                                        <p:tgtEl>
                                          <p:spTgt spid="658"/>
                                        </p:tgtEl>
                                        <p:attrNameLst>
                                          <p:attrName>ppt_x</p:attrName>
                                        </p:attrNameLst>
                                      </p:cBhvr>
                                      <p:tavLst>
                                        <p:tav tm="0">
                                          <p:val>
                                            <p:strVal val="#ppt_x"/>
                                          </p:val>
                                        </p:tav>
                                        <p:tav tm="100000">
                                          <p:val>
                                            <p:strVal val="#ppt_x"/>
                                          </p:val>
                                        </p:tav>
                                      </p:tavLst>
                                    </p:anim>
                                    <p:anim calcmode="lin" valueType="num">
                                      <p:cBhvr additive="base">
                                        <p:cTn id="178" dur="5000" fill="hold"/>
                                        <p:tgtEl>
                                          <p:spTgt spid="658"/>
                                        </p:tgtEl>
                                        <p:attrNameLst>
                                          <p:attrName>ppt_y</p:attrName>
                                        </p:attrNameLst>
                                      </p:cBhvr>
                                      <p:tavLst>
                                        <p:tav tm="0">
                                          <p:val>
                                            <p:strVal val="0-#ppt_h/2"/>
                                          </p:val>
                                        </p:tav>
                                        <p:tav tm="100000">
                                          <p:val>
                                            <p:strVal val="#ppt_y"/>
                                          </p:val>
                                        </p:tav>
                                      </p:tavLst>
                                    </p:anim>
                                  </p:childTnLst>
                                </p:cTn>
                              </p:par>
                            </p:childTnLst>
                          </p:cTn>
                        </p:par>
                        <p:par>
                          <p:cTn id="179" fill="hold">
                            <p:stCondLst>
                              <p:cond delay="175000"/>
                            </p:stCondLst>
                            <p:childTnLst>
                              <p:par>
                                <p:cTn id="180" presetID="2" presetClass="entr" presetSubtype="1" fill="hold" nodeType="afterEffect">
                                  <p:stCondLst>
                                    <p:cond delay="0"/>
                                  </p:stCondLst>
                                  <p:childTnLst>
                                    <p:set>
                                      <p:cBhvr>
                                        <p:cTn id="181" dur="1" fill="hold">
                                          <p:stCondLst>
                                            <p:cond delay="0"/>
                                          </p:stCondLst>
                                        </p:cTn>
                                        <p:tgtEl>
                                          <p:spTgt spid="663"/>
                                        </p:tgtEl>
                                        <p:attrNameLst>
                                          <p:attrName>style.visibility</p:attrName>
                                        </p:attrNameLst>
                                      </p:cBhvr>
                                      <p:to>
                                        <p:strVal val="visible"/>
                                      </p:to>
                                    </p:set>
                                    <p:anim calcmode="lin" valueType="num">
                                      <p:cBhvr additive="base">
                                        <p:cTn id="182" dur="5000" fill="hold"/>
                                        <p:tgtEl>
                                          <p:spTgt spid="663"/>
                                        </p:tgtEl>
                                        <p:attrNameLst>
                                          <p:attrName>ppt_x</p:attrName>
                                        </p:attrNameLst>
                                      </p:cBhvr>
                                      <p:tavLst>
                                        <p:tav tm="0">
                                          <p:val>
                                            <p:strVal val="#ppt_x"/>
                                          </p:val>
                                        </p:tav>
                                        <p:tav tm="100000">
                                          <p:val>
                                            <p:strVal val="#ppt_x"/>
                                          </p:val>
                                        </p:tav>
                                      </p:tavLst>
                                    </p:anim>
                                    <p:anim calcmode="lin" valueType="num">
                                      <p:cBhvr additive="base">
                                        <p:cTn id="183" dur="5000" fill="hold"/>
                                        <p:tgtEl>
                                          <p:spTgt spid="663"/>
                                        </p:tgtEl>
                                        <p:attrNameLst>
                                          <p:attrName>ppt_y</p:attrName>
                                        </p:attrNameLst>
                                      </p:cBhvr>
                                      <p:tavLst>
                                        <p:tav tm="0">
                                          <p:val>
                                            <p:strVal val="0-#ppt_h/2"/>
                                          </p:val>
                                        </p:tav>
                                        <p:tav tm="100000">
                                          <p:val>
                                            <p:strVal val="#ppt_y"/>
                                          </p:val>
                                        </p:tav>
                                      </p:tavLst>
                                    </p:anim>
                                  </p:childTnLst>
                                </p:cTn>
                              </p:par>
                            </p:childTnLst>
                          </p:cTn>
                        </p:par>
                        <p:par>
                          <p:cTn id="184" fill="hold">
                            <p:stCondLst>
                              <p:cond delay="180000"/>
                            </p:stCondLst>
                            <p:childTnLst>
                              <p:par>
                                <p:cTn id="185" presetID="2" presetClass="entr" presetSubtype="1" fill="hold" nodeType="afterEffect">
                                  <p:stCondLst>
                                    <p:cond delay="0"/>
                                  </p:stCondLst>
                                  <p:childTnLst>
                                    <p:set>
                                      <p:cBhvr>
                                        <p:cTn id="186" dur="1" fill="hold">
                                          <p:stCondLst>
                                            <p:cond delay="0"/>
                                          </p:stCondLst>
                                        </p:cTn>
                                        <p:tgtEl>
                                          <p:spTgt spid="668"/>
                                        </p:tgtEl>
                                        <p:attrNameLst>
                                          <p:attrName>style.visibility</p:attrName>
                                        </p:attrNameLst>
                                      </p:cBhvr>
                                      <p:to>
                                        <p:strVal val="visible"/>
                                      </p:to>
                                    </p:set>
                                    <p:anim calcmode="lin" valueType="num">
                                      <p:cBhvr additive="base">
                                        <p:cTn id="187" dur="5000" fill="hold"/>
                                        <p:tgtEl>
                                          <p:spTgt spid="668"/>
                                        </p:tgtEl>
                                        <p:attrNameLst>
                                          <p:attrName>ppt_x</p:attrName>
                                        </p:attrNameLst>
                                      </p:cBhvr>
                                      <p:tavLst>
                                        <p:tav tm="0">
                                          <p:val>
                                            <p:strVal val="#ppt_x"/>
                                          </p:val>
                                        </p:tav>
                                        <p:tav tm="100000">
                                          <p:val>
                                            <p:strVal val="#ppt_x"/>
                                          </p:val>
                                        </p:tav>
                                      </p:tavLst>
                                    </p:anim>
                                    <p:anim calcmode="lin" valueType="num">
                                      <p:cBhvr additive="base">
                                        <p:cTn id="188" dur="5000" fill="hold"/>
                                        <p:tgtEl>
                                          <p:spTgt spid="668"/>
                                        </p:tgtEl>
                                        <p:attrNameLst>
                                          <p:attrName>ppt_y</p:attrName>
                                        </p:attrNameLst>
                                      </p:cBhvr>
                                      <p:tavLst>
                                        <p:tav tm="0">
                                          <p:val>
                                            <p:strVal val="0-#ppt_h/2"/>
                                          </p:val>
                                        </p:tav>
                                        <p:tav tm="100000">
                                          <p:val>
                                            <p:strVal val="#ppt_y"/>
                                          </p:val>
                                        </p:tav>
                                      </p:tavLst>
                                    </p:anim>
                                  </p:childTnLst>
                                </p:cTn>
                              </p:par>
                            </p:childTnLst>
                          </p:cTn>
                        </p:par>
                        <p:par>
                          <p:cTn id="189" fill="hold">
                            <p:stCondLst>
                              <p:cond delay="185000"/>
                            </p:stCondLst>
                            <p:childTnLst>
                              <p:par>
                                <p:cTn id="190" presetID="2" presetClass="entr" presetSubtype="1" fill="hold" nodeType="afterEffect">
                                  <p:stCondLst>
                                    <p:cond delay="0"/>
                                  </p:stCondLst>
                                  <p:childTnLst>
                                    <p:set>
                                      <p:cBhvr>
                                        <p:cTn id="191" dur="1" fill="hold">
                                          <p:stCondLst>
                                            <p:cond delay="0"/>
                                          </p:stCondLst>
                                        </p:cTn>
                                        <p:tgtEl>
                                          <p:spTgt spid="673"/>
                                        </p:tgtEl>
                                        <p:attrNameLst>
                                          <p:attrName>style.visibility</p:attrName>
                                        </p:attrNameLst>
                                      </p:cBhvr>
                                      <p:to>
                                        <p:strVal val="visible"/>
                                      </p:to>
                                    </p:set>
                                    <p:anim calcmode="lin" valueType="num">
                                      <p:cBhvr additive="base">
                                        <p:cTn id="192" dur="5000" fill="hold"/>
                                        <p:tgtEl>
                                          <p:spTgt spid="673"/>
                                        </p:tgtEl>
                                        <p:attrNameLst>
                                          <p:attrName>ppt_x</p:attrName>
                                        </p:attrNameLst>
                                      </p:cBhvr>
                                      <p:tavLst>
                                        <p:tav tm="0">
                                          <p:val>
                                            <p:strVal val="#ppt_x"/>
                                          </p:val>
                                        </p:tav>
                                        <p:tav tm="100000">
                                          <p:val>
                                            <p:strVal val="#ppt_x"/>
                                          </p:val>
                                        </p:tav>
                                      </p:tavLst>
                                    </p:anim>
                                    <p:anim calcmode="lin" valueType="num">
                                      <p:cBhvr additive="base">
                                        <p:cTn id="193" dur="5000" fill="hold"/>
                                        <p:tgtEl>
                                          <p:spTgt spid="673"/>
                                        </p:tgtEl>
                                        <p:attrNameLst>
                                          <p:attrName>ppt_y</p:attrName>
                                        </p:attrNameLst>
                                      </p:cBhvr>
                                      <p:tavLst>
                                        <p:tav tm="0">
                                          <p:val>
                                            <p:strVal val="0-#ppt_h/2"/>
                                          </p:val>
                                        </p:tav>
                                        <p:tav tm="100000">
                                          <p:val>
                                            <p:strVal val="#ppt_y"/>
                                          </p:val>
                                        </p:tav>
                                      </p:tavLst>
                                    </p:anim>
                                  </p:childTnLst>
                                </p:cTn>
                              </p:par>
                            </p:childTnLst>
                          </p:cTn>
                        </p:par>
                        <p:par>
                          <p:cTn id="194" fill="hold">
                            <p:stCondLst>
                              <p:cond delay="190000"/>
                            </p:stCondLst>
                            <p:childTnLst>
                              <p:par>
                                <p:cTn id="195" presetID="2" presetClass="entr" presetSubtype="1" fill="hold" nodeType="afterEffect">
                                  <p:stCondLst>
                                    <p:cond delay="0"/>
                                  </p:stCondLst>
                                  <p:childTnLst>
                                    <p:set>
                                      <p:cBhvr>
                                        <p:cTn id="196" dur="1" fill="hold">
                                          <p:stCondLst>
                                            <p:cond delay="0"/>
                                          </p:stCondLst>
                                        </p:cTn>
                                        <p:tgtEl>
                                          <p:spTgt spid="678"/>
                                        </p:tgtEl>
                                        <p:attrNameLst>
                                          <p:attrName>style.visibility</p:attrName>
                                        </p:attrNameLst>
                                      </p:cBhvr>
                                      <p:to>
                                        <p:strVal val="visible"/>
                                      </p:to>
                                    </p:set>
                                    <p:anim calcmode="lin" valueType="num">
                                      <p:cBhvr additive="base">
                                        <p:cTn id="197" dur="5000" fill="hold"/>
                                        <p:tgtEl>
                                          <p:spTgt spid="678"/>
                                        </p:tgtEl>
                                        <p:attrNameLst>
                                          <p:attrName>ppt_x</p:attrName>
                                        </p:attrNameLst>
                                      </p:cBhvr>
                                      <p:tavLst>
                                        <p:tav tm="0">
                                          <p:val>
                                            <p:strVal val="#ppt_x"/>
                                          </p:val>
                                        </p:tav>
                                        <p:tav tm="100000">
                                          <p:val>
                                            <p:strVal val="#ppt_x"/>
                                          </p:val>
                                        </p:tav>
                                      </p:tavLst>
                                    </p:anim>
                                    <p:anim calcmode="lin" valueType="num">
                                      <p:cBhvr additive="base">
                                        <p:cTn id="198" dur="5000" fill="hold"/>
                                        <p:tgtEl>
                                          <p:spTgt spid="678"/>
                                        </p:tgtEl>
                                        <p:attrNameLst>
                                          <p:attrName>ppt_y</p:attrName>
                                        </p:attrNameLst>
                                      </p:cBhvr>
                                      <p:tavLst>
                                        <p:tav tm="0">
                                          <p:val>
                                            <p:strVal val="0-#ppt_h/2"/>
                                          </p:val>
                                        </p:tav>
                                        <p:tav tm="100000">
                                          <p:val>
                                            <p:strVal val="#ppt_y"/>
                                          </p:val>
                                        </p:tav>
                                      </p:tavLst>
                                    </p:anim>
                                  </p:childTnLst>
                                </p:cTn>
                              </p:par>
                            </p:childTnLst>
                          </p:cTn>
                        </p:par>
                        <p:par>
                          <p:cTn id="199" fill="hold">
                            <p:stCondLst>
                              <p:cond delay="195000"/>
                            </p:stCondLst>
                            <p:childTnLst>
                              <p:par>
                                <p:cTn id="200" presetID="2" presetClass="entr" presetSubtype="1" fill="hold" nodeType="afterEffect">
                                  <p:stCondLst>
                                    <p:cond delay="0"/>
                                  </p:stCondLst>
                                  <p:childTnLst>
                                    <p:set>
                                      <p:cBhvr>
                                        <p:cTn id="201" dur="1" fill="hold">
                                          <p:stCondLst>
                                            <p:cond delay="0"/>
                                          </p:stCondLst>
                                        </p:cTn>
                                        <p:tgtEl>
                                          <p:spTgt spid="683"/>
                                        </p:tgtEl>
                                        <p:attrNameLst>
                                          <p:attrName>style.visibility</p:attrName>
                                        </p:attrNameLst>
                                      </p:cBhvr>
                                      <p:to>
                                        <p:strVal val="visible"/>
                                      </p:to>
                                    </p:set>
                                    <p:anim calcmode="lin" valueType="num">
                                      <p:cBhvr additive="base">
                                        <p:cTn id="202" dur="5000" fill="hold"/>
                                        <p:tgtEl>
                                          <p:spTgt spid="683"/>
                                        </p:tgtEl>
                                        <p:attrNameLst>
                                          <p:attrName>ppt_x</p:attrName>
                                        </p:attrNameLst>
                                      </p:cBhvr>
                                      <p:tavLst>
                                        <p:tav tm="0">
                                          <p:val>
                                            <p:strVal val="#ppt_x"/>
                                          </p:val>
                                        </p:tav>
                                        <p:tav tm="100000">
                                          <p:val>
                                            <p:strVal val="#ppt_x"/>
                                          </p:val>
                                        </p:tav>
                                      </p:tavLst>
                                    </p:anim>
                                    <p:anim calcmode="lin" valueType="num">
                                      <p:cBhvr additive="base">
                                        <p:cTn id="203" dur="5000" fill="hold"/>
                                        <p:tgtEl>
                                          <p:spTgt spid="683"/>
                                        </p:tgtEl>
                                        <p:attrNameLst>
                                          <p:attrName>ppt_y</p:attrName>
                                        </p:attrNameLst>
                                      </p:cBhvr>
                                      <p:tavLst>
                                        <p:tav tm="0">
                                          <p:val>
                                            <p:strVal val="0-#ppt_h/2"/>
                                          </p:val>
                                        </p:tav>
                                        <p:tav tm="100000">
                                          <p:val>
                                            <p:strVal val="#ppt_y"/>
                                          </p:val>
                                        </p:tav>
                                      </p:tavLst>
                                    </p:anim>
                                  </p:childTnLst>
                                </p:cTn>
                              </p:par>
                            </p:childTnLst>
                          </p:cTn>
                        </p:par>
                        <p:par>
                          <p:cTn id="204" fill="hold">
                            <p:stCondLst>
                              <p:cond delay="200000"/>
                            </p:stCondLst>
                            <p:childTnLst>
                              <p:par>
                                <p:cTn id="205" presetID="2" presetClass="entr" presetSubtype="1" fill="hold" nodeType="afterEffect">
                                  <p:stCondLst>
                                    <p:cond delay="0"/>
                                  </p:stCondLst>
                                  <p:childTnLst>
                                    <p:set>
                                      <p:cBhvr>
                                        <p:cTn id="206" dur="1" fill="hold">
                                          <p:stCondLst>
                                            <p:cond delay="0"/>
                                          </p:stCondLst>
                                        </p:cTn>
                                        <p:tgtEl>
                                          <p:spTgt spid="688"/>
                                        </p:tgtEl>
                                        <p:attrNameLst>
                                          <p:attrName>style.visibility</p:attrName>
                                        </p:attrNameLst>
                                      </p:cBhvr>
                                      <p:to>
                                        <p:strVal val="visible"/>
                                      </p:to>
                                    </p:set>
                                    <p:anim calcmode="lin" valueType="num">
                                      <p:cBhvr additive="base">
                                        <p:cTn id="207" dur="5000" fill="hold"/>
                                        <p:tgtEl>
                                          <p:spTgt spid="688"/>
                                        </p:tgtEl>
                                        <p:attrNameLst>
                                          <p:attrName>ppt_x</p:attrName>
                                        </p:attrNameLst>
                                      </p:cBhvr>
                                      <p:tavLst>
                                        <p:tav tm="0">
                                          <p:val>
                                            <p:strVal val="#ppt_x"/>
                                          </p:val>
                                        </p:tav>
                                        <p:tav tm="100000">
                                          <p:val>
                                            <p:strVal val="#ppt_x"/>
                                          </p:val>
                                        </p:tav>
                                      </p:tavLst>
                                    </p:anim>
                                    <p:anim calcmode="lin" valueType="num">
                                      <p:cBhvr additive="base">
                                        <p:cTn id="208" dur="5000" fill="hold"/>
                                        <p:tgtEl>
                                          <p:spTgt spid="688"/>
                                        </p:tgtEl>
                                        <p:attrNameLst>
                                          <p:attrName>ppt_y</p:attrName>
                                        </p:attrNameLst>
                                      </p:cBhvr>
                                      <p:tavLst>
                                        <p:tav tm="0">
                                          <p:val>
                                            <p:strVal val="0-#ppt_h/2"/>
                                          </p:val>
                                        </p:tav>
                                        <p:tav tm="100000">
                                          <p:val>
                                            <p:strVal val="#ppt_y"/>
                                          </p:val>
                                        </p:tav>
                                      </p:tavLst>
                                    </p:anim>
                                  </p:childTnLst>
                                </p:cTn>
                              </p:par>
                            </p:childTnLst>
                          </p:cTn>
                        </p:par>
                        <p:par>
                          <p:cTn id="209" fill="hold">
                            <p:stCondLst>
                              <p:cond delay="205000"/>
                            </p:stCondLst>
                            <p:childTnLst>
                              <p:par>
                                <p:cTn id="210" presetID="2" presetClass="entr" presetSubtype="1" fill="hold" nodeType="afterEffect">
                                  <p:stCondLst>
                                    <p:cond delay="0"/>
                                  </p:stCondLst>
                                  <p:childTnLst>
                                    <p:set>
                                      <p:cBhvr>
                                        <p:cTn id="211" dur="1" fill="hold">
                                          <p:stCondLst>
                                            <p:cond delay="0"/>
                                          </p:stCondLst>
                                        </p:cTn>
                                        <p:tgtEl>
                                          <p:spTgt spid="693"/>
                                        </p:tgtEl>
                                        <p:attrNameLst>
                                          <p:attrName>style.visibility</p:attrName>
                                        </p:attrNameLst>
                                      </p:cBhvr>
                                      <p:to>
                                        <p:strVal val="visible"/>
                                      </p:to>
                                    </p:set>
                                    <p:anim calcmode="lin" valueType="num">
                                      <p:cBhvr additive="base">
                                        <p:cTn id="212" dur="5000" fill="hold"/>
                                        <p:tgtEl>
                                          <p:spTgt spid="693"/>
                                        </p:tgtEl>
                                        <p:attrNameLst>
                                          <p:attrName>ppt_x</p:attrName>
                                        </p:attrNameLst>
                                      </p:cBhvr>
                                      <p:tavLst>
                                        <p:tav tm="0">
                                          <p:val>
                                            <p:strVal val="#ppt_x"/>
                                          </p:val>
                                        </p:tav>
                                        <p:tav tm="100000">
                                          <p:val>
                                            <p:strVal val="#ppt_x"/>
                                          </p:val>
                                        </p:tav>
                                      </p:tavLst>
                                    </p:anim>
                                    <p:anim calcmode="lin" valueType="num">
                                      <p:cBhvr additive="base">
                                        <p:cTn id="213" dur="5000" fill="hold"/>
                                        <p:tgtEl>
                                          <p:spTgt spid="693"/>
                                        </p:tgtEl>
                                        <p:attrNameLst>
                                          <p:attrName>ppt_y</p:attrName>
                                        </p:attrNameLst>
                                      </p:cBhvr>
                                      <p:tavLst>
                                        <p:tav tm="0">
                                          <p:val>
                                            <p:strVal val="0-#ppt_h/2"/>
                                          </p:val>
                                        </p:tav>
                                        <p:tav tm="100000">
                                          <p:val>
                                            <p:strVal val="#ppt_y"/>
                                          </p:val>
                                        </p:tav>
                                      </p:tavLst>
                                    </p:anim>
                                  </p:childTnLst>
                                </p:cTn>
                              </p:par>
                            </p:childTnLst>
                          </p:cTn>
                        </p:par>
                        <p:par>
                          <p:cTn id="214" fill="hold">
                            <p:stCondLst>
                              <p:cond delay="210000"/>
                            </p:stCondLst>
                            <p:childTnLst>
                              <p:par>
                                <p:cTn id="215" presetID="2" presetClass="entr" presetSubtype="1" fill="hold" nodeType="afterEffect">
                                  <p:stCondLst>
                                    <p:cond delay="0"/>
                                  </p:stCondLst>
                                  <p:childTnLst>
                                    <p:set>
                                      <p:cBhvr>
                                        <p:cTn id="216" dur="1" fill="hold">
                                          <p:stCondLst>
                                            <p:cond delay="0"/>
                                          </p:stCondLst>
                                        </p:cTn>
                                        <p:tgtEl>
                                          <p:spTgt spid="698"/>
                                        </p:tgtEl>
                                        <p:attrNameLst>
                                          <p:attrName>style.visibility</p:attrName>
                                        </p:attrNameLst>
                                      </p:cBhvr>
                                      <p:to>
                                        <p:strVal val="visible"/>
                                      </p:to>
                                    </p:set>
                                    <p:anim calcmode="lin" valueType="num">
                                      <p:cBhvr additive="base">
                                        <p:cTn id="217" dur="5000" fill="hold"/>
                                        <p:tgtEl>
                                          <p:spTgt spid="698"/>
                                        </p:tgtEl>
                                        <p:attrNameLst>
                                          <p:attrName>ppt_x</p:attrName>
                                        </p:attrNameLst>
                                      </p:cBhvr>
                                      <p:tavLst>
                                        <p:tav tm="0">
                                          <p:val>
                                            <p:strVal val="#ppt_x"/>
                                          </p:val>
                                        </p:tav>
                                        <p:tav tm="100000">
                                          <p:val>
                                            <p:strVal val="#ppt_x"/>
                                          </p:val>
                                        </p:tav>
                                      </p:tavLst>
                                    </p:anim>
                                    <p:anim calcmode="lin" valueType="num">
                                      <p:cBhvr additive="base">
                                        <p:cTn id="218" dur="5000" fill="hold"/>
                                        <p:tgtEl>
                                          <p:spTgt spid="698"/>
                                        </p:tgtEl>
                                        <p:attrNameLst>
                                          <p:attrName>ppt_y</p:attrName>
                                        </p:attrNameLst>
                                      </p:cBhvr>
                                      <p:tavLst>
                                        <p:tav tm="0">
                                          <p:val>
                                            <p:strVal val="0-#ppt_h/2"/>
                                          </p:val>
                                        </p:tav>
                                        <p:tav tm="100000">
                                          <p:val>
                                            <p:strVal val="#ppt_y"/>
                                          </p:val>
                                        </p:tav>
                                      </p:tavLst>
                                    </p:anim>
                                  </p:childTnLst>
                                </p:cTn>
                              </p:par>
                            </p:childTnLst>
                          </p:cTn>
                        </p:par>
                        <p:par>
                          <p:cTn id="219" fill="hold">
                            <p:stCondLst>
                              <p:cond delay="215000"/>
                            </p:stCondLst>
                            <p:childTnLst>
                              <p:par>
                                <p:cTn id="220" presetID="2" presetClass="entr" presetSubtype="1" fill="hold" nodeType="afterEffect">
                                  <p:stCondLst>
                                    <p:cond delay="0"/>
                                  </p:stCondLst>
                                  <p:childTnLst>
                                    <p:set>
                                      <p:cBhvr>
                                        <p:cTn id="221" dur="1" fill="hold">
                                          <p:stCondLst>
                                            <p:cond delay="0"/>
                                          </p:stCondLst>
                                        </p:cTn>
                                        <p:tgtEl>
                                          <p:spTgt spid="703"/>
                                        </p:tgtEl>
                                        <p:attrNameLst>
                                          <p:attrName>style.visibility</p:attrName>
                                        </p:attrNameLst>
                                      </p:cBhvr>
                                      <p:to>
                                        <p:strVal val="visible"/>
                                      </p:to>
                                    </p:set>
                                    <p:anim calcmode="lin" valueType="num">
                                      <p:cBhvr additive="base">
                                        <p:cTn id="222" dur="5000" fill="hold"/>
                                        <p:tgtEl>
                                          <p:spTgt spid="703"/>
                                        </p:tgtEl>
                                        <p:attrNameLst>
                                          <p:attrName>ppt_x</p:attrName>
                                        </p:attrNameLst>
                                      </p:cBhvr>
                                      <p:tavLst>
                                        <p:tav tm="0">
                                          <p:val>
                                            <p:strVal val="#ppt_x"/>
                                          </p:val>
                                        </p:tav>
                                        <p:tav tm="100000">
                                          <p:val>
                                            <p:strVal val="#ppt_x"/>
                                          </p:val>
                                        </p:tav>
                                      </p:tavLst>
                                    </p:anim>
                                    <p:anim calcmode="lin" valueType="num">
                                      <p:cBhvr additive="base">
                                        <p:cTn id="223" dur="5000" fill="hold"/>
                                        <p:tgtEl>
                                          <p:spTgt spid="703"/>
                                        </p:tgtEl>
                                        <p:attrNameLst>
                                          <p:attrName>ppt_y</p:attrName>
                                        </p:attrNameLst>
                                      </p:cBhvr>
                                      <p:tavLst>
                                        <p:tav tm="0">
                                          <p:val>
                                            <p:strVal val="0-#ppt_h/2"/>
                                          </p:val>
                                        </p:tav>
                                        <p:tav tm="100000">
                                          <p:val>
                                            <p:strVal val="#ppt_y"/>
                                          </p:val>
                                        </p:tav>
                                      </p:tavLst>
                                    </p:anim>
                                  </p:childTnLst>
                                </p:cTn>
                              </p:par>
                            </p:childTnLst>
                          </p:cTn>
                        </p:par>
                        <p:par>
                          <p:cTn id="224" fill="hold">
                            <p:stCondLst>
                              <p:cond delay="220000"/>
                            </p:stCondLst>
                            <p:childTnLst>
                              <p:par>
                                <p:cTn id="225" presetID="2" presetClass="entr" presetSubtype="1" fill="hold" nodeType="afterEffect">
                                  <p:stCondLst>
                                    <p:cond delay="0"/>
                                  </p:stCondLst>
                                  <p:childTnLst>
                                    <p:set>
                                      <p:cBhvr>
                                        <p:cTn id="226" dur="1" fill="hold">
                                          <p:stCondLst>
                                            <p:cond delay="0"/>
                                          </p:stCondLst>
                                        </p:cTn>
                                        <p:tgtEl>
                                          <p:spTgt spid="708"/>
                                        </p:tgtEl>
                                        <p:attrNameLst>
                                          <p:attrName>style.visibility</p:attrName>
                                        </p:attrNameLst>
                                      </p:cBhvr>
                                      <p:to>
                                        <p:strVal val="visible"/>
                                      </p:to>
                                    </p:set>
                                    <p:anim calcmode="lin" valueType="num">
                                      <p:cBhvr additive="base">
                                        <p:cTn id="227" dur="5000" fill="hold"/>
                                        <p:tgtEl>
                                          <p:spTgt spid="708"/>
                                        </p:tgtEl>
                                        <p:attrNameLst>
                                          <p:attrName>ppt_x</p:attrName>
                                        </p:attrNameLst>
                                      </p:cBhvr>
                                      <p:tavLst>
                                        <p:tav tm="0">
                                          <p:val>
                                            <p:strVal val="#ppt_x"/>
                                          </p:val>
                                        </p:tav>
                                        <p:tav tm="100000">
                                          <p:val>
                                            <p:strVal val="#ppt_x"/>
                                          </p:val>
                                        </p:tav>
                                      </p:tavLst>
                                    </p:anim>
                                    <p:anim calcmode="lin" valueType="num">
                                      <p:cBhvr additive="base">
                                        <p:cTn id="228" dur="5000" fill="hold"/>
                                        <p:tgtEl>
                                          <p:spTgt spid="708"/>
                                        </p:tgtEl>
                                        <p:attrNameLst>
                                          <p:attrName>ppt_y</p:attrName>
                                        </p:attrNameLst>
                                      </p:cBhvr>
                                      <p:tavLst>
                                        <p:tav tm="0">
                                          <p:val>
                                            <p:strVal val="0-#ppt_h/2"/>
                                          </p:val>
                                        </p:tav>
                                        <p:tav tm="100000">
                                          <p:val>
                                            <p:strVal val="#ppt_y"/>
                                          </p:val>
                                        </p:tav>
                                      </p:tavLst>
                                    </p:anim>
                                  </p:childTnLst>
                                </p:cTn>
                              </p:par>
                            </p:childTnLst>
                          </p:cTn>
                        </p:par>
                        <p:par>
                          <p:cTn id="229" fill="hold">
                            <p:stCondLst>
                              <p:cond delay="225000"/>
                            </p:stCondLst>
                            <p:childTnLst>
                              <p:par>
                                <p:cTn id="230" presetID="2" presetClass="entr" presetSubtype="1" fill="hold" nodeType="afterEffect">
                                  <p:stCondLst>
                                    <p:cond delay="0"/>
                                  </p:stCondLst>
                                  <p:childTnLst>
                                    <p:set>
                                      <p:cBhvr>
                                        <p:cTn id="231" dur="1" fill="hold">
                                          <p:stCondLst>
                                            <p:cond delay="0"/>
                                          </p:stCondLst>
                                        </p:cTn>
                                        <p:tgtEl>
                                          <p:spTgt spid="713"/>
                                        </p:tgtEl>
                                        <p:attrNameLst>
                                          <p:attrName>style.visibility</p:attrName>
                                        </p:attrNameLst>
                                      </p:cBhvr>
                                      <p:to>
                                        <p:strVal val="visible"/>
                                      </p:to>
                                    </p:set>
                                    <p:anim calcmode="lin" valueType="num">
                                      <p:cBhvr additive="base">
                                        <p:cTn id="232" dur="5000" fill="hold"/>
                                        <p:tgtEl>
                                          <p:spTgt spid="713"/>
                                        </p:tgtEl>
                                        <p:attrNameLst>
                                          <p:attrName>ppt_x</p:attrName>
                                        </p:attrNameLst>
                                      </p:cBhvr>
                                      <p:tavLst>
                                        <p:tav tm="0">
                                          <p:val>
                                            <p:strVal val="#ppt_x"/>
                                          </p:val>
                                        </p:tav>
                                        <p:tav tm="100000">
                                          <p:val>
                                            <p:strVal val="#ppt_x"/>
                                          </p:val>
                                        </p:tav>
                                      </p:tavLst>
                                    </p:anim>
                                    <p:anim calcmode="lin" valueType="num">
                                      <p:cBhvr additive="base">
                                        <p:cTn id="233" dur="5000" fill="hold"/>
                                        <p:tgtEl>
                                          <p:spTgt spid="713"/>
                                        </p:tgtEl>
                                        <p:attrNameLst>
                                          <p:attrName>ppt_y</p:attrName>
                                        </p:attrNameLst>
                                      </p:cBhvr>
                                      <p:tavLst>
                                        <p:tav tm="0">
                                          <p:val>
                                            <p:strVal val="0-#ppt_h/2"/>
                                          </p:val>
                                        </p:tav>
                                        <p:tav tm="100000">
                                          <p:val>
                                            <p:strVal val="#ppt_y"/>
                                          </p:val>
                                        </p:tav>
                                      </p:tavLst>
                                    </p:anim>
                                  </p:childTnLst>
                                </p:cTn>
                              </p:par>
                            </p:childTnLst>
                          </p:cTn>
                        </p:par>
                        <p:par>
                          <p:cTn id="234" fill="hold">
                            <p:stCondLst>
                              <p:cond delay="230000"/>
                            </p:stCondLst>
                            <p:childTnLst>
                              <p:par>
                                <p:cTn id="235" presetID="2" presetClass="entr" presetSubtype="1" fill="hold" nodeType="afterEffect">
                                  <p:stCondLst>
                                    <p:cond delay="0"/>
                                  </p:stCondLst>
                                  <p:childTnLst>
                                    <p:set>
                                      <p:cBhvr>
                                        <p:cTn id="236" dur="1" fill="hold">
                                          <p:stCondLst>
                                            <p:cond delay="0"/>
                                          </p:stCondLst>
                                        </p:cTn>
                                        <p:tgtEl>
                                          <p:spTgt spid="718"/>
                                        </p:tgtEl>
                                        <p:attrNameLst>
                                          <p:attrName>style.visibility</p:attrName>
                                        </p:attrNameLst>
                                      </p:cBhvr>
                                      <p:to>
                                        <p:strVal val="visible"/>
                                      </p:to>
                                    </p:set>
                                    <p:anim calcmode="lin" valueType="num">
                                      <p:cBhvr additive="base">
                                        <p:cTn id="237" dur="5000" fill="hold"/>
                                        <p:tgtEl>
                                          <p:spTgt spid="718"/>
                                        </p:tgtEl>
                                        <p:attrNameLst>
                                          <p:attrName>ppt_x</p:attrName>
                                        </p:attrNameLst>
                                      </p:cBhvr>
                                      <p:tavLst>
                                        <p:tav tm="0">
                                          <p:val>
                                            <p:strVal val="#ppt_x"/>
                                          </p:val>
                                        </p:tav>
                                        <p:tav tm="100000">
                                          <p:val>
                                            <p:strVal val="#ppt_x"/>
                                          </p:val>
                                        </p:tav>
                                      </p:tavLst>
                                    </p:anim>
                                    <p:anim calcmode="lin" valueType="num">
                                      <p:cBhvr additive="base">
                                        <p:cTn id="238" dur="5000" fill="hold"/>
                                        <p:tgtEl>
                                          <p:spTgt spid="718"/>
                                        </p:tgtEl>
                                        <p:attrNameLst>
                                          <p:attrName>ppt_y</p:attrName>
                                        </p:attrNameLst>
                                      </p:cBhvr>
                                      <p:tavLst>
                                        <p:tav tm="0">
                                          <p:val>
                                            <p:strVal val="0-#ppt_h/2"/>
                                          </p:val>
                                        </p:tav>
                                        <p:tav tm="100000">
                                          <p:val>
                                            <p:strVal val="#ppt_y"/>
                                          </p:val>
                                        </p:tav>
                                      </p:tavLst>
                                    </p:anim>
                                  </p:childTnLst>
                                </p:cTn>
                              </p:par>
                            </p:childTnLst>
                          </p:cTn>
                        </p:par>
                        <p:par>
                          <p:cTn id="239" fill="hold">
                            <p:stCondLst>
                              <p:cond delay="235000"/>
                            </p:stCondLst>
                            <p:childTnLst>
                              <p:par>
                                <p:cTn id="240" presetID="2" presetClass="entr" presetSubtype="1" fill="hold" nodeType="afterEffect">
                                  <p:stCondLst>
                                    <p:cond delay="0"/>
                                  </p:stCondLst>
                                  <p:childTnLst>
                                    <p:set>
                                      <p:cBhvr>
                                        <p:cTn id="241" dur="1" fill="hold">
                                          <p:stCondLst>
                                            <p:cond delay="0"/>
                                          </p:stCondLst>
                                        </p:cTn>
                                        <p:tgtEl>
                                          <p:spTgt spid="723"/>
                                        </p:tgtEl>
                                        <p:attrNameLst>
                                          <p:attrName>style.visibility</p:attrName>
                                        </p:attrNameLst>
                                      </p:cBhvr>
                                      <p:to>
                                        <p:strVal val="visible"/>
                                      </p:to>
                                    </p:set>
                                    <p:anim calcmode="lin" valueType="num">
                                      <p:cBhvr additive="base">
                                        <p:cTn id="242" dur="5000" fill="hold"/>
                                        <p:tgtEl>
                                          <p:spTgt spid="723"/>
                                        </p:tgtEl>
                                        <p:attrNameLst>
                                          <p:attrName>ppt_x</p:attrName>
                                        </p:attrNameLst>
                                      </p:cBhvr>
                                      <p:tavLst>
                                        <p:tav tm="0">
                                          <p:val>
                                            <p:strVal val="#ppt_x"/>
                                          </p:val>
                                        </p:tav>
                                        <p:tav tm="100000">
                                          <p:val>
                                            <p:strVal val="#ppt_x"/>
                                          </p:val>
                                        </p:tav>
                                      </p:tavLst>
                                    </p:anim>
                                    <p:anim calcmode="lin" valueType="num">
                                      <p:cBhvr additive="base">
                                        <p:cTn id="243" dur="5000" fill="hold"/>
                                        <p:tgtEl>
                                          <p:spTgt spid="7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483D7EB9-C2AA-4190-98DE-925F861600E9}"/>
              </a:ext>
            </a:extLst>
          </p:cNvPr>
          <p:cNvSpPr/>
          <p:nvPr/>
        </p:nvSpPr>
        <p:spPr>
          <a:xfrm>
            <a:off x="10432473" y="247046"/>
            <a:ext cx="152485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Content Placeholder 2">
            <a:extLst>
              <a:ext uri="{FF2B5EF4-FFF2-40B4-BE49-F238E27FC236}">
                <a16:creationId xmlns:a16="http://schemas.microsoft.com/office/drawing/2014/main" id="{1C3FFD69-C757-4B01-9C3C-C964608E8163}"/>
              </a:ext>
            </a:extLst>
          </p:cNvPr>
          <p:cNvSpPr txBox="1">
            <a:spLocks/>
          </p:cNvSpPr>
          <p:nvPr/>
        </p:nvSpPr>
        <p:spPr>
          <a:xfrm>
            <a:off x="1075400" y="1177846"/>
            <a:ext cx="9108504" cy="489762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en-GB" sz="2400" b="1" u="none" strike="noStrike" kern="1200" cap="none" spc="0" normalizeH="0" baseline="0" noProof="0" dirty="0">
                <a:ln>
                  <a:noFill/>
                </a:ln>
                <a:solidFill>
                  <a:srgbClr val="4472C4">
                    <a:lumMod val="50000"/>
                  </a:srgbClr>
                </a:solidFill>
                <a:effectLst/>
                <a:uLnTx/>
                <a:uFillTx/>
                <a:latin typeface="Arial"/>
                <a:ea typeface="+mn-ea"/>
                <a:cs typeface="+mn-cs"/>
                <a:sym typeface="Arial"/>
              </a:rPr>
              <a:t>11) </a:t>
            </a:r>
            <a:r>
              <a:rPr kumimoji="0" lang="en-GB" sz="2400" b="1" u="none" strike="noStrike" kern="1200" cap="none" spc="0" normalizeH="0" baseline="0" noProof="0" dirty="0" err="1">
                <a:ln>
                  <a:noFill/>
                </a:ln>
                <a:solidFill>
                  <a:srgbClr val="4472C4">
                    <a:lumMod val="50000"/>
                  </a:srgbClr>
                </a:solidFill>
                <a:effectLst/>
                <a:uLnTx/>
                <a:uFillTx/>
                <a:latin typeface="Arial"/>
                <a:ea typeface="+mn-ea"/>
                <a:cs typeface="+mn-cs"/>
                <a:sym typeface="Arial"/>
              </a:rPr>
              <a:t>wollen</a:t>
            </a:r>
            <a:r>
              <a:rPr kumimoji="0" lang="en-GB" sz="2400" b="1" u="none" strike="noStrike" kern="1200" cap="none" spc="0" normalizeH="0" baseline="0" noProof="0" dirty="0">
                <a:ln>
                  <a:noFill/>
                </a:ln>
                <a:solidFill>
                  <a:srgbClr val="4472C4">
                    <a:lumMod val="50000"/>
                  </a:srgbClr>
                </a:solidFill>
                <a:effectLst/>
                <a:uLnTx/>
                <a:uFillTx/>
                <a:latin typeface="Arial"/>
                <a:ea typeface="+mn-ea"/>
                <a:cs typeface="+mn-cs"/>
                <a:sym typeface="Arial"/>
              </a:rPr>
              <a:t>			12) </a:t>
            </a:r>
            <a:r>
              <a:rPr kumimoji="0" lang="en-GB" sz="2400" b="1" u="none" strike="noStrike" kern="1200" cap="none" spc="0" normalizeH="0" baseline="0" noProof="0" dirty="0" err="1">
                <a:ln>
                  <a:noFill/>
                </a:ln>
                <a:solidFill>
                  <a:srgbClr val="4472C4">
                    <a:lumMod val="50000"/>
                  </a:srgbClr>
                </a:solidFill>
                <a:effectLst/>
                <a:uLnTx/>
                <a:uFillTx/>
                <a:latin typeface="Arial"/>
                <a:ea typeface="+mn-ea"/>
                <a:cs typeface="+mn-cs"/>
                <a:sym typeface="Arial"/>
              </a:rPr>
              <a:t>danke</a:t>
            </a:r>
            <a:r>
              <a:rPr kumimoji="0" lang="en-GB" sz="2400" b="1" u="none" strike="noStrike" kern="1200" cap="none" spc="0" normalizeH="0" baseline="0" noProof="0" dirty="0">
                <a:ln>
                  <a:noFill/>
                </a:ln>
                <a:solidFill>
                  <a:srgbClr val="4472C4">
                    <a:lumMod val="50000"/>
                  </a:srgbClr>
                </a:solidFill>
                <a:effectLst/>
                <a:uLnTx/>
                <a:uFillTx/>
                <a:latin typeface="Arial"/>
                <a:ea typeface="+mn-ea"/>
                <a:cs typeface="+mn-cs"/>
                <a:sym typeface="Arial"/>
              </a:rPr>
              <a:t>		    10) </a:t>
            </a:r>
            <a:r>
              <a:rPr kumimoji="0" lang="en-GB" sz="2400" b="1" u="none" strike="noStrike" kern="1200" cap="none" spc="0" normalizeH="0" baseline="0" noProof="0" dirty="0" err="1">
                <a:ln>
                  <a:noFill/>
                </a:ln>
                <a:solidFill>
                  <a:srgbClr val="4472C4">
                    <a:lumMod val="50000"/>
                  </a:srgbClr>
                </a:solidFill>
                <a:effectLst/>
                <a:uLnTx/>
                <a:uFillTx/>
                <a:latin typeface="Arial"/>
                <a:ea typeface="+mn-ea"/>
                <a:cs typeface="+mn-cs"/>
                <a:sym typeface="Arial"/>
              </a:rPr>
              <a:t>müssen</a:t>
            </a:r>
            <a:endParaRPr kumimoji="0" lang="en-GB" sz="2400" b="1" u="none" strike="noStrike" kern="1200" cap="none" spc="0" normalizeH="0" baseline="0" noProof="0" dirty="0">
              <a:ln>
                <a:noFill/>
              </a:ln>
              <a:solidFill>
                <a:srgbClr val="4472C4">
                  <a:lumMod val="50000"/>
                </a:srgbClr>
              </a:solidFill>
              <a:effectLst/>
              <a:uLnTx/>
              <a:uFillTx/>
              <a:latin typeface="Arial"/>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endParaRPr kumimoji="0" lang="en-GB" sz="2400" b="1" u="none" strike="noStrike" kern="1200" cap="none" spc="0" normalizeH="0" baseline="0" noProof="0" dirty="0">
              <a:ln>
                <a:noFill/>
              </a:ln>
              <a:solidFill>
                <a:srgbClr val="000000"/>
              </a:solidFill>
              <a:effectLst/>
              <a:uLnTx/>
              <a:uFillTx/>
              <a:latin typeface="Arial"/>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en-GB" sz="2400" b="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rPr>
              <a:t>8) </a:t>
            </a:r>
            <a:r>
              <a:rPr kumimoji="0" lang="en-GB" sz="2400" b="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sym typeface="Arial"/>
              </a:rPr>
              <a:t>bitte</a:t>
            </a:r>
            <a:r>
              <a:rPr kumimoji="0" lang="en-GB" sz="2400" b="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rPr>
              <a:t>			9) </a:t>
            </a:r>
            <a:r>
              <a:rPr kumimoji="0" lang="en-GB" sz="2400" b="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sym typeface="Arial"/>
              </a:rPr>
              <a:t>nach</a:t>
            </a:r>
            <a:r>
              <a:rPr kumimoji="0" lang="en-GB" sz="2400" b="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rPr>
              <a:t> </a:t>
            </a:r>
            <a:r>
              <a:rPr kumimoji="0" lang="en-GB" sz="2400" b="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sym typeface="Arial"/>
              </a:rPr>
              <a:t>Hause</a:t>
            </a:r>
            <a:endParaRPr kumimoji="0" lang="en-GB" sz="2400" b="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endParaRPr kumimoji="0" lang="en-GB" sz="2400" b="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en-GB" sz="2400" b="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rPr>
              <a:t>		6) </a:t>
            </a:r>
            <a:r>
              <a:rPr kumimoji="0" lang="en-GB" sz="2400" b="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sym typeface="Arial"/>
              </a:rPr>
              <a:t>auch</a:t>
            </a:r>
            <a:r>
              <a:rPr kumimoji="0" lang="en-GB" sz="2400" b="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rPr>
              <a:t>			7) es </a:t>
            </a:r>
            <a:r>
              <a:rPr kumimoji="0" lang="en-GB" sz="2400" b="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sym typeface="Arial"/>
              </a:rPr>
              <a:t>gibt</a:t>
            </a:r>
            <a:endParaRPr kumimoji="0" lang="en-GB" sz="2400" b="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endParaRPr kumimoji="0" lang="en-GB" sz="2400" b="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en-GB" sz="2400" b="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rPr>
              <a:t>			5) die Schweiz	</a:t>
            </a: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endParaRPr kumimoji="0" lang="en-GB" sz="2400" b="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en-GB" sz="2400" b="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rPr>
              <a:t>		3) </a:t>
            </a:r>
            <a:r>
              <a:rPr kumimoji="0" lang="en-GB" sz="2400" b="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sym typeface="Arial"/>
              </a:rPr>
              <a:t>etwas</a:t>
            </a:r>
            <a:r>
              <a:rPr kumimoji="0" lang="en-GB" sz="2400" b="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rPr>
              <a:t>			4) </a:t>
            </a:r>
            <a:r>
              <a:rPr kumimoji="0" lang="en-GB" sz="2400" b="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sym typeface="Arial"/>
              </a:rPr>
              <a:t>aber</a:t>
            </a:r>
            <a:endParaRPr kumimoji="0" lang="en-GB" sz="2400" b="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endParaRPr kumimoji="0" lang="en-GB" sz="2400" b="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fr-FR" sz="2400" b="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1) </a:t>
            </a:r>
            <a:r>
              <a:rPr kumimoji="0" lang="fr-FR" sz="2400" b="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zu</a:t>
            </a:r>
            <a:r>
              <a:rPr kumimoji="0" lang="fr-FR" sz="2400" b="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Hause</a:t>
            </a:r>
            <a:r>
              <a:rPr kumimoji="0" lang="en-GB" sz="2400" b="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rPr>
              <a:t>			2) Wien</a:t>
            </a:r>
          </a:p>
          <a:p>
            <a:pPr marL="0" marR="0" lvl="0" indent="0" algn="ctr" defTabSz="914400" rtl="0" eaLnBrk="1" fontAlgn="auto" latinLnBrk="0" hangingPunct="1">
              <a:lnSpc>
                <a:spcPct val="100000"/>
              </a:lnSpc>
              <a:spcBef>
                <a:spcPct val="20000"/>
              </a:spcBef>
              <a:spcAft>
                <a:spcPts val="0"/>
              </a:spcAft>
              <a:buClr>
                <a:srgbClr val="000000"/>
              </a:buClr>
              <a:buSzTx/>
              <a:buFont typeface="Arial" pitchFamily="34" charset="0"/>
              <a:buNone/>
              <a:tabLst/>
              <a:defRPr/>
            </a:pPr>
            <a:endParaRPr kumimoji="0" lang="en-GB" sz="2400" b="1" u="none" strike="noStrike" kern="1200" cap="none" spc="0" normalizeH="0" baseline="0" noProof="0" dirty="0">
              <a:ln>
                <a:noFill/>
              </a:ln>
              <a:solidFill>
                <a:srgbClr val="000000"/>
              </a:solidFill>
              <a:effectLst/>
              <a:uLnTx/>
              <a:uFillTx/>
              <a:latin typeface="Arial"/>
              <a:ea typeface="+mn-ea"/>
              <a:cs typeface="+mn-cs"/>
              <a:sym typeface="Arial"/>
            </a:endParaRPr>
          </a:p>
        </p:txBody>
      </p:sp>
      <p:sp>
        <p:nvSpPr>
          <p:cNvPr id="4" name="Title 3"/>
          <p:cNvSpPr>
            <a:spLocks noGrp="1"/>
          </p:cNvSpPr>
          <p:nvPr>
            <p:ph type="title"/>
          </p:nvPr>
        </p:nvSpPr>
        <p:spPr>
          <a:xfrm>
            <a:off x="10432473" y="93580"/>
            <a:ext cx="1872545" cy="707849"/>
          </a:xfrm>
        </p:spPr>
        <p:txBody>
          <a:bodyPr>
            <a:normAutofit/>
          </a:bodyPr>
          <a:lstStyle/>
          <a:p>
            <a:r>
              <a:rPr lang="en-GB" sz="2000" b="1" dirty="0" err="1">
                <a:solidFill>
                  <a:schemeClr val="bg1"/>
                </a:solidFill>
              </a:rPr>
              <a:t>Vokabeln</a:t>
            </a:r>
            <a:endParaRPr lang="en-GB" sz="2000" b="1" dirty="0">
              <a:solidFill>
                <a:schemeClr val="bg1"/>
              </a:solidFill>
            </a:endParaRPr>
          </a:p>
        </p:txBody>
      </p:sp>
      <p:grpSp>
        <p:nvGrpSpPr>
          <p:cNvPr id="6" name="Group 245">
            <a:extLst>
              <a:ext uri="{FF2B5EF4-FFF2-40B4-BE49-F238E27FC236}">
                <a16:creationId xmlns:a16="http://schemas.microsoft.com/office/drawing/2014/main" id="{060F88D4-7ACD-4E14-B209-687D404F4C5E}"/>
              </a:ext>
            </a:extLst>
          </p:cNvPr>
          <p:cNvGrpSpPr/>
          <p:nvPr/>
        </p:nvGrpSpPr>
        <p:grpSpPr>
          <a:xfrm rot="16200000">
            <a:off x="1483938" y="239636"/>
            <a:ext cx="1140560" cy="1710840"/>
            <a:chOff x="7992800" y="214662"/>
            <a:chExt cx="1140560" cy="1710840"/>
          </a:xfrm>
        </p:grpSpPr>
        <p:sp>
          <p:nvSpPr>
            <p:cNvPr id="8" name="Bevel 246">
              <a:extLst>
                <a:ext uri="{FF2B5EF4-FFF2-40B4-BE49-F238E27FC236}">
                  <a16:creationId xmlns:a16="http://schemas.microsoft.com/office/drawing/2014/main" id="{1B32C814-4BE9-490E-982F-A47F0C166C0A}"/>
                </a:ext>
              </a:extLst>
            </p:cNvPr>
            <p:cNvSpPr/>
            <p:nvPr/>
          </p:nvSpPr>
          <p:spPr>
            <a:xfrm>
              <a:off x="856308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 name="Bevel 247">
              <a:extLst>
                <a:ext uri="{FF2B5EF4-FFF2-40B4-BE49-F238E27FC236}">
                  <a16:creationId xmlns:a16="http://schemas.microsoft.com/office/drawing/2014/main" id="{5D1AABB7-D205-4DAA-9808-27F3B92A6FD8}"/>
                </a:ext>
              </a:extLst>
            </p:cNvPr>
            <p:cNvSpPr/>
            <p:nvPr/>
          </p:nvSpPr>
          <p:spPr>
            <a:xfrm>
              <a:off x="799280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 name="Bevel 248">
              <a:extLst>
                <a:ext uri="{FF2B5EF4-FFF2-40B4-BE49-F238E27FC236}">
                  <a16:creationId xmlns:a16="http://schemas.microsoft.com/office/drawing/2014/main" id="{C2988BB2-2726-4FD3-937C-15F48DE6D311}"/>
                </a:ext>
              </a:extLst>
            </p:cNvPr>
            <p:cNvSpPr/>
            <p:nvPr/>
          </p:nvSpPr>
          <p:spPr>
            <a:xfrm>
              <a:off x="8563080" y="77919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 name="Bevel 249">
              <a:extLst>
                <a:ext uri="{FF2B5EF4-FFF2-40B4-BE49-F238E27FC236}">
                  <a16:creationId xmlns:a16="http://schemas.microsoft.com/office/drawing/2014/main" id="{687CE551-900B-414A-8F0C-4D4A68A22A6A}"/>
                </a:ext>
              </a:extLst>
            </p:cNvPr>
            <p:cNvSpPr/>
            <p:nvPr/>
          </p:nvSpPr>
          <p:spPr>
            <a:xfrm>
              <a:off x="8563080" y="135522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2" name="Group 250">
            <a:extLst>
              <a:ext uri="{FF2B5EF4-FFF2-40B4-BE49-F238E27FC236}">
                <a16:creationId xmlns:a16="http://schemas.microsoft.com/office/drawing/2014/main" id="{7B91B8A9-77AF-4958-B7E3-BE57981B5563}"/>
              </a:ext>
            </a:extLst>
          </p:cNvPr>
          <p:cNvGrpSpPr/>
          <p:nvPr/>
        </p:nvGrpSpPr>
        <p:grpSpPr>
          <a:xfrm>
            <a:off x="9147360" y="5698827"/>
            <a:ext cx="1140560" cy="1146310"/>
            <a:chOff x="8003440" y="5711690"/>
            <a:chExt cx="1140560" cy="1146310"/>
          </a:xfrm>
        </p:grpSpPr>
        <p:sp>
          <p:nvSpPr>
            <p:cNvPr id="13" name="Bevel 251">
              <a:extLst>
                <a:ext uri="{FF2B5EF4-FFF2-40B4-BE49-F238E27FC236}">
                  <a16:creationId xmlns:a16="http://schemas.microsoft.com/office/drawing/2014/main" id="{6CC7E8F5-1356-40D2-AE1B-35BA1B95DC8C}"/>
                </a:ext>
              </a:extLst>
            </p:cNvPr>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 name="Bevel 252">
              <a:extLst>
                <a:ext uri="{FF2B5EF4-FFF2-40B4-BE49-F238E27FC236}">
                  <a16:creationId xmlns:a16="http://schemas.microsoft.com/office/drawing/2014/main" id="{D7AB1AB9-E3E7-439C-8B1E-0E0BFAB74D17}"/>
                </a:ext>
              </a:extLst>
            </p:cNvPr>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 name="Bevel 253">
              <a:extLst>
                <a:ext uri="{FF2B5EF4-FFF2-40B4-BE49-F238E27FC236}">
                  <a16:creationId xmlns:a16="http://schemas.microsoft.com/office/drawing/2014/main" id="{90DDF41C-A996-4CE9-9F85-7768FB1302F9}"/>
                </a:ext>
              </a:extLst>
            </p:cNvPr>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 name="Bevel 494">
              <a:extLst>
                <a:ext uri="{FF2B5EF4-FFF2-40B4-BE49-F238E27FC236}">
                  <a16:creationId xmlns:a16="http://schemas.microsoft.com/office/drawing/2014/main" id="{16D7C2E8-3DEC-4708-AA3C-DF2EE7DF41AB}"/>
                </a:ext>
              </a:extLst>
            </p:cNvPr>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7" name="Group 495">
            <a:extLst>
              <a:ext uri="{FF2B5EF4-FFF2-40B4-BE49-F238E27FC236}">
                <a16:creationId xmlns:a16="http://schemas.microsoft.com/office/drawing/2014/main" id="{D7E4DD1D-7137-4E38-879F-380CA4C61D2B}"/>
              </a:ext>
            </a:extLst>
          </p:cNvPr>
          <p:cNvGrpSpPr/>
          <p:nvPr/>
        </p:nvGrpSpPr>
        <p:grpSpPr>
          <a:xfrm rot="10800000">
            <a:off x="9147360" y="2805823"/>
            <a:ext cx="1140560" cy="1722408"/>
            <a:chOff x="2324328" y="-1131166"/>
            <a:chExt cx="1140560" cy="1722408"/>
          </a:xfrm>
        </p:grpSpPr>
        <p:sp>
          <p:nvSpPr>
            <p:cNvPr id="18" name="Bevel 496">
              <a:extLst>
                <a:ext uri="{FF2B5EF4-FFF2-40B4-BE49-F238E27FC236}">
                  <a16:creationId xmlns:a16="http://schemas.microsoft.com/office/drawing/2014/main" id="{E7EE6179-A0C2-4C31-A10D-431C1C34BEDE}"/>
                </a:ext>
              </a:extLst>
            </p:cNvPr>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 name="Bevel 497">
              <a:extLst>
                <a:ext uri="{FF2B5EF4-FFF2-40B4-BE49-F238E27FC236}">
                  <a16:creationId xmlns:a16="http://schemas.microsoft.com/office/drawing/2014/main" id="{547555AD-0A97-4C20-BB8F-22CB071E9D00}"/>
                </a:ext>
              </a:extLst>
            </p:cNvPr>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 name="Bevel 498">
              <a:extLst>
                <a:ext uri="{FF2B5EF4-FFF2-40B4-BE49-F238E27FC236}">
                  <a16:creationId xmlns:a16="http://schemas.microsoft.com/office/drawing/2014/main" id="{12FE537C-AC66-43D5-AFB2-BED77573731C}"/>
                </a:ext>
              </a:extLst>
            </p:cNvPr>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 name="Bevel 499">
              <a:extLst>
                <a:ext uri="{FF2B5EF4-FFF2-40B4-BE49-F238E27FC236}">
                  <a16:creationId xmlns:a16="http://schemas.microsoft.com/office/drawing/2014/main" id="{601E5662-32E9-4404-9584-A075DBA362DD}"/>
                </a:ext>
              </a:extLst>
            </p:cNvPr>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2" name="Group 500">
            <a:extLst>
              <a:ext uri="{FF2B5EF4-FFF2-40B4-BE49-F238E27FC236}">
                <a16:creationId xmlns:a16="http://schemas.microsoft.com/office/drawing/2014/main" id="{C1356C87-49CB-4C92-B525-533F675BFFC2}"/>
              </a:ext>
            </a:extLst>
          </p:cNvPr>
          <p:cNvGrpSpPr/>
          <p:nvPr/>
        </p:nvGrpSpPr>
        <p:grpSpPr>
          <a:xfrm>
            <a:off x="8649769" y="2842500"/>
            <a:ext cx="570280" cy="2286870"/>
            <a:chOff x="323528" y="1640368"/>
            <a:chExt cx="570280" cy="2286870"/>
          </a:xfrm>
        </p:grpSpPr>
        <p:sp>
          <p:nvSpPr>
            <p:cNvPr id="23" name="Bevel 501">
              <a:extLst>
                <a:ext uri="{FF2B5EF4-FFF2-40B4-BE49-F238E27FC236}">
                  <a16:creationId xmlns:a16="http://schemas.microsoft.com/office/drawing/2014/main" id="{D28173C7-5C2A-4DD1-B6B4-F70A8DEDC08E}"/>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4" name="Bevel 502">
              <a:extLst>
                <a:ext uri="{FF2B5EF4-FFF2-40B4-BE49-F238E27FC236}">
                  <a16:creationId xmlns:a16="http://schemas.microsoft.com/office/drawing/2014/main" id="{FB69BBCF-6FFB-4B14-AF52-79980AF27109}"/>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5" name="Bevel 503">
              <a:extLst>
                <a:ext uri="{FF2B5EF4-FFF2-40B4-BE49-F238E27FC236}">
                  <a16:creationId xmlns:a16="http://schemas.microsoft.com/office/drawing/2014/main" id="{0BB36B5C-E2B0-4806-B7D2-605181306FFE}"/>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6" name="Bevel 504">
              <a:extLst>
                <a:ext uri="{FF2B5EF4-FFF2-40B4-BE49-F238E27FC236}">
                  <a16:creationId xmlns:a16="http://schemas.microsoft.com/office/drawing/2014/main" id="{929F3B3E-5D89-48F2-A9B8-800E21567E67}"/>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7" name="Group 505">
            <a:extLst>
              <a:ext uri="{FF2B5EF4-FFF2-40B4-BE49-F238E27FC236}">
                <a16:creationId xmlns:a16="http://schemas.microsoft.com/office/drawing/2014/main" id="{78B33836-DBCA-4ABE-AF9A-121067FEA6B3}"/>
              </a:ext>
            </a:extLst>
          </p:cNvPr>
          <p:cNvGrpSpPr/>
          <p:nvPr/>
        </p:nvGrpSpPr>
        <p:grpSpPr>
          <a:xfrm>
            <a:off x="9147360" y="3976487"/>
            <a:ext cx="1140560" cy="1716590"/>
            <a:chOff x="7656408" y="2363048"/>
            <a:chExt cx="1140560" cy="1716590"/>
          </a:xfrm>
        </p:grpSpPr>
        <p:sp>
          <p:nvSpPr>
            <p:cNvPr id="28" name="Bevel 506">
              <a:extLst>
                <a:ext uri="{FF2B5EF4-FFF2-40B4-BE49-F238E27FC236}">
                  <a16:creationId xmlns:a16="http://schemas.microsoft.com/office/drawing/2014/main" id="{9E8714B1-79D9-4CCD-A42A-9A249B8C24AE}"/>
                </a:ext>
              </a:extLst>
            </p:cNvPr>
            <p:cNvSpPr/>
            <p:nvPr/>
          </p:nvSpPr>
          <p:spPr>
            <a:xfrm>
              <a:off x="765640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9" name="Bevel 507">
              <a:extLst>
                <a:ext uri="{FF2B5EF4-FFF2-40B4-BE49-F238E27FC236}">
                  <a16:creationId xmlns:a16="http://schemas.microsoft.com/office/drawing/2014/main" id="{EA4F0D03-598B-4AE5-BBDE-23F721C20F39}"/>
                </a:ext>
              </a:extLst>
            </p:cNvPr>
            <p:cNvSpPr/>
            <p:nvPr/>
          </p:nvSpPr>
          <p:spPr>
            <a:xfrm>
              <a:off x="7656408" y="236304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0" name="Bevel 508">
              <a:extLst>
                <a:ext uri="{FF2B5EF4-FFF2-40B4-BE49-F238E27FC236}">
                  <a16:creationId xmlns:a16="http://schemas.microsoft.com/office/drawing/2014/main" id="{C7C3EBB0-44EB-41A7-A870-BFDAAB46E108}"/>
                </a:ext>
              </a:extLst>
            </p:cNvPr>
            <p:cNvSpPr/>
            <p:nvPr/>
          </p:nvSpPr>
          <p:spPr>
            <a:xfrm>
              <a:off x="822668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1" name="Bevel 509">
              <a:extLst>
                <a:ext uri="{FF2B5EF4-FFF2-40B4-BE49-F238E27FC236}">
                  <a16:creationId xmlns:a16="http://schemas.microsoft.com/office/drawing/2014/main" id="{57B9D16A-FC86-46BB-97F3-978E5CD94DB8}"/>
                </a:ext>
              </a:extLst>
            </p:cNvPr>
            <p:cNvSpPr/>
            <p:nvPr/>
          </p:nvSpPr>
          <p:spPr>
            <a:xfrm>
              <a:off x="8226688" y="350935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32" name="Group 510">
            <a:extLst>
              <a:ext uri="{FF2B5EF4-FFF2-40B4-BE49-F238E27FC236}">
                <a16:creationId xmlns:a16="http://schemas.microsoft.com/office/drawing/2014/main" id="{0699C50E-546D-40A7-A5C3-712725DF11DA}"/>
              </a:ext>
            </a:extLst>
          </p:cNvPr>
          <p:cNvGrpSpPr/>
          <p:nvPr/>
        </p:nvGrpSpPr>
        <p:grpSpPr>
          <a:xfrm>
            <a:off x="5191411" y="4564840"/>
            <a:ext cx="1140560" cy="1710840"/>
            <a:chOff x="3342080" y="4313306"/>
            <a:chExt cx="1140560" cy="1710840"/>
          </a:xfrm>
        </p:grpSpPr>
        <p:sp>
          <p:nvSpPr>
            <p:cNvPr id="33" name="Bevel 511">
              <a:extLst>
                <a:ext uri="{FF2B5EF4-FFF2-40B4-BE49-F238E27FC236}">
                  <a16:creationId xmlns:a16="http://schemas.microsoft.com/office/drawing/2014/main" id="{6818EAEE-E659-413B-8966-6697933C9685}"/>
                </a:ext>
              </a:extLst>
            </p:cNvPr>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4" name="Bevel 512">
              <a:extLst>
                <a:ext uri="{FF2B5EF4-FFF2-40B4-BE49-F238E27FC236}">
                  <a16:creationId xmlns:a16="http://schemas.microsoft.com/office/drawing/2014/main" id="{6D30D955-0CE3-4F26-A456-0BA1A1EBC5F1}"/>
                </a:ext>
              </a:extLst>
            </p:cNvPr>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5" name="Bevel 513">
              <a:extLst>
                <a:ext uri="{FF2B5EF4-FFF2-40B4-BE49-F238E27FC236}">
                  <a16:creationId xmlns:a16="http://schemas.microsoft.com/office/drawing/2014/main" id="{5C62CEB2-C197-44F4-BF00-F398D77E50D7}"/>
                </a:ext>
              </a:extLst>
            </p:cNvPr>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Bevel 514">
              <a:extLst>
                <a:ext uri="{FF2B5EF4-FFF2-40B4-BE49-F238E27FC236}">
                  <a16:creationId xmlns:a16="http://schemas.microsoft.com/office/drawing/2014/main" id="{9136D7B8-34FA-42B7-B740-F85E63FF95C9}"/>
                </a:ext>
              </a:extLst>
            </p:cNvPr>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37" name="Group 515">
            <a:extLst>
              <a:ext uri="{FF2B5EF4-FFF2-40B4-BE49-F238E27FC236}">
                <a16:creationId xmlns:a16="http://schemas.microsoft.com/office/drawing/2014/main" id="{0FB96E5F-4758-4F48-B05E-E0C76BE1158C}"/>
              </a:ext>
            </a:extLst>
          </p:cNvPr>
          <p:cNvGrpSpPr/>
          <p:nvPr/>
        </p:nvGrpSpPr>
        <p:grpSpPr>
          <a:xfrm>
            <a:off x="8566440" y="5128547"/>
            <a:ext cx="1140560" cy="1710840"/>
            <a:chOff x="1259632" y="4643510"/>
            <a:chExt cx="1140560" cy="1710840"/>
          </a:xfrm>
        </p:grpSpPr>
        <p:sp>
          <p:nvSpPr>
            <p:cNvPr id="38" name="Bevel 516">
              <a:extLst>
                <a:ext uri="{FF2B5EF4-FFF2-40B4-BE49-F238E27FC236}">
                  <a16:creationId xmlns:a16="http://schemas.microsoft.com/office/drawing/2014/main" id="{823DE6FE-3022-4C02-9D8C-C3F0D1938F57}"/>
                </a:ext>
              </a:extLst>
            </p:cNvPr>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9" name="Bevel 517">
              <a:extLst>
                <a:ext uri="{FF2B5EF4-FFF2-40B4-BE49-F238E27FC236}">
                  <a16:creationId xmlns:a16="http://schemas.microsoft.com/office/drawing/2014/main" id="{44A8C136-75F3-4F84-AEDD-9597AC863BD8}"/>
                </a:ext>
              </a:extLst>
            </p:cNvPr>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0" name="Bevel 518">
              <a:extLst>
                <a:ext uri="{FF2B5EF4-FFF2-40B4-BE49-F238E27FC236}">
                  <a16:creationId xmlns:a16="http://schemas.microsoft.com/office/drawing/2014/main" id="{82C8ED10-0D62-4464-B49C-E663B1CE8462}"/>
                </a:ext>
              </a:extLst>
            </p:cNvPr>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1" name="Bevel 519">
              <a:extLst>
                <a:ext uri="{FF2B5EF4-FFF2-40B4-BE49-F238E27FC236}">
                  <a16:creationId xmlns:a16="http://schemas.microsoft.com/office/drawing/2014/main" id="{3B5A1789-5168-452C-BC31-329F9ACED4F3}"/>
                </a:ext>
              </a:extLst>
            </p:cNvPr>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42" name="Group 520">
            <a:extLst>
              <a:ext uri="{FF2B5EF4-FFF2-40B4-BE49-F238E27FC236}">
                <a16:creationId xmlns:a16="http://schemas.microsoft.com/office/drawing/2014/main" id="{02E7E36A-94DB-4778-B386-49505A02EEC9}"/>
              </a:ext>
            </a:extLst>
          </p:cNvPr>
          <p:cNvGrpSpPr/>
          <p:nvPr/>
        </p:nvGrpSpPr>
        <p:grpSpPr>
          <a:xfrm rot="5400000">
            <a:off x="7229853" y="5420260"/>
            <a:ext cx="1140560" cy="1710840"/>
            <a:chOff x="7992800" y="214662"/>
            <a:chExt cx="1140560" cy="1710840"/>
          </a:xfrm>
        </p:grpSpPr>
        <p:sp>
          <p:nvSpPr>
            <p:cNvPr id="43" name="Bevel 521">
              <a:extLst>
                <a:ext uri="{FF2B5EF4-FFF2-40B4-BE49-F238E27FC236}">
                  <a16:creationId xmlns:a16="http://schemas.microsoft.com/office/drawing/2014/main" id="{610BA465-3052-4C96-A70E-AD99B9C5AF99}"/>
                </a:ext>
              </a:extLst>
            </p:cNvPr>
            <p:cNvSpPr/>
            <p:nvPr/>
          </p:nvSpPr>
          <p:spPr>
            <a:xfrm>
              <a:off x="856308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4" name="Bevel 522">
              <a:extLst>
                <a:ext uri="{FF2B5EF4-FFF2-40B4-BE49-F238E27FC236}">
                  <a16:creationId xmlns:a16="http://schemas.microsoft.com/office/drawing/2014/main" id="{5156B61C-5A70-44AC-A696-A7ADB1AAB7CA}"/>
                </a:ext>
              </a:extLst>
            </p:cNvPr>
            <p:cNvSpPr/>
            <p:nvPr/>
          </p:nvSpPr>
          <p:spPr>
            <a:xfrm>
              <a:off x="799280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5" name="Bevel 523">
              <a:extLst>
                <a:ext uri="{FF2B5EF4-FFF2-40B4-BE49-F238E27FC236}">
                  <a16:creationId xmlns:a16="http://schemas.microsoft.com/office/drawing/2014/main" id="{069E3A4A-A75C-4FB8-882B-FE6DEA55CAC4}"/>
                </a:ext>
              </a:extLst>
            </p:cNvPr>
            <p:cNvSpPr/>
            <p:nvPr/>
          </p:nvSpPr>
          <p:spPr>
            <a:xfrm>
              <a:off x="8563080" y="77919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6" name="Bevel 524">
              <a:extLst>
                <a:ext uri="{FF2B5EF4-FFF2-40B4-BE49-F238E27FC236}">
                  <a16:creationId xmlns:a16="http://schemas.microsoft.com/office/drawing/2014/main" id="{F0F27576-F0AC-4692-A75D-17633D8CBEB1}"/>
                </a:ext>
              </a:extLst>
            </p:cNvPr>
            <p:cNvSpPr/>
            <p:nvPr/>
          </p:nvSpPr>
          <p:spPr>
            <a:xfrm>
              <a:off x="8563080" y="135522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47" name="Group 525">
            <a:extLst>
              <a:ext uri="{FF2B5EF4-FFF2-40B4-BE49-F238E27FC236}">
                <a16:creationId xmlns:a16="http://schemas.microsoft.com/office/drawing/2014/main" id="{E0230090-9FB8-49D4-86C4-6B5B1D76415D}"/>
              </a:ext>
            </a:extLst>
          </p:cNvPr>
          <p:cNvGrpSpPr/>
          <p:nvPr/>
        </p:nvGrpSpPr>
        <p:grpSpPr>
          <a:xfrm rot="16200000">
            <a:off x="2048434" y="4838446"/>
            <a:ext cx="1140560" cy="1722408"/>
            <a:chOff x="2324328" y="-1131166"/>
            <a:chExt cx="1140560" cy="1722408"/>
          </a:xfrm>
        </p:grpSpPr>
        <p:sp>
          <p:nvSpPr>
            <p:cNvPr id="48" name="Bevel 526">
              <a:extLst>
                <a:ext uri="{FF2B5EF4-FFF2-40B4-BE49-F238E27FC236}">
                  <a16:creationId xmlns:a16="http://schemas.microsoft.com/office/drawing/2014/main" id="{72AB9935-FA79-4A67-8315-5651888F0651}"/>
                </a:ext>
              </a:extLst>
            </p:cNvPr>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9" name="Bevel 527">
              <a:extLst>
                <a:ext uri="{FF2B5EF4-FFF2-40B4-BE49-F238E27FC236}">
                  <a16:creationId xmlns:a16="http://schemas.microsoft.com/office/drawing/2014/main" id="{34CB2322-1CC4-4F0D-8767-FF92411C5B71}"/>
                </a:ext>
              </a:extLst>
            </p:cNvPr>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0" name="Bevel 528">
              <a:extLst>
                <a:ext uri="{FF2B5EF4-FFF2-40B4-BE49-F238E27FC236}">
                  <a16:creationId xmlns:a16="http://schemas.microsoft.com/office/drawing/2014/main" id="{5D8D1349-2BD0-4866-B9B8-80FCBF1C2AD3}"/>
                </a:ext>
              </a:extLst>
            </p:cNvPr>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1" name="Bevel 529">
              <a:extLst>
                <a:ext uri="{FF2B5EF4-FFF2-40B4-BE49-F238E27FC236}">
                  <a16:creationId xmlns:a16="http://schemas.microsoft.com/office/drawing/2014/main" id="{D1DB1A90-7336-44C6-90D7-1134216B4167}"/>
                </a:ext>
              </a:extLst>
            </p:cNvPr>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52" name="Group 530">
            <a:extLst>
              <a:ext uri="{FF2B5EF4-FFF2-40B4-BE49-F238E27FC236}">
                <a16:creationId xmlns:a16="http://schemas.microsoft.com/office/drawing/2014/main" id="{A0587070-852B-4908-B847-F17898D3E0BA}"/>
              </a:ext>
            </a:extLst>
          </p:cNvPr>
          <p:cNvGrpSpPr/>
          <p:nvPr/>
        </p:nvGrpSpPr>
        <p:grpSpPr>
          <a:xfrm rot="10800000">
            <a:off x="4066202" y="4576880"/>
            <a:ext cx="1140560" cy="1710840"/>
            <a:chOff x="1259632" y="4643510"/>
            <a:chExt cx="1140560" cy="1710840"/>
          </a:xfrm>
        </p:grpSpPr>
        <p:sp>
          <p:nvSpPr>
            <p:cNvPr id="53" name="Bevel 531">
              <a:extLst>
                <a:ext uri="{FF2B5EF4-FFF2-40B4-BE49-F238E27FC236}">
                  <a16:creationId xmlns:a16="http://schemas.microsoft.com/office/drawing/2014/main" id="{7822AC83-ECAD-4AAC-AE51-26A3FAA41BCE}"/>
                </a:ext>
              </a:extLst>
            </p:cNvPr>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4" name="Bevel 532">
              <a:extLst>
                <a:ext uri="{FF2B5EF4-FFF2-40B4-BE49-F238E27FC236}">
                  <a16:creationId xmlns:a16="http://schemas.microsoft.com/office/drawing/2014/main" id="{4F9F0AE8-772A-4714-B758-A5742817CB87}"/>
                </a:ext>
              </a:extLst>
            </p:cNvPr>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5" name="Bevel 533">
              <a:extLst>
                <a:ext uri="{FF2B5EF4-FFF2-40B4-BE49-F238E27FC236}">
                  <a16:creationId xmlns:a16="http://schemas.microsoft.com/office/drawing/2014/main" id="{2BF9D2CB-EC4E-40EE-8487-C7C515C88E3B}"/>
                </a:ext>
              </a:extLst>
            </p:cNvPr>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6" name="Bevel 534">
              <a:extLst>
                <a:ext uri="{FF2B5EF4-FFF2-40B4-BE49-F238E27FC236}">
                  <a16:creationId xmlns:a16="http://schemas.microsoft.com/office/drawing/2014/main" id="{B20CF870-B287-428A-83BA-8F936D36BC8A}"/>
                </a:ext>
              </a:extLst>
            </p:cNvPr>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57" name="Group 535">
            <a:extLst>
              <a:ext uri="{FF2B5EF4-FFF2-40B4-BE49-F238E27FC236}">
                <a16:creationId xmlns:a16="http://schemas.microsoft.com/office/drawing/2014/main" id="{644BCCAE-CC55-4DAF-AA75-79ABA7540BFA}"/>
              </a:ext>
            </a:extLst>
          </p:cNvPr>
          <p:cNvGrpSpPr/>
          <p:nvPr/>
        </p:nvGrpSpPr>
        <p:grpSpPr>
          <a:xfrm>
            <a:off x="6944713" y="5140870"/>
            <a:ext cx="1140560" cy="1146310"/>
            <a:chOff x="8003440" y="5711690"/>
            <a:chExt cx="1140560" cy="1146310"/>
          </a:xfrm>
        </p:grpSpPr>
        <p:sp>
          <p:nvSpPr>
            <p:cNvPr id="58" name="Bevel 536">
              <a:extLst>
                <a:ext uri="{FF2B5EF4-FFF2-40B4-BE49-F238E27FC236}">
                  <a16:creationId xmlns:a16="http://schemas.microsoft.com/office/drawing/2014/main" id="{5FCA8932-9CBC-4890-9940-751106CEBC78}"/>
                </a:ext>
              </a:extLst>
            </p:cNvPr>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9" name="Bevel 537">
              <a:extLst>
                <a:ext uri="{FF2B5EF4-FFF2-40B4-BE49-F238E27FC236}">
                  <a16:creationId xmlns:a16="http://schemas.microsoft.com/office/drawing/2014/main" id="{7E5D3D2B-4784-40CF-9FFF-B21D2B00EB38}"/>
                </a:ext>
              </a:extLst>
            </p:cNvPr>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0" name="Bevel 538">
              <a:extLst>
                <a:ext uri="{FF2B5EF4-FFF2-40B4-BE49-F238E27FC236}">
                  <a16:creationId xmlns:a16="http://schemas.microsoft.com/office/drawing/2014/main" id="{5952D651-99C7-4631-9FE2-FDAD76AACE38}"/>
                </a:ext>
              </a:extLst>
            </p:cNvPr>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1" name="Bevel 539">
              <a:extLst>
                <a:ext uri="{FF2B5EF4-FFF2-40B4-BE49-F238E27FC236}">
                  <a16:creationId xmlns:a16="http://schemas.microsoft.com/office/drawing/2014/main" id="{97E95039-40A5-43FC-AD0D-1E56A4BF9044}"/>
                </a:ext>
              </a:extLst>
            </p:cNvPr>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62" name="Group 540">
            <a:extLst>
              <a:ext uri="{FF2B5EF4-FFF2-40B4-BE49-F238E27FC236}">
                <a16:creationId xmlns:a16="http://schemas.microsoft.com/office/drawing/2014/main" id="{774A0765-6200-4D66-A716-2E34CA0C8EDA}"/>
              </a:ext>
            </a:extLst>
          </p:cNvPr>
          <p:cNvGrpSpPr/>
          <p:nvPr/>
        </p:nvGrpSpPr>
        <p:grpSpPr>
          <a:xfrm>
            <a:off x="8068849" y="3418530"/>
            <a:ext cx="570280" cy="2286870"/>
            <a:chOff x="323528" y="1640368"/>
            <a:chExt cx="570280" cy="2286870"/>
          </a:xfrm>
        </p:grpSpPr>
        <p:sp>
          <p:nvSpPr>
            <p:cNvPr id="63" name="Bevel 541">
              <a:extLst>
                <a:ext uri="{FF2B5EF4-FFF2-40B4-BE49-F238E27FC236}">
                  <a16:creationId xmlns:a16="http://schemas.microsoft.com/office/drawing/2014/main" id="{18D5E82C-AF44-4C20-AD6C-D215D9D532FB}"/>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4" name="Bevel 542">
              <a:extLst>
                <a:ext uri="{FF2B5EF4-FFF2-40B4-BE49-F238E27FC236}">
                  <a16:creationId xmlns:a16="http://schemas.microsoft.com/office/drawing/2014/main" id="{3F298C0F-8E1E-4D55-9481-4AD0B4A09E66}"/>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5" name="Bevel 543">
              <a:extLst>
                <a:ext uri="{FF2B5EF4-FFF2-40B4-BE49-F238E27FC236}">
                  <a16:creationId xmlns:a16="http://schemas.microsoft.com/office/drawing/2014/main" id="{B07F245C-041F-4BEA-BFEB-90BDD1416145}"/>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6" name="Bevel 544">
              <a:extLst>
                <a:ext uri="{FF2B5EF4-FFF2-40B4-BE49-F238E27FC236}">
                  <a16:creationId xmlns:a16="http://schemas.microsoft.com/office/drawing/2014/main" id="{9C3D6569-2393-4320-987D-B739EA90F04D}"/>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67" name="Group 545">
            <a:extLst>
              <a:ext uri="{FF2B5EF4-FFF2-40B4-BE49-F238E27FC236}">
                <a16:creationId xmlns:a16="http://schemas.microsoft.com/office/drawing/2014/main" id="{6A0D8578-650D-4C3D-A730-48FC8041BE44}"/>
              </a:ext>
            </a:extLst>
          </p:cNvPr>
          <p:cNvGrpSpPr/>
          <p:nvPr/>
        </p:nvGrpSpPr>
        <p:grpSpPr>
          <a:xfrm rot="16200000">
            <a:off x="5497685" y="5426516"/>
            <a:ext cx="1140560" cy="1722408"/>
            <a:chOff x="2324328" y="-1131166"/>
            <a:chExt cx="1140560" cy="1722408"/>
          </a:xfrm>
        </p:grpSpPr>
        <p:sp>
          <p:nvSpPr>
            <p:cNvPr id="68" name="Bevel 546">
              <a:extLst>
                <a:ext uri="{FF2B5EF4-FFF2-40B4-BE49-F238E27FC236}">
                  <a16:creationId xmlns:a16="http://schemas.microsoft.com/office/drawing/2014/main" id="{53D59E9A-A2FD-4072-B481-BB311D176CC2}"/>
                </a:ext>
              </a:extLst>
            </p:cNvPr>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9" name="Bevel 547">
              <a:extLst>
                <a:ext uri="{FF2B5EF4-FFF2-40B4-BE49-F238E27FC236}">
                  <a16:creationId xmlns:a16="http://schemas.microsoft.com/office/drawing/2014/main" id="{C80841CB-61D3-4B3D-93F5-675E6D9C8051}"/>
                </a:ext>
              </a:extLst>
            </p:cNvPr>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0" name="Bevel 548">
              <a:extLst>
                <a:ext uri="{FF2B5EF4-FFF2-40B4-BE49-F238E27FC236}">
                  <a16:creationId xmlns:a16="http://schemas.microsoft.com/office/drawing/2014/main" id="{E85F0D07-B870-418E-A4AD-8243EC640D62}"/>
                </a:ext>
              </a:extLst>
            </p:cNvPr>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1" name="Bevel 549">
              <a:extLst>
                <a:ext uri="{FF2B5EF4-FFF2-40B4-BE49-F238E27FC236}">
                  <a16:creationId xmlns:a16="http://schemas.microsoft.com/office/drawing/2014/main" id="{440AB9A1-07F0-4794-AADB-367BA325806B}"/>
                </a:ext>
              </a:extLst>
            </p:cNvPr>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72" name="Group 550">
            <a:extLst>
              <a:ext uri="{FF2B5EF4-FFF2-40B4-BE49-F238E27FC236}">
                <a16:creationId xmlns:a16="http://schemas.microsoft.com/office/drawing/2014/main" id="{93DD1FF9-E14F-456A-96D7-93D3F32EA798}"/>
              </a:ext>
            </a:extLst>
          </p:cNvPr>
          <p:cNvGrpSpPr/>
          <p:nvPr/>
        </p:nvGrpSpPr>
        <p:grpSpPr>
          <a:xfrm rot="16200000">
            <a:off x="3775311" y="5432300"/>
            <a:ext cx="1140560" cy="1710840"/>
            <a:chOff x="1259632" y="4643510"/>
            <a:chExt cx="1140560" cy="1710840"/>
          </a:xfrm>
        </p:grpSpPr>
        <p:sp>
          <p:nvSpPr>
            <p:cNvPr id="73" name="Bevel 551">
              <a:extLst>
                <a:ext uri="{FF2B5EF4-FFF2-40B4-BE49-F238E27FC236}">
                  <a16:creationId xmlns:a16="http://schemas.microsoft.com/office/drawing/2014/main" id="{3CB4A691-684E-450B-B152-2E369B33DF94}"/>
                </a:ext>
              </a:extLst>
            </p:cNvPr>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4" name="Bevel 552">
              <a:extLst>
                <a:ext uri="{FF2B5EF4-FFF2-40B4-BE49-F238E27FC236}">
                  <a16:creationId xmlns:a16="http://schemas.microsoft.com/office/drawing/2014/main" id="{6AF5A89F-7981-4645-A249-CC314D7595FA}"/>
                </a:ext>
              </a:extLst>
            </p:cNvPr>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5" name="Bevel 553">
              <a:extLst>
                <a:ext uri="{FF2B5EF4-FFF2-40B4-BE49-F238E27FC236}">
                  <a16:creationId xmlns:a16="http://schemas.microsoft.com/office/drawing/2014/main" id="{0066E85A-BDE8-4E7C-B11A-182838722EF4}"/>
                </a:ext>
              </a:extLst>
            </p:cNvPr>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6" name="Bevel 554">
              <a:extLst>
                <a:ext uri="{FF2B5EF4-FFF2-40B4-BE49-F238E27FC236}">
                  <a16:creationId xmlns:a16="http://schemas.microsoft.com/office/drawing/2014/main" id="{AFE5F8D0-A95D-4B6A-A5CD-9B57E9CA49DC}"/>
                </a:ext>
              </a:extLst>
            </p:cNvPr>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77" name="Group 555">
            <a:extLst>
              <a:ext uri="{FF2B5EF4-FFF2-40B4-BE49-F238E27FC236}">
                <a16:creationId xmlns:a16="http://schemas.microsoft.com/office/drawing/2014/main" id="{533F25BC-358F-4B57-AE05-A5AEE2B49EA8}"/>
              </a:ext>
            </a:extLst>
          </p:cNvPr>
          <p:cNvGrpSpPr/>
          <p:nvPr/>
        </p:nvGrpSpPr>
        <p:grpSpPr>
          <a:xfrm rot="16200000">
            <a:off x="2051343" y="5428885"/>
            <a:ext cx="570280" cy="2286870"/>
            <a:chOff x="323528" y="1640368"/>
            <a:chExt cx="570280" cy="2286870"/>
          </a:xfrm>
        </p:grpSpPr>
        <p:sp>
          <p:nvSpPr>
            <p:cNvPr id="78" name="Bevel 556">
              <a:extLst>
                <a:ext uri="{FF2B5EF4-FFF2-40B4-BE49-F238E27FC236}">
                  <a16:creationId xmlns:a16="http://schemas.microsoft.com/office/drawing/2014/main" id="{8FA36AE5-4CD1-4353-ADC1-C21D43D9C5CA}"/>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9" name="Bevel 557">
              <a:extLst>
                <a:ext uri="{FF2B5EF4-FFF2-40B4-BE49-F238E27FC236}">
                  <a16:creationId xmlns:a16="http://schemas.microsoft.com/office/drawing/2014/main" id="{A5EFBB35-F9AD-4BC0-B61E-61C0839045E7}"/>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0" name="Bevel 558">
              <a:extLst>
                <a:ext uri="{FF2B5EF4-FFF2-40B4-BE49-F238E27FC236}">
                  <a16:creationId xmlns:a16="http://schemas.microsoft.com/office/drawing/2014/main" id="{930E97D5-1011-48BD-88DA-601E16D096C2}"/>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1" name="Bevel 559">
              <a:extLst>
                <a:ext uri="{FF2B5EF4-FFF2-40B4-BE49-F238E27FC236}">
                  <a16:creationId xmlns:a16="http://schemas.microsoft.com/office/drawing/2014/main" id="{4AA8F80F-A8B1-4D8E-BBCA-6B4399BE82B0}"/>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82" name="Group 560">
            <a:extLst>
              <a:ext uri="{FF2B5EF4-FFF2-40B4-BE49-F238E27FC236}">
                <a16:creationId xmlns:a16="http://schemas.microsoft.com/office/drawing/2014/main" id="{7D586871-62E3-4209-9616-71FDB7792E1B}"/>
              </a:ext>
            </a:extLst>
          </p:cNvPr>
          <p:cNvGrpSpPr/>
          <p:nvPr/>
        </p:nvGrpSpPr>
        <p:grpSpPr>
          <a:xfrm>
            <a:off x="6347723" y="4559090"/>
            <a:ext cx="1140560" cy="1710840"/>
            <a:chOff x="1259632" y="4643510"/>
            <a:chExt cx="1140560" cy="1710840"/>
          </a:xfrm>
        </p:grpSpPr>
        <p:sp>
          <p:nvSpPr>
            <p:cNvPr id="83" name="Bevel 561">
              <a:extLst>
                <a:ext uri="{FF2B5EF4-FFF2-40B4-BE49-F238E27FC236}">
                  <a16:creationId xmlns:a16="http://schemas.microsoft.com/office/drawing/2014/main" id="{B00601FC-BBF5-4CF8-A232-5E23A01CA6F7}"/>
                </a:ext>
              </a:extLst>
            </p:cNvPr>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4" name="Bevel 562">
              <a:extLst>
                <a:ext uri="{FF2B5EF4-FFF2-40B4-BE49-F238E27FC236}">
                  <a16:creationId xmlns:a16="http://schemas.microsoft.com/office/drawing/2014/main" id="{F6059287-9C39-45DF-8ECE-1923889B5ECA}"/>
                </a:ext>
              </a:extLst>
            </p:cNvPr>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5" name="Bevel 563">
              <a:extLst>
                <a:ext uri="{FF2B5EF4-FFF2-40B4-BE49-F238E27FC236}">
                  <a16:creationId xmlns:a16="http://schemas.microsoft.com/office/drawing/2014/main" id="{C882396A-1821-40A5-A0E7-CA3B3956452B}"/>
                </a:ext>
              </a:extLst>
            </p:cNvPr>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6" name="Bevel 564">
              <a:extLst>
                <a:ext uri="{FF2B5EF4-FFF2-40B4-BE49-F238E27FC236}">
                  <a16:creationId xmlns:a16="http://schemas.microsoft.com/office/drawing/2014/main" id="{5CACE727-1DA5-4501-9113-05B07DF0D17D}"/>
                </a:ext>
              </a:extLst>
            </p:cNvPr>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87" name="Group 565">
            <a:extLst>
              <a:ext uri="{FF2B5EF4-FFF2-40B4-BE49-F238E27FC236}">
                <a16:creationId xmlns:a16="http://schemas.microsoft.com/office/drawing/2014/main" id="{570008A1-921B-478D-9816-3EAA33915836}"/>
              </a:ext>
            </a:extLst>
          </p:cNvPr>
          <p:cNvGrpSpPr/>
          <p:nvPr/>
        </p:nvGrpSpPr>
        <p:grpSpPr>
          <a:xfrm>
            <a:off x="6928289" y="3387556"/>
            <a:ext cx="1140560" cy="1716590"/>
            <a:chOff x="7656408" y="2363048"/>
            <a:chExt cx="1140560" cy="1716590"/>
          </a:xfrm>
        </p:grpSpPr>
        <p:sp>
          <p:nvSpPr>
            <p:cNvPr id="88" name="Bevel 566">
              <a:extLst>
                <a:ext uri="{FF2B5EF4-FFF2-40B4-BE49-F238E27FC236}">
                  <a16:creationId xmlns:a16="http://schemas.microsoft.com/office/drawing/2014/main" id="{41A99653-A1BF-4CFB-959F-838B0B22C605}"/>
                </a:ext>
              </a:extLst>
            </p:cNvPr>
            <p:cNvSpPr/>
            <p:nvPr/>
          </p:nvSpPr>
          <p:spPr>
            <a:xfrm>
              <a:off x="765640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9" name="Bevel 567">
              <a:extLst>
                <a:ext uri="{FF2B5EF4-FFF2-40B4-BE49-F238E27FC236}">
                  <a16:creationId xmlns:a16="http://schemas.microsoft.com/office/drawing/2014/main" id="{9A7D50F0-9FA7-4C81-8AE5-F38E3A411BCA}"/>
                </a:ext>
              </a:extLst>
            </p:cNvPr>
            <p:cNvSpPr/>
            <p:nvPr/>
          </p:nvSpPr>
          <p:spPr>
            <a:xfrm>
              <a:off x="7656408" y="236304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0" name="Bevel 568">
              <a:extLst>
                <a:ext uri="{FF2B5EF4-FFF2-40B4-BE49-F238E27FC236}">
                  <a16:creationId xmlns:a16="http://schemas.microsoft.com/office/drawing/2014/main" id="{E25D10C4-131C-4D8F-975D-54D603BC222D}"/>
                </a:ext>
              </a:extLst>
            </p:cNvPr>
            <p:cNvSpPr/>
            <p:nvPr/>
          </p:nvSpPr>
          <p:spPr>
            <a:xfrm>
              <a:off x="822668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1" name="Bevel 569">
              <a:extLst>
                <a:ext uri="{FF2B5EF4-FFF2-40B4-BE49-F238E27FC236}">
                  <a16:creationId xmlns:a16="http://schemas.microsoft.com/office/drawing/2014/main" id="{45DC5DE3-7EE6-412B-AF8C-8F85683C5B50}"/>
                </a:ext>
              </a:extLst>
            </p:cNvPr>
            <p:cNvSpPr/>
            <p:nvPr/>
          </p:nvSpPr>
          <p:spPr>
            <a:xfrm>
              <a:off x="8226688" y="350935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92" name="Group 570">
            <a:extLst>
              <a:ext uri="{FF2B5EF4-FFF2-40B4-BE49-F238E27FC236}">
                <a16:creationId xmlns:a16="http://schemas.microsoft.com/office/drawing/2014/main" id="{5903215E-A501-44EC-9CB4-8C2A200F01DE}"/>
              </a:ext>
            </a:extLst>
          </p:cNvPr>
          <p:cNvGrpSpPr/>
          <p:nvPr/>
        </p:nvGrpSpPr>
        <p:grpSpPr>
          <a:xfrm>
            <a:off x="1193047" y="4550464"/>
            <a:ext cx="1140560" cy="1710840"/>
            <a:chOff x="3342080" y="4313306"/>
            <a:chExt cx="1140560" cy="1710840"/>
          </a:xfrm>
        </p:grpSpPr>
        <p:sp>
          <p:nvSpPr>
            <p:cNvPr id="93" name="Bevel 571">
              <a:extLst>
                <a:ext uri="{FF2B5EF4-FFF2-40B4-BE49-F238E27FC236}">
                  <a16:creationId xmlns:a16="http://schemas.microsoft.com/office/drawing/2014/main" id="{B9EA1461-AF67-4298-AFE3-CA6FDA7F247F}"/>
                </a:ext>
              </a:extLst>
            </p:cNvPr>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4" name="Bevel 572">
              <a:extLst>
                <a:ext uri="{FF2B5EF4-FFF2-40B4-BE49-F238E27FC236}">
                  <a16:creationId xmlns:a16="http://schemas.microsoft.com/office/drawing/2014/main" id="{A1A6062D-33BD-4295-94FC-E90C56594482}"/>
                </a:ext>
              </a:extLst>
            </p:cNvPr>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5" name="Bevel 573">
              <a:extLst>
                <a:ext uri="{FF2B5EF4-FFF2-40B4-BE49-F238E27FC236}">
                  <a16:creationId xmlns:a16="http://schemas.microsoft.com/office/drawing/2014/main" id="{DF0AFF07-C72F-42DA-A66B-1B7F87D2058F}"/>
                </a:ext>
              </a:extLst>
            </p:cNvPr>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6" name="Bevel 574">
              <a:extLst>
                <a:ext uri="{FF2B5EF4-FFF2-40B4-BE49-F238E27FC236}">
                  <a16:creationId xmlns:a16="http://schemas.microsoft.com/office/drawing/2014/main" id="{95F3C836-515E-4E64-8CE9-BA969B5F26FC}"/>
                </a:ext>
              </a:extLst>
            </p:cNvPr>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97" name="Group 575">
            <a:extLst>
              <a:ext uri="{FF2B5EF4-FFF2-40B4-BE49-F238E27FC236}">
                <a16:creationId xmlns:a16="http://schemas.microsoft.com/office/drawing/2014/main" id="{484C41B0-93C7-4A3C-A4B0-62B41EFAE09F}"/>
              </a:ext>
            </a:extLst>
          </p:cNvPr>
          <p:cNvGrpSpPr/>
          <p:nvPr/>
        </p:nvGrpSpPr>
        <p:grpSpPr>
          <a:xfrm>
            <a:off x="3495922" y="4580588"/>
            <a:ext cx="1140560" cy="1146310"/>
            <a:chOff x="8003440" y="5711690"/>
            <a:chExt cx="1140560" cy="1146310"/>
          </a:xfrm>
        </p:grpSpPr>
        <p:sp>
          <p:nvSpPr>
            <p:cNvPr id="98" name="Bevel 576">
              <a:extLst>
                <a:ext uri="{FF2B5EF4-FFF2-40B4-BE49-F238E27FC236}">
                  <a16:creationId xmlns:a16="http://schemas.microsoft.com/office/drawing/2014/main" id="{FF71E00F-D908-4AA5-AC77-99B69040052F}"/>
                </a:ext>
              </a:extLst>
            </p:cNvPr>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9" name="Bevel 577">
              <a:extLst>
                <a:ext uri="{FF2B5EF4-FFF2-40B4-BE49-F238E27FC236}">
                  <a16:creationId xmlns:a16="http://schemas.microsoft.com/office/drawing/2014/main" id="{32D47D6E-B480-400A-99A4-7B3B2FAEE25B}"/>
                </a:ext>
              </a:extLst>
            </p:cNvPr>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0" name="Bevel 578">
              <a:extLst>
                <a:ext uri="{FF2B5EF4-FFF2-40B4-BE49-F238E27FC236}">
                  <a16:creationId xmlns:a16="http://schemas.microsoft.com/office/drawing/2014/main" id="{29BEFBBB-8F7E-4165-9C3C-E32C6424E835}"/>
                </a:ext>
              </a:extLst>
            </p:cNvPr>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1" name="Bevel 579">
              <a:extLst>
                <a:ext uri="{FF2B5EF4-FFF2-40B4-BE49-F238E27FC236}">
                  <a16:creationId xmlns:a16="http://schemas.microsoft.com/office/drawing/2014/main" id="{EA2A71C9-455F-47C1-AA91-58EC8978F2B3}"/>
                </a:ext>
              </a:extLst>
            </p:cNvPr>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02" name="Group 580">
            <a:extLst>
              <a:ext uri="{FF2B5EF4-FFF2-40B4-BE49-F238E27FC236}">
                <a16:creationId xmlns:a16="http://schemas.microsoft.com/office/drawing/2014/main" id="{224A62C0-454F-4BC4-A199-2D1C75BFA7F4}"/>
              </a:ext>
            </a:extLst>
          </p:cNvPr>
          <p:cNvGrpSpPr/>
          <p:nvPr/>
        </p:nvGrpSpPr>
        <p:grpSpPr>
          <a:xfrm>
            <a:off x="2333608" y="3948294"/>
            <a:ext cx="1140560" cy="1716590"/>
            <a:chOff x="7656408" y="2363048"/>
            <a:chExt cx="1140560" cy="1716590"/>
          </a:xfrm>
        </p:grpSpPr>
        <p:sp>
          <p:nvSpPr>
            <p:cNvPr id="103" name="Bevel 581">
              <a:extLst>
                <a:ext uri="{FF2B5EF4-FFF2-40B4-BE49-F238E27FC236}">
                  <a16:creationId xmlns:a16="http://schemas.microsoft.com/office/drawing/2014/main" id="{19270FA9-71FE-402E-9EBD-112D9163DFB9}"/>
                </a:ext>
              </a:extLst>
            </p:cNvPr>
            <p:cNvSpPr/>
            <p:nvPr/>
          </p:nvSpPr>
          <p:spPr>
            <a:xfrm>
              <a:off x="765640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4" name="Bevel 582">
              <a:extLst>
                <a:ext uri="{FF2B5EF4-FFF2-40B4-BE49-F238E27FC236}">
                  <a16:creationId xmlns:a16="http://schemas.microsoft.com/office/drawing/2014/main" id="{E59A0F7D-B938-4E34-BA80-083A531D8E68}"/>
                </a:ext>
              </a:extLst>
            </p:cNvPr>
            <p:cNvSpPr/>
            <p:nvPr/>
          </p:nvSpPr>
          <p:spPr>
            <a:xfrm>
              <a:off x="7656408" y="236304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5" name="Bevel 583">
              <a:extLst>
                <a:ext uri="{FF2B5EF4-FFF2-40B4-BE49-F238E27FC236}">
                  <a16:creationId xmlns:a16="http://schemas.microsoft.com/office/drawing/2014/main" id="{710DD052-B786-4449-8A8F-139042C20436}"/>
                </a:ext>
              </a:extLst>
            </p:cNvPr>
            <p:cNvSpPr/>
            <p:nvPr/>
          </p:nvSpPr>
          <p:spPr>
            <a:xfrm>
              <a:off x="822668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6" name="Bevel 584">
              <a:extLst>
                <a:ext uri="{FF2B5EF4-FFF2-40B4-BE49-F238E27FC236}">
                  <a16:creationId xmlns:a16="http://schemas.microsoft.com/office/drawing/2014/main" id="{BF0C1C9E-8AF5-4673-81C8-2E962C9D3536}"/>
                </a:ext>
              </a:extLst>
            </p:cNvPr>
            <p:cNvSpPr/>
            <p:nvPr/>
          </p:nvSpPr>
          <p:spPr>
            <a:xfrm>
              <a:off x="8226688" y="350935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07" name="Group 585">
            <a:extLst>
              <a:ext uri="{FF2B5EF4-FFF2-40B4-BE49-F238E27FC236}">
                <a16:creationId xmlns:a16="http://schemas.microsoft.com/office/drawing/2014/main" id="{213B0CAF-DF32-4047-96E2-D2CB9CEF49EC}"/>
              </a:ext>
            </a:extLst>
          </p:cNvPr>
          <p:cNvGrpSpPr/>
          <p:nvPr/>
        </p:nvGrpSpPr>
        <p:grpSpPr>
          <a:xfrm>
            <a:off x="1193048" y="2860291"/>
            <a:ext cx="570280" cy="2286870"/>
            <a:chOff x="323528" y="1640368"/>
            <a:chExt cx="570280" cy="2286870"/>
          </a:xfrm>
        </p:grpSpPr>
        <p:sp>
          <p:nvSpPr>
            <p:cNvPr id="108" name="Bevel 586">
              <a:extLst>
                <a:ext uri="{FF2B5EF4-FFF2-40B4-BE49-F238E27FC236}">
                  <a16:creationId xmlns:a16="http://schemas.microsoft.com/office/drawing/2014/main" id="{81152D18-76CA-40B7-9CB4-A40928E0573E}"/>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9" name="Bevel 587">
              <a:extLst>
                <a:ext uri="{FF2B5EF4-FFF2-40B4-BE49-F238E27FC236}">
                  <a16:creationId xmlns:a16="http://schemas.microsoft.com/office/drawing/2014/main" id="{3DA1FB6C-C208-4C76-9C23-11B2894CCFEE}"/>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0" name="Bevel 588">
              <a:extLst>
                <a:ext uri="{FF2B5EF4-FFF2-40B4-BE49-F238E27FC236}">
                  <a16:creationId xmlns:a16="http://schemas.microsoft.com/office/drawing/2014/main" id="{CC350DA5-814C-42ED-AC82-42A793726EA8}"/>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1" name="Bevel 589">
              <a:extLst>
                <a:ext uri="{FF2B5EF4-FFF2-40B4-BE49-F238E27FC236}">
                  <a16:creationId xmlns:a16="http://schemas.microsoft.com/office/drawing/2014/main" id="{1F7BD354-71AB-4E89-8749-87662D9E968B}"/>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12" name="Group 590">
            <a:extLst>
              <a:ext uri="{FF2B5EF4-FFF2-40B4-BE49-F238E27FC236}">
                <a16:creationId xmlns:a16="http://schemas.microsoft.com/office/drawing/2014/main" id="{C8CD420A-A45B-47DE-8D98-745D437D2AD3}"/>
              </a:ext>
            </a:extLst>
          </p:cNvPr>
          <p:cNvGrpSpPr/>
          <p:nvPr/>
        </p:nvGrpSpPr>
        <p:grpSpPr>
          <a:xfrm rot="5400000">
            <a:off x="4900487" y="3680700"/>
            <a:ext cx="1140560" cy="1722408"/>
            <a:chOff x="2324328" y="-1131166"/>
            <a:chExt cx="1140560" cy="1722408"/>
          </a:xfrm>
        </p:grpSpPr>
        <p:sp>
          <p:nvSpPr>
            <p:cNvPr id="113" name="Bevel 591">
              <a:extLst>
                <a:ext uri="{FF2B5EF4-FFF2-40B4-BE49-F238E27FC236}">
                  <a16:creationId xmlns:a16="http://schemas.microsoft.com/office/drawing/2014/main" id="{3F34551B-DF70-4DE4-A42C-DDD537D348DE}"/>
                </a:ext>
              </a:extLst>
            </p:cNvPr>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4" name="Bevel 592">
              <a:extLst>
                <a:ext uri="{FF2B5EF4-FFF2-40B4-BE49-F238E27FC236}">
                  <a16:creationId xmlns:a16="http://schemas.microsoft.com/office/drawing/2014/main" id="{9425B9E0-4AE1-426A-B71A-14B5E3928CD5}"/>
                </a:ext>
              </a:extLst>
            </p:cNvPr>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5" name="Bevel 593">
              <a:extLst>
                <a:ext uri="{FF2B5EF4-FFF2-40B4-BE49-F238E27FC236}">
                  <a16:creationId xmlns:a16="http://schemas.microsoft.com/office/drawing/2014/main" id="{9CF5F2C4-5D1E-4498-97A9-5910F2D3089A}"/>
                </a:ext>
              </a:extLst>
            </p:cNvPr>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6" name="Bevel 594">
              <a:extLst>
                <a:ext uri="{FF2B5EF4-FFF2-40B4-BE49-F238E27FC236}">
                  <a16:creationId xmlns:a16="http://schemas.microsoft.com/office/drawing/2014/main" id="{C869A7A3-F3B3-4042-BCB8-8074044FB378}"/>
                </a:ext>
              </a:extLst>
            </p:cNvPr>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17" name="Group 595">
            <a:extLst>
              <a:ext uri="{FF2B5EF4-FFF2-40B4-BE49-F238E27FC236}">
                <a16:creationId xmlns:a16="http://schemas.microsoft.com/office/drawing/2014/main" id="{3EE38D7C-E653-4CBD-9D1A-43E250FF513A}"/>
              </a:ext>
            </a:extLst>
          </p:cNvPr>
          <p:cNvGrpSpPr/>
          <p:nvPr/>
        </p:nvGrpSpPr>
        <p:grpSpPr>
          <a:xfrm rot="5400000">
            <a:off x="3173856" y="3092874"/>
            <a:ext cx="1140560" cy="1710840"/>
            <a:chOff x="7992800" y="214662"/>
            <a:chExt cx="1140560" cy="1710840"/>
          </a:xfrm>
        </p:grpSpPr>
        <p:sp>
          <p:nvSpPr>
            <p:cNvPr id="118" name="Bevel 596">
              <a:extLst>
                <a:ext uri="{FF2B5EF4-FFF2-40B4-BE49-F238E27FC236}">
                  <a16:creationId xmlns:a16="http://schemas.microsoft.com/office/drawing/2014/main" id="{2ABC0B8B-4E05-45D7-897B-D406A68FFB10}"/>
                </a:ext>
              </a:extLst>
            </p:cNvPr>
            <p:cNvSpPr/>
            <p:nvPr/>
          </p:nvSpPr>
          <p:spPr>
            <a:xfrm>
              <a:off x="856308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9" name="Bevel 597">
              <a:extLst>
                <a:ext uri="{FF2B5EF4-FFF2-40B4-BE49-F238E27FC236}">
                  <a16:creationId xmlns:a16="http://schemas.microsoft.com/office/drawing/2014/main" id="{042D1C53-BDD1-4340-83FC-F05F2A6A7646}"/>
                </a:ext>
              </a:extLst>
            </p:cNvPr>
            <p:cNvSpPr/>
            <p:nvPr/>
          </p:nvSpPr>
          <p:spPr>
            <a:xfrm>
              <a:off x="799280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0" name="Bevel 598">
              <a:extLst>
                <a:ext uri="{FF2B5EF4-FFF2-40B4-BE49-F238E27FC236}">
                  <a16:creationId xmlns:a16="http://schemas.microsoft.com/office/drawing/2014/main" id="{EB50BB8E-B6E8-4036-8B98-3212EF56CA7A}"/>
                </a:ext>
              </a:extLst>
            </p:cNvPr>
            <p:cNvSpPr/>
            <p:nvPr/>
          </p:nvSpPr>
          <p:spPr>
            <a:xfrm>
              <a:off x="8563080" y="77919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1" name="Bevel 599">
              <a:extLst>
                <a:ext uri="{FF2B5EF4-FFF2-40B4-BE49-F238E27FC236}">
                  <a16:creationId xmlns:a16="http://schemas.microsoft.com/office/drawing/2014/main" id="{4533E134-66F9-463D-B2E7-4F590B6E82EF}"/>
                </a:ext>
              </a:extLst>
            </p:cNvPr>
            <p:cNvSpPr/>
            <p:nvPr/>
          </p:nvSpPr>
          <p:spPr>
            <a:xfrm>
              <a:off x="8563080" y="135522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22" name="Group 600">
            <a:extLst>
              <a:ext uri="{FF2B5EF4-FFF2-40B4-BE49-F238E27FC236}">
                <a16:creationId xmlns:a16="http://schemas.microsoft.com/office/drawing/2014/main" id="{98681E30-BC7C-40CD-85DD-437399515C7A}"/>
              </a:ext>
            </a:extLst>
          </p:cNvPr>
          <p:cNvGrpSpPr/>
          <p:nvPr/>
        </p:nvGrpSpPr>
        <p:grpSpPr>
          <a:xfrm>
            <a:off x="5755873" y="2831098"/>
            <a:ext cx="1140560" cy="1716590"/>
            <a:chOff x="7656408" y="2363048"/>
            <a:chExt cx="1140560" cy="1716590"/>
          </a:xfrm>
        </p:grpSpPr>
        <p:sp>
          <p:nvSpPr>
            <p:cNvPr id="123" name="Bevel 601">
              <a:extLst>
                <a:ext uri="{FF2B5EF4-FFF2-40B4-BE49-F238E27FC236}">
                  <a16:creationId xmlns:a16="http://schemas.microsoft.com/office/drawing/2014/main" id="{A46CE086-CFF8-4509-88B5-4D751CAD5956}"/>
                </a:ext>
              </a:extLst>
            </p:cNvPr>
            <p:cNvSpPr/>
            <p:nvPr/>
          </p:nvSpPr>
          <p:spPr>
            <a:xfrm>
              <a:off x="765640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4" name="Bevel 602">
              <a:extLst>
                <a:ext uri="{FF2B5EF4-FFF2-40B4-BE49-F238E27FC236}">
                  <a16:creationId xmlns:a16="http://schemas.microsoft.com/office/drawing/2014/main" id="{62394ADA-BE2C-4E3A-A734-ABD5512ADD02}"/>
                </a:ext>
              </a:extLst>
            </p:cNvPr>
            <p:cNvSpPr/>
            <p:nvPr/>
          </p:nvSpPr>
          <p:spPr>
            <a:xfrm>
              <a:off x="7656408" y="236304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5" name="Bevel 603">
              <a:extLst>
                <a:ext uri="{FF2B5EF4-FFF2-40B4-BE49-F238E27FC236}">
                  <a16:creationId xmlns:a16="http://schemas.microsoft.com/office/drawing/2014/main" id="{B4AF08AD-6560-4385-9661-D222F6536684}"/>
                </a:ext>
              </a:extLst>
            </p:cNvPr>
            <p:cNvSpPr/>
            <p:nvPr/>
          </p:nvSpPr>
          <p:spPr>
            <a:xfrm>
              <a:off x="822668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6" name="Bevel 604">
              <a:extLst>
                <a:ext uri="{FF2B5EF4-FFF2-40B4-BE49-F238E27FC236}">
                  <a16:creationId xmlns:a16="http://schemas.microsoft.com/office/drawing/2014/main" id="{941213A4-69BB-46B4-A445-39782EEF98C5}"/>
                </a:ext>
              </a:extLst>
            </p:cNvPr>
            <p:cNvSpPr/>
            <p:nvPr/>
          </p:nvSpPr>
          <p:spPr>
            <a:xfrm>
              <a:off x="8226688" y="350935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27" name="Group 605">
            <a:extLst>
              <a:ext uri="{FF2B5EF4-FFF2-40B4-BE49-F238E27FC236}">
                <a16:creationId xmlns:a16="http://schemas.microsoft.com/office/drawing/2014/main" id="{060DD846-BE7C-49D9-A801-0D9F7416AD03}"/>
              </a:ext>
            </a:extLst>
          </p:cNvPr>
          <p:cNvGrpSpPr/>
          <p:nvPr/>
        </p:nvGrpSpPr>
        <p:grpSpPr>
          <a:xfrm>
            <a:off x="1757510" y="2231704"/>
            <a:ext cx="570280" cy="2286870"/>
            <a:chOff x="323528" y="1640368"/>
            <a:chExt cx="570280" cy="2286870"/>
          </a:xfrm>
        </p:grpSpPr>
        <p:sp>
          <p:nvSpPr>
            <p:cNvPr id="128" name="Bevel 606">
              <a:extLst>
                <a:ext uri="{FF2B5EF4-FFF2-40B4-BE49-F238E27FC236}">
                  <a16:creationId xmlns:a16="http://schemas.microsoft.com/office/drawing/2014/main" id="{8C5FA099-C28A-4218-A4D6-BF49404F5AB5}"/>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9" name="Bevel 607">
              <a:extLst>
                <a:ext uri="{FF2B5EF4-FFF2-40B4-BE49-F238E27FC236}">
                  <a16:creationId xmlns:a16="http://schemas.microsoft.com/office/drawing/2014/main" id="{96315DEC-25A0-4B5E-A735-B1DFC9409FA8}"/>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0" name="Bevel 608">
              <a:extLst>
                <a:ext uri="{FF2B5EF4-FFF2-40B4-BE49-F238E27FC236}">
                  <a16:creationId xmlns:a16="http://schemas.microsoft.com/office/drawing/2014/main" id="{5910D6C3-624F-4E5E-B907-379E698B2430}"/>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1" name="Bevel 609">
              <a:extLst>
                <a:ext uri="{FF2B5EF4-FFF2-40B4-BE49-F238E27FC236}">
                  <a16:creationId xmlns:a16="http://schemas.microsoft.com/office/drawing/2014/main" id="{489B9836-E1E2-46C5-91EF-43584806062A}"/>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32" name="Group 610">
            <a:extLst>
              <a:ext uri="{FF2B5EF4-FFF2-40B4-BE49-F238E27FC236}">
                <a16:creationId xmlns:a16="http://schemas.microsoft.com/office/drawing/2014/main" id="{87B5421E-C0FC-43C4-BEF3-683C45487F8D}"/>
              </a:ext>
            </a:extLst>
          </p:cNvPr>
          <p:cNvGrpSpPr/>
          <p:nvPr/>
        </p:nvGrpSpPr>
        <p:grpSpPr>
          <a:xfrm rot="16200000">
            <a:off x="2603576" y="2498944"/>
            <a:ext cx="1140560" cy="1710840"/>
            <a:chOff x="1259632" y="4643510"/>
            <a:chExt cx="1140560" cy="1710840"/>
          </a:xfrm>
        </p:grpSpPr>
        <p:sp>
          <p:nvSpPr>
            <p:cNvPr id="133" name="Bevel 611">
              <a:extLst>
                <a:ext uri="{FF2B5EF4-FFF2-40B4-BE49-F238E27FC236}">
                  <a16:creationId xmlns:a16="http://schemas.microsoft.com/office/drawing/2014/main" id="{73AECFC5-AA0D-421E-96F9-F997AA49EAA2}"/>
                </a:ext>
              </a:extLst>
            </p:cNvPr>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4" name="Bevel 612">
              <a:extLst>
                <a:ext uri="{FF2B5EF4-FFF2-40B4-BE49-F238E27FC236}">
                  <a16:creationId xmlns:a16="http://schemas.microsoft.com/office/drawing/2014/main" id="{380C0251-6D35-41CD-B0FE-4BE9A2EE6AB8}"/>
                </a:ext>
              </a:extLst>
            </p:cNvPr>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5" name="Bevel 613">
              <a:extLst>
                <a:ext uri="{FF2B5EF4-FFF2-40B4-BE49-F238E27FC236}">
                  <a16:creationId xmlns:a16="http://schemas.microsoft.com/office/drawing/2014/main" id="{C4D4A026-AA74-40B6-8402-35015DD46E04}"/>
                </a:ext>
              </a:extLst>
            </p:cNvPr>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6" name="Bevel 614">
              <a:extLst>
                <a:ext uri="{FF2B5EF4-FFF2-40B4-BE49-F238E27FC236}">
                  <a16:creationId xmlns:a16="http://schemas.microsoft.com/office/drawing/2014/main" id="{5FE37D66-C776-4D85-9142-C408706C4EE4}"/>
                </a:ext>
              </a:extLst>
            </p:cNvPr>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37" name="Group 615">
            <a:extLst>
              <a:ext uri="{FF2B5EF4-FFF2-40B4-BE49-F238E27FC236}">
                <a16:creationId xmlns:a16="http://schemas.microsoft.com/office/drawing/2014/main" id="{2CCF8117-CC5C-483E-82C2-6A146E9F2058}"/>
              </a:ext>
            </a:extLst>
          </p:cNvPr>
          <p:cNvGrpSpPr/>
          <p:nvPr/>
        </p:nvGrpSpPr>
        <p:grpSpPr>
          <a:xfrm rot="5400000">
            <a:off x="4342754" y="2516844"/>
            <a:ext cx="1140560" cy="1710840"/>
            <a:chOff x="3342080" y="4313306"/>
            <a:chExt cx="1140560" cy="1710840"/>
          </a:xfrm>
        </p:grpSpPr>
        <p:sp>
          <p:nvSpPr>
            <p:cNvPr id="138" name="Bevel 616">
              <a:extLst>
                <a:ext uri="{FF2B5EF4-FFF2-40B4-BE49-F238E27FC236}">
                  <a16:creationId xmlns:a16="http://schemas.microsoft.com/office/drawing/2014/main" id="{08F068B7-5356-4BE6-B632-82B13AC3B7FA}"/>
                </a:ext>
              </a:extLst>
            </p:cNvPr>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 name="Bevel 617">
              <a:extLst>
                <a:ext uri="{FF2B5EF4-FFF2-40B4-BE49-F238E27FC236}">
                  <a16:creationId xmlns:a16="http://schemas.microsoft.com/office/drawing/2014/main" id="{B53D82B6-BB15-46D3-8090-0E1F8549549A}"/>
                </a:ext>
              </a:extLst>
            </p:cNvPr>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 name="Bevel 618">
              <a:extLst>
                <a:ext uri="{FF2B5EF4-FFF2-40B4-BE49-F238E27FC236}">
                  <a16:creationId xmlns:a16="http://schemas.microsoft.com/office/drawing/2014/main" id="{5D9B9E8B-834B-4F20-8D7C-313848322C45}"/>
                </a:ext>
              </a:extLst>
            </p:cNvPr>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1" name="Bevel 619">
              <a:extLst>
                <a:ext uri="{FF2B5EF4-FFF2-40B4-BE49-F238E27FC236}">
                  <a16:creationId xmlns:a16="http://schemas.microsoft.com/office/drawing/2014/main" id="{9F199E65-9F9C-4564-9787-F699F63BB9A6}"/>
                </a:ext>
              </a:extLst>
            </p:cNvPr>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42" name="Group 620">
            <a:extLst>
              <a:ext uri="{FF2B5EF4-FFF2-40B4-BE49-F238E27FC236}">
                <a16:creationId xmlns:a16="http://schemas.microsoft.com/office/drawing/2014/main" id="{C1A0B6AF-29C5-4CBA-8E01-F3310EACCD0C}"/>
              </a:ext>
            </a:extLst>
          </p:cNvPr>
          <p:cNvGrpSpPr/>
          <p:nvPr/>
        </p:nvGrpSpPr>
        <p:grpSpPr>
          <a:xfrm rot="5400000">
            <a:off x="7224069" y="2540174"/>
            <a:ext cx="1140560" cy="1722408"/>
            <a:chOff x="2324328" y="-1131166"/>
            <a:chExt cx="1140560" cy="1722408"/>
          </a:xfrm>
        </p:grpSpPr>
        <p:sp>
          <p:nvSpPr>
            <p:cNvPr id="143" name="Bevel 621">
              <a:extLst>
                <a:ext uri="{FF2B5EF4-FFF2-40B4-BE49-F238E27FC236}">
                  <a16:creationId xmlns:a16="http://schemas.microsoft.com/office/drawing/2014/main" id="{AB03EFBB-04CF-4679-8989-666B836960C7}"/>
                </a:ext>
              </a:extLst>
            </p:cNvPr>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4" name="Bevel 622">
              <a:extLst>
                <a:ext uri="{FF2B5EF4-FFF2-40B4-BE49-F238E27FC236}">
                  <a16:creationId xmlns:a16="http://schemas.microsoft.com/office/drawing/2014/main" id="{615A407D-231A-47FC-8C2F-CB5C461C63D5}"/>
                </a:ext>
              </a:extLst>
            </p:cNvPr>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5" name="Bevel 623">
              <a:extLst>
                <a:ext uri="{FF2B5EF4-FFF2-40B4-BE49-F238E27FC236}">
                  <a16:creationId xmlns:a16="http://schemas.microsoft.com/office/drawing/2014/main" id="{AE554E60-3895-46EC-9799-5B1BAFB7AD49}"/>
                </a:ext>
              </a:extLst>
            </p:cNvPr>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6" name="Bevel 624">
              <a:extLst>
                <a:ext uri="{FF2B5EF4-FFF2-40B4-BE49-F238E27FC236}">
                  <a16:creationId xmlns:a16="http://schemas.microsoft.com/office/drawing/2014/main" id="{2D4E4CA0-C624-46D8-9020-2D917DFDBCFE}"/>
                </a:ext>
              </a:extLst>
            </p:cNvPr>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47" name="Group 625">
            <a:extLst>
              <a:ext uri="{FF2B5EF4-FFF2-40B4-BE49-F238E27FC236}">
                <a16:creationId xmlns:a16="http://schemas.microsoft.com/office/drawing/2014/main" id="{5FC104C5-E389-42EC-BEA8-AC2256FB47CA}"/>
              </a:ext>
            </a:extLst>
          </p:cNvPr>
          <p:cNvGrpSpPr/>
          <p:nvPr/>
        </p:nvGrpSpPr>
        <p:grpSpPr>
          <a:xfrm rot="5400000">
            <a:off x="2582772" y="1928663"/>
            <a:ext cx="1140560" cy="1710840"/>
            <a:chOff x="3342080" y="4313306"/>
            <a:chExt cx="1140560" cy="1710840"/>
          </a:xfrm>
        </p:grpSpPr>
        <p:sp>
          <p:nvSpPr>
            <p:cNvPr id="148" name="Bevel 626">
              <a:extLst>
                <a:ext uri="{FF2B5EF4-FFF2-40B4-BE49-F238E27FC236}">
                  <a16:creationId xmlns:a16="http://schemas.microsoft.com/office/drawing/2014/main" id="{39F709B3-F09D-41BF-8A27-8AB79B5DAA7F}"/>
                </a:ext>
              </a:extLst>
            </p:cNvPr>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9" name="Bevel 627">
              <a:extLst>
                <a:ext uri="{FF2B5EF4-FFF2-40B4-BE49-F238E27FC236}">
                  <a16:creationId xmlns:a16="http://schemas.microsoft.com/office/drawing/2014/main" id="{7772864A-5644-4229-AD47-0F300188059C}"/>
                </a:ext>
              </a:extLst>
            </p:cNvPr>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0" name="Bevel 628">
              <a:extLst>
                <a:ext uri="{FF2B5EF4-FFF2-40B4-BE49-F238E27FC236}">
                  <a16:creationId xmlns:a16="http://schemas.microsoft.com/office/drawing/2014/main" id="{F592BDE6-EFDE-4530-B3C5-58B4C92B7981}"/>
                </a:ext>
              </a:extLst>
            </p:cNvPr>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1" name="Bevel 629">
              <a:extLst>
                <a:ext uri="{FF2B5EF4-FFF2-40B4-BE49-F238E27FC236}">
                  <a16:creationId xmlns:a16="http://schemas.microsoft.com/office/drawing/2014/main" id="{FC7DC5D7-4DD6-498C-887E-9A9721ED165B}"/>
                </a:ext>
              </a:extLst>
            </p:cNvPr>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52" name="Group 630">
            <a:extLst>
              <a:ext uri="{FF2B5EF4-FFF2-40B4-BE49-F238E27FC236}">
                <a16:creationId xmlns:a16="http://schemas.microsoft.com/office/drawing/2014/main" id="{E1669E37-CB33-44A1-96EB-1477C31C2E50}"/>
              </a:ext>
            </a:extLst>
          </p:cNvPr>
          <p:cNvGrpSpPr/>
          <p:nvPr/>
        </p:nvGrpSpPr>
        <p:grpSpPr>
          <a:xfrm>
            <a:off x="3474168" y="1628260"/>
            <a:ext cx="1140560" cy="1146310"/>
            <a:chOff x="8003440" y="5711690"/>
            <a:chExt cx="1140560" cy="1146310"/>
          </a:xfrm>
        </p:grpSpPr>
        <p:sp>
          <p:nvSpPr>
            <p:cNvPr id="153" name="Bevel 631">
              <a:extLst>
                <a:ext uri="{FF2B5EF4-FFF2-40B4-BE49-F238E27FC236}">
                  <a16:creationId xmlns:a16="http://schemas.microsoft.com/office/drawing/2014/main" id="{DB5522D3-0158-430C-BE13-B5D78FA068C9}"/>
                </a:ext>
              </a:extLst>
            </p:cNvPr>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4" name="Bevel 632">
              <a:extLst>
                <a:ext uri="{FF2B5EF4-FFF2-40B4-BE49-F238E27FC236}">
                  <a16:creationId xmlns:a16="http://schemas.microsoft.com/office/drawing/2014/main" id="{6EE9575C-FD08-4722-81EB-04CC7FF96AD7}"/>
                </a:ext>
              </a:extLst>
            </p:cNvPr>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5" name="Bevel 633">
              <a:extLst>
                <a:ext uri="{FF2B5EF4-FFF2-40B4-BE49-F238E27FC236}">
                  <a16:creationId xmlns:a16="http://schemas.microsoft.com/office/drawing/2014/main" id="{DC30F067-6F11-4F94-9D79-E6070E2ACB65}"/>
                </a:ext>
              </a:extLst>
            </p:cNvPr>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6" name="Bevel 634">
              <a:extLst>
                <a:ext uri="{FF2B5EF4-FFF2-40B4-BE49-F238E27FC236}">
                  <a16:creationId xmlns:a16="http://schemas.microsoft.com/office/drawing/2014/main" id="{8A32A1E1-9782-449E-81F4-0F13C788DD4E}"/>
                </a:ext>
              </a:extLst>
            </p:cNvPr>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57" name="Group 635">
            <a:extLst>
              <a:ext uri="{FF2B5EF4-FFF2-40B4-BE49-F238E27FC236}">
                <a16:creationId xmlns:a16="http://schemas.microsoft.com/office/drawing/2014/main" id="{FF668E49-8D8E-49A9-8AA1-CB80BD0D41C9}"/>
              </a:ext>
            </a:extLst>
          </p:cNvPr>
          <p:cNvGrpSpPr/>
          <p:nvPr/>
        </p:nvGrpSpPr>
        <p:grpSpPr>
          <a:xfrm rot="16200000">
            <a:off x="7751853" y="1407995"/>
            <a:ext cx="570280" cy="2286870"/>
            <a:chOff x="323528" y="1640368"/>
            <a:chExt cx="570280" cy="2286870"/>
          </a:xfrm>
        </p:grpSpPr>
        <p:sp>
          <p:nvSpPr>
            <p:cNvPr id="158" name="Bevel 636">
              <a:extLst>
                <a:ext uri="{FF2B5EF4-FFF2-40B4-BE49-F238E27FC236}">
                  <a16:creationId xmlns:a16="http://schemas.microsoft.com/office/drawing/2014/main" id="{AEF62D7D-7B6F-44F3-B782-DC8DE3D3C6C9}"/>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9" name="Bevel 637">
              <a:extLst>
                <a:ext uri="{FF2B5EF4-FFF2-40B4-BE49-F238E27FC236}">
                  <a16:creationId xmlns:a16="http://schemas.microsoft.com/office/drawing/2014/main" id="{C9DB53DE-0643-4863-8498-654060F302DC}"/>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0" name="Bevel 638">
              <a:extLst>
                <a:ext uri="{FF2B5EF4-FFF2-40B4-BE49-F238E27FC236}">
                  <a16:creationId xmlns:a16="http://schemas.microsoft.com/office/drawing/2014/main" id="{AA073CED-407A-4664-9F27-9493674F9250}"/>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1" name="Bevel 639">
              <a:extLst>
                <a:ext uri="{FF2B5EF4-FFF2-40B4-BE49-F238E27FC236}">
                  <a16:creationId xmlns:a16="http://schemas.microsoft.com/office/drawing/2014/main" id="{6B9A2DF0-478E-4541-81EA-0A9D1DC9D65D}"/>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62" name="Group 640">
            <a:extLst>
              <a:ext uri="{FF2B5EF4-FFF2-40B4-BE49-F238E27FC236}">
                <a16:creationId xmlns:a16="http://schemas.microsoft.com/office/drawing/2014/main" id="{C2A91BB6-C04B-4BD1-AF69-B0852CEC91A9}"/>
              </a:ext>
            </a:extLst>
          </p:cNvPr>
          <p:cNvGrpSpPr/>
          <p:nvPr/>
        </p:nvGrpSpPr>
        <p:grpSpPr>
          <a:xfrm>
            <a:off x="9136720" y="1631665"/>
            <a:ext cx="1140560" cy="1710840"/>
            <a:chOff x="3342080" y="4313306"/>
            <a:chExt cx="1140560" cy="1710840"/>
          </a:xfrm>
        </p:grpSpPr>
        <p:sp>
          <p:nvSpPr>
            <p:cNvPr id="163" name="Bevel 641">
              <a:extLst>
                <a:ext uri="{FF2B5EF4-FFF2-40B4-BE49-F238E27FC236}">
                  <a16:creationId xmlns:a16="http://schemas.microsoft.com/office/drawing/2014/main" id="{54ED8344-1ABF-4973-8315-10966365241B}"/>
                </a:ext>
              </a:extLst>
            </p:cNvPr>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4" name="Bevel 642">
              <a:extLst>
                <a:ext uri="{FF2B5EF4-FFF2-40B4-BE49-F238E27FC236}">
                  <a16:creationId xmlns:a16="http://schemas.microsoft.com/office/drawing/2014/main" id="{C4C91681-F2DC-4F9C-9106-57724B2E2775}"/>
                </a:ext>
              </a:extLst>
            </p:cNvPr>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5" name="Bevel 643">
              <a:extLst>
                <a:ext uri="{FF2B5EF4-FFF2-40B4-BE49-F238E27FC236}">
                  <a16:creationId xmlns:a16="http://schemas.microsoft.com/office/drawing/2014/main" id="{98A4D99C-1C3A-4BE3-AA4F-109DF06FD580}"/>
                </a:ext>
              </a:extLst>
            </p:cNvPr>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6" name="Bevel 644">
              <a:extLst>
                <a:ext uri="{FF2B5EF4-FFF2-40B4-BE49-F238E27FC236}">
                  <a16:creationId xmlns:a16="http://schemas.microsoft.com/office/drawing/2014/main" id="{6B62BFFA-7E73-49C5-A6AB-8626F95F95CD}"/>
                </a:ext>
              </a:extLst>
            </p:cNvPr>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67" name="Group 645">
            <a:extLst>
              <a:ext uri="{FF2B5EF4-FFF2-40B4-BE49-F238E27FC236}">
                <a16:creationId xmlns:a16="http://schemas.microsoft.com/office/drawing/2014/main" id="{0B69AC0D-072A-499B-80A0-AA454B3D87FE}"/>
              </a:ext>
            </a:extLst>
          </p:cNvPr>
          <p:cNvGrpSpPr/>
          <p:nvPr/>
        </p:nvGrpSpPr>
        <p:grpSpPr>
          <a:xfrm>
            <a:off x="6323278" y="1143701"/>
            <a:ext cx="570280" cy="2286870"/>
            <a:chOff x="323528" y="1640368"/>
            <a:chExt cx="570280" cy="2286870"/>
          </a:xfrm>
        </p:grpSpPr>
        <p:sp>
          <p:nvSpPr>
            <p:cNvPr id="168" name="Bevel 646">
              <a:extLst>
                <a:ext uri="{FF2B5EF4-FFF2-40B4-BE49-F238E27FC236}">
                  <a16:creationId xmlns:a16="http://schemas.microsoft.com/office/drawing/2014/main" id="{DA4EFB2C-A9E6-4BFD-A97D-549430C53B09}"/>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9" name="Bevel 647">
              <a:extLst>
                <a:ext uri="{FF2B5EF4-FFF2-40B4-BE49-F238E27FC236}">
                  <a16:creationId xmlns:a16="http://schemas.microsoft.com/office/drawing/2014/main" id="{4F0EB0B3-4264-4D35-B4FA-9C939742E54F}"/>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0" name="Bevel 648">
              <a:extLst>
                <a:ext uri="{FF2B5EF4-FFF2-40B4-BE49-F238E27FC236}">
                  <a16:creationId xmlns:a16="http://schemas.microsoft.com/office/drawing/2014/main" id="{563E4025-B4AD-4330-92D9-74563B11B62A}"/>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1" name="Bevel 649">
              <a:extLst>
                <a:ext uri="{FF2B5EF4-FFF2-40B4-BE49-F238E27FC236}">
                  <a16:creationId xmlns:a16="http://schemas.microsoft.com/office/drawing/2014/main" id="{FE9CE196-881F-4490-89B2-2241E2568D0D}"/>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72" name="Group 650">
            <a:extLst>
              <a:ext uri="{FF2B5EF4-FFF2-40B4-BE49-F238E27FC236}">
                <a16:creationId xmlns:a16="http://schemas.microsoft.com/office/drawing/2014/main" id="{EF100BC5-0368-4712-A640-CA903A7A8CC9}"/>
              </a:ext>
            </a:extLst>
          </p:cNvPr>
          <p:cNvGrpSpPr/>
          <p:nvPr/>
        </p:nvGrpSpPr>
        <p:grpSpPr>
          <a:xfrm rot="5400000">
            <a:off x="4927406" y="1938908"/>
            <a:ext cx="1140560" cy="1722408"/>
            <a:chOff x="2324328" y="-1131166"/>
            <a:chExt cx="1140560" cy="1722408"/>
          </a:xfrm>
        </p:grpSpPr>
        <p:sp>
          <p:nvSpPr>
            <p:cNvPr id="173" name="Bevel 651">
              <a:extLst>
                <a:ext uri="{FF2B5EF4-FFF2-40B4-BE49-F238E27FC236}">
                  <a16:creationId xmlns:a16="http://schemas.microsoft.com/office/drawing/2014/main" id="{D94A68C3-5BE2-4173-9C43-48672B751950}"/>
                </a:ext>
              </a:extLst>
            </p:cNvPr>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4" name="Bevel 652">
              <a:extLst>
                <a:ext uri="{FF2B5EF4-FFF2-40B4-BE49-F238E27FC236}">
                  <a16:creationId xmlns:a16="http://schemas.microsoft.com/office/drawing/2014/main" id="{1F7D113E-7365-4D8B-AA73-F9063750A285}"/>
                </a:ext>
              </a:extLst>
            </p:cNvPr>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5" name="Bevel 653">
              <a:extLst>
                <a:ext uri="{FF2B5EF4-FFF2-40B4-BE49-F238E27FC236}">
                  <a16:creationId xmlns:a16="http://schemas.microsoft.com/office/drawing/2014/main" id="{B009E5DB-D52C-4C0F-BD59-30B222D47886}"/>
                </a:ext>
              </a:extLst>
            </p:cNvPr>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6" name="Bevel 654">
              <a:extLst>
                <a:ext uri="{FF2B5EF4-FFF2-40B4-BE49-F238E27FC236}">
                  <a16:creationId xmlns:a16="http://schemas.microsoft.com/office/drawing/2014/main" id="{E7315599-1433-4E9C-9065-87C681E0584D}"/>
                </a:ext>
              </a:extLst>
            </p:cNvPr>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77" name="Group 655">
            <a:extLst>
              <a:ext uri="{FF2B5EF4-FFF2-40B4-BE49-F238E27FC236}">
                <a16:creationId xmlns:a16="http://schemas.microsoft.com/office/drawing/2014/main" id="{5BCF19E9-E0AC-4B67-9C6A-202BCFAD87B8}"/>
              </a:ext>
            </a:extLst>
          </p:cNvPr>
          <p:cNvGrpSpPr/>
          <p:nvPr/>
        </p:nvGrpSpPr>
        <p:grpSpPr>
          <a:xfrm>
            <a:off x="2343793" y="1052196"/>
            <a:ext cx="1140560" cy="1146310"/>
            <a:chOff x="8003440" y="5711690"/>
            <a:chExt cx="1140560" cy="1146310"/>
          </a:xfrm>
        </p:grpSpPr>
        <p:sp>
          <p:nvSpPr>
            <p:cNvPr id="178" name="Bevel 656">
              <a:extLst>
                <a:ext uri="{FF2B5EF4-FFF2-40B4-BE49-F238E27FC236}">
                  <a16:creationId xmlns:a16="http://schemas.microsoft.com/office/drawing/2014/main" id="{367B9B56-085F-493F-A0A1-1C03BB1AED00}"/>
                </a:ext>
              </a:extLst>
            </p:cNvPr>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9" name="Bevel 657">
              <a:extLst>
                <a:ext uri="{FF2B5EF4-FFF2-40B4-BE49-F238E27FC236}">
                  <a16:creationId xmlns:a16="http://schemas.microsoft.com/office/drawing/2014/main" id="{70E8A8DF-E55C-4F2A-88CE-714372AAC271}"/>
                </a:ext>
              </a:extLst>
            </p:cNvPr>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 name="Bevel 658">
              <a:extLst>
                <a:ext uri="{FF2B5EF4-FFF2-40B4-BE49-F238E27FC236}">
                  <a16:creationId xmlns:a16="http://schemas.microsoft.com/office/drawing/2014/main" id="{400EEB26-F6CA-42A6-8FC4-F2A36180C923}"/>
                </a:ext>
              </a:extLst>
            </p:cNvPr>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1" name="Bevel 659">
              <a:extLst>
                <a:ext uri="{FF2B5EF4-FFF2-40B4-BE49-F238E27FC236}">
                  <a16:creationId xmlns:a16="http://schemas.microsoft.com/office/drawing/2014/main" id="{0D11CD09-C555-4D91-A9DF-1467CBABA40E}"/>
                </a:ext>
              </a:extLst>
            </p:cNvPr>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82" name="Group 660">
            <a:extLst>
              <a:ext uri="{FF2B5EF4-FFF2-40B4-BE49-F238E27FC236}">
                <a16:creationId xmlns:a16="http://schemas.microsoft.com/office/drawing/2014/main" id="{8DECAE60-A4EA-45AD-B401-88A45EFA4A95}"/>
              </a:ext>
            </a:extLst>
          </p:cNvPr>
          <p:cNvGrpSpPr/>
          <p:nvPr/>
        </p:nvGrpSpPr>
        <p:grpSpPr>
          <a:xfrm rot="5400000">
            <a:off x="3786812" y="809916"/>
            <a:ext cx="1140560" cy="1710840"/>
            <a:chOff x="1259632" y="4643510"/>
            <a:chExt cx="1140560" cy="1710840"/>
          </a:xfrm>
        </p:grpSpPr>
        <p:sp>
          <p:nvSpPr>
            <p:cNvPr id="183" name="Bevel 661">
              <a:extLst>
                <a:ext uri="{FF2B5EF4-FFF2-40B4-BE49-F238E27FC236}">
                  <a16:creationId xmlns:a16="http://schemas.microsoft.com/office/drawing/2014/main" id="{407CA027-AC5A-4443-BA4C-7FAC9D4CD506}"/>
                </a:ext>
              </a:extLst>
            </p:cNvPr>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4" name="Bevel 662">
              <a:extLst>
                <a:ext uri="{FF2B5EF4-FFF2-40B4-BE49-F238E27FC236}">
                  <a16:creationId xmlns:a16="http://schemas.microsoft.com/office/drawing/2014/main" id="{CC333C2A-E492-446F-A689-C011ED926D63}"/>
                </a:ext>
              </a:extLst>
            </p:cNvPr>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5" name="Bevel 663">
              <a:extLst>
                <a:ext uri="{FF2B5EF4-FFF2-40B4-BE49-F238E27FC236}">
                  <a16:creationId xmlns:a16="http://schemas.microsoft.com/office/drawing/2014/main" id="{CFEB54EB-742E-4F00-A160-EB47D9293EFB}"/>
                </a:ext>
              </a:extLst>
            </p:cNvPr>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6" name="Bevel 664">
              <a:extLst>
                <a:ext uri="{FF2B5EF4-FFF2-40B4-BE49-F238E27FC236}">
                  <a16:creationId xmlns:a16="http://schemas.microsoft.com/office/drawing/2014/main" id="{9FB46CFC-3013-44CE-9C4B-29C5FC5F85AB}"/>
                </a:ext>
              </a:extLst>
            </p:cNvPr>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87" name="Group 665">
            <a:extLst>
              <a:ext uri="{FF2B5EF4-FFF2-40B4-BE49-F238E27FC236}">
                <a16:creationId xmlns:a16="http://schemas.microsoft.com/office/drawing/2014/main" id="{59D13B9D-0D41-4772-833C-8FE867633A4E}"/>
              </a:ext>
            </a:extLst>
          </p:cNvPr>
          <p:cNvGrpSpPr/>
          <p:nvPr/>
        </p:nvGrpSpPr>
        <p:grpSpPr>
          <a:xfrm>
            <a:off x="5192738" y="1085756"/>
            <a:ext cx="1140560" cy="1146310"/>
            <a:chOff x="8003440" y="5711690"/>
            <a:chExt cx="1140560" cy="1146310"/>
          </a:xfrm>
        </p:grpSpPr>
        <p:sp>
          <p:nvSpPr>
            <p:cNvPr id="188" name="Bevel 666">
              <a:extLst>
                <a:ext uri="{FF2B5EF4-FFF2-40B4-BE49-F238E27FC236}">
                  <a16:creationId xmlns:a16="http://schemas.microsoft.com/office/drawing/2014/main" id="{BE640F65-2F27-4183-B0AD-EF33FE94D8CD}"/>
                </a:ext>
              </a:extLst>
            </p:cNvPr>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9" name="Bevel 667">
              <a:extLst>
                <a:ext uri="{FF2B5EF4-FFF2-40B4-BE49-F238E27FC236}">
                  <a16:creationId xmlns:a16="http://schemas.microsoft.com/office/drawing/2014/main" id="{1FE5BE10-E810-49A8-A1EC-B8FA6785C5F6}"/>
                </a:ext>
              </a:extLst>
            </p:cNvPr>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0" name="Bevel 668">
              <a:extLst>
                <a:ext uri="{FF2B5EF4-FFF2-40B4-BE49-F238E27FC236}">
                  <a16:creationId xmlns:a16="http://schemas.microsoft.com/office/drawing/2014/main" id="{E04151AD-04D4-4674-83F0-AFA8F1CA5244}"/>
                </a:ext>
              </a:extLst>
            </p:cNvPr>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1" name="Bevel 669">
              <a:extLst>
                <a:ext uri="{FF2B5EF4-FFF2-40B4-BE49-F238E27FC236}">
                  <a16:creationId xmlns:a16="http://schemas.microsoft.com/office/drawing/2014/main" id="{62123975-583C-46A4-9EF5-07D9F2D569C2}"/>
                </a:ext>
              </a:extLst>
            </p:cNvPr>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92" name="Group 670">
            <a:extLst>
              <a:ext uri="{FF2B5EF4-FFF2-40B4-BE49-F238E27FC236}">
                <a16:creationId xmlns:a16="http://schemas.microsoft.com/office/drawing/2014/main" id="{E07090F3-877F-4F36-8610-4C1CBF6FE1BE}"/>
              </a:ext>
            </a:extLst>
          </p:cNvPr>
          <p:cNvGrpSpPr/>
          <p:nvPr/>
        </p:nvGrpSpPr>
        <p:grpSpPr>
          <a:xfrm rot="16200000">
            <a:off x="7181803" y="825862"/>
            <a:ext cx="1140560" cy="1722408"/>
            <a:chOff x="2324328" y="-1131166"/>
            <a:chExt cx="1140560" cy="1722408"/>
          </a:xfrm>
        </p:grpSpPr>
        <p:sp>
          <p:nvSpPr>
            <p:cNvPr id="193" name="Bevel 671">
              <a:extLst>
                <a:ext uri="{FF2B5EF4-FFF2-40B4-BE49-F238E27FC236}">
                  <a16:creationId xmlns:a16="http://schemas.microsoft.com/office/drawing/2014/main" id="{11685BB2-7CE3-4BE8-81FB-9F4F7F29BA11}"/>
                </a:ext>
              </a:extLst>
            </p:cNvPr>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4" name="Bevel 672">
              <a:extLst>
                <a:ext uri="{FF2B5EF4-FFF2-40B4-BE49-F238E27FC236}">
                  <a16:creationId xmlns:a16="http://schemas.microsoft.com/office/drawing/2014/main" id="{AFA55756-C656-41F8-9748-77B54CE7FD45}"/>
                </a:ext>
              </a:extLst>
            </p:cNvPr>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5" name="Bevel 673">
              <a:extLst>
                <a:ext uri="{FF2B5EF4-FFF2-40B4-BE49-F238E27FC236}">
                  <a16:creationId xmlns:a16="http://schemas.microsoft.com/office/drawing/2014/main" id="{4E0B3207-BAF6-41CD-99A8-E691BFA1225B}"/>
                </a:ext>
              </a:extLst>
            </p:cNvPr>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6" name="Bevel 674">
              <a:extLst>
                <a:ext uri="{FF2B5EF4-FFF2-40B4-BE49-F238E27FC236}">
                  <a16:creationId xmlns:a16="http://schemas.microsoft.com/office/drawing/2014/main" id="{3D88E1D1-6DF0-4C98-B420-BA3CF1B1CF70}"/>
                </a:ext>
              </a:extLst>
            </p:cNvPr>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97" name="Group 675">
            <a:extLst>
              <a:ext uri="{FF2B5EF4-FFF2-40B4-BE49-F238E27FC236}">
                <a16:creationId xmlns:a16="http://schemas.microsoft.com/office/drawing/2014/main" id="{4ED2A55F-9E95-43AB-A21A-D043D94B9A64}"/>
              </a:ext>
            </a:extLst>
          </p:cNvPr>
          <p:cNvGrpSpPr/>
          <p:nvPr/>
        </p:nvGrpSpPr>
        <p:grpSpPr>
          <a:xfrm rot="10800000">
            <a:off x="8582864" y="485355"/>
            <a:ext cx="1140560" cy="1710840"/>
            <a:chOff x="7992800" y="214662"/>
            <a:chExt cx="1140560" cy="1710840"/>
          </a:xfrm>
        </p:grpSpPr>
        <p:sp>
          <p:nvSpPr>
            <p:cNvPr id="198" name="Bevel 676">
              <a:extLst>
                <a:ext uri="{FF2B5EF4-FFF2-40B4-BE49-F238E27FC236}">
                  <a16:creationId xmlns:a16="http://schemas.microsoft.com/office/drawing/2014/main" id="{6C57B36D-2F6A-4592-A158-FCC02A8AB33D}"/>
                </a:ext>
              </a:extLst>
            </p:cNvPr>
            <p:cNvSpPr/>
            <p:nvPr/>
          </p:nvSpPr>
          <p:spPr>
            <a:xfrm>
              <a:off x="856308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9" name="Bevel 677">
              <a:extLst>
                <a:ext uri="{FF2B5EF4-FFF2-40B4-BE49-F238E27FC236}">
                  <a16:creationId xmlns:a16="http://schemas.microsoft.com/office/drawing/2014/main" id="{691A3C12-2FD6-4CF9-A192-69EB6CC0ECC4}"/>
                </a:ext>
              </a:extLst>
            </p:cNvPr>
            <p:cNvSpPr/>
            <p:nvPr/>
          </p:nvSpPr>
          <p:spPr>
            <a:xfrm>
              <a:off x="799280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0" name="Bevel 678">
              <a:extLst>
                <a:ext uri="{FF2B5EF4-FFF2-40B4-BE49-F238E27FC236}">
                  <a16:creationId xmlns:a16="http://schemas.microsoft.com/office/drawing/2014/main" id="{78D7A775-2432-48BC-B797-EA38D1A32803}"/>
                </a:ext>
              </a:extLst>
            </p:cNvPr>
            <p:cNvSpPr/>
            <p:nvPr/>
          </p:nvSpPr>
          <p:spPr>
            <a:xfrm>
              <a:off x="8563080" y="77919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1" name="Bevel 679">
              <a:extLst>
                <a:ext uri="{FF2B5EF4-FFF2-40B4-BE49-F238E27FC236}">
                  <a16:creationId xmlns:a16="http://schemas.microsoft.com/office/drawing/2014/main" id="{D5769D5C-0DA2-4CEA-B38A-2EB3CC01F466}"/>
                </a:ext>
              </a:extLst>
            </p:cNvPr>
            <p:cNvSpPr/>
            <p:nvPr/>
          </p:nvSpPr>
          <p:spPr>
            <a:xfrm>
              <a:off x="8563080" y="135522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02" name="Group 680">
            <a:extLst>
              <a:ext uri="{FF2B5EF4-FFF2-40B4-BE49-F238E27FC236}">
                <a16:creationId xmlns:a16="http://schemas.microsoft.com/office/drawing/2014/main" id="{9731FB17-6155-4975-AB27-8C94A1BD9543}"/>
              </a:ext>
            </a:extLst>
          </p:cNvPr>
          <p:cNvGrpSpPr/>
          <p:nvPr/>
        </p:nvGrpSpPr>
        <p:grpSpPr>
          <a:xfrm rot="16200000">
            <a:off x="3221045" y="-363526"/>
            <a:ext cx="1140560" cy="1722408"/>
            <a:chOff x="2324328" y="-1131166"/>
            <a:chExt cx="1140560" cy="1722408"/>
          </a:xfrm>
        </p:grpSpPr>
        <p:sp>
          <p:nvSpPr>
            <p:cNvPr id="203" name="Bevel 681">
              <a:extLst>
                <a:ext uri="{FF2B5EF4-FFF2-40B4-BE49-F238E27FC236}">
                  <a16:creationId xmlns:a16="http://schemas.microsoft.com/office/drawing/2014/main" id="{D34EC268-EDAB-4B8C-B8A9-14B12B150F07}"/>
                </a:ext>
              </a:extLst>
            </p:cNvPr>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4" name="Bevel 682">
              <a:extLst>
                <a:ext uri="{FF2B5EF4-FFF2-40B4-BE49-F238E27FC236}">
                  <a16:creationId xmlns:a16="http://schemas.microsoft.com/office/drawing/2014/main" id="{40DDB899-9206-4EEB-A419-5D87B25336E9}"/>
                </a:ext>
              </a:extLst>
            </p:cNvPr>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5" name="Bevel 683">
              <a:extLst>
                <a:ext uri="{FF2B5EF4-FFF2-40B4-BE49-F238E27FC236}">
                  <a16:creationId xmlns:a16="http://schemas.microsoft.com/office/drawing/2014/main" id="{67CFDB47-0252-41EF-9ABC-4C2FBBEDD2C1}"/>
                </a:ext>
              </a:extLst>
            </p:cNvPr>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6" name="Bevel 684">
              <a:extLst>
                <a:ext uri="{FF2B5EF4-FFF2-40B4-BE49-F238E27FC236}">
                  <a16:creationId xmlns:a16="http://schemas.microsoft.com/office/drawing/2014/main" id="{3B9B9802-D5B2-4DE6-A689-035B5D18680E}"/>
                </a:ext>
              </a:extLst>
            </p:cNvPr>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07" name="Group 685">
            <a:extLst>
              <a:ext uri="{FF2B5EF4-FFF2-40B4-BE49-F238E27FC236}">
                <a16:creationId xmlns:a16="http://schemas.microsoft.com/office/drawing/2014/main" id="{9E4F07D6-3CC5-4C66-931D-58256B3D1934}"/>
              </a:ext>
            </a:extLst>
          </p:cNvPr>
          <p:cNvGrpSpPr/>
          <p:nvPr/>
        </p:nvGrpSpPr>
        <p:grpSpPr>
          <a:xfrm rot="5400000">
            <a:off x="4380672" y="-367166"/>
            <a:ext cx="1140560" cy="1710840"/>
            <a:chOff x="3342080" y="4313306"/>
            <a:chExt cx="1140560" cy="1710840"/>
          </a:xfrm>
        </p:grpSpPr>
        <p:sp>
          <p:nvSpPr>
            <p:cNvPr id="208" name="Bevel 686">
              <a:extLst>
                <a:ext uri="{FF2B5EF4-FFF2-40B4-BE49-F238E27FC236}">
                  <a16:creationId xmlns:a16="http://schemas.microsoft.com/office/drawing/2014/main" id="{52FB320E-8700-4561-A0A4-A39AAB09B140}"/>
                </a:ext>
              </a:extLst>
            </p:cNvPr>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9" name="Bevel 687">
              <a:extLst>
                <a:ext uri="{FF2B5EF4-FFF2-40B4-BE49-F238E27FC236}">
                  <a16:creationId xmlns:a16="http://schemas.microsoft.com/office/drawing/2014/main" id="{07D5D025-BF94-45E3-A7EA-23F69D0E59AF}"/>
                </a:ext>
              </a:extLst>
            </p:cNvPr>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0" name="Bevel 688">
              <a:extLst>
                <a:ext uri="{FF2B5EF4-FFF2-40B4-BE49-F238E27FC236}">
                  <a16:creationId xmlns:a16="http://schemas.microsoft.com/office/drawing/2014/main" id="{4FB6F1D0-CDD3-4B80-9766-D61319AC88D5}"/>
                </a:ext>
              </a:extLst>
            </p:cNvPr>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1" name="Bevel 689">
              <a:extLst>
                <a:ext uri="{FF2B5EF4-FFF2-40B4-BE49-F238E27FC236}">
                  <a16:creationId xmlns:a16="http://schemas.microsoft.com/office/drawing/2014/main" id="{65E41240-12CB-4908-8C53-CDC01CF73BB0}"/>
                </a:ext>
              </a:extLst>
            </p:cNvPr>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12" name="Group 690">
            <a:extLst>
              <a:ext uri="{FF2B5EF4-FFF2-40B4-BE49-F238E27FC236}">
                <a16:creationId xmlns:a16="http://schemas.microsoft.com/office/drawing/2014/main" id="{5D23A161-2C32-450F-856F-E0762582CBBC}"/>
              </a:ext>
            </a:extLst>
          </p:cNvPr>
          <p:cNvGrpSpPr/>
          <p:nvPr/>
        </p:nvGrpSpPr>
        <p:grpSpPr>
          <a:xfrm rot="5400000">
            <a:off x="6041277" y="230336"/>
            <a:ext cx="1140560" cy="1710840"/>
            <a:chOff x="1259632" y="4643510"/>
            <a:chExt cx="1140560" cy="1710840"/>
          </a:xfrm>
        </p:grpSpPr>
        <p:sp>
          <p:nvSpPr>
            <p:cNvPr id="213" name="Bevel 691">
              <a:extLst>
                <a:ext uri="{FF2B5EF4-FFF2-40B4-BE49-F238E27FC236}">
                  <a16:creationId xmlns:a16="http://schemas.microsoft.com/office/drawing/2014/main" id="{B7C73CB2-C62B-4001-A2EA-D5A953826E76}"/>
                </a:ext>
              </a:extLst>
            </p:cNvPr>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4" name="Bevel 692">
              <a:extLst>
                <a:ext uri="{FF2B5EF4-FFF2-40B4-BE49-F238E27FC236}">
                  <a16:creationId xmlns:a16="http://schemas.microsoft.com/office/drawing/2014/main" id="{C4D8B90D-A917-4FF8-BA85-DA7182F82456}"/>
                </a:ext>
              </a:extLst>
            </p:cNvPr>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5" name="Bevel 693">
              <a:extLst>
                <a:ext uri="{FF2B5EF4-FFF2-40B4-BE49-F238E27FC236}">
                  <a16:creationId xmlns:a16="http://schemas.microsoft.com/office/drawing/2014/main" id="{6407C135-409B-4A1C-8619-42C50E5457E3}"/>
                </a:ext>
              </a:extLst>
            </p:cNvPr>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6" name="Bevel 694">
              <a:extLst>
                <a:ext uri="{FF2B5EF4-FFF2-40B4-BE49-F238E27FC236}">
                  <a16:creationId xmlns:a16="http://schemas.microsoft.com/office/drawing/2014/main" id="{75A9A2ED-39FF-47CF-8B0A-16754188E753}"/>
                </a:ext>
              </a:extLst>
            </p:cNvPr>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17" name="Group 695">
            <a:extLst>
              <a:ext uri="{FF2B5EF4-FFF2-40B4-BE49-F238E27FC236}">
                <a16:creationId xmlns:a16="http://schemas.microsoft.com/office/drawing/2014/main" id="{D4EAA608-6D63-4A26-A319-BBFF3E7A9E17}"/>
              </a:ext>
            </a:extLst>
          </p:cNvPr>
          <p:cNvGrpSpPr/>
          <p:nvPr/>
        </p:nvGrpSpPr>
        <p:grpSpPr>
          <a:xfrm>
            <a:off x="9166899" y="479571"/>
            <a:ext cx="1140560" cy="1146310"/>
            <a:chOff x="8003440" y="5711690"/>
            <a:chExt cx="1140560" cy="1146310"/>
          </a:xfrm>
        </p:grpSpPr>
        <p:sp>
          <p:nvSpPr>
            <p:cNvPr id="218" name="Bevel 696">
              <a:extLst>
                <a:ext uri="{FF2B5EF4-FFF2-40B4-BE49-F238E27FC236}">
                  <a16:creationId xmlns:a16="http://schemas.microsoft.com/office/drawing/2014/main" id="{544CB3EB-C763-48D0-AC08-3F36D7B54CD5}"/>
                </a:ext>
              </a:extLst>
            </p:cNvPr>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9" name="Bevel 697">
              <a:extLst>
                <a:ext uri="{FF2B5EF4-FFF2-40B4-BE49-F238E27FC236}">
                  <a16:creationId xmlns:a16="http://schemas.microsoft.com/office/drawing/2014/main" id="{EECC996F-9166-4DB5-8134-334126DCDD41}"/>
                </a:ext>
              </a:extLst>
            </p:cNvPr>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0" name="Bevel 698">
              <a:extLst>
                <a:ext uri="{FF2B5EF4-FFF2-40B4-BE49-F238E27FC236}">
                  <a16:creationId xmlns:a16="http://schemas.microsoft.com/office/drawing/2014/main" id="{D7F894B9-2A1B-4078-A462-6A7781054E46}"/>
                </a:ext>
              </a:extLst>
            </p:cNvPr>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1" name="Bevel 699">
              <a:extLst>
                <a:ext uri="{FF2B5EF4-FFF2-40B4-BE49-F238E27FC236}">
                  <a16:creationId xmlns:a16="http://schemas.microsoft.com/office/drawing/2014/main" id="{888678DD-EC52-47A9-9028-4072FC933429}"/>
                </a:ext>
              </a:extLst>
            </p:cNvPr>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22" name="Group 700">
            <a:extLst>
              <a:ext uri="{FF2B5EF4-FFF2-40B4-BE49-F238E27FC236}">
                <a16:creationId xmlns:a16="http://schemas.microsoft.com/office/drawing/2014/main" id="{DEA1A850-26E7-42C7-A0A4-A4117922EF39}"/>
              </a:ext>
            </a:extLst>
          </p:cNvPr>
          <p:cNvGrpSpPr/>
          <p:nvPr/>
        </p:nvGrpSpPr>
        <p:grpSpPr>
          <a:xfrm rot="16200000">
            <a:off x="2045525" y="-930897"/>
            <a:ext cx="570280" cy="2286870"/>
            <a:chOff x="323528" y="1640368"/>
            <a:chExt cx="570280" cy="2286870"/>
          </a:xfrm>
        </p:grpSpPr>
        <p:sp>
          <p:nvSpPr>
            <p:cNvPr id="223" name="Bevel 701">
              <a:extLst>
                <a:ext uri="{FF2B5EF4-FFF2-40B4-BE49-F238E27FC236}">
                  <a16:creationId xmlns:a16="http://schemas.microsoft.com/office/drawing/2014/main" id="{8226370B-705D-468C-89E4-14ADDF26BAA3}"/>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4" name="Bevel 702">
              <a:extLst>
                <a:ext uri="{FF2B5EF4-FFF2-40B4-BE49-F238E27FC236}">
                  <a16:creationId xmlns:a16="http://schemas.microsoft.com/office/drawing/2014/main" id="{99D4B854-C274-4BE0-9D8B-78F8F78235CC}"/>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5" name="Bevel 703">
              <a:extLst>
                <a:ext uri="{FF2B5EF4-FFF2-40B4-BE49-F238E27FC236}">
                  <a16:creationId xmlns:a16="http://schemas.microsoft.com/office/drawing/2014/main" id="{8CB1C3E2-14F4-4D33-8343-608AF72C635A}"/>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6" name="Bevel 704">
              <a:extLst>
                <a:ext uri="{FF2B5EF4-FFF2-40B4-BE49-F238E27FC236}">
                  <a16:creationId xmlns:a16="http://schemas.microsoft.com/office/drawing/2014/main" id="{5DEA8A8E-12C7-41DC-A669-E8B33689CF02}"/>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27" name="Group 705">
            <a:extLst>
              <a:ext uri="{FF2B5EF4-FFF2-40B4-BE49-F238E27FC236}">
                <a16:creationId xmlns:a16="http://schemas.microsoft.com/office/drawing/2014/main" id="{CE41019C-BA9C-4FF6-9E75-B32E356654DB}"/>
              </a:ext>
            </a:extLst>
          </p:cNvPr>
          <p:cNvGrpSpPr/>
          <p:nvPr/>
        </p:nvGrpSpPr>
        <p:grpSpPr>
          <a:xfrm rot="16200000">
            <a:off x="6038138" y="-920077"/>
            <a:ext cx="570280" cy="2286870"/>
            <a:chOff x="323528" y="1640368"/>
            <a:chExt cx="570280" cy="2286870"/>
          </a:xfrm>
        </p:grpSpPr>
        <p:sp>
          <p:nvSpPr>
            <p:cNvPr id="228" name="Bevel 706">
              <a:extLst>
                <a:ext uri="{FF2B5EF4-FFF2-40B4-BE49-F238E27FC236}">
                  <a16:creationId xmlns:a16="http://schemas.microsoft.com/office/drawing/2014/main" id="{2ADDE03A-686F-461D-8305-BFE56CCDE5D6}"/>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9" name="Bevel 707">
              <a:extLst>
                <a:ext uri="{FF2B5EF4-FFF2-40B4-BE49-F238E27FC236}">
                  <a16:creationId xmlns:a16="http://schemas.microsoft.com/office/drawing/2014/main" id="{FBC9851C-F515-4164-BC1E-12B9FAC1E693}"/>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0" name="Bevel 708">
              <a:extLst>
                <a:ext uri="{FF2B5EF4-FFF2-40B4-BE49-F238E27FC236}">
                  <a16:creationId xmlns:a16="http://schemas.microsoft.com/office/drawing/2014/main" id="{32C37405-4F57-4CE7-A8DF-F740F75A8679}"/>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1" name="Bevel 709">
              <a:extLst>
                <a:ext uri="{FF2B5EF4-FFF2-40B4-BE49-F238E27FC236}">
                  <a16:creationId xmlns:a16="http://schemas.microsoft.com/office/drawing/2014/main" id="{8BB09DBA-2D27-45A4-9303-47D40EBF0548}"/>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32" name="Group 710">
            <a:extLst>
              <a:ext uri="{FF2B5EF4-FFF2-40B4-BE49-F238E27FC236}">
                <a16:creationId xmlns:a16="http://schemas.microsoft.com/office/drawing/2014/main" id="{9FC13F6A-DE44-422A-A8EA-1FD3F438DE5D}"/>
              </a:ext>
            </a:extLst>
          </p:cNvPr>
          <p:cNvGrpSpPr/>
          <p:nvPr/>
        </p:nvGrpSpPr>
        <p:grpSpPr>
          <a:xfrm>
            <a:off x="7469588" y="-35308"/>
            <a:ext cx="1140560" cy="1716590"/>
            <a:chOff x="7656408" y="2363048"/>
            <a:chExt cx="1140560" cy="1716590"/>
          </a:xfrm>
        </p:grpSpPr>
        <p:sp>
          <p:nvSpPr>
            <p:cNvPr id="233" name="Bevel 711">
              <a:extLst>
                <a:ext uri="{FF2B5EF4-FFF2-40B4-BE49-F238E27FC236}">
                  <a16:creationId xmlns:a16="http://schemas.microsoft.com/office/drawing/2014/main" id="{9A6E5CCF-D009-410C-BD23-B76715290889}"/>
                </a:ext>
              </a:extLst>
            </p:cNvPr>
            <p:cNvSpPr/>
            <p:nvPr/>
          </p:nvSpPr>
          <p:spPr>
            <a:xfrm>
              <a:off x="765640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4" name="Bevel 712">
              <a:extLst>
                <a:ext uri="{FF2B5EF4-FFF2-40B4-BE49-F238E27FC236}">
                  <a16:creationId xmlns:a16="http://schemas.microsoft.com/office/drawing/2014/main" id="{BBDA465C-3E5E-45C3-89AF-D97F7A8C3BCC}"/>
                </a:ext>
              </a:extLst>
            </p:cNvPr>
            <p:cNvSpPr/>
            <p:nvPr/>
          </p:nvSpPr>
          <p:spPr>
            <a:xfrm>
              <a:off x="7656408" y="236304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5" name="Bevel 713">
              <a:extLst>
                <a:ext uri="{FF2B5EF4-FFF2-40B4-BE49-F238E27FC236}">
                  <a16:creationId xmlns:a16="http://schemas.microsoft.com/office/drawing/2014/main" id="{F086DF05-B03C-4B58-B27C-59B8D651EFA2}"/>
                </a:ext>
              </a:extLst>
            </p:cNvPr>
            <p:cNvSpPr/>
            <p:nvPr/>
          </p:nvSpPr>
          <p:spPr>
            <a:xfrm>
              <a:off x="822668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6" name="Bevel 714">
              <a:extLst>
                <a:ext uri="{FF2B5EF4-FFF2-40B4-BE49-F238E27FC236}">
                  <a16:creationId xmlns:a16="http://schemas.microsoft.com/office/drawing/2014/main" id="{B802057A-C773-4858-8C33-103EC2A2D493}"/>
                </a:ext>
              </a:extLst>
            </p:cNvPr>
            <p:cNvSpPr/>
            <p:nvPr/>
          </p:nvSpPr>
          <p:spPr>
            <a:xfrm>
              <a:off x="8226688" y="350935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37" name="Group 715">
            <a:extLst>
              <a:ext uri="{FF2B5EF4-FFF2-40B4-BE49-F238E27FC236}">
                <a16:creationId xmlns:a16="http://schemas.microsoft.com/office/drawing/2014/main" id="{DDD3260E-42D4-456E-B055-29A7040DBA79}"/>
              </a:ext>
            </a:extLst>
          </p:cNvPr>
          <p:cNvGrpSpPr/>
          <p:nvPr/>
        </p:nvGrpSpPr>
        <p:grpSpPr>
          <a:xfrm rot="16200000">
            <a:off x="8907763" y="-906320"/>
            <a:ext cx="570280" cy="2286870"/>
            <a:chOff x="323528" y="1640368"/>
            <a:chExt cx="570280" cy="2286870"/>
          </a:xfrm>
        </p:grpSpPr>
        <p:sp>
          <p:nvSpPr>
            <p:cNvPr id="238" name="Bevel 716">
              <a:extLst>
                <a:ext uri="{FF2B5EF4-FFF2-40B4-BE49-F238E27FC236}">
                  <a16:creationId xmlns:a16="http://schemas.microsoft.com/office/drawing/2014/main" id="{0617440D-6793-4BF9-816A-1805B7DCA2A5}"/>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9" name="Bevel 717">
              <a:extLst>
                <a:ext uri="{FF2B5EF4-FFF2-40B4-BE49-F238E27FC236}">
                  <a16:creationId xmlns:a16="http://schemas.microsoft.com/office/drawing/2014/main" id="{29155877-AE33-4047-8339-14B1C6B8CAF3}"/>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40" name="Bevel 718">
              <a:extLst>
                <a:ext uri="{FF2B5EF4-FFF2-40B4-BE49-F238E27FC236}">
                  <a16:creationId xmlns:a16="http://schemas.microsoft.com/office/drawing/2014/main" id="{707EC2CB-D80D-4CB2-8A12-CC741B9173AF}"/>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41" name="Bevel 719">
              <a:extLst>
                <a:ext uri="{FF2B5EF4-FFF2-40B4-BE49-F238E27FC236}">
                  <a16:creationId xmlns:a16="http://schemas.microsoft.com/office/drawing/2014/main" id="{B025BD6A-0376-48D2-8996-C51DF2D8B025}"/>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42" name="Group 720">
            <a:extLst>
              <a:ext uri="{FF2B5EF4-FFF2-40B4-BE49-F238E27FC236}">
                <a16:creationId xmlns:a16="http://schemas.microsoft.com/office/drawing/2014/main" id="{DCD917B5-DE9C-42DA-9DC8-2D956C4E7BDF}"/>
              </a:ext>
            </a:extLst>
          </p:cNvPr>
          <p:cNvGrpSpPr/>
          <p:nvPr/>
        </p:nvGrpSpPr>
        <p:grpSpPr>
          <a:xfrm>
            <a:off x="1177876" y="1122536"/>
            <a:ext cx="1140560" cy="1710840"/>
            <a:chOff x="3342080" y="4313306"/>
            <a:chExt cx="1140560" cy="1710840"/>
          </a:xfrm>
        </p:grpSpPr>
        <p:sp>
          <p:nvSpPr>
            <p:cNvPr id="243" name="Bevel 721">
              <a:extLst>
                <a:ext uri="{FF2B5EF4-FFF2-40B4-BE49-F238E27FC236}">
                  <a16:creationId xmlns:a16="http://schemas.microsoft.com/office/drawing/2014/main" id="{CD019F26-0718-458F-9F95-18AAC55E54AD}"/>
                </a:ext>
              </a:extLst>
            </p:cNvPr>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44" name="Bevel 722">
              <a:extLst>
                <a:ext uri="{FF2B5EF4-FFF2-40B4-BE49-F238E27FC236}">
                  <a16:creationId xmlns:a16="http://schemas.microsoft.com/office/drawing/2014/main" id="{29625C67-85EA-4F7A-88D2-4FC2DB83FACC}"/>
                </a:ext>
              </a:extLst>
            </p:cNvPr>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45" name="Bevel 723">
              <a:extLst>
                <a:ext uri="{FF2B5EF4-FFF2-40B4-BE49-F238E27FC236}">
                  <a16:creationId xmlns:a16="http://schemas.microsoft.com/office/drawing/2014/main" id="{6CCFC628-CBC7-4429-A91F-C258FA74A1D2}"/>
                </a:ext>
              </a:extLst>
            </p:cNvPr>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46" name="Bevel 724">
              <a:extLst>
                <a:ext uri="{FF2B5EF4-FFF2-40B4-BE49-F238E27FC236}">
                  <a16:creationId xmlns:a16="http://schemas.microsoft.com/office/drawing/2014/main" id="{7319206E-E496-47CD-88A2-A781F645AFCD}"/>
                </a:ext>
              </a:extLst>
            </p:cNvPr>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Tree>
    <p:extLst>
      <p:ext uri="{BB962C8B-B14F-4D97-AF65-F5344CB8AC3E}">
        <p14:creationId xmlns:p14="http://schemas.microsoft.com/office/powerpoint/2010/main" val="2865523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77"/>
                                        </p:tgtEl>
                                        <p:attrNameLst>
                                          <p:attrName>style.visibility</p:attrName>
                                        </p:attrNameLst>
                                      </p:cBhvr>
                                      <p:to>
                                        <p:strVal val="visible"/>
                                      </p:to>
                                    </p:set>
                                    <p:anim calcmode="lin" valueType="num">
                                      <p:cBhvr additive="base">
                                        <p:cTn id="7" dur="3000" fill="hold"/>
                                        <p:tgtEl>
                                          <p:spTgt spid="77"/>
                                        </p:tgtEl>
                                        <p:attrNameLst>
                                          <p:attrName>ppt_x</p:attrName>
                                        </p:attrNameLst>
                                      </p:cBhvr>
                                      <p:tavLst>
                                        <p:tav tm="0">
                                          <p:val>
                                            <p:strVal val="#ppt_x"/>
                                          </p:val>
                                        </p:tav>
                                        <p:tav tm="100000">
                                          <p:val>
                                            <p:strVal val="#ppt_x"/>
                                          </p:val>
                                        </p:tav>
                                      </p:tavLst>
                                    </p:anim>
                                    <p:anim calcmode="lin" valueType="num">
                                      <p:cBhvr additive="base">
                                        <p:cTn id="8" dur="3000" fill="hold"/>
                                        <p:tgtEl>
                                          <p:spTgt spid="77"/>
                                        </p:tgtEl>
                                        <p:attrNameLst>
                                          <p:attrName>ppt_y</p:attrName>
                                        </p:attrNameLst>
                                      </p:cBhvr>
                                      <p:tavLst>
                                        <p:tav tm="0">
                                          <p:val>
                                            <p:strVal val="0-#ppt_h/2"/>
                                          </p:val>
                                        </p:tav>
                                        <p:tav tm="100000">
                                          <p:val>
                                            <p:strVal val="#ppt_y"/>
                                          </p:val>
                                        </p:tav>
                                      </p:tavLst>
                                    </p:anim>
                                  </p:childTnLst>
                                </p:cTn>
                              </p:par>
                            </p:childTnLst>
                          </p:cTn>
                        </p:par>
                        <p:par>
                          <p:cTn id="9" fill="hold">
                            <p:stCondLst>
                              <p:cond delay="3000"/>
                            </p:stCondLst>
                            <p:childTnLst>
                              <p:par>
                                <p:cTn id="10" presetID="2" presetClass="entr" presetSubtype="1" fill="hold" nodeType="afterEffect">
                                  <p:stCondLst>
                                    <p:cond delay="0"/>
                                  </p:stCondLst>
                                  <p:childTnLst>
                                    <p:set>
                                      <p:cBhvr>
                                        <p:cTn id="11" dur="1" fill="hold">
                                          <p:stCondLst>
                                            <p:cond delay="0"/>
                                          </p:stCondLst>
                                        </p:cTn>
                                        <p:tgtEl>
                                          <p:spTgt spid="72"/>
                                        </p:tgtEl>
                                        <p:attrNameLst>
                                          <p:attrName>style.visibility</p:attrName>
                                        </p:attrNameLst>
                                      </p:cBhvr>
                                      <p:to>
                                        <p:strVal val="visible"/>
                                      </p:to>
                                    </p:set>
                                    <p:anim calcmode="lin" valueType="num">
                                      <p:cBhvr additive="base">
                                        <p:cTn id="12" dur="3000" fill="hold"/>
                                        <p:tgtEl>
                                          <p:spTgt spid="72"/>
                                        </p:tgtEl>
                                        <p:attrNameLst>
                                          <p:attrName>ppt_x</p:attrName>
                                        </p:attrNameLst>
                                      </p:cBhvr>
                                      <p:tavLst>
                                        <p:tav tm="0">
                                          <p:val>
                                            <p:strVal val="#ppt_x"/>
                                          </p:val>
                                        </p:tav>
                                        <p:tav tm="100000">
                                          <p:val>
                                            <p:strVal val="#ppt_x"/>
                                          </p:val>
                                        </p:tav>
                                      </p:tavLst>
                                    </p:anim>
                                    <p:anim calcmode="lin" valueType="num">
                                      <p:cBhvr additive="base">
                                        <p:cTn id="13" dur="3000" fill="hold"/>
                                        <p:tgtEl>
                                          <p:spTgt spid="72"/>
                                        </p:tgtEl>
                                        <p:attrNameLst>
                                          <p:attrName>ppt_y</p:attrName>
                                        </p:attrNameLst>
                                      </p:cBhvr>
                                      <p:tavLst>
                                        <p:tav tm="0">
                                          <p:val>
                                            <p:strVal val="0-#ppt_h/2"/>
                                          </p:val>
                                        </p:tav>
                                        <p:tav tm="100000">
                                          <p:val>
                                            <p:strVal val="#ppt_y"/>
                                          </p:val>
                                        </p:tav>
                                      </p:tavLst>
                                    </p:anim>
                                  </p:childTnLst>
                                </p:cTn>
                              </p:par>
                            </p:childTnLst>
                          </p:cTn>
                        </p:par>
                        <p:par>
                          <p:cTn id="14" fill="hold">
                            <p:stCondLst>
                              <p:cond delay="6000"/>
                            </p:stCondLst>
                            <p:childTnLst>
                              <p:par>
                                <p:cTn id="15" presetID="2" presetClass="entr" presetSubtype="1" fill="hold" nodeType="afterEffect">
                                  <p:stCondLst>
                                    <p:cond delay="0"/>
                                  </p:stCondLst>
                                  <p:childTnLst>
                                    <p:set>
                                      <p:cBhvr>
                                        <p:cTn id="16" dur="1" fill="hold">
                                          <p:stCondLst>
                                            <p:cond delay="0"/>
                                          </p:stCondLst>
                                        </p:cTn>
                                        <p:tgtEl>
                                          <p:spTgt spid="67"/>
                                        </p:tgtEl>
                                        <p:attrNameLst>
                                          <p:attrName>style.visibility</p:attrName>
                                        </p:attrNameLst>
                                      </p:cBhvr>
                                      <p:to>
                                        <p:strVal val="visible"/>
                                      </p:to>
                                    </p:set>
                                    <p:anim calcmode="lin" valueType="num">
                                      <p:cBhvr additive="base">
                                        <p:cTn id="17" dur="3000" fill="hold"/>
                                        <p:tgtEl>
                                          <p:spTgt spid="67"/>
                                        </p:tgtEl>
                                        <p:attrNameLst>
                                          <p:attrName>ppt_x</p:attrName>
                                        </p:attrNameLst>
                                      </p:cBhvr>
                                      <p:tavLst>
                                        <p:tav tm="0">
                                          <p:val>
                                            <p:strVal val="#ppt_x"/>
                                          </p:val>
                                        </p:tav>
                                        <p:tav tm="100000">
                                          <p:val>
                                            <p:strVal val="#ppt_x"/>
                                          </p:val>
                                        </p:tav>
                                      </p:tavLst>
                                    </p:anim>
                                    <p:anim calcmode="lin" valueType="num">
                                      <p:cBhvr additive="base">
                                        <p:cTn id="18" dur="3000" fill="hold"/>
                                        <p:tgtEl>
                                          <p:spTgt spid="67"/>
                                        </p:tgtEl>
                                        <p:attrNameLst>
                                          <p:attrName>ppt_y</p:attrName>
                                        </p:attrNameLst>
                                      </p:cBhvr>
                                      <p:tavLst>
                                        <p:tav tm="0">
                                          <p:val>
                                            <p:strVal val="0-#ppt_h/2"/>
                                          </p:val>
                                        </p:tav>
                                        <p:tav tm="100000">
                                          <p:val>
                                            <p:strVal val="#ppt_y"/>
                                          </p:val>
                                        </p:tav>
                                      </p:tavLst>
                                    </p:anim>
                                  </p:childTnLst>
                                </p:cTn>
                              </p:par>
                            </p:childTnLst>
                          </p:cTn>
                        </p:par>
                        <p:par>
                          <p:cTn id="19" fill="hold">
                            <p:stCondLst>
                              <p:cond delay="9000"/>
                            </p:stCondLst>
                            <p:childTnLst>
                              <p:par>
                                <p:cTn id="20" presetID="2" presetClass="entr" presetSubtype="1" fill="hold" nodeType="afterEffect">
                                  <p:stCondLst>
                                    <p:cond delay="0"/>
                                  </p:stCondLst>
                                  <p:childTnLst>
                                    <p:set>
                                      <p:cBhvr>
                                        <p:cTn id="21" dur="1" fill="hold">
                                          <p:stCondLst>
                                            <p:cond delay="0"/>
                                          </p:stCondLst>
                                        </p:cTn>
                                        <p:tgtEl>
                                          <p:spTgt spid="42"/>
                                        </p:tgtEl>
                                        <p:attrNameLst>
                                          <p:attrName>style.visibility</p:attrName>
                                        </p:attrNameLst>
                                      </p:cBhvr>
                                      <p:to>
                                        <p:strVal val="visible"/>
                                      </p:to>
                                    </p:set>
                                    <p:anim calcmode="lin" valueType="num">
                                      <p:cBhvr additive="base">
                                        <p:cTn id="22" dur="3000" fill="hold"/>
                                        <p:tgtEl>
                                          <p:spTgt spid="42"/>
                                        </p:tgtEl>
                                        <p:attrNameLst>
                                          <p:attrName>ppt_x</p:attrName>
                                        </p:attrNameLst>
                                      </p:cBhvr>
                                      <p:tavLst>
                                        <p:tav tm="0">
                                          <p:val>
                                            <p:strVal val="#ppt_x"/>
                                          </p:val>
                                        </p:tav>
                                        <p:tav tm="100000">
                                          <p:val>
                                            <p:strVal val="#ppt_x"/>
                                          </p:val>
                                        </p:tav>
                                      </p:tavLst>
                                    </p:anim>
                                    <p:anim calcmode="lin" valueType="num">
                                      <p:cBhvr additive="base">
                                        <p:cTn id="23" dur="3000" fill="hold"/>
                                        <p:tgtEl>
                                          <p:spTgt spid="42"/>
                                        </p:tgtEl>
                                        <p:attrNameLst>
                                          <p:attrName>ppt_y</p:attrName>
                                        </p:attrNameLst>
                                      </p:cBhvr>
                                      <p:tavLst>
                                        <p:tav tm="0">
                                          <p:val>
                                            <p:strVal val="0-#ppt_h/2"/>
                                          </p:val>
                                        </p:tav>
                                        <p:tav tm="100000">
                                          <p:val>
                                            <p:strVal val="#ppt_y"/>
                                          </p:val>
                                        </p:tav>
                                      </p:tavLst>
                                    </p:anim>
                                  </p:childTnLst>
                                </p:cTn>
                              </p:par>
                            </p:childTnLst>
                          </p:cTn>
                        </p:par>
                        <p:par>
                          <p:cTn id="24" fill="hold">
                            <p:stCondLst>
                              <p:cond delay="12000"/>
                            </p:stCondLst>
                            <p:childTnLst>
                              <p:par>
                                <p:cTn id="25" presetID="2" presetClass="entr" presetSubtype="1"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3000" fill="hold"/>
                                        <p:tgtEl>
                                          <p:spTgt spid="12"/>
                                        </p:tgtEl>
                                        <p:attrNameLst>
                                          <p:attrName>ppt_x</p:attrName>
                                        </p:attrNameLst>
                                      </p:cBhvr>
                                      <p:tavLst>
                                        <p:tav tm="0">
                                          <p:val>
                                            <p:strVal val="#ppt_x"/>
                                          </p:val>
                                        </p:tav>
                                        <p:tav tm="100000">
                                          <p:val>
                                            <p:strVal val="#ppt_x"/>
                                          </p:val>
                                        </p:tav>
                                      </p:tavLst>
                                    </p:anim>
                                    <p:anim calcmode="lin" valueType="num">
                                      <p:cBhvr additive="base">
                                        <p:cTn id="28" dur="3000" fill="hold"/>
                                        <p:tgtEl>
                                          <p:spTgt spid="12"/>
                                        </p:tgtEl>
                                        <p:attrNameLst>
                                          <p:attrName>ppt_y</p:attrName>
                                        </p:attrNameLst>
                                      </p:cBhvr>
                                      <p:tavLst>
                                        <p:tav tm="0">
                                          <p:val>
                                            <p:strVal val="0-#ppt_h/2"/>
                                          </p:val>
                                        </p:tav>
                                        <p:tav tm="100000">
                                          <p:val>
                                            <p:strVal val="#ppt_y"/>
                                          </p:val>
                                        </p:tav>
                                      </p:tavLst>
                                    </p:anim>
                                  </p:childTnLst>
                                </p:cTn>
                              </p:par>
                            </p:childTnLst>
                          </p:cTn>
                        </p:par>
                        <p:par>
                          <p:cTn id="29" fill="hold">
                            <p:stCondLst>
                              <p:cond delay="15000"/>
                            </p:stCondLst>
                            <p:childTnLst>
                              <p:par>
                                <p:cTn id="30" presetID="2" presetClass="entr" presetSubtype="1" fill="hold"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3000" fill="hold"/>
                                        <p:tgtEl>
                                          <p:spTgt spid="37"/>
                                        </p:tgtEl>
                                        <p:attrNameLst>
                                          <p:attrName>ppt_x</p:attrName>
                                        </p:attrNameLst>
                                      </p:cBhvr>
                                      <p:tavLst>
                                        <p:tav tm="0">
                                          <p:val>
                                            <p:strVal val="#ppt_x"/>
                                          </p:val>
                                        </p:tav>
                                        <p:tav tm="100000">
                                          <p:val>
                                            <p:strVal val="#ppt_x"/>
                                          </p:val>
                                        </p:tav>
                                      </p:tavLst>
                                    </p:anim>
                                    <p:anim calcmode="lin" valueType="num">
                                      <p:cBhvr additive="base">
                                        <p:cTn id="33" dur="3000" fill="hold"/>
                                        <p:tgtEl>
                                          <p:spTgt spid="37"/>
                                        </p:tgtEl>
                                        <p:attrNameLst>
                                          <p:attrName>ppt_y</p:attrName>
                                        </p:attrNameLst>
                                      </p:cBhvr>
                                      <p:tavLst>
                                        <p:tav tm="0">
                                          <p:val>
                                            <p:strVal val="0-#ppt_h/2"/>
                                          </p:val>
                                        </p:tav>
                                        <p:tav tm="100000">
                                          <p:val>
                                            <p:strVal val="#ppt_y"/>
                                          </p:val>
                                        </p:tav>
                                      </p:tavLst>
                                    </p:anim>
                                  </p:childTnLst>
                                </p:cTn>
                              </p:par>
                            </p:childTnLst>
                          </p:cTn>
                        </p:par>
                        <p:par>
                          <p:cTn id="34" fill="hold">
                            <p:stCondLst>
                              <p:cond delay="18000"/>
                            </p:stCondLst>
                            <p:childTnLst>
                              <p:par>
                                <p:cTn id="35" presetID="2" presetClass="entr" presetSubtype="1" fill="hold" nodeType="afterEffect">
                                  <p:stCondLst>
                                    <p:cond delay="0"/>
                                  </p:stCondLst>
                                  <p:childTnLst>
                                    <p:set>
                                      <p:cBhvr>
                                        <p:cTn id="36" dur="1" fill="hold">
                                          <p:stCondLst>
                                            <p:cond delay="0"/>
                                          </p:stCondLst>
                                        </p:cTn>
                                        <p:tgtEl>
                                          <p:spTgt spid="57"/>
                                        </p:tgtEl>
                                        <p:attrNameLst>
                                          <p:attrName>style.visibility</p:attrName>
                                        </p:attrNameLst>
                                      </p:cBhvr>
                                      <p:to>
                                        <p:strVal val="visible"/>
                                      </p:to>
                                    </p:set>
                                    <p:anim calcmode="lin" valueType="num">
                                      <p:cBhvr additive="base">
                                        <p:cTn id="37" dur="3000" fill="hold"/>
                                        <p:tgtEl>
                                          <p:spTgt spid="57"/>
                                        </p:tgtEl>
                                        <p:attrNameLst>
                                          <p:attrName>ppt_x</p:attrName>
                                        </p:attrNameLst>
                                      </p:cBhvr>
                                      <p:tavLst>
                                        <p:tav tm="0">
                                          <p:val>
                                            <p:strVal val="#ppt_x"/>
                                          </p:val>
                                        </p:tav>
                                        <p:tav tm="100000">
                                          <p:val>
                                            <p:strVal val="#ppt_x"/>
                                          </p:val>
                                        </p:tav>
                                      </p:tavLst>
                                    </p:anim>
                                    <p:anim calcmode="lin" valueType="num">
                                      <p:cBhvr additive="base">
                                        <p:cTn id="38" dur="3000" fill="hold"/>
                                        <p:tgtEl>
                                          <p:spTgt spid="57"/>
                                        </p:tgtEl>
                                        <p:attrNameLst>
                                          <p:attrName>ppt_y</p:attrName>
                                        </p:attrNameLst>
                                      </p:cBhvr>
                                      <p:tavLst>
                                        <p:tav tm="0">
                                          <p:val>
                                            <p:strVal val="0-#ppt_h/2"/>
                                          </p:val>
                                        </p:tav>
                                        <p:tav tm="100000">
                                          <p:val>
                                            <p:strVal val="#ppt_y"/>
                                          </p:val>
                                        </p:tav>
                                      </p:tavLst>
                                    </p:anim>
                                  </p:childTnLst>
                                </p:cTn>
                              </p:par>
                            </p:childTnLst>
                          </p:cTn>
                        </p:par>
                        <p:par>
                          <p:cTn id="39" fill="hold">
                            <p:stCondLst>
                              <p:cond delay="21000"/>
                            </p:stCondLst>
                            <p:childTnLst>
                              <p:par>
                                <p:cTn id="40" presetID="2" presetClass="entr" presetSubtype="1" fill="hold" nodeType="afterEffect">
                                  <p:stCondLst>
                                    <p:cond delay="0"/>
                                  </p:stCondLst>
                                  <p:childTnLst>
                                    <p:set>
                                      <p:cBhvr>
                                        <p:cTn id="41" dur="1" fill="hold">
                                          <p:stCondLst>
                                            <p:cond delay="0"/>
                                          </p:stCondLst>
                                        </p:cTn>
                                        <p:tgtEl>
                                          <p:spTgt spid="27"/>
                                        </p:tgtEl>
                                        <p:attrNameLst>
                                          <p:attrName>style.visibility</p:attrName>
                                        </p:attrNameLst>
                                      </p:cBhvr>
                                      <p:to>
                                        <p:strVal val="visible"/>
                                      </p:to>
                                    </p:set>
                                    <p:anim calcmode="lin" valueType="num">
                                      <p:cBhvr additive="base">
                                        <p:cTn id="42" dur="3000" fill="hold"/>
                                        <p:tgtEl>
                                          <p:spTgt spid="27"/>
                                        </p:tgtEl>
                                        <p:attrNameLst>
                                          <p:attrName>ppt_x</p:attrName>
                                        </p:attrNameLst>
                                      </p:cBhvr>
                                      <p:tavLst>
                                        <p:tav tm="0">
                                          <p:val>
                                            <p:strVal val="#ppt_x"/>
                                          </p:val>
                                        </p:tav>
                                        <p:tav tm="100000">
                                          <p:val>
                                            <p:strVal val="#ppt_x"/>
                                          </p:val>
                                        </p:tav>
                                      </p:tavLst>
                                    </p:anim>
                                    <p:anim calcmode="lin" valueType="num">
                                      <p:cBhvr additive="base">
                                        <p:cTn id="43" dur="3000" fill="hold"/>
                                        <p:tgtEl>
                                          <p:spTgt spid="27"/>
                                        </p:tgtEl>
                                        <p:attrNameLst>
                                          <p:attrName>ppt_y</p:attrName>
                                        </p:attrNameLst>
                                      </p:cBhvr>
                                      <p:tavLst>
                                        <p:tav tm="0">
                                          <p:val>
                                            <p:strVal val="0-#ppt_h/2"/>
                                          </p:val>
                                        </p:tav>
                                        <p:tav tm="100000">
                                          <p:val>
                                            <p:strVal val="#ppt_y"/>
                                          </p:val>
                                        </p:tav>
                                      </p:tavLst>
                                    </p:anim>
                                  </p:childTnLst>
                                </p:cTn>
                              </p:par>
                            </p:childTnLst>
                          </p:cTn>
                        </p:par>
                        <p:par>
                          <p:cTn id="44" fill="hold">
                            <p:stCondLst>
                              <p:cond delay="24000"/>
                            </p:stCondLst>
                            <p:childTnLst>
                              <p:par>
                                <p:cTn id="45" presetID="2" presetClass="entr" presetSubtype="1" fill="hold" nodeType="after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3000" fill="hold"/>
                                        <p:tgtEl>
                                          <p:spTgt spid="17"/>
                                        </p:tgtEl>
                                        <p:attrNameLst>
                                          <p:attrName>ppt_x</p:attrName>
                                        </p:attrNameLst>
                                      </p:cBhvr>
                                      <p:tavLst>
                                        <p:tav tm="0">
                                          <p:val>
                                            <p:strVal val="#ppt_x"/>
                                          </p:val>
                                        </p:tav>
                                        <p:tav tm="100000">
                                          <p:val>
                                            <p:strVal val="#ppt_x"/>
                                          </p:val>
                                        </p:tav>
                                      </p:tavLst>
                                    </p:anim>
                                    <p:anim calcmode="lin" valueType="num">
                                      <p:cBhvr additive="base">
                                        <p:cTn id="48" dur="3000" fill="hold"/>
                                        <p:tgtEl>
                                          <p:spTgt spid="17"/>
                                        </p:tgtEl>
                                        <p:attrNameLst>
                                          <p:attrName>ppt_y</p:attrName>
                                        </p:attrNameLst>
                                      </p:cBhvr>
                                      <p:tavLst>
                                        <p:tav tm="0">
                                          <p:val>
                                            <p:strVal val="0-#ppt_h/2"/>
                                          </p:val>
                                        </p:tav>
                                        <p:tav tm="100000">
                                          <p:val>
                                            <p:strVal val="#ppt_y"/>
                                          </p:val>
                                        </p:tav>
                                      </p:tavLst>
                                    </p:anim>
                                  </p:childTnLst>
                                </p:cTn>
                              </p:par>
                            </p:childTnLst>
                          </p:cTn>
                        </p:par>
                        <p:par>
                          <p:cTn id="49" fill="hold">
                            <p:stCondLst>
                              <p:cond delay="27000"/>
                            </p:stCondLst>
                            <p:childTnLst>
                              <p:par>
                                <p:cTn id="50" presetID="2" presetClass="entr" presetSubtype="1" fill="hold" nodeType="afterEffect">
                                  <p:stCondLst>
                                    <p:cond delay="0"/>
                                  </p:stCondLst>
                                  <p:childTnLst>
                                    <p:set>
                                      <p:cBhvr>
                                        <p:cTn id="51" dur="1" fill="hold">
                                          <p:stCondLst>
                                            <p:cond delay="0"/>
                                          </p:stCondLst>
                                        </p:cTn>
                                        <p:tgtEl>
                                          <p:spTgt spid="22"/>
                                        </p:tgtEl>
                                        <p:attrNameLst>
                                          <p:attrName>style.visibility</p:attrName>
                                        </p:attrNameLst>
                                      </p:cBhvr>
                                      <p:to>
                                        <p:strVal val="visible"/>
                                      </p:to>
                                    </p:set>
                                    <p:anim calcmode="lin" valueType="num">
                                      <p:cBhvr additive="base">
                                        <p:cTn id="52" dur="3000" fill="hold"/>
                                        <p:tgtEl>
                                          <p:spTgt spid="22"/>
                                        </p:tgtEl>
                                        <p:attrNameLst>
                                          <p:attrName>ppt_x</p:attrName>
                                        </p:attrNameLst>
                                      </p:cBhvr>
                                      <p:tavLst>
                                        <p:tav tm="0">
                                          <p:val>
                                            <p:strVal val="#ppt_x"/>
                                          </p:val>
                                        </p:tav>
                                        <p:tav tm="100000">
                                          <p:val>
                                            <p:strVal val="#ppt_x"/>
                                          </p:val>
                                        </p:tav>
                                      </p:tavLst>
                                    </p:anim>
                                    <p:anim calcmode="lin" valueType="num">
                                      <p:cBhvr additive="base">
                                        <p:cTn id="53" dur="3000" fill="hold"/>
                                        <p:tgtEl>
                                          <p:spTgt spid="22"/>
                                        </p:tgtEl>
                                        <p:attrNameLst>
                                          <p:attrName>ppt_y</p:attrName>
                                        </p:attrNameLst>
                                      </p:cBhvr>
                                      <p:tavLst>
                                        <p:tav tm="0">
                                          <p:val>
                                            <p:strVal val="0-#ppt_h/2"/>
                                          </p:val>
                                        </p:tav>
                                        <p:tav tm="100000">
                                          <p:val>
                                            <p:strVal val="#ppt_y"/>
                                          </p:val>
                                        </p:tav>
                                      </p:tavLst>
                                    </p:anim>
                                  </p:childTnLst>
                                </p:cTn>
                              </p:par>
                            </p:childTnLst>
                          </p:cTn>
                        </p:par>
                        <p:par>
                          <p:cTn id="54" fill="hold">
                            <p:stCondLst>
                              <p:cond delay="30000"/>
                            </p:stCondLst>
                            <p:childTnLst>
                              <p:par>
                                <p:cTn id="55" presetID="2" presetClass="entr" presetSubtype="1" fill="hold" nodeType="afterEffect">
                                  <p:stCondLst>
                                    <p:cond delay="0"/>
                                  </p:stCondLst>
                                  <p:childTnLst>
                                    <p:set>
                                      <p:cBhvr>
                                        <p:cTn id="56" dur="1" fill="hold">
                                          <p:stCondLst>
                                            <p:cond delay="0"/>
                                          </p:stCondLst>
                                        </p:cTn>
                                        <p:tgtEl>
                                          <p:spTgt spid="32"/>
                                        </p:tgtEl>
                                        <p:attrNameLst>
                                          <p:attrName>style.visibility</p:attrName>
                                        </p:attrNameLst>
                                      </p:cBhvr>
                                      <p:to>
                                        <p:strVal val="visible"/>
                                      </p:to>
                                    </p:set>
                                    <p:anim calcmode="lin" valueType="num">
                                      <p:cBhvr additive="base">
                                        <p:cTn id="57" dur="3000" fill="hold"/>
                                        <p:tgtEl>
                                          <p:spTgt spid="32"/>
                                        </p:tgtEl>
                                        <p:attrNameLst>
                                          <p:attrName>ppt_x</p:attrName>
                                        </p:attrNameLst>
                                      </p:cBhvr>
                                      <p:tavLst>
                                        <p:tav tm="0">
                                          <p:val>
                                            <p:strVal val="#ppt_x"/>
                                          </p:val>
                                        </p:tav>
                                        <p:tav tm="100000">
                                          <p:val>
                                            <p:strVal val="#ppt_x"/>
                                          </p:val>
                                        </p:tav>
                                      </p:tavLst>
                                    </p:anim>
                                    <p:anim calcmode="lin" valueType="num">
                                      <p:cBhvr additive="base">
                                        <p:cTn id="58" dur="3000" fill="hold"/>
                                        <p:tgtEl>
                                          <p:spTgt spid="32"/>
                                        </p:tgtEl>
                                        <p:attrNameLst>
                                          <p:attrName>ppt_y</p:attrName>
                                        </p:attrNameLst>
                                      </p:cBhvr>
                                      <p:tavLst>
                                        <p:tav tm="0">
                                          <p:val>
                                            <p:strVal val="0-#ppt_h/2"/>
                                          </p:val>
                                        </p:tav>
                                        <p:tav tm="100000">
                                          <p:val>
                                            <p:strVal val="#ppt_y"/>
                                          </p:val>
                                        </p:tav>
                                      </p:tavLst>
                                    </p:anim>
                                  </p:childTnLst>
                                </p:cTn>
                              </p:par>
                            </p:childTnLst>
                          </p:cTn>
                        </p:par>
                        <p:par>
                          <p:cTn id="59" fill="hold">
                            <p:stCondLst>
                              <p:cond delay="33000"/>
                            </p:stCondLst>
                            <p:childTnLst>
                              <p:par>
                                <p:cTn id="60" presetID="2" presetClass="entr" presetSubtype="1" fill="hold" nodeType="afterEffect">
                                  <p:stCondLst>
                                    <p:cond delay="0"/>
                                  </p:stCondLst>
                                  <p:childTnLst>
                                    <p:set>
                                      <p:cBhvr>
                                        <p:cTn id="61" dur="1" fill="hold">
                                          <p:stCondLst>
                                            <p:cond delay="0"/>
                                          </p:stCondLst>
                                        </p:cTn>
                                        <p:tgtEl>
                                          <p:spTgt spid="47"/>
                                        </p:tgtEl>
                                        <p:attrNameLst>
                                          <p:attrName>style.visibility</p:attrName>
                                        </p:attrNameLst>
                                      </p:cBhvr>
                                      <p:to>
                                        <p:strVal val="visible"/>
                                      </p:to>
                                    </p:set>
                                    <p:anim calcmode="lin" valueType="num">
                                      <p:cBhvr additive="base">
                                        <p:cTn id="62" dur="3000" fill="hold"/>
                                        <p:tgtEl>
                                          <p:spTgt spid="47"/>
                                        </p:tgtEl>
                                        <p:attrNameLst>
                                          <p:attrName>ppt_x</p:attrName>
                                        </p:attrNameLst>
                                      </p:cBhvr>
                                      <p:tavLst>
                                        <p:tav tm="0">
                                          <p:val>
                                            <p:strVal val="#ppt_x"/>
                                          </p:val>
                                        </p:tav>
                                        <p:tav tm="100000">
                                          <p:val>
                                            <p:strVal val="#ppt_x"/>
                                          </p:val>
                                        </p:tav>
                                      </p:tavLst>
                                    </p:anim>
                                    <p:anim calcmode="lin" valueType="num">
                                      <p:cBhvr additive="base">
                                        <p:cTn id="63" dur="3000" fill="hold"/>
                                        <p:tgtEl>
                                          <p:spTgt spid="47"/>
                                        </p:tgtEl>
                                        <p:attrNameLst>
                                          <p:attrName>ppt_y</p:attrName>
                                        </p:attrNameLst>
                                      </p:cBhvr>
                                      <p:tavLst>
                                        <p:tav tm="0">
                                          <p:val>
                                            <p:strVal val="0-#ppt_h/2"/>
                                          </p:val>
                                        </p:tav>
                                        <p:tav tm="100000">
                                          <p:val>
                                            <p:strVal val="#ppt_y"/>
                                          </p:val>
                                        </p:tav>
                                      </p:tavLst>
                                    </p:anim>
                                  </p:childTnLst>
                                </p:cTn>
                              </p:par>
                            </p:childTnLst>
                          </p:cTn>
                        </p:par>
                        <p:par>
                          <p:cTn id="64" fill="hold">
                            <p:stCondLst>
                              <p:cond delay="36000"/>
                            </p:stCondLst>
                            <p:childTnLst>
                              <p:par>
                                <p:cTn id="65" presetID="2" presetClass="entr" presetSubtype="1" fill="hold" nodeType="afterEffect">
                                  <p:stCondLst>
                                    <p:cond delay="0"/>
                                  </p:stCondLst>
                                  <p:childTnLst>
                                    <p:set>
                                      <p:cBhvr>
                                        <p:cTn id="66" dur="1" fill="hold">
                                          <p:stCondLst>
                                            <p:cond delay="0"/>
                                          </p:stCondLst>
                                        </p:cTn>
                                        <p:tgtEl>
                                          <p:spTgt spid="52"/>
                                        </p:tgtEl>
                                        <p:attrNameLst>
                                          <p:attrName>style.visibility</p:attrName>
                                        </p:attrNameLst>
                                      </p:cBhvr>
                                      <p:to>
                                        <p:strVal val="visible"/>
                                      </p:to>
                                    </p:set>
                                    <p:anim calcmode="lin" valueType="num">
                                      <p:cBhvr additive="base">
                                        <p:cTn id="67" dur="3000" fill="hold"/>
                                        <p:tgtEl>
                                          <p:spTgt spid="52"/>
                                        </p:tgtEl>
                                        <p:attrNameLst>
                                          <p:attrName>ppt_x</p:attrName>
                                        </p:attrNameLst>
                                      </p:cBhvr>
                                      <p:tavLst>
                                        <p:tav tm="0">
                                          <p:val>
                                            <p:strVal val="#ppt_x"/>
                                          </p:val>
                                        </p:tav>
                                        <p:tav tm="100000">
                                          <p:val>
                                            <p:strVal val="#ppt_x"/>
                                          </p:val>
                                        </p:tav>
                                      </p:tavLst>
                                    </p:anim>
                                    <p:anim calcmode="lin" valueType="num">
                                      <p:cBhvr additive="base">
                                        <p:cTn id="68" dur="3000" fill="hold"/>
                                        <p:tgtEl>
                                          <p:spTgt spid="52"/>
                                        </p:tgtEl>
                                        <p:attrNameLst>
                                          <p:attrName>ppt_y</p:attrName>
                                        </p:attrNameLst>
                                      </p:cBhvr>
                                      <p:tavLst>
                                        <p:tav tm="0">
                                          <p:val>
                                            <p:strVal val="0-#ppt_h/2"/>
                                          </p:val>
                                        </p:tav>
                                        <p:tav tm="100000">
                                          <p:val>
                                            <p:strVal val="#ppt_y"/>
                                          </p:val>
                                        </p:tav>
                                      </p:tavLst>
                                    </p:anim>
                                  </p:childTnLst>
                                </p:cTn>
                              </p:par>
                            </p:childTnLst>
                          </p:cTn>
                        </p:par>
                        <p:par>
                          <p:cTn id="69" fill="hold">
                            <p:stCondLst>
                              <p:cond delay="39000"/>
                            </p:stCondLst>
                            <p:childTnLst>
                              <p:par>
                                <p:cTn id="70" presetID="2" presetClass="entr" presetSubtype="1" fill="hold" nodeType="afterEffect">
                                  <p:stCondLst>
                                    <p:cond delay="0"/>
                                  </p:stCondLst>
                                  <p:childTnLst>
                                    <p:set>
                                      <p:cBhvr>
                                        <p:cTn id="71" dur="1" fill="hold">
                                          <p:stCondLst>
                                            <p:cond delay="0"/>
                                          </p:stCondLst>
                                        </p:cTn>
                                        <p:tgtEl>
                                          <p:spTgt spid="62"/>
                                        </p:tgtEl>
                                        <p:attrNameLst>
                                          <p:attrName>style.visibility</p:attrName>
                                        </p:attrNameLst>
                                      </p:cBhvr>
                                      <p:to>
                                        <p:strVal val="visible"/>
                                      </p:to>
                                    </p:set>
                                    <p:anim calcmode="lin" valueType="num">
                                      <p:cBhvr additive="base">
                                        <p:cTn id="72" dur="3000" fill="hold"/>
                                        <p:tgtEl>
                                          <p:spTgt spid="62"/>
                                        </p:tgtEl>
                                        <p:attrNameLst>
                                          <p:attrName>ppt_x</p:attrName>
                                        </p:attrNameLst>
                                      </p:cBhvr>
                                      <p:tavLst>
                                        <p:tav tm="0">
                                          <p:val>
                                            <p:strVal val="#ppt_x"/>
                                          </p:val>
                                        </p:tav>
                                        <p:tav tm="100000">
                                          <p:val>
                                            <p:strVal val="#ppt_x"/>
                                          </p:val>
                                        </p:tav>
                                      </p:tavLst>
                                    </p:anim>
                                    <p:anim calcmode="lin" valueType="num">
                                      <p:cBhvr additive="base">
                                        <p:cTn id="73" dur="3000" fill="hold"/>
                                        <p:tgtEl>
                                          <p:spTgt spid="62"/>
                                        </p:tgtEl>
                                        <p:attrNameLst>
                                          <p:attrName>ppt_y</p:attrName>
                                        </p:attrNameLst>
                                      </p:cBhvr>
                                      <p:tavLst>
                                        <p:tav tm="0">
                                          <p:val>
                                            <p:strVal val="0-#ppt_h/2"/>
                                          </p:val>
                                        </p:tav>
                                        <p:tav tm="100000">
                                          <p:val>
                                            <p:strVal val="#ppt_y"/>
                                          </p:val>
                                        </p:tav>
                                      </p:tavLst>
                                    </p:anim>
                                  </p:childTnLst>
                                </p:cTn>
                              </p:par>
                            </p:childTnLst>
                          </p:cTn>
                        </p:par>
                        <p:par>
                          <p:cTn id="74" fill="hold">
                            <p:stCondLst>
                              <p:cond delay="42000"/>
                            </p:stCondLst>
                            <p:childTnLst>
                              <p:par>
                                <p:cTn id="75" presetID="2" presetClass="entr" presetSubtype="1" fill="hold" nodeType="afterEffect">
                                  <p:stCondLst>
                                    <p:cond delay="0"/>
                                  </p:stCondLst>
                                  <p:childTnLst>
                                    <p:set>
                                      <p:cBhvr>
                                        <p:cTn id="76" dur="1" fill="hold">
                                          <p:stCondLst>
                                            <p:cond delay="0"/>
                                          </p:stCondLst>
                                        </p:cTn>
                                        <p:tgtEl>
                                          <p:spTgt spid="82"/>
                                        </p:tgtEl>
                                        <p:attrNameLst>
                                          <p:attrName>style.visibility</p:attrName>
                                        </p:attrNameLst>
                                      </p:cBhvr>
                                      <p:to>
                                        <p:strVal val="visible"/>
                                      </p:to>
                                    </p:set>
                                    <p:anim calcmode="lin" valueType="num">
                                      <p:cBhvr additive="base">
                                        <p:cTn id="77" dur="3000" fill="hold"/>
                                        <p:tgtEl>
                                          <p:spTgt spid="82"/>
                                        </p:tgtEl>
                                        <p:attrNameLst>
                                          <p:attrName>ppt_x</p:attrName>
                                        </p:attrNameLst>
                                      </p:cBhvr>
                                      <p:tavLst>
                                        <p:tav tm="0">
                                          <p:val>
                                            <p:strVal val="#ppt_x"/>
                                          </p:val>
                                        </p:tav>
                                        <p:tav tm="100000">
                                          <p:val>
                                            <p:strVal val="#ppt_x"/>
                                          </p:val>
                                        </p:tav>
                                      </p:tavLst>
                                    </p:anim>
                                    <p:anim calcmode="lin" valueType="num">
                                      <p:cBhvr additive="base">
                                        <p:cTn id="78" dur="3000" fill="hold"/>
                                        <p:tgtEl>
                                          <p:spTgt spid="82"/>
                                        </p:tgtEl>
                                        <p:attrNameLst>
                                          <p:attrName>ppt_y</p:attrName>
                                        </p:attrNameLst>
                                      </p:cBhvr>
                                      <p:tavLst>
                                        <p:tav tm="0">
                                          <p:val>
                                            <p:strVal val="0-#ppt_h/2"/>
                                          </p:val>
                                        </p:tav>
                                        <p:tav tm="100000">
                                          <p:val>
                                            <p:strVal val="#ppt_y"/>
                                          </p:val>
                                        </p:tav>
                                      </p:tavLst>
                                    </p:anim>
                                  </p:childTnLst>
                                </p:cTn>
                              </p:par>
                            </p:childTnLst>
                          </p:cTn>
                        </p:par>
                        <p:par>
                          <p:cTn id="79" fill="hold">
                            <p:stCondLst>
                              <p:cond delay="45000"/>
                            </p:stCondLst>
                            <p:childTnLst>
                              <p:par>
                                <p:cTn id="80" presetID="2" presetClass="entr" presetSubtype="1" fill="hold" nodeType="afterEffect">
                                  <p:stCondLst>
                                    <p:cond delay="0"/>
                                  </p:stCondLst>
                                  <p:childTnLst>
                                    <p:set>
                                      <p:cBhvr>
                                        <p:cTn id="81" dur="1" fill="hold">
                                          <p:stCondLst>
                                            <p:cond delay="0"/>
                                          </p:stCondLst>
                                        </p:cTn>
                                        <p:tgtEl>
                                          <p:spTgt spid="87"/>
                                        </p:tgtEl>
                                        <p:attrNameLst>
                                          <p:attrName>style.visibility</p:attrName>
                                        </p:attrNameLst>
                                      </p:cBhvr>
                                      <p:to>
                                        <p:strVal val="visible"/>
                                      </p:to>
                                    </p:set>
                                    <p:anim calcmode="lin" valueType="num">
                                      <p:cBhvr additive="base">
                                        <p:cTn id="82" dur="3000" fill="hold"/>
                                        <p:tgtEl>
                                          <p:spTgt spid="87"/>
                                        </p:tgtEl>
                                        <p:attrNameLst>
                                          <p:attrName>ppt_x</p:attrName>
                                        </p:attrNameLst>
                                      </p:cBhvr>
                                      <p:tavLst>
                                        <p:tav tm="0">
                                          <p:val>
                                            <p:strVal val="#ppt_x"/>
                                          </p:val>
                                        </p:tav>
                                        <p:tav tm="100000">
                                          <p:val>
                                            <p:strVal val="#ppt_x"/>
                                          </p:val>
                                        </p:tav>
                                      </p:tavLst>
                                    </p:anim>
                                    <p:anim calcmode="lin" valueType="num">
                                      <p:cBhvr additive="base">
                                        <p:cTn id="83" dur="3000" fill="hold"/>
                                        <p:tgtEl>
                                          <p:spTgt spid="87"/>
                                        </p:tgtEl>
                                        <p:attrNameLst>
                                          <p:attrName>ppt_y</p:attrName>
                                        </p:attrNameLst>
                                      </p:cBhvr>
                                      <p:tavLst>
                                        <p:tav tm="0">
                                          <p:val>
                                            <p:strVal val="0-#ppt_h/2"/>
                                          </p:val>
                                        </p:tav>
                                        <p:tav tm="100000">
                                          <p:val>
                                            <p:strVal val="#ppt_y"/>
                                          </p:val>
                                        </p:tav>
                                      </p:tavLst>
                                    </p:anim>
                                  </p:childTnLst>
                                </p:cTn>
                              </p:par>
                            </p:childTnLst>
                          </p:cTn>
                        </p:par>
                        <p:par>
                          <p:cTn id="84" fill="hold">
                            <p:stCondLst>
                              <p:cond delay="48000"/>
                            </p:stCondLst>
                            <p:childTnLst>
                              <p:par>
                                <p:cTn id="85" presetID="2" presetClass="entr" presetSubtype="1" fill="hold" nodeType="afterEffect">
                                  <p:stCondLst>
                                    <p:cond delay="0"/>
                                  </p:stCondLst>
                                  <p:childTnLst>
                                    <p:set>
                                      <p:cBhvr>
                                        <p:cTn id="86" dur="1" fill="hold">
                                          <p:stCondLst>
                                            <p:cond delay="0"/>
                                          </p:stCondLst>
                                        </p:cTn>
                                        <p:tgtEl>
                                          <p:spTgt spid="92"/>
                                        </p:tgtEl>
                                        <p:attrNameLst>
                                          <p:attrName>style.visibility</p:attrName>
                                        </p:attrNameLst>
                                      </p:cBhvr>
                                      <p:to>
                                        <p:strVal val="visible"/>
                                      </p:to>
                                    </p:set>
                                    <p:anim calcmode="lin" valueType="num">
                                      <p:cBhvr additive="base">
                                        <p:cTn id="87" dur="3000" fill="hold"/>
                                        <p:tgtEl>
                                          <p:spTgt spid="92"/>
                                        </p:tgtEl>
                                        <p:attrNameLst>
                                          <p:attrName>ppt_x</p:attrName>
                                        </p:attrNameLst>
                                      </p:cBhvr>
                                      <p:tavLst>
                                        <p:tav tm="0">
                                          <p:val>
                                            <p:strVal val="#ppt_x"/>
                                          </p:val>
                                        </p:tav>
                                        <p:tav tm="100000">
                                          <p:val>
                                            <p:strVal val="#ppt_x"/>
                                          </p:val>
                                        </p:tav>
                                      </p:tavLst>
                                    </p:anim>
                                    <p:anim calcmode="lin" valueType="num">
                                      <p:cBhvr additive="base">
                                        <p:cTn id="88" dur="3000" fill="hold"/>
                                        <p:tgtEl>
                                          <p:spTgt spid="92"/>
                                        </p:tgtEl>
                                        <p:attrNameLst>
                                          <p:attrName>ppt_y</p:attrName>
                                        </p:attrNameLst>
                                      </p:cBhvr>
                                      <p:tavLst>
                                        <p:tav tm="0">
                                          <p:val>
                                            <p:strVal val="0-#ppt_h/2"/>
                                          </p:val>
                                        </p:tav>
                                        <p:tav tm="100000">
                                          <p:val>
                                            <p:strVal val="#ppt_y"/>
                                          </p:val>
                                        </p:tav>
                                      </p:tavLst>
                                    </p:anim>
                                  </p:childTnLst>
                                </p:cTn>
                              </p:par>
                            </p:childTnLst>
                          </p:cTn>
                        </p:par>
                        <p:par>
                          <p:cTn id="89" fill="hold">
                            <p:stCondLst>
                              <p:cond delay="51000"/>
                            </p:stCondLst>
                            <p:childTnLst>
                              <p:par>
                                <p:cTn id="90" presetID="2" presetClass="entr" presetSubtype="1" fill="hold" nodeType="afterEffect">
                                  <p:stCondLst>
                                    <p:cond delay="0"/>
                                  </p:stCondLst>
                                  <p:childTnLst>
                                    <p:set>
                                      <p:cBhvr>
                                        <p:cTn id="91" dur="1" fill="hold">
                                          <p:stCondLst>
                                            <p:cond delay="0"/>
                                          </p:stCondLst>
                                        </p:cTn>
                                        <p:tgtEl>
                                          <p:spTgt spid="97"/>
                                        </p:tgtEl>
                                        <p:attrNameLst>
                                          <p:attrName>style.visibility</p:attrName>
                                        </p:attrNameLst>
                                      </p:cBhvr>
                                      <p:to>
                                        <p:strVal val="visible"/>
                                      </p:to>
                                    </p:set>
                                    <p:anim calcmode="lin" valueType="num">
                                      <p:cBhvr additive="base">
                                        <p:cTn id="92" dur="3000" fill="hold"/>
                                        <p:tgtEl>
                                          <p:spTgt spid="97"/>
                                        </p:tgtEl>
                                        <p:attrNameLst>
                                          <p:attrName>ppt_x</p:attrName>
                                        </p:attrNameLst>
                                      </p:cBhvr>
                                      <p:tavLst>
                                        <p:tav tm="0">
                                          <p:val>
                                            <p:strVal val="#ppt_x"/>
                                          </p:val>
                                        </p:tav>
                                        <p:tav tm="100000">
                                          <p:val>
                                            <p:strVal val="#ppt_x"/>
                                          </p:val>
                                        </p:tav>
                                      </p:tavLst>
                                    </p:anim>
                                    <p:anim calcmode="lin" valueType="num">
                                      <p:cBhvr additive="base">
                                        <p:cTn id="93" dur="3000" fill="hold"/>
                                        <p:tgtEl>
                                          <p:spTgt spid="97"/>
                                        </p:tgtEl>
                                        <p:attrNameLst>
                                          <p:attrName>ppt_y</p:attrName>
                                        </p:attrNameLst>
                                      </p:cBhvr>
                                      <p:tavLst>
                                        <p:tav tm="0">
                                          <p:val>
                                            <p:strVal val="0-#ppt_h/2"/>
                                          </p:val>
                                        </p:tav>
                                        <p:tav tm="100000">
                                          <p:val>
                                            <p:strVal val="#ppt_y"/>
                                          </p:val>
                                        </p:tav>
                                      </p:tavLst>
                                    </p:anim>
                                  </p:childTnLst>
                                </p:cTn>
                              </p:par>
                            </p:childTnLst>
                          </p:cTn>
                        </p:par>
                        <p:par>
                          <p:cTn id="94" fill="hold">
                            <p:stCondLst>
                              <p:cond delay="54000"/>
                            </p:stCondLst>
                            <p:childTnLst>
                              <p:par>
                                <p:cTn id="95" presetID="2" presetClass="entr" presetSubtype="1" fill="hold" nodeType="afterEffect">
                                  <p:stCondLst>
                                    <p:cond delay="0"/>
                                  </p:stCondLst>
                                  <p:childTnLst>
                                    <p:set>
                                      <p:cBhvr>
                                        <p:cTn id="96" dur="1" fill="hold">
                                          <p:stCondLst>
                                            <p:cond delay="0"/>
                                          </p:stCondLst>
                                        </p:cTn>
                                        <p:tgtEl>
                                          <p:spTgt spid="102"/>
                                        </p:tgtEl>
                                        <p:attrNameLst>
                                          <p:attrName>style.visibility</p:attrName>
                                        </p:attrNameLst>
                                      </p:cBhvr>
                                      <p:to>
                                        <p:strVal val="visible"/>
                                      </p:to>
                                    </p:set>
                                    <p:anim calcmode="lin" valueType="num">
                                      <p:cBhvr additive="base">
                                        <p:cTn id="97" dur="3000" fill="hold"/>
                                        <p:tgtEl>
                                          <p:spTgt spid="102"/>
                                        </p:tgtEl>
                                        <p:attrNameLst>
                                          <p:attrName>ppt_x</p:attrName>
                                        </p:attrNameLst>
                                      </p:cBhvr>
                                      <p:tavLst>
                                        <p:tav tm="0">
                                          <p:val>
                                            <p:strVal val="#ppt_x"/>
                                          </p:val>
                                        </p:tav>
                                        <p:tav tm="100000">
                                          <p:val>
                                            <p:strVal val="#ppt_x"/>
                                          </p:val>
                                        </p:tav>
                                      </p:tavLst>
                                    </p:anim>
                                    <p:anim calcmode="lin" valueType="num">
                                      <p:cBhvr additive="base">
                                        <p:cTn id="98" dur="3000" fill="hold"/>
                                        <p:tgtEl>
                                          <p:spTgt spid="102"/>
                                        </p:tgtEl>
                                        <p:attrNameLst>
                                          <p:attrName>ppt_y</p:attrName>
                                        </p:attrNameLst>
                                      </p:cBhvr>
                                      <p:tavLst>
                                        <p:tav tm="0">
                                          <p:val>
                                            <p:strVal val="0-#ppt_h/2"/>
                                          </p:val>
                                        </p:tav>
                                        <p:tav tm="100000">
                                          <p:val>
                                            <p:strVal val="#ppt_y"/>
                                          </p:val>
                                        </p:tav>
                                      </p:tavLst>
                                    </p:anim>
                                  </p:childTnLst>
                                </p:cTn>
                              </p:par>
                            </p:childTnLst>
                          </p:cTn>
                        </p:par>
                        <p:par>
                          <p:cTn id="99" fill="hold">
                            <p:stCondLst>
                              <p:cond delay="57000"/>
                            </p:stCondLst>
                            <p:childTnLst>
                              <p:par>
                                <p:cTn id="100" presetID="2" presetClass="entr" presetSubtype="1" fill="hold" nodeType="afterEffect">
                                  <p:stCondLst>
                                    <p:cond delay="0"/>
                                  </p:stCondLst>
                                  <p:childTnLst>
                                    <p:set>
                                      <p:cBhvr>
                                        <p:cTn id="101" dur="1" fill="hold">
                                          <p:stCondLst>
                                            <p:cond delay="0"/>
                                          </p:stCondLst>
                                        </p:cTn>
                                        <p:tgtEl>
                                          <p:spTgt spid="107"/>
                                        </p:tgtEl>
                                        <p:attrNameLst>
                                          <p:attrName>style.visibility</p:attrName>
                                        </p:attrNameLst>
                                      </p:cBhvr>
                                      <p:to>
                                        <p:strVal val="visible"/>
                                      </p:to>
                                    </p:set>
                                    <p:anim calcmode="lin" valueType="num">
                                      <p:cBhvr additive="base">
                                        <p:cTn id="102" dur="3000" fill="hold"/>
                                        <p:tgtEl>
                                          <p:spTgt spid="107"/>
                                        </p:tgtEl>
                                        <p:attrNameLst>
                                          <p:attrName>ppt_x</p:attrName>
                                        </p:attrNameLst>
                                      </p:cBhvr>
                                      <p:tavLst>
                                        <p:tav tm="0">
                                          <p:val>
                                            <p:strVal val="#ppt_x"/>
                                          </p:val>
                                        </p:tav>
                                        <p:tav tm="100000">
                                          <p:val>
                                            <p:strVal val="#ppt_x"/>
                                          </p:val>
                                        </p:tav>
                                      </p:tavLst>
                                    </p:anim>
                                    <p:anim calcmode="lin" valueType="num">
                                      <p:cBhvr additive="base">
                                        <p:cTn id="103" dur="3000" fill="hold"/>
                                        <p:tgtEl>
                                          <p:spTgt spid="107"/>
                                        </p:tgtEl>
                                        <p:attrNameLst>
                                          <p:attrName>ppt_y</p:attrName>
                                        </p:attrNameLst>
                                      </p:cBhvr>
                                      <p:tavLst>
                                        <p:tav tm="0">
                                          <p:val>
                                            <p:strVal val="0-#ppt_h/2"/>
                                          </p:val>
                                        </p:tav>
                                        <p:tav tm="100000">
                                          <p:val>
                                            <p:strVal val="#ppt_y"/>
                                          </p:val>
                                        </p:tav>
                                      </p:tavLst>
                                    </p:anim>
                                  </p:childTnLst>
                                </p:cTn>
                              </p:par>
                            </p:childTnLst>
                          </p:cTn>
                        </p:par>
                        <p:par>
                          <p:cTn id="104" fill="hold">
                            <p:stCondLst>
                              <p:cond delay="60000"/>
                            </p:stCondLst>
                            <p:childTnLst>
                              <p:par>
                                <p:cTn id="105" presetID="2" presetClass="entr" presetSubtype="1" fill="hold" nodeType="afterEffect">
                                  <p:stCondLst>
                                    <p:cond delay="0"/>
                                  </p:stCondLst>
                                  <p:childTnLst>
                                    <p:set>
                                      <p:cBhvr>
                                        <p:cTn id="106" dur="1" fill="hold">
                                          <p:stCondLst>
                                            <p:cond delay="0"/>
                                          </p:stCondLst>
                                        </p:cTn>
                                        <p:tgtEl>
                                          <p:spTgt spid="112"/>
                                        </p:tgtEl>
                                        <p:attrNameLst>
                                          <p:attrName>style.visibility</p:attrName>
                                        </p:attrNameLst>
                                      </p:cBhvr>
                                      <p:to>
                                        <p:strVal val="visible"/>
                                      </p:to>
                                    </p:set>
                                    <p:anim calcmode="lin" valueType="num">
                                      <p:cBhvr additive="base">
                                        <p:cTn id="107" dur="3000" fill="hold"/>
                                        <p:tgtEl>
                                          <p:spTgt spid="112"/>
                                        </p:tgtEl>
                                        <p:attrNameLst>
                                          <p:attrName>ppt_x</p:attrName>
                                        </p:attrNameLst>
                                      </p:cBhvr>
                                      <p:tavLst>
                                        <p:tav tm="0">
                                          <p:val>
                                            <p:strVal val="#ppt_x"/>
                                          </p:val>
                                        </p:tav>
                                        <p:tav tm="100000">
                                          <p:val>
                                            <p:strVal val="#ppt_x"/>
                                          </p:val>
                                        </p:tav>
                                      </p:tavLst>
                                    </p:anim>
                                    <p:anim calcmode="lin" valueType="num">
                                      <p:cBhvr additive="base">
                                        <p:cTn id="108" dur="3000" fill="hold"/>
                                        <p:tgtEl>
                                          <p:spTgt spid="112"/>
                                        </p:tgtEl>
                                        <p:attrNameLst>
                                          <p:attrName>ppt_y</p:attrName>
                                        </p:attrNameLst>
                                      </p:cBhvr>
                                      <p:tavLst>
                                        <p:tav tm="0">
                                          <p:val>
                                            <p:strVal val="0-#ppt_h/2"/>
                                          </p:val>
                                        </p:tav>
                                        <p:tav tm="100000">
                                          <p:val>
                                            <p:strVal val="#ppt_y"/>
                                          </p:val>
                                        </p:tav>
                                      </p:tavLst>
                                    </p:anim>
                                  </p:childTnLst>
                                </p:cTn>
                              </p:par>
                            </p:childTnLst>
                          </p:cTn>
                        </p:par>
                        <p:par>
                          <p:cTn id="109" fill="hold">
                            <p:stCondLst>
                              <p:cond delay="63000"/>
                            </p:stCondLst>
                            <p:childTnLst>
                              <p:par>
                                <p:cTn id="110" presetID="2" presetClass="entr" presetSubtype="1" fill="hold" nodeType="afterEffect">
                                  <p:stCondLst>
                                    <p:cond delay="0"/>
                                  </p:stCondLst>
                                  <p:childTnLst>
                                    <p:set>
                                      <p:cBhvr>
                                        <p:cTn id="111" dur="1" fill="hold">
                                          <p:stCondLst>
                                            <p:cond delay="0"/>
                                          </p:stCondLst>
                                        </p:cTn>
                                        <p:tgtEl>
                                          <p:spTgt spid="117"/>
                                        </p:tgtEl>
                                        <p:attrNameLst>
                                          <p:attrName>style.visibility</p:attrName>
                                        </p:attrNameLst>
                                      </p:cBhvr>
                                      <p:to>
                                        <p:strVal val="visible"/>
                                      </p:to>
                                    </p:set>
                                    <p:anim calcmode="lin" valueType="num">
                                      <p:cBhvr additive="base">
                                        <p:cTn id="112" dur="3000" fill="hold"/>
                                        <p:tgtEl>
                                          <p:spTgt spid="117"/>
                                        </p:tgtEl>
                                        <p:attrNameLst>
                                          <p:attrName>ppt_x</p:attrName>
                                        </p:attrNameLst>
                                      </p:cBhvr>
                                      <p:tavLst>
                                        <p:tav tm="0">
                                          <p:val>
                                            <p:strVal val="#ppt_x"/>
                                          </p:val>
                                        </p:tav>
                                        <p:tav tm="100000">
                                          <p:val>
                                            <p:strVal val="#ppt_x"/>
                                          </p:val>
                                        </p:tav>
                                      </p:tavLst>
                                    </p:anim>
                                    <p:anim calcmode="lin" valueType="num">
                                      <p:cBhvr additive="base">
                                        <p:cTn id="113" dur="3000" fill="hold"/>
                                        <p:tgtEl>
                                          <p:spTgt spid="117"/>
                                        </p:tgtEl>
                                        <p:attrNameLst>
                                          <p:attrName>ppt_y</p:attrName>
                                        </p:attrNameLst>
                                      </p:cBhvr>
                                      <p:tavLst>
                                        <p:tav tm="0">
                                          <p:val>
                                            <p:strVal val="0-#ppt_h/2"/>
                                          </p:val>
                                        </p:tav>
                                        <p:tav tm="100000">
                                          <p:val>
                                            <p:strVal val="#ppt_y"/>
                                          </p:val>
                                        </p:tav>
                                      </p:tavLst>
                                    </p:anim>
                                  </p:childTnLst>
                                </p:cTn>
                              </p:par>
                            </p:childTnLst>
                          </p:cTn>
                        </p:par>
                        <p:par>
                          <p:cTn id="114" fill="hold">
                            <p:stCondLst>
                              <p:cond delay="66000"/>
                            </p:stCondLst>
                            <p:childTnLst>
                              <p:par>
                                <p:cTn id="115" presetID="2" presetClass="entr" presetSubtype="1" fill="hold" nodeType="afterEffect">
                                  <p:stCondLst>
                                    <p:cond delay="0"/>
                                  </p:stCondLst>
                                  <p:childTnLst>
                                    <p:set>
                                      <p:cBhvr>
                                        <p:cTn id="116" dur="1" fill="hold">
                                          <p:stCondLst>
                                            <p:cond delay="0"/>
                                          </p:stCondLst>
                                        </p:cTn>
                                        <p:tgtEl>
                                          <p:spTgt spid="122"/>
                                        </p:tgtEl>
                                        <p:attrNameLst>
                                          <p:attrName>style.visibility</p:attrName>
                                        </p:attrNameLst>
                                      </p:cBhvr>
                                      <p:to>
                                        <p:strVal val="visible"/>
                                      </p:to>
                                    </p:set>
                                    <p:anim calcmode="lin" valueType="num">
                                      <p:cBhvr additive="base">
                                        <p:cTn id="117" dur="3000" fill="hold"/>
                                        <p:tgtEl>
                                          <p:spTgt spid="122"/>
                                        </p:tgtEl>
                                        <p:attrNameLst>
                                          <p:attrName>ppt_x</p:attrName>
                                        </p:attrNameLst>
                                      </p:cBhvr>
                                      <p:tavLst>
                                        <p:tav tm="0">
                                          <p:val>
                                            <p:strVal val="#ppt_x"/>
                                          </p:val>
                                        </p:tav>
                                        <p:tav tm="100000">
                                          <p:val>
                                            <p:strVal val="#ppt_x"/>
                                          </p:val>
                                        </p:tav>
                                      </p:tavLst>
                                    </p:anim>
                                    <p:anim calcmode="lin" valueType="num">
                                      <p:cBhvr additive="base">
                                        <p:cTn id="118" dur="3000" fill="hold"/>
                                        <p:tgtEl>
                                          <p:spTgt spid="122"/>
                                        </p:tgtEl>
                                        <p:attrNameLst>
                                          <p:attrName>ppt_y</p:attrName>
                                        </p:attrNameLst>
                                      </p:cBhvr>
                                      <p:tavLst>
                                        <p:tav tm="0">
                                          <p:val>
                                            <p:strVal val="0-#ppt_h/2"/>
                                          </p:val>
                                        </p:tav>
                                        <p:tav tm="100000">
                                          <p:val>
                                            <p:strVal val="#ppt_y"/>
                                          </p:val>
                                        </p:tav>
                                      </p:tavLst>
                                    </p:anim>
                                  </p:childTnLst>
                                </p:cTn>
                              </p:par>
                            </p:childTnLst>
                          </p:cTn>
                        </p:par>
                        <p:par>
                          <p:cTn id="119" fill="hold">
                            <p:stCondLst>
                              <p:cond delay="69000"/>
                            </p:stCondLst>
                            <p:childTnLst>
                              <p:par>
                                <p:cTn id="120" presetID="2" presetClass="entr" presetSubtype="1" fill="hold" nodeType="afterEffect">
                                  <p:stCondLst>
                                    <p:cond delay="0"/>
                                  </p:stCondLst>
                                  <p:childTnLst>
                                    <p:set>
                                      <p:cBhvr>
                                        <p:cTn id="121" dur="1" fill="hold">
                                          <p:stCondLst>
                                            <p:cond delay="0"/>
                                          </p:stCondLst>
                                        </p:cTn>
                                        <p:tgtEl>
                                          <p:spTgt spid="127"/>
                                        </p:tgtEl>
                                        <p:attrNameLst>
                                          <p:attrName>style.visibility</p:attrName>
                                        </p:attrNameLst>
                                      </p:cBhvr>
                                      <p:to>
                                        <p:strVal val="visible"/>
                                      </p:to>
                                    </p:set>
                                    <p:anim calcmode="lin" valueType="num">
                                      <p:cBhvr additive="base">
                                        <p:cTn id="122" dur="3000" fill="hold"/>
                                        <p:tgtEl>
                                          <p:spTgt spid="127"/>
                                        </p:tgtEl>
                                        <p:attrNameLst>
                                          <p:attrName>ppt_x</p:attrName>
                                        </p:attrNameLst>
                                      </p:cBhvr>
                                      <p:tavLst>
                                        <p:tav tm="0">
                                          <p:val>
                                            <p:strVal val="#ppt_x"/>
                                          </p:val>
                                        </p:tav>
                                        <p:tav tm="100000">
                                          <p:val>
                                            <p:strVal val="#ppt_x"/>
                                          </p:val>
                                        </p:tav>
                                      </p:tavLst>
                                    </p:anim>
                                    <p:anim calcmode="lin" valueType="num">
                                      <p:cBhvr additive="base">
                                        <p:cTn id="123" dur="3000" fill="hold"/>
                                        <p:tgtEl>
                                          <p:spTgt spid="127"/>
                                        </p:tgtEl>
                                        <p:attrNameLst>
                                          <p:attrName>ppt_y</p:attrName>
                                        </p:attrNameLst>
                                      </p:cBhvr>
                                      <p:tavLst>
                                        <p:tav tm="0">
                                          <p:val>
                                            <p:strVal val="0-#ppt_h/2"/>
                                          </p:val>
                                        </p:tav>
                                        <p:tav tm="100000">
                                          <p:val>
                                            <p:strVal val="#ppt_y"/>
                                          </p:val>
                                        </p:tav>
                                      </p:tavLst>
                                    </p:anim>
                                  </p:childTnLst>
                                </p:cTn>
                              </p:par>
                            </p:childTnLst>
                          </p:cTn>
                        </p:par>
                        <p:par>
                          <p:cTn id="124" fill="hold">
                            <p:stCondLst>
                              <p:cond delay="72000"/>
                            </p:stCondLst>
                            <p:childTnLst>
                              <p:par>
                                <p:cTn id="125" presetID="2" presetClass="entr" presetSubtype="1" fill="hold" nodeType="afterEffect">
                                  <p:stCondLst>
                                    <p:cond delay="0"/>
                                  </p:stCondLst>
                                  <p:childTnLst>
                                    <p:set>
                                      <p:cBhvr>
                                        <p:cTn id="126" dur="1" fill="hold">
                                          <p:stCondLst>
                                            <p:cond delay="0"/>
                                          </p:stCondLst>
                                        </p:cTn>
                                        <p:tgtEl>
                                          <p:spTgt spid="132"/>
                                        </p:tgtEl>
                                        <p:attrNameLst>
                                          <p:attrName>style.visibility</p:attrName>
                                        </p:attrNameLst>
                                      </p:cBhvr>
                                      <p:to>
                                        <p:strVal val="visible"/>
                                      </p:to>
                                    </p:set>
                                    <p:anim calcmode="lin" valueType="num">
                                      <p:cBhvr additive="base">
                                        <p:cTn id="127" dur="3000" fill="hold"/>
                                        <p:tgtEl>
                                          <p:spTgt spid="132"/>
                                        </p:tgtEl>
                                        <p:attrNameLst>
                                          <p:attrName>ppt_x</p:attrName>
                                        </p:attrNameLst>
                                      </p:cBhvr>
                                      <p:tavLst>
                                        <p:tav tm="0">
                                          <p:val>
                                            <p:strVal val="#ppt_x"/>
                                          </p:val>
                                        </p:tav>
                                        <p:tav tm="100000">
                                          <p:val>
                                            <p:strVal val="#ppt_x"/>
                                          </p:val>
                                        </p:tav>
                                      </p:tavLst>
                                    </p:anim>
                                    <p:anim calcmode="lin" valueType="num">
                                      <p:cBhvr additive="base">
                                        <p:cTn id="128" dur="3000" fill="hold"/>
                                        <p:tgtEl>
                                          <p:spTgt spid="132"/>
                                        </p:tgtEl>
                                        <p:attrNameLst>
                                          <p:attrName>ppt_y</p:attrName>
                                        </p:attrNameLst>
                                      </p:cBhvr>
                                      <p:tavLst>
                                        <p:tav tm="0">
                                          <p:val>
                                            <p:strVal val="0-#ppt_h/2"/>
                                          </p:val>
                                        </p:tav>
                                        <p:tav tm="100000">
                                          <p:val>
                                            <p:strVal val="#ppt_y"/>
                                          </p:val>
                                        </p:tav>
                                      </p:tavLst>
                                    </p:anim>
                                  </p:childTnLst>
                                </p:cTn>
                              </p:par>
                            </p:childTnLst>
                          </p:cTn>
                        </p:par>
                        <p:par>
                          <p:cTn id="129" fill="hold">
                            <p:stCondLst>
                              <p:cond delay="75000"/>
                            </p:stCondLst>
                            <p:childTnLst>
                              <p:par>
                                <p:cTn id="130" presetID="2" presetClass="entr" presetSubtype="1" fill="hold" nodeType="afterEffect">
                                  <p:stCondLst>
                                    <p:cond delay="0"/>
                                  </p:stCondLst>
                                  <p:childTnLst>
                                    <p:set>
                                      <p:cBhvr>
                                        <p:cTn id="131" dur="1" fill="hold">
                                          <p:stCondLst>
                                            <p:cond delay="0"/>
                                          </p:stCondLst>
                                        </p:cTn>
                                        <p:tgtEl>
                                          <p:spTgt spid="137"/>
                                        </p:tgtEl>
                                        <p:attrNameLst>
                                          <p:attrName>style.visibility</p:attrName>
                                        </p:attrNameLst>
                                      </p:cBhvr>
                                      <p:to>
                                        <p:strVal val="visible"/>
                                      </p:to>
                                    </p:set>
                                    <p:anim calcmode="lin" valueType="num">
                                      <p:cBhvr additive="base">
                                        <p:cTn id="132" dur="3000" fill="hold"/>
                                        <p:tgtEl>
                                          <p:spTgt spid="137"/>
                                        </p:tgtEl>
                                        <p:attrNameLst>
                                          <p:attrName>ppt_x</p:attrName>
                                        </p:attrNameLst>
                                      </p:cBhvr>
                                      <p:tavLst>
                                        <p:tav tm="0">
                                          <p:val>
                                            <p:strVal val="#ppt_x"/>
                                          </p:val>
                                        </p:tav>
                                        <p:tav tm="100000">
                                          <p:val>
                                            <p:strVal val="#ppt_x"/>
                                          </p:val>
                                        </p:tav>
                                      </p:tavLst>
                                    </p:anim>
                                    <p:anim calcmode="lin" valueType="num">
                                      <p:cBhvr additive="base">
                                        <p:cTn id="133" dur="3000" fill="hold"/>
                                        <p:tgtEl>
                                          <p:spTgt spid="137"/>
                                        </p:tgtEl>
                                        <p:attrNameLst>
                                          <p:attrName>ppt_y</p:attrName>
                                        </p:attrNameLst>
                                      </p:cBhvr>
                                      <p:tavLst>
                                        <p:tav tm="0">
                                          <p:val>
                                            <p:strVal val="0-#ppt_h/2"/>
                                          </p:val>
                                        </p:tav>
                                        <p:tav tm="100000">
                                          <p:val>
                                            <p:strVal val="#ppt_y"/>
                                          </p:val>
                                        </p:tav>
                                      </p:tavLst>
                                    </p:anim>
                                  </p:childTnLst>
                                </p:cTn>
                              </p:par>
                            </p:childTnLst>
                          </p:cTn>
                        </p:par>
                        <p:par>
                          <p:cTn id="134" fill="hold">
                            <p:stCondLst>
                              <p:cond delay="78000"/>
                            </p:stCondLst>
                            <p:childTnLst>
                              <p:par>
                                <p:cTn id="135" presetID="2" presetClass="entr" presetSubtype="1" fill="hold" nodeType="afterEffect">
                                  <p:stCondLst>
                                    <p:cond delay="0"/>
                                  </p:stCondLst>
                                  <p:childTnLst>
                                    <p:set>
                                      <p:cBhvr>
                                        <p:cTn id="136" dur="1" fill="hold">
                                          <p:stCondLst>
                                            <p:cond delay="0"/>
                                          </p:stCondLst>
                                        </p:cTn>
                                        <p:tgtEl>
                                          <p:spTgt spid="142"/>
                                        </p:tgtEl>
                                        <p:attrNameLst>
                                          <p:attrName>style.visibility</p:attrName>
                                        </p:attrNameLst>
                                      </p:cBhvr>
                                      <p:to>
                                        <p:strVal val="visible"/>
                                      </p:to>
                                    </p:set>
                                    <p:anim calcmode="lin" valueType="num">
                                      <p:cBhvr additive="base">
                                        <p:cTn id="137" dur="3000" fill="hold"/>
                                        <p:tgtEl>
                                          <p:spTgt spid="142"/>
                                        </p:tgtEl>
                                        <p:attrNameLst>
                                          <p:attrName>ppt_x</p:attrName>
                                        </p:attrNameLst>
                                      </p:cBhvr>
                                      <p:tavLst>
                                        <p:tav tm="0">
                                          <p:val>
                                            <p:strVal val="#ppt_x"/>
                                          </p:val>
                                        </p:tav>
                                        <p:tav tm="100000">
                                          <p:val>
                                            <p:strVal val="#ppt_x"/>
                                          </p:val>
                                        </p:tav>
                                      </p:tavLst>
                                    </p:anim>
                                    <p:anim calcmode="lin" valueType="num">
                                      <p:cBhvr additive="base">
                                        <p:cTn id="138" dur="3000" fill="hold"/>
                                        <p:tgtEl>
                                          <p:spTgt spid="142"/>
                                        </p:tgtEl>
                                        <p:attrNameLst>
                                          <p:attrName>ppt_y</p:attrName>
                                        </p:attrNameLst>
                                      </p:cBhvr>
                                      <p:tavLst>
                                        <p:tav tm="0">
                                          <p:val>
                                            <p:strVal val="0-#ppt_h/2"/>
                                          </p:val>
                                        </p:tav>
                                        <p:tav tm="100000">
                                          <p:val>
                                            <p:strVal val="#ppt_y"/>
                                          </p:val>
                                        </p:tav>
                                      </p:tavLst>
                                    </p:anim>
                                  </p:childTnLst>
                                </p:cTn>
                              </p:par>
                            </p:childTnLst>
                          </p:cTn>
                        </p:par>
                        <p:par>
                          <p:cTn id="139" fill="hold">
                            <p:stCondLst>
                              <p:cond delay="81000"/>
                            </p:stCondLst>
                            <p:childTnLst>
                              <p:par>
                                <p:cTn id="140" presetID="2" presetClass="entr" presetSubtype="1" fill="hold" nodeType="afterEffect">
                                  <p:stCondLst>
                                    <p:cond delay="0"/>
                                  </p:stCondLst>
                                  <p:childTnLst>
                                    <p:set>
                                      <p:cBhvr>
                                        <p:cTn id="141" dur="1" fill="hold">
                                          <p:stCondLst>
                                            <p:cond delay="0"/>
                                          </p:stCondLst>
                                        </p:cTn>
                                        <p:tgtEl>
                                          <p:spTgt spid="147"/>
                                        </p:tgtEl>
                                        <p:attrNameLst>
                                          <p:attrName>style.visibility</p:attrName>
                                        </p:attrNameLst>
                                      </p:cBhvr>
                                      <p:to>
                                        <p:strVal val="visible"/>
                                      </p:to>
                                    </p:set>
                                    <p:anim calcmode="lin" valueType="num">
                                      <p:cBhvr additive="base">
                                        <p:cTn id="142" dur="3000" fill="hold"/>
                                        <p:tgtEl>
                                          <p:spTgt spid="147"/>
                                        </p:tgtEl>
                                        <p:attrNameLst>
                                          <p:attrName>ppt_x</p:attrName>
                                        </p:attrNameLst>
                                      </p:cBhvr>
                                      <p:tavLst>
                                        <p:tav tm="0">
                                          <p:val>
                                            <p:strVal val="#ppt_x"/>
                                          </p:val>
                                        </p:tav>
                                        <p:tav tm="100000">
                                          <p:val>
                                            <p:strVal val="#ppt_x"/>
                                          </p:val>
                                        </p:tav>
                                      </p:tavLst>
                                    </p:anim>
                                    <p:anim calcmode="lin" valueType="num">
                                      <p:cBhvr additive="base">
                                        <p:cTn id="143" dur="3000" fill="hold"/>
                                        <p:tgtEl>
                                          <p:spTgt spid="147"/>
                                        </p:tgtEl>
                                        <p:attrNameLst>
                                          <p:attrName>ppt_y</p:attrName>
                                        </p:attrNameLst>
                                      </p:cBhvr>
                                      <p:tavLst>
                                        <p:tav tm="0">
                                          <p:val>
                                            <p:strVal val="0-#ppt_h/2"/>
                                          </p:val>
                                        </p:tav>
                                        <p:tav tm="100000">
                                          <p:val>
                                            <p:strVal val="#ppt_y"/>
                                          </p:val>
                                        </p:tav>
                                      </p:tavLst>
                                    </p:anim>
                                  </p:childTnLst>
                                </p:cTn>
                              </p:par>
                            </p:childTnLst>
                          </p:cTn>
                        </p:par>
                        <p:par>
                          <p:cTn id="144" fill="hold">
                            <p:stCondLst>
                              <p:cond delay="84000"/>
                            </p:stCondLst>
                            <p:childTnLst>
                              <p:par>
                                <p:cTn id="145" presetID="2" presetClass="entr" presetSubtype="1" fill="hold" nodeType="afterEffect">
                                  <p:stCondLst>
                                    <p:cond delay="0"/>
                                  </p:stCondLst>
                                  <p:childTnLst>
                                    <p:set>
                                      <p:cBhvr>
                                        <p:cTn id="146" dur="1" fill="hold">
                                          <p:stCondLst>
                                            <p:cond delay="0"/>
                                          </p:stCondLst>
                                        </p:cTn>
                                        <p:tgtEl>
                                          <p:spTgt spid="152"/>
                                        </p:tgtEl>
                                        <p:attrNameLst>
                                          <p:attrName>style.visibility</p:attrName>
                                        </p:attrNameLst>
                                      </p:cBhvr>
                                      <p:to>
                                        <p:strVal val="visible"/>
                                      </p:to>
                                    </p:set>
                                    <p:anim calcmode="lin" valueType="num">
                                      <p:cBhvr additive="base">
                                        <p:cTn id="147" dur="3000" fill="hold"/>
                                        <p:tgtEl>
                                          <p:spTgt spid="152"/>
                                        </p:tgtEl>
                                        <p:attrNameLst>
                                          <p:attrName>ppt_x</p:attrName>
                                        </p:attrNameLst>
                                      </p:cBhvr>
                                      <p:tavLst>
                                        <p:tav tm="0">
                                          <p:val>
                                            <p:strVal val="#ppt_x"/>
                                          </p:val>
                                        </p:tav>
                                        <p:tav tm="100000">
                                          <p:val>
                                            <p:strVal val="#ppt_x"/>
                                          </p:val>
                                        </p:tav>
                                      </p:tavLst>
                                    </p:anim>
                                    <p:anim calcmode="lin" valueType="num">
                                      <p:cBhvr additive="base">
                                        <p:cTn id="148" dur="3000" fill="hold"/>
                                        <p:tgtEl>
                                          <p:spTgt spid="152"/>
                                        </p:tgtEl>
                                        <p:attrNameLst>
                                          <p:attrName>ppt_y</p:attrName>
                                        </p:attrNameLst>
                                      </p:cBhvr>
                                      <p:tavLst>
                                        <p:tav tm="0">
                                          <p:val>
                                            <p:strVal val="0-#ppt_h/2"/>
                                          </p:val>
                                        </p:tav>
                                        <p:tav tm="100000">
                                          <p:val>
                                            <p:strVal val="#ppt_y"/>
                                          </p:val>
                                        </p:tav>
                                      </p:tavLst>
                                    </p:anim>
                                  </p:childTnLst>
                                </p:cTn>
                              </p:par>
                            </p:childTnLst>
                          </p:cTn>
                        </p:par>
                        <p:par>
                          <p:cTn id="149" fill="hold">
                            <p:stCondLst>
                              <p:cond delay="87000"/>
                            </p:stCondLst>
                            <p:childTnLst>
                              <p:par>
                                <p:cTn id="150" presetID="2" presetClass="entr" presetSubtype="1" fill="hold" nodeType="afterEffect">
                                  <p:stCondLst>
                                    <p:cond delay="0"/>
                                  </p:stCondLst>
                                  <p:childTnLst>
                                    <p:set>
                                      <p:cBhvr>
                                        <p:cTn id="151" dur="1" fill="hold">
                                          <p:stCondLst>
                                            <p:cond delay="0"/>
                                          </p:stCondLst>
                                        </p:cTn>
                                        <p:tgtEl>
                                          <p:spTgt spid="157"/>
                                        </p:tgtEl>
                                        <p:attrNameLst>
                                          <p:attrName>style.visibility</p:attrName>
                                        </p:attrNameLst>
                                      </p:cBhvr>
                                      <p:to>
                                        <p:strVal val="visible"/>
                                      </p:to>
                                    </p:set>
                                    <p:anim calcmode="lin" valueType="num">
                                      <p:cBhvr additive="base">
                                        <p:cTn id="152" dur="3000" fill="hold"/>
                                        <p:tgtEl>
                                          <p:spTgt spid="157"/>
                                        </p:tgtEl>
                                        <p:attrNameLst>
                                          <p:attrName>ppt_x</p:attrName>
                                        </p:attrNameLst>
                                      </p:cBhvr>
                                      <p:tavLst>
                                        <p:tav tm="0">
                                          <p:val>
                                            <p:strVal val="#ppt_x"/>
                                          </p:val>
                                        </p:tav>
                                        <p:tav tm="100000">
                                          <p:val>
                                            <p:strVal val="#ppt_x"/>
                                          </p:val>
                                        </p:tav>
                                      </p:tavLst>
                                    </p:anim>
                                    <p:anim calcmode="lin" valueType="num">
                                      <p:cBhvr additive="base">
                                        <p:cTn id="153" dur="3000" fill="hold"/>
                                        <p:tgtEl>
                                          <p:spTgt spid="157"/>
                                        </p:tgtEl>
                                        <p:attrNameLst>
                                          <p:attrName>ppt_y</p:attrName>
                                        </p:attrNameLst>
                                      </p:cBhvr>
                                      <p:tavLst>
                                        <p:tav tm="0">
                                          <p:val>
                                            <p:strVal val="0-#ppt_h/2"/>
                                          </p:val>
                                        </p:tav>
                                        <p:tav tm="100000">
                                          <p:val>
                                            <p:strVal val="#ppt_y"/>
                                          </p:val>
                                        </p:tav>
                                      </p:tavLst>
                                    </p:anim>
                                  </p:childTnLst>
                                </p:cTn>
                              </p:par>
                            </p:childTnLst>
                          </p:cTn>
                        </p:par>
                        <p:par>
                          <p:cTn id="154" fill="hold">
                            <p:stCondLst>
                              <p:cond delay="90000"/>
                            </p:stCondLst>
                            <p:childTnLst>
                              <p:par>
                                <p:cTn id="155" presetID="2" presetClass="entr" presetSubtype="1" fill="hold" nodeType="afterEffect">
                                  <p:stCondLst>
                                    <p:cond delay="0"/>
                                  </p:stCondLst>
                                  <p:childTnLst>
                                    <p:set>
                                      <p:cBhvr>
                                        <p:cTn id="156" dur="1" fill="hold">
                                          <p:stCondLst>
                                            <p:cond delay="0"/>
                                          </p:stCondLst>
                                        </p:cTn>
                                        <p:tgtEl>
                                          <p:spTgt spid="162"/>
                                        </p:tgtEl>
                                        <p:attrNameLst>
                                          <p:attrName>style.visibility</p:attrName>
                                        </p:attrNameLst>
                                      </p:cBhvr>
                                      <p:to>
                                        <p:strVal val="visible"/>
                                      </p:to>
                                    </p:set>
                                    <p:anim calcmode="lin" valueType="num">
                                      <p:cBhvr additive="base">
                                        <p:cTn id="157" dur="3000" fill="hold"/>
                                        <p:tgtEl>
                                          <p:spTgt spid="162"/>
                                        </p:tgtEl>
                                        <p:attrNameLst>
                                          <p:attrName>ppt_x</p:attrName>
                                        </p:attrNameLst>
                                      </p:cBhvr>
                                      <p:tavLst>
                                        <p:tav tm="0">
                                          <p:val>
                                            <p:strVal val="#ppt_x"/>
                                          </p:val>
                                        </p:tav>
                                        <p:tav tm="100000">
                                          <p:val>
                                            <p:strVal val="#ppt_x"/>
                                          </p:val>
                                        </p:tav>
                                      </p:tavLst>
                                    </p:anim>
                                    <p:anim calcmode="lin" valueType="num">
                                      <p:cBhvr additive="base">
                                        <p:cTn id="158" dur="3000" fill="hold"/>
                                        <p:tgtEl>
                                          <p:spTgt spid="162"/>
                                        </p:tgtEl>
                                        <p:attrNameLst>
                                          <p:attrName>ppt_y</p:attrName>
                                        </p:attrNameLst>
                                      </p:cBhvr>
                                      <p:tavLst>
                                        <p:tav tm="0">
                                          <p:val>
                                            <p:strVal val="0-#ppt_h/2"/>
                                          </p:val>
                                        </p:tav>
                                        <p:tav tm="100000">
                                          <p:val>
                                            <p:strVal val="#ppt_y"/>
                                          </p:val>
                                        </p:tav>
                                      </p:tavLst>
                                    </p:anim>
                                  </p:childTnLst>
                                </p:cTn>
                              </p:par>
                            </p:childTnLst>
                          </p:cTn>
                        </p:par>
                        <p:par>
                          <p:cTn id="159" fill="hold">
                            <p:stCondLst>
                              <p:cond delay="93000"/>
                            </p:stCondLst>
                            <p:childTnLst>
                              <p:par>
                                <p:cTn id="160" presetID="2" presetClass="entr" presetSubtype="1" fill="hold" nodeType="afterEffect">
                                  <p:stCondLst>
                                    <p:cond delay="0"/>
                                  </p:stCondLst>
                                  <p:childTnLst>
                                    <p:set>
                                      <p:cBhvr>
                                        <p:cTn id="161" dur="1" fill="hold">
                                          <p:stCondLst>
                                            <p:cond delay="0"/>
                                          </p:stCondLst>
                                        </p:cTn>
                                        <p:tgtEl>
                                          <p:spTgt spid="167"/>
                                        </p:tgtEl>
                                        <p:attrNameLst>
                                          <p:attrName>style.visibility</p:attrName>
                                        </p:attrNameLst>
                                      </p:cBhvr>
                                      <p:to>
                                        <p:strVal val="visible"/>
                                      </p:to>
                                    </p:set>
                                    <p:anim calcmode="lin" valueType="num">
                                      <p:cBhvr additive="base">
                                        <p:cTn id="162" dur="3000" fill="hold"/>
                                        <p:tgtEl>
                                          <p:spTgt spid="167"/>
                                        </p:tgtEl>
                                        <p:attrNameLst>
                                          <p:attrName>ppt_x</p:attrName>
                                        </p:attrNameLst>
                                      </p:cBhvr>
                                      <p:tavLst>
                                        <p:tav tm="0">
                                          <p:val>
                                            <p:strVal val="#ppt_x"/>
                                          </p:val>
                                        </p:tav>
                                        <p:tav tm="100000">
                                          <p:val>
                                            <p:strVal val="#ppt_x"/>
                                          </p:val>
                                        </p:tav>
                                      </p:tavLst>
                                    </p:anim>
                                    <p:anim calcmode="lin" valueType="num">
                                      <p:cBhvr additive="base">
                                        <p:cTn id="163" dur="3000" fill="hold"/>
                                        <p:tgtEl>
                                          <p:spTgt spid="167"/>
                                        </p:tgtEl>
                                        <p:attrNameLst>
                                          <p:attrName>ppt_y</p:attrName>
                                        </p:attrNameLst>
                                      </p:cBhvr>
                                      <p:tavLst>
                                        <p:tav tm="0">
                                          <p:val>
                                            <p:strVal val="0-#ppt_h/2"/>
                                          </p:val>
                                        </p:tav>
                                        <p:tav tm="100000">
                                          <p:val>
                                            <p:strVal val="#ppt_y"/>
                                          </p:val>
                                        </p:tav>
                                      </p:tavLst>
                                    </p:anim>
                                  </p:childTnLst>
                                </p:cTn>
                              </p:par>
                            </p:childTnLst>
                          </p:cTn>
                        </p:par>
                        <p:par>
                          <p:cTn id="164" fill="hold">
                            <p:stCondLst>
                              <p:cond delay="96000"/>
                            </p:stCondLst>
                            <p:childTnLst>
                              <p:par>
                                <p:cTn id="165" presetID="2" presetClass="entr" presetSubtype="1" fill="hold" nodeType="afterEffect">
                                  <p:stCondLst>
                                    <p:cond delay="0"/>
                                  </p:stCondLst>
                                  <p:childTnLst>
                                    <p:set>
                                      <p:cBhvr>
                                        <p:cTn id="166" dur="1" fill="hold">
                                          <p:stCondLst>
                                            <p:cond delay="0"/>
                                          </p:stCondLst>
                                        </p:cTn>
                                        <p:tgtEl>
                                          <p:spTgt spid="172"/>
                                        </p:tgtEl>
                                        <p:attrNameLst>
                                          <p:attrName>style.visibility</p:attrName>
                                        </p:attrNameLst>
                                      </p:cBhvr>
                                      <p:to>
                                        <p:strVal val="visible"/>
                                      </p:to>
                                    </p:set>
                                    <p:anim calcmode="lin" valueType="num">
                                      <p:cBhvr additive="base">
                                        <p:cTn id="167" dur="3000" fill="hold"/>
                                        <p:tgtEl>
                                          <p:spTgt spid="172"/>
                                        </p:tgtEl>
                                        <p:attrNameLst>
                                          <p:attrName>ppt_x</p:attrName>
                                        </p:attrNameLst>
                                      </p:cBhvr>
                                      <p:tavLst>
                                        <p:tav tm="0">
                                          <p:val>
                                            <p:strVal val="#ppt_x"/>
                                          </p:val>
                                        </p:tav>
                                        <p:tav tm="100000">
                                          <p:val>
                                            <p:strVal val="#ppt_x"/>
                                          </p:val>
                                        </p:tav>
                                      </p:tavLst>
                                    </p:anim>
                                    <p:anim calcmode="lin" valueType="num">
                                      <p:cBhvr additive="base">
                                        <p:cTn id="168" dur="3000" fill="hold"/>
                                        <p:tgtEl>
                                          <p:spTgt spid="172"/>
                                        </p:tgtEl>
                                        <p:attrNameLst>
                                          <p:attrName>ppt_y</p:attrName>
                                        </p:attrNameLst>
                                      </p:cBhvr>
                                      <p:tavLst>
                                        <p:tav tm="0">
                                          <p:val>
                                            <p:strVal val="0-#ppt_h/2"/>
                                          </p:val>
                                        </p:tav>
                                        <p:tav tm="100000">
                                          <p:val>
                                            <p:strVal val="#ppt_y"/>
                                          </p:val>
                                        </p:tav>
                                      </p:tavLst>
                                    </p:anim>
                                  </p:childTnLst>
                                </p:cTn>
                              </p:par>
                            </p:childTnLst>
                          </p:cTn>
                        </p:par>
                        <p:par>
                          <p:cTn id="169" fill="hold">
                            <p:stCondLst>
                              <p:cond delay="99000"/>
                            </p:stCondLst>
                            <p:childTnLst>
                              <p:par>
                                <p:cTn id="170" presetID="2" presetClass="entr" presetSubtype="1" fill="hold" nodeType="afterEffect">
                                  <p:stCondLst>
                                    <p:cond delay="0"/>
                                  </p:stCondLst>
                                  <p:childTnLst>
                                    <p:set>
                                      <p:cBhvr>
                                        <p:cTn id="171" dur="1" fill="hold">
                                          <p:stCondLst>
                                            <p:cond delay="0"/>
                                          </p:stCondLst>
                                        </p:cTn>
                                        <p:tgtEl>
                                          <p:spTgt spid="177"/>
                                        </p:tgtEl>
                                        <p:attrNameLst>
                                          <p:attrName>style.visibility</p:attrName>
                                        </p:attrNameLst>
                                      </p:cBhvr>
                                      <p:to>
                                        <p:strVal val="visible"/>
                                      </p:to>
                                    </p:set>
                                    <p:anim calcmode="lin" valueType="num">
                                      <p:cBhvr additive="base">
                                        <p:cTn id="172" dur="3000" fill="hold"/>
                                        <p:tgtEl>
                                          <p:spTgt spid="177"/>
                                        </p:tgtEl>
                                        <p:attrNameLst>
                                          <p:attrName>ppt_x</p:attrName>
                                        </p:attrNameLst>
                                      </p:cBhvr>
                                      <p:tavLst>
                                        <p:tav tm="0">
                                          <p:val>
                                            <p:strVal val="#ppt_x"/>
                                          </p:val>
                                        </p:tav>
                                        <p:tav tm="100000">
                                          <p:val>
                                            <p:strVal val="#ppt_x"/>
                                          </p:val>
                                        </p:tav>
                                      </p:tavLst>
                                    </p:anim>
                                    <p:anim calcmode="lin" valueType="num">
                                      <p:cBhvr additive="base">
                                        <p:cTn id="173" dur="3000" fill="hold"/>
                                        <p:tgtEl>
                                          <p:spTgt spid="177"/>
                                        </p:tgtEl>
                                        <p:attrNameLst>
                                          <p:attrName>ppt_y</p:attrName>
                                        </p:attrNameLst>
                                      </p:cBhvr>
                                      <p:tavLst>
                                        <p:tav tm="0">
                                          <p:val>
                                            <p:strVal val="0-#ppt_h/2"/>
                                          </p:val>
                                        </p:tav>
                                        <p:tav tm="100000">
                                          <p:val>
                                            <p:strVal val="#ppt_y"/>
                                          </p:val>
                                        </p:tav>
                                      </p:tavLst>
                                    </p:anim>
                                  </p:childTnLst>
                                </p:cTn>
                              </p:par>
                            </p:childTnLst>
                          </p:cTn>
                        </p:par>
                        <p:par>
                          <p:cTn id="174" fill="hold">
                            <p:stCondLst>
                              <p:cond delay="102000"/>
                            </p:stCondLst>
                            <p:childTnLst>
                              <p:par>
                                <p:cTn id="175" presetID="2" presetClass="entr" presetSubtype="1" fill="hold" nodeType="afterEffect">
                                  <p:stCondLst>
                                    <p:cond delay="0"/>
                                  </p:stCondLst>
                                  <p:childTnLst>
                                    <p:set>
                                      <p:cBhvr>
                                        <p:cTn id="176" dur="1" fill="hold">
                                          <p:stCondLst>
                                            <p:cond delay="0"/>
                                          </p:stCondLst>
                                        </p:cTn>
                                        <p:tgtEl>
                                          <p:spTgt spid="182"/>
                                        </p:tgtEl>
                                        <p:attrNameLst>
                                          <p:attrName>style.visibility</p:attrName>
                                        </p:attrNameLst>
                                      </p:cBhvr>
                                      <p:to>
                                        <p:strVal val="visible"/>
                                      </p:to>
                                    </p:set>
                                    <p:anim calcmode="lin" valueType="num">
                                      <p:cBhvr additive="base">
                                        <p:cTn id="177" dur="3000" fill="hold"/>
                                        <p:tgtEl>
                                          <p:spTgt spid="182"/>
                                        </p:tgtEl>
                                        <p:attrNameLst>
                                          <p:attrName>ppt_x</p:attrName>
                                        </p:attrNameLst>
                                      </p:cBhvr>
                                      <p:tavLst>
                                        <p:tav tm="0">
                                          <p:val>
                                            <p:strVal val="#ppt_x"/>
                                          </p:val>
                                        </p:tav>
                                        <p:tav tm="100000">
                                          <p:val>
                                            <p:strVal val="#ppt_x"/>
                                          </p:val>
                                        </p:tav>
                                      </p:tavLst>
                                    </p:anim>
                                    <p:anim calcmode="lin" valueType="num">
                                      <p:cBhvr additive="base">
                                        <p:cTn id="178" dur="3000" fill="hold"/>
                                        <p:tgtEl>
                                          <p:spTgt spid="182"/>
                                        </p:tgtEl>
                                        <p:attrNameLst>
                                          <p:attrName>ppt_y</p:attrName>
                                        </p:attrNameLst>
                                      </p:cBhvr>
                                      <p:tavLst>
                                        <p:tav tm="0">
                                          <p:val>
                                            <p:strVal val="0-#ppt_h/2"/>
                                          </p:val>
                                        </p:tav>
                                        <p:tav tm="100000">
                                          <p:val>
                                            <p:strVal val="#ppt_y"/>
                                          </p:val>
                                        </p:tav>
                                      </p:tavLst>
                                    </p:anim>
                                  </p:childTnLst>
                                </p:cTn>
                              </p:par>
                            </p:childTnLst>
                          </p:cTn>
                        </p:par>
                        <p:par>
                          <p:cTn id="179" fill="hold">
                            <p:stCondLst>
                              <p:cond delay="105000"/>
                            </p:stCondLst>
                            <p:childTnLst>
                              <p:par>
                                <p:cTn id="180" presetID="2" presetClass="entr" presetSubtype="1" fill="hold" nodeType="afterEffect">
                                  <p:stCondLst>
                                    <p:cond delay="0"/>
                                  </p:stCondLst>
                                  <p:childTnLst>
                                    <p:set>
                                      <p:cBhvr>
                                        <p:cTn id="181" dur="1" fill="hold">
                                          <p:stCondLst>
                                            <p:cond delay="0"/>
                                          </p:stCondLst>
                                        </p:cTn>
                                        <p:tgtEl>
                                          <p:spTgt spid="187"/>
                                        </p:tgtEl>
                                        <p:attrNameLst>
                                          <p:attrName>style.visibility</p:attrName>
                                        </p:attrNameLst>
                                      </p:cBhvr>
                                      <p:to>
                                        <p:strVal val="visible"/>
                                      </p:to>
                                    </p:set>
                                    <p:anim calcmode="lin" valueType="num">
                                      <p:cBhvr additive="base">
                                        <p:cTn id="182" dur="3000" fill="hold"/>
                                        <p:tgtEl>
                                          <p:spTgt spid="187"/>
                                        </p:tgtEl>
                                        <p:attrNameLst>
                                          <p:attrName>ppt_x</p:attrName>
                                        </p:attrNameLst>
                                      </p:cBhvr>
                                      <p:tavLst>
                                        <p:tav tm="0">
                                          <p:val>
                                            <p:strVal val="#ppt_x"/>
                                          </p:val>
                                        </p:tav>
                                        <p:tav tm="100000">
                                          <p:val>
                                            <p:strVal val="#ppt_x"/>
                                          </p:val>
                                        </p:tav>
                                      </p:tavLst>
                                    </p:anim>
                                    <p:anim calcmode="lin" valueType="num">
                                      <p:cBhvr additive="base">
                                        <p:cTn id="183" dur="3000" fill="hold"/>
                                        <p:tgtEl>
                                          <p:spTgt spid="187"/>
                                        </p:tgtEl>
                                        <p:attrNameLst>
                                          <p:attrName>ppt_y</p:attrName>
                                        </p:attrNameLst>
                                      </p:cBhvr>
                                      <p:tavLst>
                                        <p:tav tm="0">
                                          <p:val>
                                            <p:strVal val="0-#ppt_h/2"/>
                                          </p:val>
                                        </p:tav>
                                        <p:tav tm="100000">
                                          <p:val>
                                            <p:strVal val="#ppt_y"/>
                                          </p:val>
                                        </p:tav>
                                      </p:tavLst>
                                    </p:anim>
                                  </p:childTnLst>
                                </p:cTn>
                              </p:par>
                            </p:childTnLst>
                          </p:cTn>
                        </p:par>
                        <p:par>
                          <p:cTn id="184" fill="hold">
                            <p:stCondLst>
                              <p:cond delay="108000"/>
                            </p:stCondLst>
                            <p:childTnLst>
                              <p:par>
                                <p:cTn id="185" presetID="2" presetClass="entr" presetSubtype="1" fill="hold" nodeType="afterEffect">
                                  <p:stCondLst>
                                    <p:cond delay="0"/>
                                  </p:stCondLst>
                                  <p:childTnLst>
                                    <p:set>
                                      <p:cBhvr>
                                        <p:cTn id="186" dur="1" fill="hold">
                                          <p:stCondLst>
                                            <p:cond delay="0"/>
                                          </p:stCondLst>
                                        </p:cTn>
                                        <p:tgtEl>
                                          <p:spTgt spid="192"/>
                                        </p:tgtEl>
                                        <p:attrNameLst>
                                          <p:attrName>style.visibility</p:attrName>
                                        </p:attrNameLst>
                                      </p:cBhvr>
                                      <p:to>
                                        <p:strVal val="visible"/>
                                      </p:to>
                                    </p:set>
                                    <p:anim calcmode="lin" valueType="num">
                                      <p:cBhvr additive="base">
                                        <p:cTn id="187" dur="3000" fill="hold"/>
                                        <p:tgtEl>
                                          <p:spTgt spid="192"/>
                                        </p:tgtEl>
                                        <p:attrNameLst>
                                          <p:attrName>ppt_x</p:attrName>
                                        </p:attrNameLst>
                                      </p:cBhvr>
                                      <p:tavLst>
                                        <p:tav tm="0">
                                          <p:val>
                                            <p:strVal val="#ppt_x"/>
                                          </p:val>
                                        </p:tav>
                                        <p:tav tm="100000">
                                          <p:val>
                                            <p:strVal val="#ppt_x"/>
                                          </p:val>
                                        </p:tav>
                                      </p:tavLst>
                                    </p:anim>
                                    <p:anim calcmode="lin" valueType="num">
                                      <p:cBhvr additive="base">
                                        <p:cTn id="188" dur="3000" fill="hold"/>
                                        <p:tgtEl>
                                          <p:spTgt spid="192"/>
                                        </p:tgtEl>
                                        <p:attrNameLst>
                                          <p:attrName>ppt_y</p:attrName>
                                        </p:attrNameLst>
                                      </p:cBhvr>
                                      <p:tavLst>
                                        <p:tav tm="0">
                                          <p:val>
                                            <p:strVal val="0-#ppt_h/2"/>
                                          </p:val>
                                        </p:tav>
                                        <p:tav tm="100000">
                                          <p:val>
                                            <p:strVal val="#ppt_y"/>
                                          </p:val>
                                        </p:tav>
                                      </p:tavLst>
                                    </p:anim>
                                  </p:childTnLst>
                                </p:cTn>
                              </p:par>
                            </p:childTnLst>
                          </p:cTn>
                        </p:par>
                        <p:par>
                          <p:cTn id="189" fill="hold">
                            <p:stCondLst>
                              <p:cond delay="111000"/>
                            </p:stCondLst>
                            <p:childTnLst>
                              <p:par>
                                <p:cTn id="190" presetID="2" presetClass="entr" presetSubtype="1" fill="hold" nodeType="afterEffect">
                                  <p:stCondLst>
                                    <p:cond delay="0"/>
                                  </p:stCondLst>
                                  <p:childTnLst>
                                    <p:set>
                                      <p:cBhvr>
                                        <p:cTn id="191" dur="1" fill="hold">
                                          <p:stCondLst>
                                            <p:cond delay="0"/>
                                          </p:stCondLst>
                                        </p:cTn>
                                        <p:tgtEl>
                                          <p:spTgt spid="197"/>
                                        </p:tgtEl>
                                        <p:attrNameLst>
                                          <p:attrName>style.visibility</p:attrName>
                                        </p:attrNameLst>
                                      </p:cBhvr>
                                      <p:to>
                                        <p:strVal val="visible"/>
                                      </p:to>
                                    </p:set>
                                    <p:anim calcmode="lin" valueType="num">
                                      <p:cBhvr additive="base">
                                        <p:cTn id="192" dur="3000" fill="hold"/>
                                        <p:tgtEl>
                                          <p:spTgt spid="197"/>
                                        </p:tgtEl>
                                        <p:attrNameLst>
                                          <p:attrName>ppt_x</p:attrName>
                                        </p:attrNameLst>
                                      </p:cBhvr>
                                      <p:tavLst>
                                        <p:tav tm="0">
                                          <p:val>
                                            <p:strVal val="#ppt_x"/>
                                          </p:val>
                                        </p:tav>
                                        <p:tav tm="100000">
                                          <p:val>
                                            <p:strVal val="#ppt_x"/>
                                          </p:val>
                                        </p:tav>
                                      </p:tavLst>
                                    </p:anim>
                                    <p:anim calcmode="lin" valueType="num">
                                      <p:cBhvr additive="base">
                                        <p:cTn id="193" dur="3000" fill="hold"/>
                                        <p:tgtEl>
                                          <p:spTgt spid="197"/>
                                        </p:tgtEl>
                                        <p:attrNameLst>
                                          <p:attrName>ppt_y</p:attrName>
                                        </p:attrNameLst>
                                      </p:cBhvr>
                                      <p:tavLst>
                                        <p:tav tm="0">
                                          <p:val>
                                            <p:strVal val="0-#ppt_h/2"/>
                                          </p:val>
                                        </p:tav>
                                        <p:tav tm="100000">
                                          <p:val>
                                            <p:strVal val="#ppt_y"/>
                                          </p:val>
                                        </p:tav>
                                      </p:tavLst>
                                    </p:anim>
                                  </p:childTnLst>
                                </p:cTn>
                              </p:par>
                            </p:childTnLst>
                          </p:cTn>
                        </p:par>
                        <p:par>
                          <p:cTn id="194" fill="hold">
                            <p:stCondLst>
                              <p:cond delay="114000"/>
                            </p:stCondLst>
                            <p:childTnLst>
                              <p:par>
                                <p:cTn id="195" presetID="2" presetClass="entr" presetSubtype="1" fill="hold" nodeType="afterEffect">
                                  <p:stCondLst>
                                    <p:cond delay="0"/>
                                  </p:stCondLst>
                                  <p:childTnLst>
                                    <p:set>
                                      <p:cBhvr>
                                        <p:cTn id="196" dur="1" fill="hold">
                                          <p:stCondLst>
                                            <p:cond delay="0"/>
                                          </p:stCondLst>
                                        </p:cTn>
                                        <p:tgtEl>
                                          <p:spTgt spid="6"/>
                                        </p:tgtEl>
                                        <p:attrNameLst>
                                          <p:attrName>style.visibility</p:attrName>
                                        </p:attrNameLst>
                                      </p:cBhvr>
                                      <p:to>
                                        <p:strVal val="visible"/>
                                      </p:to>
                                    </p:set>
                                    <p:anim calcmode="lin" valueType="num">
                                      <p:cBhvr additive="base">
                                        <p:cTn id="197" dur="3000" fill="hold"/>
                                        <p:tgtEl>
                                          <p:spTgt spid="6"/>
                                        </p:tgtEl>
                                        <p:attrNameLst>
                                          <p:attrName>ppt_x</p:attrName>
                                        </p:attrNameLst>
                                      </p:cBhvr>
                                      <p:tavLst>
                                        <p:tav tm="0">
                                          <p:val>
                                            <p:strVal val="#ppt_x"/>
                                          </p:val>
                                        </p:tav>
                                        <p:tav tm="100000">
                                          <p:val>
                                            <p:strVal val="#ppt_x"/>
                                          </p:val>
                                        </p:tav>
                                      </p:tavLst>
                                    </p:anim>
                                    <p:anim calcmode="lin" valueType="num">
                                      <p:cBhvr additive="base">
                                        <p:cTn id="198" dur="3000" fill="hold"/>
                                        <p:tgtEl>
                                          <p:spTgt spid="6"/>
                                        </p:tgtEl>
                                        <p:attrNameLst>
                                          <p:attrName>ppt_y</p:attrName>
                                        </p:attrNameLst>
                                      </p:cBhvr>
                                      <p:tavLst>
                                        <p:tav tm="0">
                                          <p:val>
                                            <p:strVal val="0-#ppt_h/2"/>
                                          </p:val>
                                        </p:tav>
                                        <p:tav tm="100000">
                                          <p:val>
                                            <p:strVal val="#ppt_y"/>
                                          </p:val>
                                        </p:tav>
                                      </p:tavLst>
                                    </p:anim>
                                  </p:childTnLst>
                                </p:cTn>
                              </p:par>
                            </p:childTnLst>
                          </p:cTn>
                        </p:par>
                        <p:par>
                          <p:cTn id="199" fill="hold">
                            <p:stCondLst>
                              <p:cond delay="117000"/>
                            </p:stCondLst>
                            <p:childTnLst>
                              <p:par>
                                <p:cTn id="200" presetID="2" presetClass="entr" presetSubtype="1" fill="hold" nodeType="afterEffect">
                                  <p:stCondLst>
                                    <p:cond delay="0"/>
                                  </p:stCondLst>
                                  <p:childTnLst>
                                    <p:set>
                                      <p:cBhvr>
                                        <p:cTn id="201" dur="1" fill="hold">
                                          <p:stCondLst>
                                            <p:cond delay="0"/>
                                          </p:stCondLst>
                                        </p:cTn>
                                        <p:tgtEl>
                                          <p:spTgt spid="202"/>
                                        </p:tgtEl>
                                        <p:attrNameLst>
                                          <p:attrName>style.visibility</p:attrName>
                                        </p:attrNameLst>
                                      </p:cBhvr>
                                      <p:to>
                                        <p:strVal val="visible"/>
                                      </p:to>
                                    </p:set>
                                    <p:anim calcmode="lin" valueType="num">
                                      <p:cBhvr additive="base">
                                        <p:cTn id="202" dur="3000" fill="hold"/>
                                        <p:tgtEl>
                                          <p:spTgt spid="202"/>
                                        </p:tgtEl>
                                        <p:attrNameLst>
                                          <p:attrName>ppt_x</p:attrName>
                                        </p:attrNameLst>
                                      </p:cBhvr>
                                      <p:tavLst>
                                        <p:tav tm="0">
                                          <p:val>
                                            <p:strVal val="#ppt_x"/>
                                          </p:val>
                                        </p:tav>
                                        <p:tav tm="100000">
                                          <p:val>
                                            <p:strVal val="#ppt_x"/>
                                          </p:val>
                                        </p:tav>
                                      </p:tavLst>
                                    </p:anim>
                                    <p:anim calcmode="lin" valueType="num">
                                      <p:cBhvr additive="base">
                                        <p:cTn id="203" dur="3000" fill="hold"/>
                                        <p:tgtEl>
                                          <p:spTgt spid="202"/>
                                        </p:tgtEl>
                                        <p:attrNameLst>
                                          <p:attrName>ppt_y</p:attrName>
                                        </p:attrNameLst>
                                      </p:cBhvr>
                                      <p:tavLst>
                                        <p:tav tm="0">
                                          <p:val>
                                            <p:strVal val="0-#ppt_h/2"/>
                                          </p:val>
                                        </p:tav>
                                        <p:tav tm="100000">
                                          <p:val>
                                            <p:strVal val="#ppt_y"/>
                                          </p:val>
                                        </p:tav>
                                      </p:tavLst>
                                    </p:anim>
                                  </p:childTnLst>
                                </p:cTn>
                              </p:par>
                            </p:childTnLst>
                          </p:cTn>
                        </p:par>
                        <p:par>
                          <p:cTn id="204" fill="hold">
                            <p:stCondLst>
                              <p:cond delay="120000"/>
                            </p:stCondLst>
                            <p:childTnLst>
                              <p:par>
                                <p:cTn id="205" presetID="2" presetClass="entr" presetSubtype="1" fill="hold" nodeType="afterEffect">
                                  <p:stCondLst>
                                    <p:cond delay="0"/>
                                  </p:stCondLst>
                                  <p:childTnLst>
                                    <p:set>
                                      <p:cBhvr>
                                        <p:cTn id="206" dur="1" fill="hold">
                                          <p:stCondLst>
                                            <p:cond delay="0"/>
                                          </p:stCondLst>
                                        </p:cTn>
                                        <p:tgtEl>
                                          <p:spTgt spid="207"/>
                                        </p:tgtEl>
                                        <p:attrNameLst>
                                          <p:attrName>style.visibility</p:attrName>
                                        </p:attrNameLst>
                                      </p:cBhvr>
                                      <p:to>
                                        <p:strVal val="visible"/>
                                      </p:to>
                                    </p:set>
                                    <p:anim calcmode="lin" valueType="num">
                                      <p:cBhvr additive="base">
                                        <p:cTn id="207" dur="3000" fill="hold"/>
                                        <p:tgtEl>
                                          <p:spTgt spid="207"/>
                                        </p:tgtEl>
                                        <p:attrNameLst>
                                          <p:attrName>ppt_x</p:attrName>
                                        </p:attrNameLst>
                                      </p:cBhvr>
                                      <p:tavLst>
                                        <p:tav tm="0">
                                          <p:val>
                                            <p:strVal val="#ppt_x"/>
                                          </p:val>
                                        </p:tav>
                                        <p:tav tm="100000">
                                          <p:val>
                                            <p:strVal val="#ppt_x"/>
                                          </p:val>
                                        </p:tav>
                                      </p:tavLst>
                                    </p:anim>
                                    <p:anim calcmode="lin" valueType="num">
                                      <p:cBhvr additive="base">
                                        <p:cTn id="208" dur="3000" fill="hold"/>
                                        <p:tgtEl>
                                          <p:spTgt spid="207"/>
                                        </p:tgtEl>
                                        <p:attrNameLst>
                                          <p:attrName>ppt_y</p:attrName>
                                        </p:attrNameLst>
                                      </p:cBhvr>
                                      <p:tavLst>
                                        <p:tav tm="0">
                                          <p:val>
                                            <p:strVal val="0-#ppt_h/2"/>
                                          </p:val>
                                        </p:tav>
                                        <p:tav tm="100000">
                                          <p:val>
                                            <p:strVal val="#ppt_y"/>
                                          </p:val>
                                        </p:tav>
                                      </p:tavLst>
                                    </p:anim>
                                  </p:childTnLst>
                                </p:cTn>
                              </p:par>
                            </p:childTnLst>
                          </p:cTn>
                        </p:par>
                        <p:par>
                          <p:cTn id="209" fill="hold">
                            <p:stCondLst>
                              <p:cond delay="123000"/>
                            </p:stCondLst>
                            <p:childTnLst>
                              <p:par>
                                <p:cTn id="210" presetID="2" presetClass="entr" presetSubtype="1" fill="hold" nodeType="afterEffect">
                                  <p:stCondLst>
                                    <p:cond delay="0"/>
                                  </p:stCondLst>
                                  <p:childTnLst>
                                    <p:set>
                                      <p:cBhvr>
                                        <p:cTn id="211" dur="1" fill="hold">
                                          <p:stCondLst>
                                            <p:cond delay="0"/>
                                          </p:stCondLst>
                                        </p:cTn>
                                        <p:tgtEl>
                                          <p:spTgt spid="212"/>
                                        </p:tgtEl>
                                        <p:attrNameLst>
                                          <p:attrName>style.visibility</p:attrName>
                                        </p:attrNameLst>
                                      </p:cBhvr>
                                      <p:to>
                                        <p:strVal val="visible"/>
                                      </p:to>
                                    </p:set>
                                    <p:anim calcmode="lin" valueType="num">
                                      <p:cBhvr additive="base">
                                        <p:cTn id="212" dur="3000" fill="hold"/>
                                        <p:tgtEl>
                                          <p:spTgt spid="212"/>
                                        </p:tgtEl>
                                        <p:attrNameLst>
                                          <p:attrName>ppt_x</p:attrName>
                                        </p:attrNameLst>
                                      </p:cBhvr>
                                      <p:tavLst>
                                        <p:tav tm="0">
                                          <p:val>
                                            <p:strVal val="#ppt_x"/>
                                          </p:val>
                                        </p:tav>
                                        <p:tav tm="100000">
                                          <p:val>
                                            <p:strVal val="#ppt_x"/>
                                          </p:val>
                                        </p:tav>
                                      </p:tavLst>
                                    </p:anim>
                                    <p:anim calcmode="lin" valueType="num">
                                      <p:cBhvr additive="base">
                                        <p:cTn id="213" dur="3000" fill="hold"/>
                                        <p:tgtEl>
                                          <p:spTgt spid="212"/>
                                        </p:tgtEl>
                                        <p:attrNameLst>
                                          <p:attrName>ppt_y</p:attrName>
                                        </p:attrNameLst>
                                      </p:cBhvr>
                                      <p:tavLst>
                                        <p:tav tm="0">
                                          <p:val>
                                            <p:strVal val="0-#ppt_h/2"/>
                                          </p:val>
                                        </p:tav>
                                        <p:tav tm="100000">
                                          <p:val>
                                            <p:strVal val="#ppt_y"/>
                                          </p:val>
                                        </p:tav>
                                      </p:tavLst>
                                    </p:anim>
                                  </p:childTnLst>
                                </p:cTn>
                              </p:par>
                            </p:childTnLst>
                          </p:cTn>
                        </p:par>
                        <p:par>
                          <p:cTn id="214" fill="hold">
                            <p:stCondLst>
                              <p:cond delay="126000"/>
                            </p:stCondLst>
                            <p:childTnLst>
                              <p:par>
                                <p:cTn id="215" presetID="2" presetClass="entr" presetSubtype="1" fill="hold" nodeType="afterEffect">
                                  <p:stCondLst>
                                    <p:cond delay="0"/>
                                  </p:stCondLst>
                                  <p:childTnLst>
                                    <p:set>
                                      <p:cBhvr>
                                        <p:cTn id="216" dur="1" fill="hold">
                                          <p:stCondLst>
                                            <p:cond delay="0"/>
                                          </p:stCondLst>
                                        </p:cTn>
                                        <p:tgtEl>
                                          <p:spTgt spid="217"/>
                                        </p:tgtEl>
                                        <p:attrNameLst>
                                          <p:attrName>style.visibility</p:attrName>
                                        </p:attrNameLst>
                                      </p:cBhvr>
                                      <p:to>
                                        <p:strVal val="visible"/>
                                      </p:to>
                                    </p:set>
                                    <p:anim calcmode="lin" valueType="num">
                                      <p:cBhvr additive="base">
                                        <p:cTn id="217" dur="3000" fill="hold"/>
                                        <p:tgtEl>
                                          <p:spTgt spid="217"/>
                                        </p:tgtEl>
                                        <p:attrNameLst>
                                          <p:attrName>ppt_x</p:attrName>
                                        </p:attrNameLst>
                                      </p:cBhvr>
                                      <p:tavLst>
                                        <p:tav tm="0">
                                          <p:val>
                                            <p:strVal val="#ppt_x"/>
                                          </p:val>
                                        </p:tav>
                                        <p:tav tm="100000">
                                          <p:val>
                                            <p:strVal val="#ppt_x"/>
                                          </p:val>
                                        </p:tav>
                                      </p:tavLst>
                                    </p:anim>
                                    <p:anim calcmode="lin" valueType="num">
                                      <p:cBhvr additive="base">
                                        <p:cTn id="218" dur="3000" fill="hold"/>
                                        <p:tgtEl>
                                          <p:spTgt spid="217"/>
                                        </p:tgtEl>
                                        <p:attrNameLst>
                                          <p:attrName>ppt_y</p:attrName>
                                        </p:attrNameLst>
                                      </p:cBhvr>
                                      <p:tavLst>
                                        <p:tav tm="0">
                                          <p:val>
                                            <p:strVal val="0-#ppt_h/2"/>
                                          </p:val>
                                        </p:tav>
                                        <p:tav tm="100000">
                                          <p:val>
                                            <p:strVal val="#ppt_y"/>
                                          </p:val>
                                        </p:tav>
                                      </p:tavLst>
                                    </p:anim>
                                  </p:childTnLst>
                                </p:cTn>
                              </p:par>
                            </p:childTnLst>
                          </p:cTn>
                        </p:par>
                        <p:par>
                          <p:cTn id="219" fill="hold">
                            <p:stCondLst>
                              <p:cond delay="129000"/>
                            </p:stCondLst>
                            <p:childTnLst>
                              <p:par>
                                <p:cTn id="220" presetID="2" presetClass="entr" presetSubtype="1" fill="hold" nodeType="afterEffect">
                                  <p:stCondLst>
                                    <p:cond delay="0"/>
                                  </p:stCondLst>
                                  <p:childTnLst>
                                    <p:set>
                                      <p:cBhvr>
                                        <p:cTn id="221" dur="1" fill="hold">
                                          <p:stCondLst>
                                            <p:cond delay="0"/>
                                          </p:stCondLst>
                                        </p:cTn>
                                        <p:tgtEl>
                                          <p:spTgt spid="222"/>
                                        </p:tgtEl>
                                        <p:attrNameLst>
                                          <p:attrName>style.visibility</p:attrName>
                                        </p:attrNameLst>
                                      </p:cBhvr>
                                      <p:to>
                                        <p:strVal val="visible"/>
                                      </p:to>
                                    </p:set>
                                    <p:anim calcmode="lin" valueType="num">
                                      <p:cBhvr additive="base">
                                        <p:cTn id="222" dur="3000" fill="hold"/>
                                        <p:tgtEl>
                                          <p:spTgt spid="222"/>
                                        </p:tgtEl>
                                        <p:attrNameLst>
                                          <p:attrName>ppt_x</p:attrName>
                                        </p:attrNameLst>
                                      </p:cBhvr>
                                      <p:tavLst>
                                        <p:tav tm="0">
                                          <p:val>
                                            <p:strVal val="#ppt_x"/>
                                          </p:val>
                                        </p:tav>
                                        <p:tav tm="100000">
                                          <p:val>
                                            <p:strVal val="#ppt_x"/>
                                          </p:val>
                                        </p:tav>
                                      </p:tavLst>
                                    </p:anim>
                                    <p:anim calcmode="lin" valueType="num">
                                      <p:cBhvr additive="base">
                                        <p:cTn id="223" dur="3000" fill="hold"/>
                                        <p:tgtEl>
                                          <p:spTgt spid="222"/>
                                        </p:tgtEl>
                                        <p:attrNameLst>
                                          <p:attrName>ppt_y</p:attrName>
                                        </p:attrNameLst>
                                      </p:cBhvr>
                                      <p:tavLst>
                                        <p:tav tm="0">
                                          <p:val>
                                            <p:strVal val="0-#ppt_h/2"/>
                                          </p:val>
                                        </p:tav>
                                        <p:tav tm="100000">
                                          <p:val>
                                            <p:strVal val="#ppt_y"/>
                                          </p:val>
                                        </p:tav>
                                      </p:tavLst>
                                    </p:anim>
                                  </p:childTnLst>
                                </p:cTn>
                              </p:par>
                            </p:childTnLst>
                          </p:cTn>
                        </p:par>
                        <p:par>
                          <p:cTn id="224" fill="hold">
                            <p:stCondLst>
                              <p:cond delay="132000"/>
                            </p:stCondLst>
                            <p:childTnLst>
                              <p:par>
                                <p:cTn id="225" presetID="2" presetClass="entr" presetSubtype="1" fill="hold" nodeType="afterEffect">
                                  <p:stCondLst>
                                    <p:cond delay="0"/>
                                  </p:stCondLst>
                                  <p:childTnLst>
                                    <p:set>
                                      <p:cBhvr>
                                        <p:cTn id="226" dur="1" fill="hold">
                                          <p:stCondLst>
                                            <p:cond delay="0"/>
                                          </p:stCondLst>
                                        </p:cTn>
                                        <p:tgtEl>
                                          <p:spTgt spid="227"/>
                                        </p:tgtEl>
                                        <p:attrNameLst>
                                          <p:attrName>style.visibility</p:attrName>
                                        </p:attrNameLst>
                                      </p:cBhvr>
                                      <p:to>
                                        <p:strVal val="visible"/>
                                      </p:to>
                                    </p:set>
                                    <p:anim calcmode="lin" valueType="num">
                                      <p:cBhvr additive="base">
                                        <p:cTn id="227" dur="3000" fill="hold"/>
                                        <p:tgtEl>
                                          <p:spTgt spid="227"/>
                                        </p:tgtEl>
                                        <p:attrNameLst>
                                          <p:attrName>ppt_x</p:attrName>
                                        </p:attrNameLst>
                                      </p:cBhvr>
                                      <p:tavLst>
                                        <p:tav tm="0">
                                          <p:val>
                                            <p:strVal val="#ppt_x"/>
                                          </p:val>
                                        </p:tav>
                                        <p:tav tm="100000">
                                          <p:val>
                                            <p:strVal val="#ppt_x"/>
                                          </p:val>
                                        </p:tav>
                                      </p:tavLst>
                                    </p:anim>
                                    <p:anim calcmode="lin" valueType="num">
                                      <p:cBhvr additive="base">
                                        <p:cTn id="228" dur="3000" fill="hold"/>
                                        <p:tgtEl>
                                          <p:spTgt spid="227"/>
                                        </p:tgtEl>
                                        <p:attrNameLst>
                                          <p:attrName>ppt_y</p:attrName>
                                        </p:attrNameLst>
                                      </p:cBhvr>
                                      <p:tavLst>
                                        <p:tav tm="0">
                                          <p:val>
                                            <p:strVal val="0-#ppt_h/2"/>
                                          </p:val>
                                        </p:tav>
                                        <p:tav tm="100000">
                                          <p:val>
                                            <p:strVal val="#ppt_y"/>
                                          </p:val>
                                        </p:tav>
                                      </p:tavLst>
                                    </p:anim>
                                  </p:childTnLst>
                                </p:cTn>
                              </p:par>
                            </p:childTnLst>
                          </p:cTn>
                        </p:par>
                        <p:par>
                          <p:cTn id="229" fill="hold">
                            <p:stCondLst>
                              <p:cond delay="135000"/>
                            </p:stCondLst>
                            <p:childTnLst>
                              <p:par>
                                <p:cTn id="230" presetID="2" presetClass="entr" presetSubtype="1" fill="hold" nodeType="afterEffect">
                                  <p:stCondLst>
                                    <p:cond delay="0"/>
                                  </p:stCondLst>
                                  <p:childTnLst>
                                    <p:set>
                                      <p:cBhvr>
                                        <p:cTn id="231" dur="1" fill="hold">
                                          <p:stCondLst>
                                            <p:cond delay="0"/>
                                          </p:stCondLst>
                                        </p:cTn>
                                        <p:tgtEl>
                                          <p:spTgt spid="232"/>
                                        </p:tgtEl>
                                        <p:attrNameLst>
                                          <p:attrName>style.visibility</p:attrName>
                                        </p:attrNameLst>
                                      </p:cBhvr>
                                      <p:to>
                                        <p:strVal val="visible"/>
                                      </p:to>
                                    </p:set>
                                    <p:anim calcmode="lin" valueType="num">
                                      <p:cBhvr additive="base">
                                        <p:cTn id="232" dur="3000" fill="hold"/>
                                        <p:tgtEl>
                                          <p:spTgt spid="232"/>
                                        </p:tgtEl>
                                        <p:attrNameLst>
                                          <p:attrName>ppt_x</p:attrName>
                                        </p:attrNameLst>
                                      </p:cBhvr>
                                      <p:tavLst>
                                        <p:tav tm="0">
                                          <p:val>
                                            <p:strVal val="#ppt_x"/>
                                          </p:val>
                                        </p:tav>
                                        <p:tav tm="100000">
                                          <p:val>
                                            <p:strVal val="#ppt_x"/>
                                          </p:val>
                                        </p:tav>
                                      </p:tavLst>
                                    </p:anim>
                                    <p:anim calcmode="lin" valueType="num">
                                      <p:cBhvr additive="base">
                                        <p:cTn id="233" dur="3000" fill="hold"/>
                                        <p:tgtEl>
                                          <p:spTgt spid="232"/>
                                        </p:tgtEl>
                                        <p:attrNameLst>
                                          <p:attrName>ppt_y</p:attrName>
                                        </p:attrNameLst>
                                      </p:cBhvr>
                                      <p:tavLst>
                                        <p:tav tm="0">
                                          <p:val>
                                            <p:strVal val="0-#ppt_h/2"/>
                                          </p:val>
                                        </p:tav>
                                        <p:tav tm="100000">
                                          <p:val>
                                            <p:strVal val="#ppt_y"/>
                                          </p:val>
                                        </p:tav>
                                      </p:tavLst>
                                    </p:anim>
                                  </p:childTnLst>
                                </p:cTn>
                              </p:par>
                            </p:childTnLst>
                          </p:cTn>
                        </p:par>
                        <p:par>
                          <p:cTn id="234" fill="hold">
                            <p:stCondLst>
                              <p:cond delay="138000"/>
                            </p:stCondLst>
                            <p:childTnLst>
                              <p:par>
                                <p:cTn id="235" presetID="2" presetClass="entr" presetSubtype="1" fill="hold" nodeType="afterEffect">
                                  <p:stCondLst>
                                    <p:cond delay="0"/>
                                  </p:stCondLst>
                                  <p:childTnLst>
                                    <p:set>
                                      <p:cBhvr>
                                        <p:cTn id="236" dur="1" fill="hold">
                                          <p:stCondLst>
                                            <p:cond delay="0"/>
                                          </p:stCondLst>
                                        </p:cTn>
                                        <p:tgtEl>
                                          <p:spTgt spid="237"/>
                                        </p:tgtEl>
                                        <p:attrNameLst>
                                          <p:attrName>style.visibility</p:attrName>
                                        </p:attrNameLst>
                                      </p:cBhvr>
                                      <p:to>
                                        <p:strVal val="visible"/>
                                      </p:to>
                                    </p:set>
                                    <p:anim calcmode="lin" valueType="num">
                                      <p:cBhvr additive="base">
                                        <p:cTn id="237" dur="3000" fill="hold"/>
                                        <p:tgtEl>
                                          <p:spTgt spid="237"/>
                                        </p:tgtEl>
                                        <p:attrNameLst>
                                          <p:attrName>ppt_x</p:attrName>
                                        </p:attrNameLst>
                                      </p:cBhvr>
                                      <p:tavLst>
                                        <p:tav tm="0">
                                          <p:val>
                                            <p:strVal val="#ppt_x"/>
                                          </p:val>
                                        </p:tav>
                                        <p:tav tm="100000">
                                          <p:val>
                                            <p:strVal val="#ppt_x"/>
                                          </p:val>
                                        </p:tav>
                                      </p:tavLst>
                                    </p:anim>
                                    <p:anim calcmode="lin" valueType="num">
                                      <p:cBhvr additive="base">
                                        <p:cTn id="238" dur="3000" fill="hold"/>
                                        <p:tgtEl>
                                          <p:spTgt spid="237"/>
                                        </p:tgtEl>
                                        <p:attrNameLst>
                                          <p:attrName>ppt_y</p:attrName>
                                        </p:attrNameLst>
                                      </p:cBhvr>
                                      <p:tavLst>
                                        <p:tav tm="0">
                                          <p:val>
                                            <p:strVal val="0-#ppt_h/2"/>
                                          </p:val>
                                        </p:tav>
                                        <p:tav tm="100000">
                                          <p:val>
                                            <p:strVal val="#ppt_y"/>
                                          </p:val>
                                        </p:tav>
                                      </p:tavLst>
                                    </p:anim>
                                  </p:childTnLst>
                                </p:cTn>
                              </p:par>
                            </p:childTnLst>
                          </p:cTn>
                        </p:par>
                        <p:par>
                          <p:cTn id="239" fill="hold">
                            <p:stCondLst>
                              <p:cond delay="141000"/>
                            </p:stCondLst>
                            <p:childTnLst>
                              <p:par>
                                <p:cTn id="240" presetID="2" presetClass="entr" presetSubtype="1" fill="hold" nodeType="afterEffect">
                                  <p:stCondLst>
                                    <p:cond delay="0"/>
                                  </p:stCondLst>
                                  <p:childTnLst>
                                    <p:set>
                                      <p:cBhvr>
                                        <p:cTn id="241" dur="1" fill="hold">
                                          <p:stCondLst>
                                            <p:cond delay="0"/>
                                          </p:stCondLst>
                                        </p:cTn>
                                        <p:tgtEl>
                                          <p:spTgt spid="242"/>
                                        </p:tgtEl>
                                        <p:attrNameLst>
                                          <p:attrName>style.visibility</p:attrName>
                                        </p:attrNameLst>
                                      </p:cBhvr>
                                      <p:to>
                                        <p:strVal val="visible"/>
                                      </p:to>
                                    </p:set>
                                    <p:anim calcmode="lin" valueType="num">
                                      <p:cBhvr additive="base">
                                        <p:cTn id="242" dur="3000" fill="hold"/>
                                        <p:tgtEl>
                                          <p:spTgt spid="242"/>
                                        </p:tgtEl>
                                        <p:attrNameLst>
                                          <p:attrName>ppt_x</p:attrName>
                                        </p:attrNameLst>
                                      </p:cBhvr>
                                      <p:tavLst>
                                        <p:tav tm="0">
                                          <p:val>
                                            <p:strVal val="#ppt_x"/>
                                          </p:val>
                                        </p:tav>
                                        <p:tav tm="100000">
                                          <p:val>
                                            <p:strVal val="#ppt_x"/>
                                          </p:val>
                                        </p:tav>
                                      </p:tavLst>
                                    </p:anim>
                                    <p:anim calcmode="lin" valueType="num">
                                      <p:cBhvr additive="base">
                                        <p:cTn id="243" dur="3000" fill="hold"/>
                                        <p:tgtEl>
                                          <p:spTgt spid="24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483D7EB9-C2AA-4190-98DE-925F861600E9}"/>
              </a:ext>
            </a:extLst>
          </p:cNvPr>
          <p:cNvSpPr/>
          <p:nvPr/>
        </p:nvSpPr>
        <p:spPr>
          <a:xfrm>
            <a:off x="10432473" y="247046"/>
            <a:ext cx="152485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Content Placeholder 2">
            <a:extLst>
              <a:ext uri="{FF2B5EF4-FFF2-40B4-BE49-F238E27FC236}">
                <a16:creationId xmlns:a16="http://schemas.microsoft.com/office/drawing/2014/main" id="{1C3FFD69-C757-4B01-9C3C-C964608E8163}"/>
              </a:ext>
            </a:extLst>
          </p:cNvPr>
          <p:cNvSpPr txBox="1">
            <a:spLocks/>
          </p:cNvSpPr>
          <p:nvPr/>
        </p:nvSpPr>
        <p:spPr>
          <a:xfrm>
            <a:off x="1073668" y="1240191"/>
            <a:ext cx="9994382" cy="489762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en-GB" sz="2400" b="1" u="none" strike="noStrike" kern="1200" cap="none" spc="0" normalizeH="0" baseline="0" noProof="0" dirty="0">
                <a:ln>
                  <a:noFill/>
                </a:ln>
                <a:solidFill>
                  <a:srgbClr val="4472C4">
                    <a:lumMod val="50000"/>
                  </a:srgbClr>
                </a:solidFill>
                <a:effectLst/>
                <a:uLnTx/>
                <a:uFillTx/>
                <a:latin typeface="Arial"/>
                <a:ea typeface="+mn-ea"/>
                <a:cs typeface="+mn-cs"/>
                <a:sym typeface="Arial"/>
              </a:rPr>
              <a:t>11) </a:t>
            </a:r>
            <a:r>
              <a:rPr kumimoji="0" lang="en-GB" sz="2400" b="1" u="none" strike="noStrike" kern="1200" cap="none" spc="0" normalizeH="0" baseline="0" noProof="0" dirty="0" err="1">
                <a:ln>
                  <a:noFill/>
                </a:ln>
                <a:solidFill>
                  <a:srgbClr val="4472C4">
                    <a:lumMod val="50000"/>
                  </a:srgbClr>
                </a:solidFill>
                <a:effectLst/>
                <a:uLnTx/>
                <a:uFillTx/>
                <a:latin typeface="Arial"/>
                <a:ea typeface="+mn-ea"/>
                <a:cs typeface="+mn-cs"/>
                <a:sym typeface="Arial"/>
              </a:rPr>
              <a:t>wollen</a:t>
            </a:r>
            <a:r>
              <a:rPr kumimoji="0" lang="en-GB" sz="2400" b="1" u="none" strike="noStrike" kern="1200" cap="none" spc="0" normalizeH="0" baseline="0" noProof="0" dirty="0">
                <a:ln>
                  <a:noFill/>
                </a:ln>
                <a:solidFill>
                  <a:srgbClr val="4472C4">
                    <a:lumMod val="50000"/>
                  </a:srgbClr>
                </a:solidFill>
                <a:effectLst/>
                <a:uLnTx/>
                <a:uFillTx/>
                <a:latin typeface="Arial"/>
                <a:ea typeface="+mn-ea"/>
                <a:cs typeface="+mn-cs"/>
                <a:sym typeface="Arial"/>
              </a:rPr>
              <a:t>			12) </a:t>
            </a:r>
            <a:r>
              <a:rPr kumimoji="0" lang="en-GB" sz="2400" b="1" u="none" strike="noStrike" kern="1200" cap="none" spc="0" normalizeH="0" baseline="0" noProof="0" dirty="0" err="1">
                <a:ln>
                  <a:noFill/>
                </a:ln>
                <a:solidFill>
                  <a:srgbClr val="4472C4">
                    <a:lumMod val="50000"/>
                  </a:srgbClr>
                </a:solidFill>
                <a:effectLst/>
                <a:uLnTx/>
                <a:uFillTx/>
                <a:latin typeface="Arial"/>
                <a:ea typeface="+mn-ea"/>
                <a:cs typeface="+mn-cs"/>
                <a:sym typeface="Arial"/>
              </a:rPr>
              <a:t>danke</a:t>
            </a:r>
            <a:r>
              <a:rPr kumimoji="0" lang="en-GB" sz="2400" b="1" u="none" strike="noStrike" kern="1200" cap="none" spc="0" normalizeH="0" baseline="0" noProof="0" dirty="0">
                <a:ln>
                  <a:noFill/>
                </a:ln>
                <a:solidFill>
                  <a:srgbClr val="4472C4">
                    <a:lumMod val="50000"/>
                  </a:srgbClr>
                </a:solidFill>
                <a:effectLst/>
                <a:uLnTx/>
                <a:uFillTx/>
                <a:latin typeface="Arial"/>
                <a:ea typeface="+mn-ea"/>
                <a:cs typeface="+mn-cs"/>
                <a:sym typeface="Arial"/>
              </a:rPr>
              <a:t>		    10) </a:t>
            </a:r>
            <a:r>
              <a:rPr kumimoji="0" lang="en-GB" sz="2400" b="1" u="none" strike="noStrike" kern="1200" cap="none" spc="0" normalizeH="0" baseline="0" noProof="0" dirty="0" err="1">
                <a:ln>
                  <a:noFill/>
                </a:ln>
                <a:solidFill>
                  <a:srgbClr val="4472C4">
                    <a:lumMod val="50000"/>
                  </a:srgbClr>
                </a:solidFill>
                <a:effectLst/>
                <a:uLnTx/>
                <a:uFillTx/>
                <a:latin typeface="Arial"/>
                <a:ea typeface="+mn-ea"/>
                <a:cs typeface="+mn-cs"/>
                <a:sym typeface="Arial"/>
              </a:rPr>
              <a:t>müssen</a:t>
            </a:r>
            <a:endParaRPr kumimoji="0" lang="en-GB" sz="2400" b="1" u="none" strike="noStrike" kern="1200" cap="none" spc="0" normalizeH="0" baseline="0" noProof="0" dirty="0">
              <a:ln>
                <a:noFill/>
              </a:ln>
              <a:solidFill>
                <a:srgbClr val="4472C4">
                  <a:lumMod val="50000"/>
                </a:srgbClr>
              </a:solidFill>
              <a:effectLst/>
              <a:uLnTx/>
              <a:uFillTx/>
              <a:latin typeface="Arial"/>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endParaRPr kumimoji="0" lang="en-GB" sz="2400" b="1" u="none" strike="noStrike" kern="1200" cap="none" spc="0" normalizeH="0" baseline="0" noProof="0" dirty="0">
              <a:ln>
                <a:noFill/>
              </a:ln>
              <a:solidFill>
                <a:srgbClr val="000000"/>
              </a:solidFill>
              <a:effectLst/>
              <a:uLnTx/>
              <a:uFillTx/>
              <a:latin typeface="Arial"/>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en-GB" sz="2400" b="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rPr>
              <a:t>8) </a:t>
            </a:r>
            <a:r>
              <a:rPr kumimoji="0" lang="en-GB" sz="2400" b="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sym typeface="Arial"/>
              </a:rPr>
              <a:t>bitte</a:t>
            </a:r>
            <a:r>
              <a:rPr kumimoji="0" lang="en-GB" sz="2400" b="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rPr>
              <a:t>			9) </a:t>
            </a:r>
            <a:r>
              <a:rPr kumimoji="0" lang="en-GB" sz="2400" b="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sym typeface="Arial"/>
              </a:rPr>
              <a:t>nach</a:t>
            </a:r>
            <a:r>
              <a:rPr kumimoji="0" lang="en-GB" sz="2400" b="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rPr>
              <a:t> </a:t>
            </a:r>
            <a:r>
              <a:rPr kumimoji="0" lang="en-GB" sz="2400" b="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sym typeface="Arial"/>
              </a:rPr>
              <a:t>Hause</a:t>
            </a:r>
            <a:endParaRPr kumimoji="0" lang="en-GB" sz="2400" b="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endParaRPr kumimoji="0" lang="en-GB" sz="2400" b="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en-GB" sz="2400" b="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rPr>
              <a:t>		6) </a:t>
            </a:r>
            <a:r>
              <a:rPr kumimoji="0" lang="en-GB" sz="2400" b="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sym typeface="Arial"/>
              </a:rPr>
              <a:t>auch</a:t>
            </a:r>
            <a:r>
              <a:rPr kumimoji="0" lang="en-GB" sz="2400" b="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rPr>
              <a:t>			7) es </a:t>
            </a:r>
            <a:r>
              <a:rPr kumimoji="0" lang="en-GB" sz="2400" b="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sym typeface="Arial"/>
              </a:rPr>
              <a:t>gibt</a:t>
            </a:r>
            <a:endParaRPr kumimoji="0" lang="en-GB" sz="2400" b="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endParaRPr kumimoji="0" lang="en-GB" sz="2400" b="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en-GB" sz="2400" b="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rPr>
              <a:t>			5) die Schweiz	</a:t>
            </a: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endParaRPr kumimoji="0" lang="en-GB" sz="2400" b="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en-GB" sz="2400" b="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rPr>
              <a:t>		3) </a:t>
            </a:r>
            <a:r>
              <a:rPr kumimoji="0" lang="en-GB" sz="2400" b="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sym typeface="Arial"/>
              </a:rPr>
              <a:t>etwas</a:t>
            </a:r>
            <a:r>
              <a:rPr kumimoji="0" lang="en-GB" sz="2400" b="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rPr>
              <a:t>			4) </a:t>
            </a:r>
            <a:r>
              <a:rPr kumimoji="0" lang="en-GB" sz="2400" b="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sym typeface="Arial"/>
              </a:rPr>
              <a:t>aber</a:t>
            </a:r>
            <a:endParaRPr kumimoji="0" lang="en-GB" sz="2400" b="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endParaRPr kumimoji="0" lang="en-GB" sz="2400" b="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fr-FR" sz="2400" b="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1) </a:t>
            </a:r>
            <a:r>
              <a:rPr kumimoji="0" lang="fr-FR" sz="2400" b="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zu</a:t>
            </a:r>
            <a:r>
              <a:rPr kumimoji="0" lang="fr-FR" sz="2400" b="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Hause</a:t>
            </a:r>
            <a:r>
              <a:rPr kumimoji="0" lang="en-GB" sz="2400" b="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rPr>
              <a:t>			2) Wien</a:t>
            </a:r>
          </a:p>
          <a:p>
            <a:pPr marL="0" marR="0" lvl="0" indent="0" algn="ctr" defTabSz="914400" rtl="0" eaLnBrk="1" fontAlgn="auto" latinLnBrk="0" hangingPunct="1">
              <a:lnSpc>
                <a:spcPct val="100000"/>
              </a:lnSpc>
              <a:spcBef>
                <a:spcPct val="20000"/>
              </a:spcBef>
              <a:spcAft>
                <a:spcPts val="0"/>
              </a:spcAft>
              <a:buClr>
                <a:srgbClr val="000000"/>
              </a:buClr>
              <a:buSzTx/>
              <a:buFont typeface="Arial" pitchFamily="34" charset="0"/>
              <a:buNone/>
              <a:tabLst/>
              <a:defRPr/>
            </a:pPr>
            <a:endParaRPr kumimoji="0" lang="en-GB" sz="2400" b="1" u="none" strike="noStrike" kern="1200" cap="none" spc="0" normalizeH="0" baseline="0" noProof="0" dirty="0">
              <a:ln>
                <a:noFill/>
              </a:ln>
              <a:solidFill>
                <a:srgbClr val="000000"/>
              </a:solidFill>
              <a:effectLst/>
              <a:uLnTx/>
              <a:uFillTx/>
              <a:latin typeface="Arial"/>
              <a:ea typeface="+mn-ea"/>
              <a:cs typeface="+mn-cs"/>
              <a:sym typeface="Arial"/>
            </a:endParaRPr>
          </a:p>
        </p:txBody>
      </p:sp>
      <p:sp>
        <p:nvSpPr>
          <p:cNvPr id="4" name="Title 3"/>
          <p:cNvSpPr>
            <a:spLocks noGrp="1"/>
          </p:cNvSpPr>
          <p:nvPr>
            <p:ph type="title"/>
          </p:nvPr>
        </p:nvSpPr>
        <p:spPr>
          <a:xfrm>
            <a:off x="10432473" y="93580"/>
            <a:ext cx="1872545" cy="707849"/>
          </a:xfrm>
        </p:spPr>
        <p:txBody>
          <a:bodyPr>
            <a:normAutofit/>
          </a:bodyPr>
          <a:lstStyle/>
          <a:p>
            <a:r>
              <a:rPr lang="en-GB" sz="2000" b="1" dirty="0" err="1">
                <a:solidFill>
                  <a:schemeClr val="bg1"/>
                </a:solidFill>
              </a:rPr>
              <a:t>Vokabeln</a:t>
            </a:r>
            <a:endParaRPr lang="en-GB" sz="2000" b="1" dirty="0">
              <a:solidFill>
                <a:schemeClr val="bg1"/>
              </a:solidFill>
            </a:endParaRPr>
          </a:p>
        </p:txBody>
      </p:sp>
      <p:grpSp>
        <p:nvGrpSpPr>
          <p:cNvPr id="6" name="Group 5">
            <a:extLst>
              <a:ext uri="{FF2B5EF4-FFF2-40B4-BE49-F238E27FC236}">
                <a16:creationId xmlns:a16="http://schemas.microsoft.com/office/drawing/2014/main" id="{8E11A813-AA91-4214-A364-BF427D5D6F37}"/>
              </a:ext>
            </a:extLst>
          </p:cNvPr>
          <p:cNvGrpSpPr/>
          <p:nvPr/>
        </p:nvGrpSpPr>
        <p:grpSpPr>
          <a:xfrm rot="16200000">
            <a:off x="1471237" y="239636"/>
            <a:ext cx="1140560" cy="1710840"/>
            <a:chOff x="7992800" y="214662"/>
            <a:chExt cx="1140560" cy="1710840"/>
          </a:xfrm>
        </p:grpSpPr>
        <p:sp>
          <p:nvSpPr>
            <p:cNvPr id="8" name="Bevel 246">
              <a:extLst>
                <a:ext uri="{FF2B5EF4-FFF2-40B4-BE49-F238E27FC236}">
                  <a16:creationId xmlns:a16="http://schemas.microsoft.com/office/drawing/2014/main" id="{652D67AE-1D9C-46B9-9768-443570469B18}"/>
                </a:ext>
              </a:extLst>
            </p:cNvPr>
            <p:cNvSpPr/>
            <p:nvPr/>
          </p:nvSpPr>
          <p:spPr>
            <a:xfrm>
              <a:off x="856308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 name="Bevel 247">
              <a:extLst>
                <a:ext uri="{FF2B5EF4-FFF2-40B4-BE49-F238E27FC236}">
                  <a16:creationId xmlns:a16="http://schemas.microsoft.com/office/drawing/2014/main" id="{2636742D-4B2F-47A4-AFE8-CC52F4FAFCC8}"/>
                </a:ext>
              </a:extLst>
            </p:cNvPr>
            <p:cNvSpPr/>
            <p:nvPr/>
          </p:nvSpPr>
          <p:spPr>
            <a:xfrm>
              <a:off x="799280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 name="Bevel 248">
              <a:extLst>
                <a:ext uri="{FF2B5EF4-FFF2-40B4-BE49-F238E27FC236}">
                  <a16:creationId xmlns:a16="http://schemas.microsoft.com/office/drawing/2014/main" id="{7977715A-E746-486D-BBF1-8BE4816D5911}"/>
                </a:ext>
              </a:extLst>
            </p:cNvPr>
            <p:cNvSpPr/>
            <p:nvPr/>
          </p:nvSpPr>
          <p:spPr>
            <a:xfrm>
              <a:off x="8563080" y="77919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 name="Bevel 249">
              <a:extLst>
                <a:ext uri="{FF2B5EF4-FFF2-40B4-BE49-F238E27FC236}">
                  <a16:creationId xmlns:a16="http://schemas.microsoft.com/office/drawing/2014/main" id="{148D1073-D38F-43EA-AF87-C720DE05D497}"/>
                </a:ext>
              </a:extLst>
            </p:cNvPr>
            <p:cNvSpPr/>
            <p:nvPr/>
          </p:nvSpPr>
          <p:spPr>
            <a:xfrm>
              <a:off x="8563080" y="135522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2" name="Group 250">
            <a:extLst>
              <a:ext uri="{FF2B5EF4-FFF2-40B4-BE49-F238E27FC236}">
                <a16:creationId xmlns:a16="http://schemas.microsoft.com/office/drawing/2014/main" id="{5C02BF87-1B2E-4502-9886-24DA1F1C4787}"/>
              </a:ext>
            </a:extLst>
          </p:cNvPr>
          <p:cNvGrpSpPr/>
          <p:nvPr/>
        </p:nvGrpSpPr>
        <p:grpSpPr>
          <a:xfrm>
            <a:off x="9134659" y="5698827"/>
            <a:ext cx="1140560" cy="1146310"/>
            <a:chOff x="8003440" y="5711690"/>
            <a:chExt cx="1140560" cy="1146310"/>
          </a:xfrm>
        </p:grpSpPr>
        <p:sp>
          <p:nvSpPr>
            <p:cNvPr id="13" name="Bevel 251">
              <a:extLst>
                <a:ext uri="{FF2B5EF4-FFF2-40B4-BE49-F238E27FC236}">
                  <a16:creationId xmlns:a16="http://schemas.microsoft.com/office/drawing/2014/main" id="{A18CE5E5-D584-44A0-859F-E0C730F9D872}"/>
                </a:ext>
              </a:extLst>
            </p:cNvPr>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 name="Bevel 252">
              <a:extLst>
                <a:ext uri="{FF2B5EF4-FFF2-40B4-BE49-F238E27FC236}">
                  <a16:creationId xmlns:a16="http://schemas.microsoft.com/office/drawing/2014/main" id="{C1553D06-D209-4108-A632-3FA6951F5EDB}"/>
                </a:ext>
              </a:extLst>
            </p:cNvPr>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 name="Bevel 253">
              <a:extLst>
                <a:ext uri="{FF2B5EF4-FFF2-40B4-BE49-F238E27FC236}">
                  <a16:creationId xmlns:a16="http://schemas.microsoft.com/office/drawing/2014/main" id="{C0117ED6-1616-4C4E-BEDF-9D12AEBD84B5}"/>
                </a:ext>
              </a:extLst>
            </p:cNvPr>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 name="Bevel 494">
              <a:extLst>
                <a:ext uri="{FF2B5EF4-FFF2-40B4-BE49-F238E27FC236}">
                  <a16:creationId xmlns:a16="http://schemas.microsoft.com/office/drawing/2014/main" id="{E539B60C-2DC4-4347-AC89-10F57825E71F}"/>
                </a:ext>
              </a:extLst>
            </p:cNvPr>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7" name="Group 16">
            <a:extLst>
              <a:ext uri="{FF2B5EF4-FFF2-40B4-BE49-F238E27FC236}">
                <a16:creationId xmlns:a16="http://schemas.microsoft.com/office/drawing/2014/main" id="{6A5FDE37-0CA1-4A59-97EA-6B64DAA3E689}"/>
              </a:ext>
            </a:extLst>
          </p:cNvPr>
          <p:cNvGrpSpPr/>
          <p:nvPr/>
        </p:nvGrpSpPr>
        <p:grpSpPr>
          <a:xfrm rot="10800000">
            <a:off x="9134659" y="2805823"/>
            <a:ext cx="1140560" cy="1722408"/>
            <a:chOff x="2324328" y="-1131166"/>
            <a:chExt cx="1140560" cy="1722408"/>
          </a:xfrm>
        </p:grpSpPr>
        <p:sp>
          <p:nvSpPr>
            <p:cNvPr id="18" name="Bevel 496">
              <a:extLst>
                <a:ext uri="{FF2B5EF4-FFF2-40B4-BE49-F238E27FC236}">
                  <a16:creationId xmlns:a16="http://schemas.microsoft.com/office/drawing/2014/main" id="{1AFCDF94-98C2-4A91-BDFD-FD0A2D137570}"/>
                </a:ext>
              </a:extLst>
            </p:cNvPr>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 name="Bevel 497">
              <a:extLst>
                <a:ext uri="{FF2B5EF4-FFF2-40B4-BE49-F238E27FC236}">
                  <a16:creationId xmlns:a16="http://schemas.microsoft.com/office/drawing/2014/main" id="{CFAF6340-828F-4020-8C7B-54178BF03D15}"/>
                </a:ext>
              </a:extLst>
            </p:cNvPr>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 name="Bevel 498">
              <a:extLst>
                <a:ext uri="{FF2B5EF4-FFF2-40B4-BE49-F238E27FC236}">
                  <a16:creationId xmlns:a16="http://schemas.microsoft.com/office/drawing/2014/main" id="{F41A33E7-A8E3-4A63-A036-4F66186FAF3B}"/>
                </a:ext>
              </a:extLst>
            </p:cNvPr>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 name="Bevel 499">
              <a:extLst>
                <a:ext uri="{FF2B5EF4-FFF2-40B4-BE49-F238E27FC236}">
                  <a16:creationId xmlns:a16="http://schemas.microsoft.com/office/drawing/2014/main" id="{B1BD5611-0E13-46BC-987B-D8C923610268}"/>
                </a:ext>
              </a:extLst>
            </p:cNvPr>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2" name="Group 21">
            <a:extLst>
              <a:ext uri="{FF2B5EF4-FFF2-40B4-BE49-F238E27FC236}">
                <a16:creationId xmlns:a16="http://schemas.microsoft.com/office/drawing/2014/main" id="{E1797D33-62EA-4B81-A3CD-C5CC4CD8327A}"/>
              </a:ext>
            </a:extLst>
          </p:cNvPr>
          <p:cNvGrpSpPr/>
          <p:nvPr/>
        </p:nvGrpSpPr>
        <p:grpSpPr>
          <a:xfrm>
            <a:off x="8637068" y="2842500"/>
            <a:ext cx="570280" cy="2286870"/>
            <a:chOff x="323528" y="1640368"/>
            <a:chExt cx="570280" cy="2286870"/>
          </a:xfrm>
        </p:grpSpPr>
        <p:sp>
          <p:nvSpPr>
            <p:cNvPr id="23" name="Bevel 501">
              <a:extLst>
                <a:ext uri="{FF2B5EF4-FFF2-40B4-BE49-F238E27FC236}">
                  <a16:creationId xmlns:a16="http://schemas.microsoft.com/office/drawing/2014/main" id="{4DC48CDB-A2A6-4411-95CA-AFC9DF3E2F13}"/>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4" name="Bevel 502">
              <a:extLst>
                <a:ext uri="{FF2B5EF4-FFF2-40B4-BE49-F238E27FC236}">
                  <a16:creationId xmlns:a16="http://schemas.microsoft.com/office/drawing/2014/main" id="{5C926910-FDFD-43AF-A979-898F7EE68474}"/>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5" name="Bevel 503">
              <a:extLst>
                <a:ext uri="{FF2B5EF4-FFF2-40B4-BE49-F238E27FC236}">
                  <a16:creationId xmlns:a16="http://schemas.microsoft.com/office/drawing/2014/main" id="{9F51C619-10EE-4F07-9E2D-8F776A3144DE}"/>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6" name="Bevel 504">
              <a:extLst>
                <a:ext uri="{FF2B5EF4-FFF2-40B4-BE49-F238E27FC236}">
                  <a16:creationId xmlns:a16="http://schemas.microsoft.com/office/drawing/2014/main" id="{670E68DA-54F2-47B1-BB67-8C06DE4924CE}"/>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7" name="Group 26">
            <a:extLst>
              <a:ext uri="{FF2B5EF4-FFF2-40B4-BE49-F238E27FC236}">
                <a16:creationId xmlns:a16="http://schemas.microsoft.com/office/drawing/2014/main" id="{78C5FBED-C332-4BAB-BF57-9D6C3E4DA311}"/>
              </a:ext>
            </a:extLst>
          </p:cNvPr>
          <p:cNvGrpSpPr/>
          <p:nvPr/>
        </p:nvGrpSpPr>
        <p:grpSpPr>
          <a:xfrm>
            <a:off x="9134659" y="3976487"/>
            <a:ext cx="1140560" cy="1716590"/>
            <a:chOff x="7656408" y="2363048"/>
            <a:chExt cx="1140560" cy="1716590"/>
          </a:xfrm>
        </p:grpSpPr>
        <p:sp>
          <p:nvSpPr>
            <p:cNvPr id="28" name="Bevel 506">
              <a:extLst>
                <a:ext uri="{FF2B5EF4-FFF2-40B4-BE49-F238E27FC236}">
                  <a16:creationId xmlns:a16="http://schemas.microsoft.com/office/drawing/2014/main" id="{CC22080B-9FBE-4DB9-86CB-F5986052358F}"/>
                </a:ext>
              </a:extLst>
            </p:cNvPr>
            <p:cNvSpPr/>
            <p:nvPr/>
          </p:nvSpPr>
          <p:spPr>
            <a:xfrm>
              <a:off x="765640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9" name="Bevel 507">
              <a:extLst>
                <a:ext uri="{FF2B5EF4-FFF2-40B4-BE49-F238E27FC236}">
                  <a16:creationId xmlns:a16="http://schemas.microsoft.com/office/drawing/2014/main" id="{A7676142-470B-4068-803C-0DBBC4A8BF03}"/>
                </a:ext>
              </a:extLst>
            </p:cNvPr>
            <p:cNvSpPr/>
            <p:nvPr/>
          </p:nvSpPr>
          <p:spPr>
            <a:xfrm>
              <a:off x="7656408" y="236304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0" name="Bevel 508">
              <a:extLst>
                <a:ext uri="{FF2B5EF4-FFF2-40B4-BE49-F238E27FC236}">
                  <a16:creationId xmlns:a16="http://schemas.microsoft.com/office/drawing/2014/main" id="{04AF40B6-8E5B-4CB3-8079-BDF16E3B5924}"/>
                </a:ext>
              </a:extLst>
            </p:cNvPr>
            <p:cNvSpPr/>
            <p:nvPr/>
          </p:nvSpPr>
          <p:spPr>
            <a:xfrm>
              <a:off x="822668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1" name="Bevel 509">
              <a:extLst>
                <a:ext uri="{FF2B5EF4-FFF2-40B4-BE49-F238E27FC236}">
                  <a16:creationId xmlns:a16="http://schemas.microsoft.com/office/drawing/2014/main" id="{1D2D0F6D-130F-4787-8C92-6141C47DD344}"/>
                </a:ext>
              </a:extLst>
            </p:cNvPr>
            <p:cNvSpPr/>
            <p:nvPr/>
          </p:nvSpPr>
          <p:spPr>
            <a:xfrm>
              <a:off x="8226688" y="350935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32" name="Group 31">
            <a:extLst>
              <a:ext uri="{FF2B5EF4-FFF2-40B4-BE49-F238E27FC236}">
                <a16:creationId xmlns:a16="http://schemas.microsoft.com/office/drawing/2014/main" id="{AFCCB580-5B7C-4654-8F63-57AE475F92A8}"/>
              </a:ext>
            </a:extLst>
          </p:cNvPr>
          <p:cNvGrpSpPr/>
          <p:nvPr/>
        </p:nvGrpSpPr>
        <p:grpSpPr>
          <a:xfrm>
            <a:off x="5178710" y="4564840"/>
            <a:ext cx="1140560" cy="1710840"/>
            <a:chOff x="3342080" y="4313306"/>
            <a:chExt cx="1140560" cy="1710840"/>
          </a:xfrm>
        </p:grpSpPr>
        <p:sp>
          <p:nvSpPr>
            <p:cNvPr id="33" name="Bevel 511">
              <a:extLst>
                <a:ext uri="{FF2B5EF4-FFF2-40B4-BE49-F238E27FC236}">
                  <a16:creationId xmlns:a16="http://schemas.microsoft.com/office/drawing/2014/main" id="{00D45A2F-D6AB-4FC4-B736-B413D0D6DB36}"/>
                </a:ext>
              </a:extLst>
            </p:cNvPr>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4" name="Bevel 512">
              <a:extLst>
                <a:ext uri="{FF2B5EF4-FFF2-40B4-BE49-F238E27FC236}">
                  <a16:creationId xmlns:a16="http://schemas.microsoft.com/office/drawing/2014/main" id="{4A9BF830-F25A-4189-B9A3-03FCEC9954B5}"/>
                </a:ext>
              </a:extLst>
            </p:cNvPr>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5" name="Bevel 513">
              <a:extLst>
                <a:ext uri="{FF2B5EF4-FFF2-40B4-BE49-F238E27FC236}">
                  <a16:creationId xmlns:a16="http://schemas.microsoft.com/office/drawing/2014/main" id="{6C2609EF-C8E8-49DF-BEDB-D40EBBD36705}"/>
                </a:ext>
              </a:extLst>
            </p:cNvPr>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Bevel 514">
              <a:extLst>
                <a:ext uri="{FF2B5EF4-FFF2-40B4-BE49-F238E27FC236}">
                  <a16:creationId xmlns:a16="http://schemas.microsoft.com/office/drawing/2014/main" id="{AB896FBE-D3F9-45FA-AF66-E07A124F0F82}"/>
                </a:ext>
              </a:extLst>
            </p:cNvPr>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37" name="Group 36">
            <a:extLst>
              <a:ext uri="{FF2B5EF4-FFF2-40B4-BE49-F238E27FC236}">
                <a16:creationId xmlns:a16="http://schemas.microsoft.com/office/drawing/2014/main" id="{998509E5-7A98-4F72-8CB2-5D2D7D5FE371}"/>
              </a:ext>
            </a:extLst>
          </p:cNvPr>
          <p:cNvGrpSpPr/>
          <p:nvPr/>
        </p:nvGrpSpPr>
        <p:grpSpPr>
          <a:xfrm>
            <a:off x="8553739" y="5128547"/>
            <a:ext cx="1140560" cy="1710840"/>
            <a:chOff x="1259632" y="4643510"/>
            <a:chExt cx="1140560" cy="1710840"/>
          </a:xfrm>
        </p:grpSpPr>
        <p:sp>
          <p:nvSpPr>
            <p:cNvPr id="38" name="Bevel 516">
              <a:extLst>
                <a:ext uri="{FF2B5EF4-FFF2-40B4-BE49-F238E27FC236}">
                  <a16:creationId xmlns:a16="http://schemas.microsoft.com/office/drawing/2014/main" id="{9BB4BA89-BA35-4570-B693-FA3C4D18E41A}"/>
                </a:ext>
              </a:extLst>
            </p:cNvPr>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9" name="Bevel 517">
              <a:extLst>
                <a:ext uri="{FF2B5EF4-FFF2-40B4-BE49-F238E27FC236}">
                  <a16:creationId xmlns:a16="http://schemas.microsoft.com/office/drawing/2014/main" id="{56ABD280-DEC3-44FF-8347-E9C27E05EEE7}"/>
                </a:ext>
              </a:extLst>
            </p:cNvPr>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0" name="Bevel 518">
              <a:extLst>
                <a:ext uri="{FF2B5EF4-FFF2-40B4-BE49-F238E27FC236}">
                  <a16:creationId xmlns:a16="http://schemas.microsoft.com/office/drawing/2014/main" id="{D89ABE7C-2159-4660-A5E9-BDEAECA09A16}"/>
                </a:ext>
              </a:extLst>
            </p:cNvPr>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1" name="Bevel 519">
              <a:extLst>
                <a:ext uri="{FF2B5EF4-FFF2-40B4-BE49-F238E27FC236}">
                  <a16:creationId xmlns:a16="http://schemas.microsoft.com/office/drawing/2014/main" id="{4E6E1EB9-E6A1-4E54-986D-A68B01A03412}"/>
                </a:ext>
              </a:extLst>
            </p:cNvPr>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42" name="Group 41">
            <a:extLst>
              <a:ext uri="{FF2B5EF4-FFF2-40B4-BE49-F238E27FC236}">
                <a16:creationId xmlns:a16="http://schemas.microsoft.com/office/drawing/2014/main" id="{655AA316-0FE0-4C9E-BCA4-218BA5235D4F}"/>
              </a:ext>
            </a:extLst>
          </p:cNvPr>
          <p:cNvGrpSpPr/>
          <p:nvPr/>
        </p:nvGrpSpPr>
        <p:grpSpPr>
          <a:xfrm rot="5400000">
            <a:off x="7217152" y="5420260"/>
            <a:ext cx="1140560" cy="1710840"/>
            <a:chOff x="7992800" y="214662"/>
            <a:chExt cx="1140560" cy="1710840"/>
          </a:xfrm>
        </p:grpSpPr>
        <p:sp>
          <p:nvSpPr>
            <p:cNvPr id="43" name="Bevel 521">
              <a:extLst>
                <a:ext uri="{FF2B5EF4-FFF2-40B4-BE49-F238E27FC236}">
                  <a16:creationId xmlns:a16="http://schemas.microsoft.com/office/drawing/2014/main" id="{BB1FBBF1-4CD4-4C60-B37D-0F819247A86B}"/>
                </a:ext>
              </a:extLst>
            </p:cNvPr>
            <p:cNvSpPr/>
            <p:nvPr/>
          </p:nvSpPr>
          <p:spPr>
            <a:xfrm>
              <a:off x="856308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4" name="Bevel 522">
              <a:extLst>
                <a:ext uri="{FF2B5EF4-FFF2-40B4-BE49-F238E27FC236}">
                  <a16:creationId xmlns:a16="http://schemas.microsoft.com/office/drawing/2014/main" id="{A6B48D6B-B306-440C-B839-80BC13C0C16F}"/>
                </a:ext>
              </a:extLst>
            </p:cNvPr>
            <p:cNvSpPr/>
            <p:nvPr/>
          </p:nvSpPr>
          <p:spPr>
            <a:xfrm>
              <a:off x="799280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5" name="Bevel 523">
              <a:extLst>
                <a:ext uri="{FF2B5EF4-FFF2-40B4-BE49-F238E27FC236}">
                  <a16:creationId xmlns:a16="http://schemas.microsoft.com/office/drawing/2014/main" id="{D334FCAC-2B97-4142-8770-32BD01D20481}"/>
                </a:ext>
              </a:extLst>
            </p:cNvPr>
            <p:cNvSpPr/>
            <p:nvPr/>
          </p:nvSpPr>
          <p:spPr>
            <a:xfrm>
              <a:off x="8563080" y="77919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6" name="Bevel 524">
              <a:extLst>
                <a:ext uri="{FF2B5EF4-FFF2-40B4-BE49-F238E27FC236}">
                  <a16:creationId xmlns:a16="http://schemas.microsoft.com/office/drawing/2014/main" id="{893D2969-B996-4784-99E9-9C870B6292A3}"/>
                </a:ext>
              </a:extLst>
            </p:cNvPr>
            <p:cNvSpPr/>
            <p:nvPr/>
          </p:nvSpPr>
          <p:spPr>
            <a:xfrm>
              <a:off x="8563080" y="135522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47" name="Group 46">
            <a:extLst>
              <a:ext uri="{FF2B5EF4-FFF2-40B4-BE49-F238E27FC236}">
                <a16:creationId xmlns:a16="http://schemas.microsoft.com/office/drawing/2014/main" id="{8E67E521-0674-48CA-B609-31AB23A0D7BE}"/>
              </a:ext>
            </a:extLst>
          </p:cNvPr>
          <p:cNvGrpSpPr/>
          <p:nvPr/>
        </p:nvGrpSpPr>
        <p:grpSpPr>
          <a:xfrm rot="16200000">
            <a:off x="2035733" y="4838446"/>
            <a:ext cx="1140560" cy="1722408"/>
            <a:chOff x="2324328" y="-1131166"/>
            <a:chExt cx="1140560" cy="1722408"/>
          </a:xfrm>
        </p:grpSpPr>
        <p:sp>
          <p:nvSpPr>
            <p:cNvPr id="48" name="Bevel 526">
              <a:extLst>
                <a:ext uri="{FF2B5EF4-FFF2-40B4-BE49-F238E27FC236}">
                  <a16:creationId xmlns:a16="http://schemas.microsoft.com/office/drawing/2014/main" id="{5779E34E-E07A-4C03-95E3-18AAE5C5A275}"/>
                </a:ext>
              </a:extLst>
            </p:cNvPr>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9" name="Bevel 527">
              <a:extLst>
                <a:ext uri="{FF2B5EF4-FFF2-40B4-BE49-F238E27FC236}">
                  <a16:creationId xmlns:a16="http://schemas.microsoft.com/office/drawing/2014/main" id="{CA7F43A5-F53E-4B02-8E61-B6B876882B3E}"/>
                </a:ext>
              </a:extLst>
            </p:cNvPr>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0" name="Bevel 528">
              <a:extLst>
                <a:ext uri="{FF2B5EF4-FFF2-40B4-BE49-F238E27FC236}">
                  <a16:creationId xmlns:a16="http://schemas.microsoft.com/office/drawing/2014/main" id="{D9C18FBF-7171-484C-B2F5-98EB5E7F6BD1}"/>
                </a:ext>
              </a:extLst>
            </p:cNvPr>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1" name="Bevel 529">
              <a:extLst>
                <a:ext uri="{FF2B5EF4-FFF2-40B4-BE49-F238E27FC236}">
                  <a16:creationId xmlns:a16="http://schemas.microsoft.com/office/drawing/2014/main" id="{6844DA05-1225-4782-B036-65BAB83D44E2}"/>
                </a:ext>
              </a:extLst>
            </p:cNvPr>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52" name="Group 51">
            <a:extLst>
              <a:ext uri="{FF2B5EF4-FFF2-40B4-BE49-F238E27FC236}">
                <a16:creationId xmlns:a16="http://schemas.microsoft.com/office/drawing/2014/main" id="{6B0EB170-4661-4176-AADB-B15D6EAC3D31}"/>
              </a:ext>
            </a:extLst>
          </p:cNvPr>
          <p:cNvGrpSpPr/>
          <p:nvPr/>
        </p:nvGrpSpPr>
        <p:grpSpPr>
          <a:xfrm rot="10800000">
            <a:off x="4053501" y="4576880"/>
            <a:ext cx="1140560" cy="1710840"/>
            <a:chOff x="1259632" y="4643510"/>
            <a:chExt cx="1140560" cy="1710840"/>
          </a:xfrm>
        </p:grpSpPr>
        <p:sp>
          <p:nvSpPr>
            <p:cNvPr id="53" name="Bevel 531">
              <a:extLst>
                <a:ext uri="{FF2B5EF4-FFF2-40B4-BE49-F238E27FC236}">
                  <a16:creationId xmlns:a16="http://schemas.microsoft.com/office/drawing/2014/main" id="{A21D404C-40F2-40B2-8C54-B94033DA4369}"/>
                </a:ext>
              </a:extLst>
            </p:cNvPr>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4" name="Bevel 532">
              <a:extLst>
                <a:ext uri="{FF2B5EF4-FFF2-40B4-BE49-F238E27FC236}">
                  <a16:creationId xmlns:a16="http://schemas.microsoft.com/office/drawing/2014/main" id="{C3DC1673-F06A-439C-97BC-0309B9E1B7F3}"/>
                </a:ext>
              </a:extLst>
            </p:cNvPr>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5" name="Bevel 533">
              <a:extLst>
                <a:ext uri="{FF2B5EF4-FFF2-40B4-BE49-F238E27FC236}">
                  <a16:creationId xmlns:a16="http://schemas.microsoft.com/office/drawing/2014/main" id="{39FBD22F-1A3E-45FF-8D17-567CF001B6BB}"/>
                </a:ext>
              </a:extLst>
            </p:cNvPr>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6" name="Bevel 534">
              <a:extLst>
                <a:ext uri="{FF2B5EF4-FFF2-40B4-BE49-F238E27FC236}">
                  <a16:creationId xmlns:a16="http://schemas.microsoft.com/office/drawing/2014/main" id="{3228B2EC-89DA-4FB6-AF10-E0E362F7ECED}"/>
                </a:ext>
              </a:extLst>
            </p:cNvPr>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57" name="Group 56">
            <a:extLst>
              <a:ext uri="{FF2B5EF4-FFF2-40B4-BE49-F238E27FC236}">
                <a16:creationId xmlns:a16="http://schemas.microsoft.com/office/drawing/2014/main" id="{0D22E309-5FEF-4A98-89C4-4D94B7F9CA17}"/>
              </a:ext>
            </a:extLst>
          </p:cNvPr>
          <p:cNvGrpSpPr/>
          <p:nvPr/>
        </p:nvGrpSpPr>
        <p:grpSpPr>
          <a:xfrm>
            <a:off x="6932012" y="5140870"/>
            <a:ext cx="1140560" cy="1146310"/>
            <a:chOff x="8003440" y="5711690"/>
            <a:chExt cx="1140560" cy="1146310"/>
          </a:xfrm>
        </p:grpSpPr>
        <p:sp>
          <p:nvSpPr>
            <p:cNvPr id="58" name="Bevel 536">
              <a:extLst>
                <a:ext uri="{FF2B5EF4-FFF2-40B4-BE49-F238E27FC236}">
                  <a16:creationId xmlns:a16="http://schemas.microsoft.com/office/drawing/2014/main" id="{7DCDF889-FC1F-41E6-9F6F-97980CCF886E}"/>
                </a:ext>
              </a:extLst>
            </p:cNvPr>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9" name="Bevel 537">
              <a:extLst>
                <a:ext uri="{FF2B5EF4-FFF2-40B4-BE49-F238E27FC236}">
                  <a16:creationId xmlns:a16="http://schemas.microsoft.com/office/drawing/2014/main" id="{ED5100BD-1D1F-45F3-8D8A-7D2DC98B15EC}"/>
                </a:ext>
              </a:extLst>
            </p:cNvPr>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0" name="Bevel 538">
              <a:extLst>
                <a:ext uri="{FF2B5EF4-FFF2-40B4-BE49-F238E27FC236}">
                  <a16:creationId xmlns:a16="http://schemas.microsoft.com/office/drawing/2014/main" id="{AF074998-BF0C-489A-8B87-F872962EC682}"/>
                </a:ext>
              </a:extLst>
            </p:cNvPr>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1" name="Bevel 539">
              <a:extLst>
                <a:ext uri="{FF2B5EF4-FFF2-40B4-BE49-F238E27FC236}">
                  <a16:creationId xmlns:a16="http://schemas.microsoft.com/office/drawing/2014/main" id="{152397DD-DA75-44F2-82DE-54C68D76F307}"/>
                </a:ext>
              </a:extLst>
            </p:cNvPr>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62" name="Group 61">
            <a:extLst>
              <a:ext uri="{FF2B5EF4-FFF2-40B4-BE49-F238E27FC236}">
                <a16:creationId xmlns:a16="http://schemas.microsoft.com/office/drawing/2014/main" id="{C54C470B-81A3-4C96-9DE9-5A57E76C594B}"/>
              </a:ext>
            </a:extLst>
          </p:cNvPr>
          <p:cNvGrpSpPr/>
          <p:nvPr/>
        </p:nvGrpSpPr>
        <p:grpSpPr>
          <a:xfrm>
            <a:off x="8056148" y="3418530"/>
            <a:ext cx="570280" cy="2286870"/>
            <a:chOff x="323528" y="1640368"/>
            <a:chExt cx="570280" cy="2286870"/>
          </a:xfrm>
        </p:grpSpPr>
        <p:sp>
          <p:nvSpPr>
            <p:cNvPr id="63" name="Bevel 541">
              <a:extLst>
                <a:ext uri="{FF2B5EF4-FFF2-40B4-BE49-F238E27FC236}">
                  <a16:creationId xmlns:a16="http://schemas.microsoft.com/office/drawing/2014/main" id="{36AAEA18-30C5-41B0-94EF-8C7CB4E050D3}"/>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4" name="Bevel 542">
              <a:extLst>
                <a:ext uri="{FF2B5EF4-FFF2-40B4-BE49-F238E27FC236}">
                  <a16:creationId xmlns:a16="http://schemas.microsoft.com/office/drawing/2014/main" id="{A07F3BDD-14DF-4D76-90EC-356F8D27345E}"/>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5" name="Bevel 543">
              <a:extLst>
                <a:ext uri="{FF2B5EF4-FFF2-40B4-BE49-F238E27FC236}">
                  <a16:creationId xmlns:a16="http://schemas.microsoft.com/office/drawing/2014/main" id="{06160B9D-586F-48F0-94F1-C4A08A329F9B}"/>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6" name="Bevel 544">
              <a:extLst>
                <a:ext uri="{FF2B5EF4-FFF2-40B4-BE49-F238E27FC236}">
                  <a16:creationId xmlns:a16="http://schemas.microsoft.com/office/drawing/2014/main" id="{C84FC40C-718F-4E20-AD06-D1740527B7AE}"/>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67" name="Group 66">
            <a:extLst>
              <a:ext uri="{FF2B5EF4-FFF2-40B4-BE49-F238E27FC236}">
                <a16:creationId xmlns:a16="http://schemas.microsoft.com/office/drawing/2014/main" id="{81FEE77A-73BA-4633-AFD3-11DFB7AD968F}"/>
              </a:ext>
            </a:extLst>
          </p:cNvPr>
          <p:cNvGrpSpPr/>
          <p:nvPr/>
        </p:nvGrpSpPr>
        <p:grpSpPr>
          <a:xfrm rot="16200000">
            <a:off x="5484984" y="5426516"/>
            <a:ext cx="1140560" cy="1722408"/>
            <a:chOff x="2324328" y="-1131166"/>
            <a:chExt cx="1140560" cy="1722408"/>
          </a:xfrm>
        </p:grpSpPr>
        <p:sp>
          <p:nvSpPr>
            <p:cNvPr id="68" name="Bevel 546">
              <a:extLst>
                <a:ext uri="{FF2B5EF4-FFF2-40B4-BE49-F238E27FC236}">
                  <a16:creationId xmlns:a16="http://schemas.microsoft.com/office/drawing/2014/main" id="{A39B1538-F2DD-451F-95DA-094156CA1721}"/>
                </a:ext>
              </a:extLst>
            </p:cNvPr>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9" name="Bevel 547">
              <a:extLst>
                <a:ext uri="{FF2B5EF4-FFF2-40B4-BE49-F238E27FC236}">
                  <a16:creationId xmlns:a16="http://schemas.microsoft.com/office/drawing/2014/main" id="{D238F82E-5892-43F0-BB2F-4FA3CD2400C3}"/>
                </a:ext>
              </a:extLst>
            </p:cNvPr>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0" name="Bevel 548">
              <a:extLst>
                <a:ext uri="{FF2B5EF4-FFF2-40B4-BE49-F238E27FC236}">
                  <a16:creationId xmlns:a16="http://schemas.microsoft.com/office/drawing/2014/main" id="{EE8C90EB-A9CB-465E-BDB6-2F295E3DFDFB}"/>
                </a:ext>
              </a:extLst>
            </p:cNvPr>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1" name="Bevel 549">
              <a:extLst>
                <a:ext uri="{FF2B5EF4-FFF2-40B4-BE49-F238E27FC236}">
                  <a16:creationId xmlns:a16="http://schemas.microsoft.com/office/drawing/2014/main" id="{71E289E9-FF70-45FA-B005-F12091B19D75}"/>
                </a:ext>
              </a:extLst>
            </p:cNvPr>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72" name="Group 71">
            <a:extLst>
              <a:ext uri="{FF2B5EF4-FFF2-40B4-BE49-F238E27FC236}">
                <a16:creationId xmlns:a16="http://schemas.microsoft.com/office/drawing/2014/main" id="{73B36C06-AA48-4BA6-A7FD-D5100A0CBF10}"/>
              </a:ext>
            </a:extLst>
          </p:cNvPr>
          <p:cNvGrpSpPr/>
          <p:nvPr/>
        </p:nvGrpSpPr>
        <p:grpSpPr>
          <a:xfrm rot="16200000">
            <a:off x="3762610" y="5432300"/>
            <a:ext cx="1140560" cy="1710840"/>
            <a:chOff x="1259632" y="4643510"/>
            <a:chExt cx="1140560" cy="1710840"/>
          </a:xfrm>
        </p:grpSpPr>
        <p:sp>
          <p:nvSpPr>
            <p:cNvPr id="73" name="Bevel 551">
              <a:extLst>
                <a:ext uri="{FF2B5EF4-FFF2-40B4-BE49-F238E27FC236}">
                  <a16:creationId xmlns:a16="http://schemas.microsoft.com/office/drawing/2014/main" id="{2A283474-E12B-4657-B9FE-09075DBF17A1}"/>
                </a:ext>
              </a:extLst>
            </p:cNvPr>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4" name="Bevel 552">
              <a:extLst>
                <a:ext uri="{FF2B5EF4-FFF2-40B4-BE49-F238E27FC236}">
                  <a16:creationId xmlns:a16="http://schemas.microsoft.com/office/drawing/2014/main" id="{D2BFF937-989A-4598-B095-D62B345C3BA3}"/>
                </a:ext>
              </a:extLst>
            </p:cNvPr>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5" name="Bevel 553">
              <a:extLst>
                <a:ext uri="{FF2B5EF4-FFF2-40B4-BE49-F238E27FC236}">
                  <a16:creationId xmlns:a16="http://schemas.microsoft.com/office/drawing/2014/main" id="{74635DAF-AC99-4478-A962-ED95A300C3BA}"/>
                </a:ext>
              </a:extLst>
            </p:cNvPr>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6" name="Bevel 554">
              <a:extLst>
                <a:ext uri="{FF2B5EF4-FFF2-40B4-BE49-F238E27FC236}">
                  <a16:creationId xmlns:a16="http://schemas.microsoft.com/office/drawing/2014/main" id="{49C5F931-E87F-4FFF-8E62-98E3C89CA1A3}"/>
                </a:ext>
              </a:extLst>
            </p:cNvPr>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77" name="Group 76">
            <a:extLst>
              <a:ext uri="{FF2B5EF4-FFF2-40B4-BE49-F238E27FC236}">
                <a16:creationId xmlns:a16="http://schemas.microsoft.com/office/drawing/2014/main" id="{006EF41A-0CC1-4920-AB66-23C1A158A3EC}"/>
              </a:ext>
            </a:extLst>
          </p:cNvPr>
          <p:cNvGrpSpPr/>
          <p:nvPr/>
        </p:nvGrpSpPr>
        <p:grpSpPr>
          <a:xfrm rot="16200000">
            <a:off x="2038642" y="5428885"/>
            <a:ext cx="570280" cy="2286870"/>
            <a:chOff x="323528" y="1640368"/>
            <a:chExt cx="570280" cy="2286870"/>
          </a:xfrm>
        </p:grpSpPr>
        <p:sp>
          <p:nvSpPr>
            <p:cNvPr id="78" name="Bevel 556">
              <a:extLst>
                <a:ext uri="{FF2B5EF4-FFF2-40B4-BE49-F238E27FC236}">
                  <a16:creationId xmlns:a16="http://schemas.microsoft.com/office/drawing/2014/main" id="{4F398E32-0F34-4B2E-90FA-139C087C15A3}"/>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9" name="Bevel 557">
              <a:extLst>
                <a:ext uri="{FF2B5EF4-FFF2-40B4-BE49-F238E27FC236}">
                  <a16:creationId xmlns:a16="http://schemas.microsoft.com/office/drawing/2014/main" id="{D5A789A7-4F6E-42DC-B2E9-6CA3AAB443AF}"/>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0" name="Bevel 558">
              <a:extLst>
                <a:ext uri="{FF2B5EF4-FFF2-40B4-BE49-F238E27FC236}">
                  <a16:creationId xmlns:a16="http://schemas.microsoft.com/office/drawing/2014/main" id="{8A682CDB-2271-415B-8CED-37BD7454A8EF}"/>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1" name="Bevel 559">
              <a:extLst>
                <a:ext uri="{FF2B5EF4-FFF2-40B4-BE49-F238E27FC236}">
                  <a16:creationId xmlns:a16="http://schemas.microsoft.com/office/drawing/2014/main" id="{84F2580A-22B9-475D-8974-D61A147EE374}"/>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82" name="Group 81">
            <a:extLst>
              <a:ext uri="{FF2B5EF4-FFF2-40B4-BE49-F238E27FC236}">
                <a16:creationId xmlns:a16="http://schemas.microsoft.com/office/drawing/2014/main" id="{8CA74975-935F-4FF6-948D-33FDFA431123}"/>
              </a:ext>
            </a:extLst>
          </p:cNvPr>
          <p:cNvGrpSpPr/>
          <p:nvPr/>
        </p:nvGrpSpPr>
        <p:grpSpPr>
          <a:xfrm>
            <a:off x="6335022" y="4559090"/>
            <a:ext cx="1140560" cy="1710840"/>
            <a:chOff x="1259632" y="4643510"/>
            <a:chExt cx="1140560" cy="1710840"/>
          </a:xfrm>
        </p:grpSpPr>
        <p:sp>
          <p:nvSpPr>
            <p:cNvPr id="83" name="Bevel 561">
              <a:extLst>
                <a:ext uri="{FF2B5EF4-FFF2-40B4-BE49-F238E27FC236}">
                  <a16:creationId xmlns:a16="http://schemas.microsoft.com/office/drawing/2014/main" id="{06C37C6E-9B4E-42DA-B3FF-8AFD1EC7248B}"/>
                </a:ext>
              </a:extLst>
            </p:cNvPr>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4" name="Bevel 562">
              <a:extLst>
                <a:ext uri="{FF2B5EF4-FFF2-40B4-BE49-F238E27FC236}">
                  <a16:creationId xmlns:a16="http://schemas.microsoft.com/office/drawing/2014/main" id="{07EC39D4-E756-47B2-BEE8-CADF3312E485}"/>
                </a:ext>
              </a:extLst>
            </p:cNvPr>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5" name="Bevel 563">
              <a:extLst>
                <a:ext uri="{FF2B5EF4-FFF2-40B4-BE49-F238E27FC236}">
                  <a16:creationId xmlns:a16="http://schemas.microsoft.com/office/drawing/2014/main" id="{62FD2B9D-E166-4AC7-A3F1-F70606D7900B}"/>
                </a:ext>
              </a:extLst>
            </p:cNvPr>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6" name="Bevel 564">
              <a:extLst>
                <a:ext uri="{FF2B5EF4-FFF2-40B4-BE49-F238E27FC236}">
                  <a16:creationId xmlns:a16="http://schemas.microsoft.com/office/drawing/2014/main" id="{98F1EDF4-7F00-48EE-9003-4348D5D7EF6E}"/>
                </a:ext>
              </a:extLst>
            </p:cNvPr>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87" name="Group 86">
            <a:extLst>
              <a:ext uri="{FF2B5EF4-FFF2-40B4-BE49-F238E27FC236}">
                <a16:creationId xmlns:a16="http://schemas.microsoft.com/office/drawing/2014/main" id="{F2B9503F-B25C-40EC-BE56-A2D5DDCA6393}"/>
              </a:ext>
            </a:extLst>
          </p:cNvPr>
          <p:cNvGrpSpPr/>
          <p:nvPr/>
        </p:nvGrpSpPr>
        <p:grpSpPr>
          <a:xfrm>
            <a:off x="6915588" y="3387556"/>
            <a:ext cx="1140560" cy="1716590"/>
            <a:chOff x="7656408" y="2363048"/>
            <a:chExt cx="1140560" cy="1716590"/>
          </a:xfrm>
        </p:grpSpPr>
        <p:sp>
          <p:nvSpPr>
            <p:cNvPr id="88" name="Bevel 566">
              <a:extLst>
                <a:ext uri="{FF2B5EF4-FFF2-40B4-BE49-F238E27FC236}">
                  <a16:creationId xmlns:a16="http://schemas.microsoft.com/office/drawing/2014/main" id="{D85514D8-B12E-4DED-BC66-58B287A7F833}"/>
                </a:ext>
              </a:extLst>
            </p:cNvPr>
            <p:cNvSpPr/>
            <p:nvPr/>
          </p:nvSpPr>
          <p:spPr>
            <a:xfrm>
              <a:off x="765640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9" name="Bevel 567">
              <a:extLst>
                <a:ext uri="{FF2B5EF4-FFF2-40B4-BE49-F238E27FC236}">
                  <a16:creationId xmlns:a16="http://schemas.microsoft.com/office/drawing/2014/main" id="{CBE5A12C-F355-46DE-9082-058314E05E41}"/>
                </a:ext>
              </a:extLst>
            </p:cNvPr>
            <p:cNvSpPr/>
            <p:nvPr/>
          </p:nvSpPr>
          <p:spPr>
            <a:xfrm>
              <a:off x="7656408" y="236304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0" name="Bevel 568">
              <a:extLst>
                <a:ext uri="{FF2B5EF4-FFF2-40B4-BE49-F238E27FC236}">
                  <a16:creationId xmlns:a16="http://schemas.microsoft.com/office/drawing/2014/main" id="{AC09AC45-125F-4213-AF6E-05941DD08B51}"/>
                </a:ext>
              </a:extLst>
            </p:cNvPr>
            <p:cNvSpPr/>
            <p:nvPr/>
          </p:nvSpPr>
          <p:spPr>
            <a:xfrm>
              <a:off x="822668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1" name="Bevel 569">
              <a:extLst>
                <a:ext uri="{FF2B5EF4-FFF2-40B4-BE49-F238E27FC236}">
                  <a16:creationId xmlns:a16="http://schemas.microsoft.com/office/drawing/2014/main" id="{B37BB1C9-AEF1-4846-8B4D-193204BF677C}"/>
                </a:ext>
              </a:extLst>
            </p:cNvPr>
            <p:cNvSpPr/>
            <p:nvPr/>
          </p:nvSpPr>
          <p:spPr>
            <a:xfrm>
              <a:off x="8226688" y="350935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92" name="Group 91">
            <a:extLst>
              <a:ext uri="{FF2B5EF4-FFF2-40B4-BE49-F238E27FC236}">
                <a16:creationId xmlns:a16="http://schemas.microsoft.com/office/drawing/2014/main" id="{D6EAC05F-F7DA-4884-8EA4-BC56674004CF}"/>
              </a:ext>
            </a:extLst>
          </p:cNvPr>
          <p:cNvGrpSpPr/>
          <p:nvPr/>
        </p:nvGrpSpPr>
        <p:grpSpPr>
          <a:xfrm>
            <a:off x="1173944" y="4541608"/>
            <a:ext cx="1140560" cy="1710840"/>
            <a:chOff x="3342080" y="4313306"/>
            <a:chExt cx="1140560" cy="1710840"/>
          </a:xfrm>
        </p:grpSpPr>
        <p:sp>
          <p:nvSpPr>
            <p:cNvPr id="93" name="Bevel 571">
              <a:extLst>
                <a:ext uri="{FF2B5EF4-FFF2-40B4-BE49-F238E27FC236}">
                  <a16:creationId xmlns:a16="http://schemas.microsoft.com/office/drawing/2014/main" id="{15CED8BD-DF5D-439E-8633-DCD618A1C309}"/>
                </a:ext>
              </a:extLst>
            </p:cNvPr>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4" name="Bevel 572">
              <a:extLst>
                <a:ext uri="{FF2B5EF4-FFF2-40B4-BE49-F238E27FC236}">
                  <a16:creationId xmlns:a16="http://schemas.microsoft.com/office/drawing/2014/main" id="{6FE43E5A-2CC8-4771-8D40-C5FD3E784E68}"/>
                </a:ext>
              </a:extLst>
            </p:cNvPr>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5" name="Bevel 573">
              <a:extLst>
                <a:ext uri="{FF2B5EF4-FFF2-40B4-BE49-F238E27FC236}">
                  <a16:creationId xmlns:a16="http://schemas.microsoft.com/office/drawing/2014/main" id="{E71D3691-DC61-4075-819F-8F5C8C80DA23}"/>
                </a:ext>
              </a:extLst>
            </p:cNvPr>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6" name="Bevel 574">
              <a:extLst>
                <a:ext uri="{FF2B5EF4-FFF2-40B4-BE49-F238E27FC236}">
                  <a16:creationId xmlns:a16="http://schemas.microsoft.com/office/drawing/2014/main" id="{7250DD2E-032D-4BD2-9C8D-F1049E42DEE3}"/>
                </a:ext>
              </a:extLst>
            </p:cNvPr>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97" name="Group 96">
            <a:extLst>
              <a:ext uri="{FF2B5EF4-FFF2-40B4-BE49-F238E27FC236}">
                <a16:creationId xmlns:a16="http://schemas.microsoft.com/office/drawing/2014/main" id="{F4B1C356-1E72-4729-AAB7-88609DEB8111}"/>
              </a:ext>
            </a:extLst>
          </p:cNvPr>
          <p:cNvGrpSpPr/>
          <p:nvPr/>
        </p:nvGrpSpPr>
        <p:grpSpPr>
          <a:xfrm>
            <a:off x="3483221" y="4580588"/>
            <a:ext cx="1140560" cy="1146310"/>
            <a:chOff x="8003440" y="5711690"/>
            <a:chExt cx="1140560" cy="1146310"/>
          </a:xfrm>
        </p:grpSpPr>
        <p:sp>
          <p:nvSpPr>
            <p:cNvPr id="98" name="Bevel 576">
              <a:extLst>
                <a:ext uri="{FF2B5EF4-FFF2-40B4-BE49-F238E27FC236}">
                  <a16:creationId xmlns:a16="http://schemas.microsoft.com/office/drawing/2014/main" id="{725F8FCD-A697-4A46-871D-DCC9145DA5C3}"/>
                </a:ext>
              </a:extLst>
            </p:cNvPr>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9" name="Bevel 577">
              <a:extLst>
                <a:ext uri="{FF2B5EF4-FFF2-40B4-BE49-F238E27FC236}">
                  <a16:creationId xmlns:a16="http://schemas.microsoft.com/office/drawing/2014/main" id="{E71DD26F-29F9-4BF0-977C-4E3E4BE5D78C}"/>
                </a:ext>
              </a:extLst>
            </p:cNvPr>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0" name="Bevel 578">
              <a:extLst>
                <a:ext uri="{FF2B5EF4-FFF2-40B4-BE49-F238E27FC236}">
                  <a16:creationId xmlns:a16="http://schemas.microsoft.com/office/drawing/2014/main" id="{476175BE-8991-4036-B350-10B6B2210A1B}"/>
                </a:ext>
              </a:extLst>
            </p:cNvPr>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1" name="Bevel 579">
              <a:extLst>
                <a:ext uri="{FF2B5EF4-FFF2-40B4-BE49-F238E27FC236}">
                  <a16:creationId xmlns:a16="http://schemas.microsoft.com/office/drawing/2014/main" id="{4EB3ADF0-C86E-42B3-826A-77B4792EDCAD}"/>
                </a:ext>
              </a:extLst>
            </p:cNvPr>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02" name="Group 101">
            <a:extLst>
              <a:ext uri="{FF2B5EF4-FFF2-40B4-BE49-F238E27FC236}">
                <a16:creationId xmlns:a16="http://schemas.microsoft.com/office/drawing/2014/main" id="{889FF5B4-3D1D-45FF-98BB-CC2F96524F91}"/>
              </a:ext>
            </a:extLst>
          </p:cNvPr>
          <p:cNvGrpSpPr/>
          <p:nvPr/>
        </p:nvGrpSpPr>
        <p:grpSpPr>
          <a:xfrm>
            <a:off x="2320907" y="3948294"/>
            <a:ext cx="1140560" cy="1716590"/>
            <a:chOff x="7656408" y="2363048"/>
            <a:chExt cx="1140560" cy="1716590"/>
          </a:xfrm>
        </p:grpSpPr>
        <p:sp>
          <p:nvSpPr>
            <p:cNvPr id="103" name="Bevel 581">
              <a:extLst>
                <a:ext uri="{FF2B5EF4-FFF2-40B4-BE49-F238E27FC236}">
                  <a16:creationId xmlns:a16="http://schemas.microsoft.com/office/drawing/2014/main" id="{B434596E-3E06-4E81-974D-355B033087C0}"/>
                </a:ext>
              </a:extLst>
            </p:cNvPr>
            <p:cNvSpPr/>
            <p:nvPr/>
          </p:nvSpPr>
          <p:spPr>
            <a:xfrm>
              <a:off x="765640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4" name="Bevel 582">
              <a:extLst>
                <a:ext uri="{FF2B5EF4-FFF2-40B4-BE49-F238E27FC236}">
                  <a16:creationId xmlns:a16="http://schemas.microsoft.com/office/drawing/2014/main" id="{C031EA67-A0FE-4202-8D3A-712E6D2C479E}"/>
                </a:ext>
              </a:extLst>
            </p:cNvPr>
            <p:cNvSpPr/>
            <p:nvPr/>
          </p:nvSpPr>
          <p:spPr>
            <a:xfrm>
              <a:off x="7656408" y="236304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5" name="Bevel 583">
              <a:extLst>
                <a:ext uri="{FF2B5EF4-FFF2-40B4-BE49-F238E27FC236}">
                  <a16:creationId xmlns:a16="http://schemas.microsoft.com/office/drawing/2014/main" id="{07E8F215-BF0D-43C5-B3D6-78AC5A8D347E}"/>
                </a:ext>
              </a:extLst>
            </p:cNvPr>
            <p:cNvSpPr/>
            <p:nvPr/>
          </p:nvSpPr>
          <p:spPr>
            <a:xfrm>
              <a:off x="822668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6" name="Bevel 584">
              <a:extLst>
                <a:ext uri="{FF2B5EF4-FFF2-40B4-BE49-F238E27FC236}">
                  <a16:creationId xmlns:a16="http://schemas.microsoft.com/office/drawing/2014/main" id="{BE94830A-8042-466A-832D-80A31022AB57}"/>
                </a:ext>
              </a:extLst>
            </p:cNvPr>
            <p:cNvSpPr/>
            <p:nvPr/>
          </p:nvSpPr>
          <p:spPr>
            <a:xfrm>
              <a:off x="8226688" y="350935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07" name="Group 106">
            <a:extLst>
              <a:ext uri="{FF2B5EF4-FFF2-40B4-BE49-F238E27FC236}">
                <a16:creationId xmlns:a16="http://schemas.microsoft.com/office/drawing/2014/main" id="{5FBFEEFC-BBAA-496E-AA05-41EF0B01289D}"/>
              </a:ext>
            </a:extLst>
          </p:cNvPr>
          <p:cNvGrpSpPr/>
          <p:nvPr/>
        </p:nvGrpSpPr>
        <p:grpSpPr>
          <a:xfrm>
            <a:off x="1180347" y="2860291"/>
            <a:ext cx="570280" cy="2286870"/>
            <a:chOff x="323528" y="1640368"/>
            <a:chExt cx="570280" cy="2286870"/>
          </a:xfrm>
        </p:grpSpPr>
        <p:sp>
          <p:nvSpPr>
            <p:cNvPr id="108" name="Bevel 586">
              <a:extLst>
                <a:ext uri="{FF2B5EF4-FFF2-40B4-BE49-F238E27FC236}">
                  <a16:creationId xmlns:a16="http://schemas.microsoft.com/office/drawing/2014/main" id="{4C13A964-FB0B-4211-9E04-A5B9AF692320}"/>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9" name="Bevel 587">
              <a:extLst>
                <a:ext uri="{FF2B5EF4-FFF2-40B4-BE49-F238E27FC236}">
                  <a16:creationId xmlns:a16="http://schemas.microsoft.com/office/drawing/2014/main" id="{E67D9F02-81A9-4188-AD3F-0954AA6815B9}"/>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0" name="Bevel 588">
              <a:extLst>
                <a:ext uri="{FF2B5EF4-FFF2-40B4-BE49-F238E27FC236}">
                  <a16:creationId xmlns:a16="http://schemas.microsoft.com/office/drawing/2014/main" id="{00FDB761-8284-4A3C-B8D5-5BEC16A99B3A}"/>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1" name="Bevel 589">
              <a:extLst>
                <a:ext uri="{FF2B5EF4-FFF2-40B4-BE49-F238E27FC236}">
                  <a16:creationId xmlns:a16="http://schemas.microsoft.com/office/drawing/2014/main" id="{9D86A655-AF17-405C-8082-AF4A76035A00}"/>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12" name="Group 111">
            <a:extLst>
              <a:ext uri="{FF2B5EF4-FFF2-40B4-BE49-F238E27FC236}">
                <a16:creationId xmlns:a16="http://schemas.microsoft.com/office/drawing/2014/main" id="{2DCDE822-7F09-4480-81D2-4737E042B5C2}"/>
              </a:ext>
            </a:extLst>
          </p:cNvPr>
          <p:cNvGrpSpPr/>
          <p:nvPr/>
        </p:nvGrpSpPr>
        <p:grpSpPr>
          <a:xfrm rot="5400000">
            <a:off x="4887786" y="3680700"/>
            <a:ext cx="1140560" cy="1722408"/>
            <a:chOff x="2324328" y="-1131166"/>
            <a:chExt cx="1140560" cy="1722408"/>
          </a:xfrm>
        </p:grpSpPr>
        <p:sp>
          <p:nvSpPr>
            <p:cNvPr id="113" name="Bevel 591">
              <a:extLst>
                <a:ext uri="{FF2B5EF4-FFF2-40B4-BE49-F238E27FC236}">
                  <a16:creationId xmlns:a16="http://schemas.microsoft.com/office/drawing/2014/main" id="{987E20E9-365B-477F-8CFB-5AA60D899373}"/>
                </a:ext>
              </a:extLst>
            </p:cNvPr>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4" name="Bevel 592">
              <a:extLst>
                <a:ext uri="{FF2B5EF4-FFF2-40B4-BE49-F238E27FC236}">
                  <a16:creationId xmlns:a16="http://schemas.microsoft.com/office/drawing/2014/main" id="{0D5371D2-680E-41C6-AC8A-1DA050F1768F}"/>
                </a:ext>
              </a:extLst>
            </p:cNvPr>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5" name="Bevel 593">
              <a:extLst>
                <a:ext uri="{FF2B5EF4-FFF2-40B4-BE49-F238E27FC236}">
                  <a16:creationId xmlns:a16="http://schemas.microsoft.com/office/drawing/2014/main" id="{1147A931-097A-4D0C-A3BB-B0E640F1C82B}"/>
                </a:ext>
              </a:extLst>
            </p:cNvPr>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6" name="Bevel 594">
              <a:extLst>
                <a:ext uri="{FF2B5EF4-FFF2-40B4-BE49-F238E27FC236}">
                  <a16:creationId xmlns:a16="http://schemas.microsoft.com/office/drawing/2014/main" id="{CBE02DA5-1457-47CC-8F36-9B44375D6E6C}"/>
                </a:ext>
              </a:extLst>
            </p:cNvPr>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17" name="Group 116">
            <a:extLst>
              <a:ext uri="{FF2B5EF4-FFF2-40B4-BE49-F238E27FC236}">
                <a16:creationId xmlns:a16="http://schemas.microsoft.com/office/drawing/2014/main" id="{88864593-435E-4665-848A-AA5B00E1D902}"/>
              </a:ext>
            </a:extLst>
          </p:cNvPr>
          <p:cNvGrpSpPr/>
          <p:nvPr/>
        </p:nvGrpSpPr>
        <p:grpSpPr>
          <a:xfrm rot="5400000">
            <a:off x="3161155" y="3092874"/>
            <a:ext cx="1140560" cy="1710840"/>
            <a:chOff x="7992800" y="214662"/>
            <a:chExt cx="1140560" cy="1710840"/>
          </a:xfrm>
        </p:grpSpPr>
        <p:sp>
          <p:nvSpPr>
            <p:cNvPr id="118" name="Bevel 596">
              <a:extLst>
                <a:ext uri="{FF2B5EF4-FFF2-40B4-BE49-F238E27FC236}">
                  <a16:creationId xmlns:a16="http://schemas.microsoft.com/office/drawing/2014/main" id="{068F87CF-24B3-4E73-B5C3-22E52AD9B91B}"/>
                </a:ext>
              </a:extLst>
            </p:cNvPr>
            <p:cNvSpPr/>
            <p:nvPr/>
          </p:nvSpPr>
          <p:spPr>
            <a:xfrm>
              <a:off x="856308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9" name="Bevel 597">
              <a:extLst>
                <a:ext uri="{FF2B5EF4-FFF2-40B4-BE49-F238E27FC236}">
                  <a16:creationId xmlns:a16="http://schemas.microsoft.com/office/drawing/2014/main" id="{560414A1-3D03-4E3D-BFE0-DD87A538F170}"/>
                </a:ext>
              </a:extLst>
            </p:cNvPr>
            <p:cNvSpPr/>
            <p:nvPr/>
          </p:nvSpPr>
          <p:spPr>
            <a:xfrm>
              <a:off x="799280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0" name="Bevel 598">
              <a:extLst>
                <a:ext uri="{FF2B5EF4-FFF2-40B4-BE49-F238E27FC236}">
                  <a16:creationId xmlns:a16="http://schemas.microsoft.com/office/drawing/2014/main" id="{1A3E621B-514A-4F00-8FB7-5CFC64E2CB12}"/>
                </a:ext>
              </a:extLst>
            </p:cNvPr>
            <p:cNvSpPr/>
            <p:nvPr/>
          </p:nvSpPr>
          <p:spPr>
            <a:xfrm>
              <a:off x="8563080" y="77919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1" name="Bevel 599">
              <a:extLst>
                <a:ext uri="{FF2B5EF4-FFF2-40B4-BE49-F238E27FC236}">
                  <a16:creationId xmlns:a16="http://schemas.microsoft.com/office/drawing/2014/main" id="{F480150E-F784-4552-907F-407E4C665DEB}"/>
                </a:ext>
              </a:extLst>
            </p:cNvPr>
            <p:cNvSpPr/>
            <p:nvPr/>
          </p:nvSpPr>
          <p:spPr>
            <a:xfrm>
              <a:off x="8563080" y="135522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22" name="Group 121">
            <a:extLst>
              <a:ext uri="{FF2B5EF4-FFF2-40B4-BE49-F238E27FC236}">
                <a16:creationId xmlns:a16="http://schemas.microsoft.com/office/drawing/2014/main" id="{19DB5F23-17EA-47BC-A13D-58AC1FAB93C7}"/>
              </a:ext>
            </a:extLst>
          </p:cNvPr>
          <p:cNvGrpSpPr/>
          <p:nvPr/>
        </p:nvGrpSpPr>
        <p:grpSpPr>
          <a:xfrm>
            <a:off x="5743172" y="2831098"/>
            <a:ext cx="1140560" cy="1716590"/>
            <a:chOff x="7656408" y="2363048"/>
            <a:chExt cx="1140560" cy="1716590"/>
          </a:xfrm>
        </p:grpSpPr>
        <p:sp>
          <p:nvSpPr>
            <p:cNvPr id="123" name="Bevel 601">
              <a:extLst>
                <a:ext uri="{FF2B5EF4-FFF2-40B4-BE49-F238E27FC236}">
                  <a16:creationId xmlns:a16="http://schemas.microsoft.com/office/drawing/2014/main" id="{775B9DCC-626A-46BF-AF96-0A392AFB6A95}"/>
                </a:ext>
              </a:extLst>
            </p:cNvPr>
            <p:cNvSpPr/>
            <p:nvPr/>
          </p:nvSpPr>
          <p:spPr>
            <a:xfrm>
              <a:off x="765640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4" name="Bevel 602">
              <a:extLst>
                <a:ext uri="{FF2B5EF4-FFF2-40B4-BE49-F238E27FC236}">
                  <a16:creationId xmlns:a16="http://schemas.microsoft.com/office/drawing/2014/main" id="{1462F0A1-F370-4087-9498-15FC3DAE4839}"/>
                </a:ext>
              </a:extLst>
            </p:cNvPr>
            <p:cNvSpPr/>
            <p:nvPr/>
          </p:nvSpPr>
          <p:spPr>
            <a:xfrm>
              <a:off x="7656408" y="236304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5" name="Bevel 603">
              <a:extLst>
                <a:ext uri="{FF2B5EF4-FFF2-40B4-BE49-F238E27FC236}">
                  <a16:creationId xmlns:a16="http://schemas.microsoft.com/office/drawing/2014/main" id="{9613036D-3A9C-4FA4-BA84-159272C60941}"/>
                </a:ext>
              </a:extLst>
            </p:cNvPr>
            <p:cNvSpPr/>
            <p:nvPr/>
          </p:nvSpPr>
          <p:spPr>
            <a:xfrm>
              <a:off x="822668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6" name="Bevel 604">
              <a:extLst>
                <a:ext uri="{FF2B5EF4-FFF2-40B4-BE49-F238E27FC236}">
                  <a16:creationId xmlns:a16="http://schemas.microsoft.com/office/drawing/2014/main" id="{5ABBFED6-3E5E-4DAC-8FDF-43CDC1F2416E}"/>
                </a:ext>
              </a:extLst>
            </p:cNvPr>
            <p:cNvSpPr/>
            <p:nvPr/>
          </p:nvSpPr>
          <p:spPr>
            <a:xfrm>
              <a:off x="8226688" y="350935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27" name="Group 126">
            <a:extLst>
              <a:ext uri="{FF2B5EF4-FFF2-40B4-BE49-F238E27FC236}">
                <a16:creationId xmlns:a16="http://schemas.microsoft.com/office/drawing/2014/main" id="{44B1993F-F775-454F-A2A6-67D3C9C9A630}"/>
              </a:ext>
            </a:extLst>
          </p:cNvPr>
          <p:cNvGrpSpPr/>
          <p:nvPr/>
        </p:nvGrpSpPr>
        <p:grpSpPr>
          <a:xfrm>
            <a:off x="1744809" y="2231704"/>
            <a:ext cx="570280" cy="2286870"/>
            <a:chOff x="323528" y="1640368"/>
            <a:chExt cx="570280" cy="2286870"/>
          </a:xfrm>
        </p:grpSpPr>
        <p:sp>
          <p:nvSpPr>
            <p:cNvPr id="128" name="Bevel 606">
              <a:extLst>
                <a:ext uri="{FF2B5EF4-FFF2-40B4-BE49-F238E27FC236}">
                  <a16:creationId xmlns:a16="http://schemas.microsoft.com/office/drawing/2014/main" id="{5EF31F5E-12C9-424C-8F4C-32201F432EBA}"/>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9" name="Bevel 607">
              <a:extLst>
                <a:ext uri="{FF2B5EF4-FFF2-40B4-BE49-F238E27FC236}">
                  <a16:creationId xmlns:a16="http://schemas.microsoft.com/office/drawing/2014/main" id="{6F4AAD9B-9233-4018-88F1-A7053874C143}"/>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0" name="Bevel 608">
              <a:extLst>
                <a:ext uri="{FF2B5EF4-FFF2-40B4-BE49-F238E27FC236}">
                  <a16:creationId xmlns:a16="http://schemas.microsoft.com/office/drawing/2014/main" id="{6CE2B0DE-8671-4ED9-B7EB-47577EC9769F}"/>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1" name="Bevel 609">
              <a:extLst>
                <a:ext uri="{FF2B5EF4-FFF2-40B4-BE49-F238E27FC236}">
                  <a16:creationId xmlns:a16="http://schemas.microsoft.com/office/drawing/2014/main" id="{14223D77-B930-4095-AD80-C30E4A42FA90}"/>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32" name="Group 131">
            <a:extLst>
              <a:ext uri="{FF2B5EF4-FFF2-40B4-BE49-F238E27FC236}">
                <a16:creationId xmlns:a16="http://schemas.microsoft.com/office/drawing/2014/main" id="{D8FA1E38-3429-47D2-A85F-7F9CB29E611D}"/>
              </a:ext>
            </a:extLst>
          </p:cNvPr>
          <p:cNvGrpSpPr/>
          <p:nvPr/>
        </p:nvGrpSpPr>
        <p:grpSpPr>
          <a:xfrm rot="16200000">
            <a:off x="2590875" y="2498944"/>
            <a:ext cx="1140560" cy="1710840"/>
            <a:chOff x="1259632" y="4643510"/>
            <a:chExt cx="1140560" cy="1710840"/>
          </a:xfrm>
        </p:grpSpPr>
        <p:sp>
          <p:nvSpPr>
            <p:cNvPr id="133" name="Bevel 611">
              <a:extLst>
                <a:ext uri="{FF2B5EF4-FFF2-40B4-BE49-F238E27FC236}">
                  <a16:creationId xmlns:a16="http://schemas.microsoft.com/office/drawing/2014/main" id="{8F6D004D-746C-447A-B3B5-53045115BC13}"/>
                </a:ext>
              </a:extLst>
            </p:cNvPr>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4" name="Bevel 612">
              <a:extLst>
                <a:ext uri="{FF2B5EF4-FFF2-40B4-BE49-F238E27FC236}">
                  <a16:creationId xmlns:a16="http://schemas.microsoft.com/office/drawing/2014/main" id="{5519F941-557C-42F9-BC03-BD08FBFA02A6}"/>
                </a:ext>
              </a:extLst>
            </p:cNvPr>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5" name="Bevel 613">
              <a:extLst>
                <a:ext uri="{FF2B5EF4-FFF2-40B4-BE49-F238E27FC236}">
                  <a16:creationId xmlns:a16="http://schemas.microsoft.com/office/drawing/2014/main" id="{FBCBEE0C-D940-44D9-983E-160867554161}"/>
                </a:ext>
              </a:extLst>
            </p:cNvPr>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6" name="Bevel 614">
              <a:extLst>
                <a:ext uri="{FF2B5EF4-FFF2-40B4-BE49-F238E27FC236}">
                  <a16:creationId xmlns:a16="http://schemas.microsoft.com/office/drawing/2014/main" id="{3C16E1FB-DB00-4500-9A62-C8C261D08469}"/>
                </a:ext>
              </a:extLst>
            </p:cNvPr>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37" name="Group 136">
            <a:extLst>
              <a:ext uri="{FF2B5EF4-FFF2-40B4-BE49-F238E27FC236}">
                <a16:creationId xmlns:a16="http://schemas.microsoft.com/office/drawing/2014/main" id="{AC6FBC37-9B2A-4CBD-A285-E3692533A5FA}"/>
              </a:ext>
            </a:extLst>
          </p:cNvPr>
          <p:cNvGrpSpPr/>
          <p:nvPr/>
        </p:nvGrpSpPr>
        <p:grpSpPr>
          <a:xfrm rot="5400000">
            <a:off x="4330053" y="2516844"/>
            <a:ext cx="1140560" cy="1710840"/>
            <a:chOff x="3342080" y="4313306"/>
            <a:chExt cx="1140560" cy="1710840"/>
          </a:xfrm>
        </p:grpSpPr>
        <p:sp>
          <p:nvSpPr>
            <p:cNvPr id="138" name="Bevel 616">
              <a:extLst>
                <a:ext uri="{FF2B5EF4-FFF2-40B4-BE49-F238E27FC236}">
                  <a16:creationId xmlns:a16="http://schemas.microsoft.com/office/drawing/2014/main" id="{E8D5496A-C65D-4EA9-BEAA-78F00976B598}"/>
                </a:ext>
              </a:extLst>
            </p:cNvPr>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 name="Bevel 617">
              <a:extLst>
                <a:ext uri="{FF2B5EF4-FFF2-40B4-BE49-F238E27FC236}">
                  <a16:creationId xmlns:a16="http://schemas.microsoft.com/office/drawing/2014/main" id="{BD68BC5C-3BA5-46D9-8A64-6842DF55F1B6}"/>
                </a:ext>
              </a:extLst>
            </p:cNvPr>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 name="Bevel 618">
              <a:extLst>
                <a:ext uri="{FF2B5EF4-FFF2-40B4-BE49-F238E27FC236}">
                  <a16:creationId xmlns:a16="http://schemas.microsoft.com/office/drawing/2014/main" id="{74628802-9CAB-474E-B4C7-DE2153E7AA13}"/>
                </a:ext>
              </a:extLst>
            </p:cNvPr>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1" name="Bevel 619">
              <a:extLst>
                <a:ext uri="{FF2B5EF4-FFF2-40B4-BE49-F238E27FC236}">
                  <a16:creationId xmlns:a16="http://schemas.microsoft.com/office/drawing/2014/main" id="{0FCD6018-71D4-4F81-8647-70C94E6B2C58}"/>
                </a:ext>
              </a:extLst>
            </p:cNvPr>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42" name="Group 141">
            <a:extLst>
              <a:ext uri="{FF2B5EF4-FFF2-40B4-BE49-F238E27FC236}">
                <a16:creationId xmlns:a16="http://schemas.microsoft.com/office/drawing/2014/main" id="{DFC1627F-9617-4A98-B4DC-29C601B6439C}"/>
              </a:ext>
            </a:extLst>
          </p:cNvPr>
          <p:cNvGrpSpPr/>
          <p:nvPr/>
        </p:nvGrpSpPr>
        <p:grpSpPr>
          <a:xfrm rot="5400000">
            <a:off x="7211368" y="2540174"/>
            <a:ext cx="1140560" cy="1722408"/>
            <a:chOff x="2324328" y="-1131166"/>
            <a:chExt cx="1140560" cy="1722408"/>
          </a:xfrm>
        </p:grpSpPr>
        <p:sp>
          <p:nvSpPr>
            <p:cNvPr id="143" name="Bevel 621">
              <a:extLst>
                <a:ext uri="{FF2B5EF4-FFF2-40B4-BE49-F238E27FC236}">
                  <a16:creationId xmlns:a16="http://schemas.microsoft.com/office/drawing/2014/main" id="{1C14E139-435A-444C-815F-81C630A91BAB}"/>
                </a:ext>
              </a:extLst>
            </p:cNvPr>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4" name="Bevel 622">
              <a:extLst>
                <a:ext uri="{FF2B5EF4-FFF2-40B4-BE49-F238E27FC236}">
                  <a16:creationId xmlns:a16="http://schemas.microsoft.com/office/drawing/2014/main" id="{7D8DE947-0975-4C44-9437-A39DCF7F9B1E}"/>
                </a:ext>
              </a:extLst>
            </p:cNvPr>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5" name="Bevel 623">
              <a:extLst>
                <a:ext uri="{FF2B5EF4-FFF2-40B4-BE49-F238E27FC236}">
                  <a16:creationId xmlns:a16="http://schemas.microsoft.com/office/drawing/2014/main" id="{628CD8A2-032B-497F-82AF-CD8C7EF5E494}"/>
                </a:ext>
              </a:extLst>
            </p:cNvPr>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6" name="Bevel 624">
              <a:extLst>
                <a:ext uri="{FF2B5EF4-FFF2-40B4-BE49-F238E27FC236}">
                  <a16:creationId xmlns:a16="http://schemas.microsoft.com/office/drawing/2014/main" id="{CBDFDA8E-725F-4161-905C-2A2C987D7072}"/>
                </a:ext>
              </a:extLst>
            </p:cNvPr>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47" name="Group 146">
            <a:extLst>
              <a:ext uri="{FF2B5EF4-FFF2-40B4-BE49-F238E27FC236}">
                <a16:creationId xmlns:a16="http://schemas.microsoft.com/office/drawing/2014/main" id="{B785AB3E-3DB7-44E1-9632-7BAD1C46B66A}"/>
              </a:ext>
            </a:extLst>
          </p:cNvPr>
          <p:cNvGrpSpPr/>
          <p:nvPr/>
        </p:nvGrpSpPr>
        <p:grpSpPr>
          <a:xfrm rot="5400000">
            <a:off x="2570071" y="1928663"/>
            <a:ext cx="1140560" cy="1710840"/>
            <a:chOff x="3342080" y="4313306"/>
            <a:chExt cx="1140560" cy="1710840"/>
          </a:xfrm>
        </p:grpSpPr>
        <p:sp>
          <p:nvSpPr>
            <p:cNvPr id="148" name="Bevel 626">
              <a:extLst>
                <a:ext uri="{FF2B5EF4-FFF2-40B4-BE49-F238E27FC236}">
                  <a16:creationId xmlns:a16="http://schemas.microsoft.com/office/drawing/2014/main" id="{6A162ECF-205C-46B7-A9D7-D4C1055BCB8F}"/>
                </a:ext>
              </a:extLst>
            </p:cNvPr>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9" name="Bevel 627">
              <a:extLst>
                <a:ext uri="{FF2B5EF4-FFF2-40B4-BE49-F238E27FC236}">
                  <a16:creationId xmlns:a16="http://schemas.microsoft.com/office/drawing/2014/main" id="{08CEC9B9-5029-4809-AACE-A21A483A1E30}"/>
                </a:ext>
              </a:extLst>
            </p:cNvPr>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0" name="Bevel 628">
              <a:extLst>
                <a:ext uri="{FF2B5EF4-FFF2-40B4-BE49-F238E27FC236}">
                  <a16:creationId xmlns:a16="http://schemas.microsoft.com/office/drawing/2014/main" id="{F30BEC8C-1455-4D82-9049-0F832876B695}"/>
                </a:ext>
              </a:extLst>
            </p:cNvPr>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1" name="Bevel 629">
              <a:extLst>
                <a:ext uri="{FF2B5EF4-FFF2-40B4-BE49-F238E27FC236}">
                  <a16:creationId xmlns:a16="http://schemas.microsoft.com/office/drawing/2014/main" id="{E28D6F8D-7144-4E47-A2ED-61031812CF07}"/>
                </a:ext>
              </a:extLst>
            </p:cNvPr>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52" name="Group 151">
            <a:extLst>
              <a:ext uri="{FF2B5EF4-FFF2-40B4-BE49-F238E27FC236}">
                <a16:creationId xmlns:a16="http://schemas.microsoft.com/office/drawing/2014/main" id="{E522031A-E62D-4C6C-A382-541D65D374AD}"/>
              </a:ext>
            </a:extLst>
          </p:cNvPr>
          <p:cNvGrpSpPr/>
          <p:nvPr/>
        </p:nvGrpSpPr>
        <p:grpSpPr>
          <a:xfrm>
            <a:off x="3461467" y="1628260"/>
            <a:ext cx="1140560" cy="1146310"/>
            <a:chOff x="8003440" y="5711690"/>
            <a:chExt cx="1140560" cy="1146310"/>
          </a:xfrm>
        </p:grpSpPr>
        <p:sp>
          <p:nvSpPr>
            <p:cNvPr id="153" name="Bevel 631">
              <a:extLst>
                <a:ext uri="{FF2B5EF4-FFF2-40B4-BE49-F238E27FC236}">
                  <a16:creationId xmlns:a16="http://schemas.microsoft.com/office/drawing/2014/main" id="{BF6B7165-7AA5-40B7-9A2C-455F4DC2443D}"/>
                </a:ext>
              </a:extLst>
            </p:cNvPr>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4" name="Bevel 632">
              <a:extLst>
                <a:ext uri="{FF2B5EF4-FFF2-40B4-BE49-F238E27FC236}">
                  <a16:creationId xmlns:a16="http://schemas.microsoft.com/office/drawing/2014/main" id="{45A9FF27-B1A7-4132-9AA2-ACA0EC891EF9}"/>
                </a:ext>
              </a:extLst>
            </p:cNvPr>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5" name="Bevel 633">
              <a:extLst>
                <a:ext uri="{FF2B5EF4-FFF2-40B4-BE49-F238E27FC236}">
                  <a16:creationId xmlns:a16="http://schemas.microsoft.com/office/drawing/2014/main" id="{BDE2615F-4278-40F1-9078-582FD891BF1C}"/>
                </a:ext>
              </a:extLst>
            </p:cNvPr>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6" name="Bevel 634">
              <a:extLst>
                <a:ext uri="{FF2B5EF4-FFF2-40B4-BE49-F238E27FC236}">
                  <a16:creationId xmlns:a16="http://schemas.microsoft.com/office/drawing/2014/main" id="{A04F2466-50E1-489A-AD24-B82245CE6697}"/>
                </a:ext>
              </a:extLst>
            </p:cNvPr>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57" name="Group 156">
            <a:extLst>
              <a:ext uri="{FF2B5EF4-FFF2-40B4-BE49-F238E27FC236}">
                <a16:creationId xmlns:a16="http://schemas.microsoft.com/office/drawing/2014/main" id="{13D7A479-A1E0-4653-B101-A39DE29FC86A}"/>
              </a:ext>
            </a:extLst>
          </p:cNvPr>
          <p:cNvGrpSpPr/>
          <p:nvPr/>
        </p:nvGrpSpPr>
        <p:grpSpPr>
          <a:xfrm rot="16200000">
            <a:off x="7739152" y="1407995"/>
            <a:ext cx="570280" cy="2286870"/>
            <a:chOff x="323528" y="1640368"/>
            <a:chExt cx="570280" cy="2286870"/>
          </a:xfrm>
        </p:grpSpPr>
        <p:sp>
          <p:nvSpPr>
            <p:cNvPr id="158" name="Bevel 636">
              <a:extLst>
                <a:ext uri="{FF2B5EF4-FFF2-40B4-BE49-F238E27FC236}">
                  <a16:creationId xmlns:a16="http://schemas.microsoft.com/office/drawing/2014/main" id="{E7DDEAC2-4577-4913-B004-47D69E89B5D4}"/>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9" name="Bevel 637">
              <a:extLst>
                <a:ext uri="{FF2B5EF4-FFF2-40B4-BE49-F238E27FC236}">
                  <a16:creationId xmlns:a16="http://schemas.microsoft.com/office/drawing/2014/main" id="{22332B44-00BC-421E-BE81-1F31FC220F63}"/>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0" name="Bevel 638">
              <a:extLst>
                <a:ext uri="{FF2B5EF4-FFF2-40B4-BE49-F238E27FC236}">
                  <a16:creationId xmlns:a16="http://schemas.microsoft.com/office/drawing/2014/main" id="{C71A4E6D-C3B5-4814-97E6-3E040C6255D9}"/>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1" name="Bevel 639">
              <a:extLst>
                <a:ext uri="{FF2B5EF4-FFF2-40B4-BE49-F238E27FC236}">
                  <a16:creationId xmlns:a16="http://schemas.microsoft.com/office/drawing/2014/main" id="{BB145F74-1167-4756-B25A-B3372A68CB00}"/>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62" name="Group 161">
            <a:extLst>
              <a:ext uri="{FF2B5EF4-FFF2-40B4-BE49-F238E27FC236}">
                <a16:creationId xmlns:a16="http://schemas.microsoft.com/office/drawing/2014/main" id="{8C1F5211-7D12-43B4-9B69-49F91CB852EC}"/>
              </a:ext>
            </a:extLst>
          </p:cNvPr>
          <p:cNvGrpSpPr/>
          <p:nvPr/>
        </p:nvGrpSpPr>
        <p:grpSpPr>
          <a:xfrm>
            <a:off x="9124019" y="1631665"/>
            <a:ext cx="1140560" cy="1710840"/>
            <a:chOff x="3342080" y="4313306"/>
            <a:chExt cx="1140560" cy="1710840"/>
          </a:xfrm>
        </p:grpSpPr>
        <p:sp>
          <p:nvSpPr>
            <p:cNvPr id="163" name="Bevel 641">
              <a:extLst>
                <a:ext uri="{FF2B5EF4-FFF2-40B4-BE49-F238E27FC236}">
                  <a16:creationId xmlns:a16="http://schemas.microsoft.com/office/drawing/2014/main" id="{9824B9B4-EE81-4888-84AF-48AD803A4D46}"/>
                </a:ext>
              </a:extLst>
            </p:cNvPr>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4" name="Bevel 642">
              <a:extLst>
                <a:ext uri="{FF2B5EF4-FFF2-40B4-BE49-F238E27FC236}">
                  <a16:creationId xmlns:a16="http://schemas.microsoft.com/office/drawing/2014/main" id="{EB2BE60A-1809-44B4-A9DB-90D5514CE71A}"/>
                </a:ext>
              </a:extLst>
            </p:cNvPr>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5" name="Bevel 643">
              <a:extLst>
                <a:ext uri="{FF2B5EF4-FFF2-40B4-BE49-F238E27FC236}">
                  <a16:creationId xmlns:a16="http://schemas.microsoft.com/office/drawing/2014/main" id="{D7351F16-F62E-4E7E-895B-59AD7DC0AE02}"/>
                </a:ext>
              </a:extLst>
            </p:cNvPr>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6" name="Bevel 644">
              <a:extLst>
                <a:ext uri="{FF2B5EF4-FFF2-40B4-BE49-F238E27FC236}">
                  <a16:creationId xmlns:a16="http://schemas.microsoft.com/office/drawing/2014/main" id="{4A2D82CA-E429-4068-BFD2-66AE76856A83}"/>
                </a:ext>
              </a:extLst>
            </p:cNvPr>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67" name="Group 166">
            <a:extLst>
              <a:ext uri="{FF2B5EF4-FFF2-40B4-BE49-F238E27FC236}">
                <a16:creationId xmlns:a16="http://schemas.microsoft.com/office/drawing/2014/main" id="{9FFD6A78-09F2-4B3C-9D46-36B0AEA66E35}"/>
              </a:ext>
            </a:extLst>
          </p:cNvPr>
          <p:cNvGrpSpPr/>
          <p:nvPr/>
        </p:nvGrpSpPr>
        <p:grpSpPr>
          <a:xfrm>
            <a:off x="6310577" y="1143701"/>
            <a:ext cx="570280" cy="2286870"/>
            <a:chOff x="323528" y="1640368"/>
            <a:chExt cx="570280" cy="2286870"/>
          </a:xfrm>
        </p:grpSpPr>
        <p:sp>
          <p:nvSpPr>
            <p:cNvPr id="168" name="Bevel 646">
              <a:extLst>
                <a:ext uri="{FF2B5EF4-FFF2-40B4-BE49-F238E27FC236}">
                  <a16:creationId xmlns:a16="http://schemas.microsoft.com/office/drawing/2014/main" id="{58BED5C2-A5BD-438D-9B6E-958553368737}"/>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9" name="Bevel 647">
              <a:extLst>
                <a:ext uri="{FF2B5EF4-FFF2-40B4-BE49-F238E27FC236}">
                  <a16:creationId xmlns:a16="http://schemas.microsoft.com/office/drawing/2014/main" id="{55405F58-1B4D-4AA3-9DE0-A970120D0169}"/>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0" name="Bevel 648">
              <a:extLst>
                <a:ext uri="{FF2B5EF4-FFF2-40B4-BE49-F238E27FC236}">
                  <a16:creationId xmlns:a16="http://schemas.microsoft.com/office/drawing/2014/main" id="{9D71B94B-12BF-4DB6-BB2D-C077A202652E}"/>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1" name="Bevel 649">
              <a:extLst>
                <a:ext uri="{FF2B5EF4-FFF2-40B4-BE49-F238E27FC236}">
                  <a16:creationId xmlns:a16="http://schemas.microsoft.com/office/drawing/2014/main" id="{884E76E2-A583-4976-B587-4B0C22C75ECD}"/>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72" name="Group 171">
            <a:extLst>
              <a:ext uri="{FF2B5EF4-FFF2-40B4-BE49-F238E27FC236}">
                <a16:creationId xmlns:a16="http://schemas.microsoft.com/office/drawing/2014/main" id="{50F994D7-300E-4595-BB2D-2125112E9338}"/>
              </a:ext>
            </a:extLst>
          </p:cNvPr>
          <p:cNvGrpSpPr/>
          <p:nvPr/>
        </p:nvGrpSpPr>
        <p:grpSpPr>
          <a:xfrm rot="5400000">
            <a:off x="4914705" y="1938908"/>
            <a:ext cx="1140560" cy="1722408"/>
            <a:chOff x="2324328" y="-1131166"/>
            <a:chExt cx="1140560" cy="1722408"/>
          </a:xfrm>
        </p:grpSpPr>
        <p:sp>
          <p:nvSpPr>
            <p:cNvPr id="173" name="Bevel 651">
              <a:extLst>
                <a:ext uri="{FF2B5EF4-FFF2-40B4-BE49-F238E27FC236}">
                  <a16:creationId xmlns:a16="http://schemas.microsoft.com/office/drawing/2014/main" id="{4852A81C-8EC8-4959-9206-1C0E8CA435A0}"/>
                </a:ext>
              </a:extLst>
            </p:cNvPr>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4" name="Bevel 652">
              <a:extLst>
                <a:ext uri="{FF2B5EF4-FFF2-40B4-BE49-F238E27FC236}">
                  <a16:creationId xmlns:a16="http://schemas.microsoft.com/office/drawing/2014/main" id="{705E3EC7-39E3-4A6F-9A24-87B57E3D918C}"/>
                </a:ext>
              </a:extLst>
            </p:cNvPr>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5" name="Bevel 653">
              <a:extLst>
                <a:ext uri="{FF2B5EF4-FFF2-40B4-BE49-F238E27FC236}">
                  <a16:creationId xmlns:a16="http://schemas.microsoft.com/office/drawing/2014/main" id="{B856DAEC-1F57-45F1-8183-32D18EFB668E}"/>
                </a:ext>
              </a:extLst>
            </p:cNvPr>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6" name="Bevel 654">
              <a:extLst>
                <a:ext uri="{FF2B5EF4-FFF2-40B4-BE49-F238E27FC236}">
                  <a16:creationId xmlns:a16="http://schemas.microsoft.com/office/drawing/2014/main" id="{39105AA5-B46D-4B52-BFF0-03A4D520B162}"/>
                </a:ext>
              </a:extLst>
            </p:cNvPr>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77" name="Group 176">
            <a:extLst>
              <a:ext uri="{FF2B5EF4-FFF2-40B4-BE49-F238E27FC236}">
                <a16:creationId xmlns:a16="http://schemas.microsoft.com/office/drawing/2014/main" id="{1687FC01-BF48-4809-BF4F-692AEDAE61FE}"/>
              </a:ext>
            </a:extLst>
          </p:cNvPr>
          <p:cNvGrpSpPr/>
          <p:nvPr/>
        </p:nvGrpSpPr>
        <p:grpSpPr>
          <a:xfrm>
            <a:off x="1165175" y="1122536"/>
            <a:ext cx="1140560" cy="1710840"/>
            <a:chOff x="3342080" y="4313306"/>
            <a:chExt cx="1140560" cy="1710840"/>
          </a:xfrm>
        </p:grpSpPr>
        <p:sp>
          <p:nvSpPr>
            <p:cNvPr id="178" name="Bevel 656">
              <a:extLst>
                <a:ext uri="{FF2B5EF4-FFF2-40B4-BE49-F238E27FC236}">
                  <a16:creationId xmlns:a16="http://schemas.microsoft.com/office/drawing/2014/main" id="{E16D3863-8A94-4CC2-A6A5-BE8E31B427C6}"/>
                </a:ext>
              </a:extLst>
            </p:cNvPr>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9" name="Bevel 657">
              <a:extLst>
                <a:ext uri="{FF2B5EF4-FFF2-40B4-BE49-F238E27FC236}">
                  <a16:creationId xmlns:a16="http://schemas.microsoft.com/office/drawing/2014/main" id="{C6E70B03-7F94-4E38-919E-26890E95060E}"/>
                </a:ext>
              </a:extLst>
            </p:cNvPr>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 name="Bevel 658">
              <a:extLst>
                <a:ext uri="{FF2B5EF4-FFF2-40B4-BE49-F238E27FC236}">
                  <a16:creationId xmlns:a16="http://schemas.microsoft.com/office/drawing/2014/main" id="{57ECCACE-90F5-4C5C-8F3C-E7858E2D8819}"/>
                </a:ext>
              </a:extLst>
            </p:cNvPr>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1" name="Bevel 659">
              <a:extLst>
                <a:ext uri="{FF2B5EF4-FFF2-40B4-BE49-F238E27FC236}">
                  <a16:creationId xmlns:a16="http://schemas.microsoft.com/office/drawing/2014/main" id="{4EE89382-D671-4A48-A9ED-E14F23BBA9A9}"/>
                </a:ext>
              </a:extLst>
            </p:cNvPr>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82" name="Group 181">
            <a:extLst>
              <a:ext uri="{FF2B5EF4-FFF2-40B4-BE49-F238E27FC236}">
                <a16:creationId xmlns:a16="http://schemas.microsoft.com/office/drawing/2014/main" id="{5C56D75C-D347-4D46-9021-5260773B931B}"/>
              </a:ext>
            </a:extLst>
          </p:cNvPr>
          <p:cNvGrpSpPr/>
          <p:nvPr/>
        </p:nvGrpSpPr>
        <p:grpSpPr>
          <a:xfrm>
            <a:off x="2331092" y="1052196"/>
            <a:ext cx="1140560" cy="1146310"/>
            <a:chOff x="8003440" y="5711690"/>
            <a:chExt cx="1140560" cy="1146310"/>
          </a:xfrm>
        </p:grpSpPr>
        <p:sp>
          <p:nvSpPr>
            <p:cNvPr id="183" name="Bevel 661">
              <a:extLst>
                <a:ext uri="{FF2B5EF4-FFF2-40B4-BE49-F238E27FC236}">
                  <a16:creationId xmlns:a16="http://schemas.microsoft.com/office/drawing/2014/main" id="{FBD032D2-AC00-47BB-B1E5-7937A96A334A}"/>
                </a:ext>
              </a:extLst>
            </p:cNvPr>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4" name="Bevel 662">
              <a:extLst>
                <a:ext uri="{FF2B5EF4-FFF2-40B4-BE49-F238E27FC236}">
                  <a16:creationId xmlns:a16="http://schemas.microsoft.com/office/drawing/2014/main" id="{980002A7-9524-44D4-8FE4-6B3282DD8DFD}"/>
                </a:ext>
              </a:extLst>
            </p:cNvPr>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5" name="Bevel 663">
              <a:extLst>
                <a:ext uri="{FF2B5EF4-FFF2-40B4-BE49-F238E27FC236}">
                  <a16:creationId xmlns:a16="http://schemas.microsoft.com/office/drawing/2014/main" id="{66A3630B-7D9C-4BC0-84D0-185AE2E24170}"/>
                </a:ext>
              </a:extLst>
            </p:cNvPr>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6" name="Bevel 664">
              <a:extLst>
                <a:ext uri="{FF2B5EF4-FFF2-40B4-BE49-F238E27FC236}">
                  <a16:creationId xmlns:a16="http://schemas.microsoft.com/office/drawing/2014/main" id="{FB6B8DA5-A7D0-448D-9061-FDCD7FCF13AA}"/>
                </a:ext>
              </a:extLst>
            </p:cNvPr>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87" name="Group 186">
            <a:extLst>
              <a:ext uri="{FF2B5EF4-FFF2-40B4-BE49-F238E27FC236}">
                <a16:creationId xmlns:a16="http://schemas.microsoft.com/office/drawing/2014/main" id="{7750B96E-CFBA-4C03-97D5-17B3CAD65A70}"/>
              </a:ext>
            </a:extLst>
          </p:cNvPr>
          <p:cNvGrpSpPr/>
          <p:nvPr/>
        </p:nvGrpSpPr>
        <p:grpSpPr>
          <a:xfrm rot="5400000">
            <a:off x="3774111" y="809916"/>
            <a:ext cx="1140560" cy="1710840"/>
            <a:chOff x="1259632" y="4643510"/>
            <a:chExt cx="1140560" cy="1710840"/>
          </a:xfrm>
        </p:grpSpPr>
        <p:sp>
          <p:nvSpPr>
            <p:cNvPr id="188" name="Bevel 666">
              <a:extLst>
                <a:ext uri="{FF2B5EF4-FFF2-40B4-BE49-F238E27FC236}">
                  <a16:creationId xmlns:a16="http://schemas.microsoft.com/office/drawing/2014/main" id="{32932B58-346F-447A-9225-084DE3587647}"/>
                </a:ext>
              </a:extLst>
            </p:cNvPr>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9" name="Bevel 667">
              <a:extLst>
                <a:ext uri="{FF2B5EF4-FFF2-40B4-BE49-F238E27FC236}">
                  <a16:creationId xmlns:a16="http://schemas.microsoft.com/office/drawing/2014/main" id="{FF1D8583-472D-419A-B204-C203BF0DE799}"/>
                </a:ext>
              </a:extLst>
            </p:cNvPr>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0" name="Bevel 668">
              <a:extLst>
                <a:ext uri="{FF2B5EF4-FFF2-40B4-BE49-F238E27FC236}">
                  <a16:creationId xmlns:a16="http://schemas.microsoft.com/office/drawing/2014/main" id="{54C9EF82-337A-4364-95FE-DC5659330A00}"/>
                </a:ext>
              </a:extLst>
            </p:cNvPr>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1" name="Bevel 669">
              <a:extLst>
                <a:ext uri="{FF2B5EF4-FFF2-40B4-BE49-F238E27FC236}">
                  <a16:creationId xmlns:a16="http://schemas.microsoft.com/office/drawing/2014/main" id="{202B7E1D-DA2B-4635-9A92-ACC4E92FCD77}"/>
                </a:ext>
              </a:extLst>
            </p:cNvPr>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92" name="Group 191">
            <a:extLst>
              <a:ext uri="{FF2B5EF4-FFF2-40B4-BE49-F238E27FC236}">
                <a16:creationId xmlns:a16="http://schemas.microsoft.com/office/drawing/2014/main" id="{D540DB7C-E060-40DB-BC8E-39724FDAA8F0}"/>
              </a:ext>
            </a:extLst>
          </p:cNvPr>
          <p:cNvGrpSpPr/>
          <p:nvPr/>
        </p:nvGrpSpPr>
        <p:grpSpPr>
          <a:xfrm>
            <a:off x="5180037" y="1085756"/>
            <a:ext cx="1140560" cy="1146310"/>
            <a:chOff x="8003440" y="5711690"/>
            <a:chExt cx="1140560" cy="1146310"/>
          </a:xfrm>
        </p:grpSpPr>
        <p:sp>
          <p:nvSpPr>
            <p:cNvPr id="193" name="Bevel 671">
              <a:extLst>
                <a:ext uri="{FF2B5EF4-FFF2-40B4-BE49-F238E27FC236}">
                  <a16:creationId xmlns:a16="http://schemas.microsoft.com/office/drawing/2014/main" id="{2AB1DA32-7FD3-4B08-90AC-A1EDBF411C9E}"/>
                </a:ext>
              </a:extLst>
            </p:cNvPr>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4" name="Bevel 672">
              <a:extLst>
                <a:ext uri="{FF2B5EF4-FFF2-40B4-BE49-F238E27FC236}">
                  <a16:creationId xmlns:a16="http://schemas.microsoft.com/office/drawing/2014/main" id="{4A13CFA1-162E-4F45-B75D-E70EB018A490}"/>
                </a:ext>
              </a:extLst>
            </p:cNvPr>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5" name="Bevel 673">
              <a:extLst>
                <a:ext uri="{FF2B5EF4-FFF2-40B4-BE49-F238E27FC236}">
                  <a16:creationId xmlns:a16="http://schemas.microsoft.com/office/drawing/2014/main" id="{DB5C0339-EA31-4D04-9B00-32D7F50C71F5}"/>
                </a:ext>
              </a:extLst>
            </p:cNvPr>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6" name="Bevel 674">
              <a:extLst>
                <a:ext uri="{FF2B5EF4-FFF2-40B4-BE49-F238E27FC236}">
                  <a16:creationId xmlns:a16="http://schemas.microsoft.com/office/drawing/2014/main" id="{5564E6ED-AE1E-46B8-A3F4-28AABE08C549}"/>
                </a:ext>
              </a:extLst>
            </p:cNvPr>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97" name="Group 196">
            <a:extLst>
              <a:ext uri="{FF2B5EF4-FFF2-40B4-BE49-F238E27FC236}">
                <a16:creationId xmlns:a16="http://schemas.microsoft.com/office/drawing/2014/main" id="{263B3FD9-351A-4AEB-9F8B-0628FBAC7234}"/>
              </a:ext>
            </a:extLst>
          </p:cNvPr>
          <p:cNvGrpSpPr/>
          <p:nvPr/>
        </p:nvGrpSpPr>
        <p:grpSpPr>
          <a:xfrm rot="16200000">
            <a:off x="7169102" y="825862"/>
            <a:ext cx="1140560" cy="1722408"/>
            <a:chOff x="2324328" y="-1131166"/>
            <a:chExt cx="1140560" cy="1722408"/>
          </a:xfrm>
        </p:grpSpPr>
        <p:sp>
          <p:nvSpPr>
            <p:cNvPr id="198" name="Bevel 676">
              <a:extLst>
                <a:ext uri="{FF2B5EF4-FFF2-40B4-BE49-F238E27FC236}">
                  <a16:creationId xmlns:a16="http://schemas.microsoft.com/office/drawing/2014/main" id="{6627E84A-5D59-4086-82FD-4DDED7E30979}"/>
                </a:ext>
              </a:extLst>
            </p:cNvPr>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9" name="Bevel 677">
              <a:extLst>
                <a:ext uri="{FF2B5EF4-FFF2-40B4-BE49-F238E27FC236}">
                  <a16:creationId xmlns:a16="http://schemas.microsoft.com/office/drawing/2014/main" id="{6CEED756-B277-40AA-A8CE-1D236F427C93}"/>
                </a:ext>
              </a:extLst>
            </p:cNvPr>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0" name="Bevel 678">
              <a:extLst>
                <a:ext uri="{FF2B5EF4-FFF2-40B4-BE49-F238E27FC236}">
                  <a16:creationId xmlns:a16="http://schemas.microsoft.com/office/drawing/2014/main" id="{CBDC2064-6C2D-4566-ABCB-CAB44392C042}"/>
                </a:ext>
              </a:extLst>
            </p:cNvPr>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1" name="Bevel 679">
              <a:extLst>
                <a:ext uri="{FF2B5EF4-FFF2-40B4-BE49-F238E27FC236}">
                  <a16:creationId xmlns:a16="http://schemas.microsoft.com/office/drawing/2014/main" id="{06C0DEE1-F1AE-433E-B492-EF6E0A5203CE}"/>
                </a:ext>
              </a:extLst>
            </p:cNvPr>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02" name="Group 201">
            <a:extLst>
              <a:ext uri="{FF2B5EF4-FFF2-40B4-BE49-F238E27FC236}">
                <a16:creationId xmlns:a16="http://schemas.microsoft.com/office/drawing/2014/main" id="{7E4C2613-222E-47F1-8CC1-9A676CCCB81E}"/>
              </a:ext>
            </a:extLst>
          </p:cNvPr>
          <p:cNvGrpSpPr/>
          <p:nvPr/>
        </p:nvGrpSpPr>
        <p:grpSpPr>
          <a:xfrm rot="10800000">
            <a:off x="8570163" y="485355"/>
            <a:ext cx="1140560" cy="1710840"/>
            <a:chOff x="7992800" y="214662"/>
            <a:chExt cx="1140560" cy="1710840"/>
          </a:xfrm>
        </p:grpSpPr>
        <p:sp>
          <p:nvSpPr>
            <p:cNvPr id="203" name="Bevel 681">
              <a:extLst>
                <a:ext uri="{FF2B5EF4-FFF2-40B4-BE49-F238E27FC236}">
                  <a16:creationId xmlns:a16="http://schemas.microsoft.com/office/drawing/2014/main" id="{91DB5801-960E-4AFD-8F2C-406EC5FC38F5}"/>
                </a:ext>
              </a:extLst>
            </p:cNvPr>
            <p:cNvSpPr/>
            <p:nvPr/>
          </p:nvSpPr>
          <p:spPr>
            <a:xfrm>
              <a:off x="856308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4" name="Bevel 682">
              <a:extLst>
                <a:ext uri="{FF2B5EF4-FFF2-40B4-BE49-F238E27FC236}">
                  <a16:creationId xmlns:a16="http://schemas.microsoft.com/office/drawing/2014/main" id="{3A8129DB-D2DE-4C60-8B09-168D4CF0E8EE}"/>
                </a:ext>
              </a:extLst>
            </p:cNvPr>
            <p:cNvSpPr/>
            <p:nvPr/>
          </p:nvSpPr>
          <p:spPr>
            <a:xfrm>
              <a:off x="799280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5" name="Bevel 683">
              <a:extLst>
                <a:ext uri="{FF2B5EF4-FFF2-40B4-BE49-F238E27FC236}">
                  <a16:creationId xmlns:a16="http://schemas.microsoft.com/office/drawing/2014/main" id="{621DC3F6-6F05-48B5-BA9D-47004192F043}"/>
                </a:ext>
              </a:extLst>
            </p:cNvPr>
            <p:cNvSpPr/>
            <p:nvPr/>
          </p:nvSpPr>
          <p:spPr>
            <a:xfrm>
              <a:off x="8563080" y="77919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6" name="Bevel 684">
              <a:extLst>
                <a:ext uri="{FF2B5EF4-FFF2-40B4-BE49-F238E27FC236}">
                  <a16:creationId xmlns:a16="http://schemas.microsoft.com/office/drawing/2014/main" id="{E05D30EF-94AA-4F6A-9F61-DC153F5DE277}"/>
                </a:ext>
              </a:extLst>
            </p:cNvPr>
            <p:cNvSpPr/>
            <p:nvPr/>
          </p:nvSpPr>
          <p:spPr>
            <a:xfrm>
              <a:off x="8563080" y="135522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07" name="Group 206">
            <a:extLst>
              <a:ext uri="{FF2B5EF4-FFF2-40B4-BE49-F238E27FC236}">
                <a16:creationId xmlns:a16="http://schemas.microsoft.com/office/drawing/2014/main" id="{0DFE05C7-0E06-49F0-992D-D15D4489EFBF}"/>
              </a:ext>
            </a:extLst>
          </p:cNvPr>
          <p:cNvGrpSpPr/>
          <p:nvPr/>
        </p:nvGrpSpPr>
        <p:grpSpPr>
          <a:xfrm rot="16200000">
            <a:off x="3208344" y="-363526"/>
            <a:ext cx="1140560" cy="1722408"/>
            <a:chOff x="2324328" y="-1131166"/>
            <a:chExt cx="1140560" cy="1722408"/>
          </a:xfrm>
        </p:grpSpPr>
        <p:sp>
          <p:nvSpPr>
            <p:cNvPr id="208" name="Bevel 686">
              <a:extLst>
                <a:ext uri="{FF2B5EF4-FFF2-40B4-BE49-F238E27FC236}">
                  <a16:creationId xmlns:a16="http://schemas.microsoft.com/office/drawing/2014/main" id="{2FE2A7A8-F31B-4D1D-9541-618638A1A67D}"/>
                </a:ext>
              </a:extLst>
            </p:cNvPr>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9" name="Bevel 687">
              <a:extLst>
                <a:ext uri="{FF2B5EF4-FFF2-40B4-BE49-F238E27FC236}">
                  <a16:creationId xmlns:a16="http://schemas.microsoft.com/office/drawing/2014/main" id="{E2EA55AF-F3BC-4A57-90A5-EDD00DF1654E}"/>
                </a:ext>
              </a:extLst>
            </p:cNvPr>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0" name="Bevel 688">
              <a:extLst>
                <a:ext uri="{FF2B5EF4-FFF2-40B4-BE49-F238E27FC236}">
                  <a16:creationId xmlns:a16="http://schemas.microsoft.com/office/drawing/2014/main" id="{7C4BFB08-6CF1-4FB9-B79D-0F35BDC5CE4D}"/>
                </a:ext>
              </a:extLst>
            </p:cNvPr>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1" name="Bevel 689">
              <a:extLst>
                <a:ext uri="{FF2B5EF4-FFF2-40B4-BE49-F238E27FC236}">
                  <a16:creationId xmlns:a16="http://schemas.microsoft.com/office/drawing/2014/main" id="{B28E0089-E880-457A-9C78-BFB29D118CE7}"/>
                </a:ext>
              </a:extLst>
            </p:cNvPr>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12" name="Group 211">
            <a:extLst>
              <a:ext uri="{FF2B5EF4-FFF2-40B4-BE49-F238E27FC236}">
                <a16:creationId xmlns:a16="http://schemas.microsoft.com/office/drawing/2014/main" id="{DA33A1BC-89B8-4FA6-936A-D262433EE4E5}"/>
              </a:ext>
            </a:extLst>
          </p:cNvPr>
          <p:cNvGrpSpPr/>
          <p:nvPr/>
        </p:nvGrpSpPr>
        <p:grpSpPr>
          <a:xfrm rot="5400000">
            <a:off x="4367971" y="-367166"/>
            <a:ext cx="1140560" cy="1710840"/>
            <a:chOff x="3342080" y="4313306"/>
            <a:chExt cx="1140560" cy="1710840"/>
          </a:xfrm>
        </p:grpSpPr>
        <p:sp>
          <p:nvSpPr>
            <p:cNvPr id="213" name="Bevel 691">
              <a:extLst>
                <a:ext uri="{FF2B5EF4-FFF2-40B4-BE49-F238E27FC236}">
                  <a16:creationId xmlns:a16="http://schemas.microsoft.com/office/drawing/2014/main" id="{50A9144D-FD19-4FCD-98D9-8B106F6ECBAF}"/>
                </a:ext>
              </a:extLst>
            </p:cNvPr>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4" name="Bevel 692">
              <a:extLst>
                <a:ext uri="{FF2B5EF4-FFF2-40B4-BE49-F238E27FC236}">
                  <a16:creationId xmlns:a16="http://schemas.microsoft.com/office/drawing/2014/main" id="{5798E608-25B2-4260-8C90-98BA6BE90422}"/>
                </a:ext>
              </a:extLst>
            </p:cNvPr>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5" name="Bevel 693">
              <a:extLst>
                <a:ext uri="{FF2B5EF4-FFF2-40B4-BE49-F238E27FC236}">
                  <a16:creationId xmlns:a16="http://schemas.microsoft.com/office/drawing/2014/main" id="{239D322A-BCE4-45F3-A976-982A5CD1B796}"/>
                </a:ext>
              </a:extLst>
            </p:cNvPr>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6" name="Bevel 694">
              <a:extLst>
                <a:ext uri="{FF2B5EF4-FFF2-40B4-BE49-F238E27FC236}">
                  <a16:creationId xmlns:a16="http://schemas.microsoft.com/office/drawing/2014/main" id="{B950D526-48BD-4602-84F7-BEB3141C31D5}"/>
                </a:ext>
              </a:extLst>
            </p:cNvPr>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17" name="Group 216">
            <a:extLst>
              <a:ext uri="{FF2B5EF4-FFF2-40B4-BE49-F238E27FC236}">
                <a16:creationId xmlns:a16="http://schemas.microsoft.com/office/drawing/2014/main" id="{A9A1EAD7-31A9-463C-BB1D-B7A639C408B4}"/>
              </a:ext>
            </a:extLst>
          </p:cNvPr>
          <p:cNvGrpSpPr/>
          <p:nvPr/>
        </p:nvGrpSpPr>
        <p:grpSpPr>
          <a:xfrm rot="5400000">
            <a:off x="6028576" y="230336"/>
            <a:ext cx="1140560" cy="1710840"/>
            <a:chOff x="1259632" y="4643510"/>
            <a:chExt cx="1140560" cy="1710840"/>
          </a:xfrm>
        </p:grpSpPr>
        <p:sp>
          <p:nvSpPr>
            <p:cNvPr id="218" name="Bevel 696">
              <a:extLst>
                <a:ext uri="{FF2B5EF4-FFF2-40B4-BE49-F238E27FC236}">
                  <a16:creationId xmlns:a16="http://schemas.microsoft.com/office/drawing/2014/main" id="{559BEB21-56A3-464A-B99F-5938D7208494}"/>
                </a:ext>
              </a:extLst>
            </p:cNvPr>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9" name="Bevel 697">
              <a:extLst>
                <a:ext uri="{FF2B5EF4-FFF2-40B4-BE49-F238E27FC236}">
                  <a16:creationId xmlns:a16="http://schemas.microsoft.com/office/drawing/2014/main" id="{DC1E8102-63C6-42C3-95AA-FE103EA6DE10}"/>
                </a:ext>
              </a:extLst>
            </p:cNvPr>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0" name="Bevel 698">
              <a:extLst>
                <a:ext uri="{FF2B5EF4-FFF2-40B4-BE49-F238E27FC236}">
                  <a16:creationId xmlns:a16="http://schemas.microsoft.com/office/drawing/2014/main" id="{8978144E-0742-486D-8357-950636C7279A}"/>
                </a:ext>
              </a:extLst>
            </p:cNvPr>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1" name="Bevel 699">
              <a:extLst>
                <a:ext uri="{FF2B5EF4-FFF2-40B4-BE49-F238E27FC236}">
                  <a16:creationId xmlns:a16="http://schemas.microsoft.com/office/drawing/2014/main" id="{3F8BCBC3-4779-40F3-9881-93388F1BBA43}"/>
                </a:ext>
              </a:extLst>
            </p:cNvPr>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22" name="Group 221">
            <a:extLst>
              <a:ext uri="{FF2B5EF4-FFF2-40B4-BE49-F238E27FC236}">
                <a16:creationId xmlns:a16="http://schemas.microsoft.com/office/drawing/2014/main" id="{F58B98DD-9472-4112-8B5B-1F6877D4043E}"/>
              </a:ext>
            </a:extLst>
          </p:cNvPr>
          <p:cNvGrpSpPr/>
          <p:nvPr/>
        </p:nvGrpSpPr>
        <p:grpSpPr>
          <a:xfrm>
            <a:off x="9154198" y="479571"/>
            <a:ext cx="1140560" cy="1146310"/>
            <a:chOff x="8003440" y="5711690"/>
            <a:chExt cx="1140560" cy="1146310"/>
          </a:xfrm>
        </p:grpSpPr>
        <p:sp>
          <p:nvSpPr>
            <p:cNvPr id="223" name="Bevel 701">
              <a:extLst>
                <a:ext uri="{FF2B5EF4-FFF2-40B4-BE49-F238E27FC236}">
                  <a16:creationId xmlns:a16="http://schemas.microsoft.com/office/drawing/2014/main" id="{4C2CC8D3-C582-4425-9EA3-DA861F55A485}"/>
                </a:ext>
              </a:extLst>
            </p:cNvPr>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4" name="Bevel 702">
              <a:extLst>
                <a:ext uri="{FF2B5EF4-FFF2-40B4-BE49-F238E27FC236}">
                  <a16:creationId xmlns:a16="http://schemas.microsoft.com/office/drawing/2014/main" id="{632E0BE9-8FEA-4D0B-8CE8-EC66E129D924}"/>
                </a:ext>
              </a:extLst>
            </p:cNvPr>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5" name="Bevel 703">
              <a:extLst>
                <a:ext uri="{FF2B5EF4-FFF2-40B4-BE49-F238E27FC236}">
                  <a16:creationId xmlns:a16="http://schemas.microsoft.com/office/drawing/2014/main" id="{478BC96D-D579-411F-8B6C-D901899B0A7D}"/>
                </a:ext>
              </a:extLst>
            </p:cNvPr>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6" name="Bevel 704">
              <a:extLst>
                <a:ext uri="{FF2B5EF4-FFF2-40B4-BE49-F238E27FC236}">
                  <a16:creationId xmlns:a16="http://schemas.microsoft.com/office/drawing/2014/main" id="{ADBD27B3-A234-4143-B57B-408A9AC49150}"/>
                </a:ext>
              </a:extLst>
            </p:cNvPr>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27" name="Group 226">
            <a:extLst>
              <a:ext uri="{FF2B5EF4-FFF2-40B4-BE49-F238E27FC236}">
                <a16:creationId xmlns:a16="http://schemas.microsoft.com/office/drawing/2014/main" id="{47638935-1A4D-4C2F-BC22-2C3D1C23EC53}"/>
              </a:ext>
            </a:extLst>
          </p:cNvPr>
          <p:cNvGrpSpPr/>
          <p:nvPr/>
        </p:nvGrpSpPr>
        <p:grpSpPr>
          <a:xfrm rot="16200000">
            <a:off x="2032824" y="-930897"/>
            <a:ext cx="570280" cy="2286870"/>
            <a:chOff x="323528" y="1640368"/>
            <a:chExt cx="570280" cy="2286870"/>
          </a:xfrm>
        </p:grpSpPr>
        <p:sp>
          <p:nvSpPr>
            <p:cNvPr id="228" name="Bevel 706">
              <a:extLst>
                <a:ext uri="{FF2B5EF4-FFF2-40B4-BE49-F238E27FC236}">
                  <a16:creationId xmlns:a16="http://schemas.microsoft.com/office/drawing/2014/main" id="{A789FB91-C548-47F7-BDE3-11DB1ACDCD9B}"/>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9" name="Bevel 707">
              <a:extLst>
                <a:ext uri="{FF2B5EF4-FFF2-40B4-BE49-F238E27FC236}">
                  <a16:creationId xmlns:a16="http://schemas.microsoft.com/office/drawing/2014/main" id="{E0FC418D-7033-4DE9-9351-9FC4857F056A}"/>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0" name="Bevel 708">
              <a:extLst>
                <a:ext uri="{FF2B5EF4-FFF2-40B4-BE49-F238E27FC236}">
                  <a16:creationId xmlns:a16="http://schemas.microsoft.com/office/drawing/2014/main" id="{AB78B662-6F3E-4624-9AC4-99BFC40DC740}"/>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1" name="Bevel 709">
              <a:extLst>
                <a:ext uri="{FF2B5EF4-FFF2-40B4-BE49-F238E27FC236}">
                  <a16:creationId xmlns:a16="http://schemas.microsoft.com/office/drawing/2014/main" id="{213E7BD6-59F5-4F73-8D2D-282CE5324BA0}"/>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32" name="Group 231">
            <a:extLst>
              <a:ext uri="{FF2B5EF4-FFF2-40B4-BE49-F238E27FC236}">
                <a16:creationId xmlns:a16="http://schemas.microsoft.com/office/drawing/2014/main" id="{D2319DB3-597A-4E6E-B70F-89DC90CD798B}"/>
              </a:ext>
            </a:extLst>
          </p:cNvPr>
          <p:cNvGrpSpPr/>
          <p:nvPr/>
        </p:nvGrpSpPr>
        <p:grpSpPr>
          <a:xfrm rot="16200000">
            <a:off x="6025437" y="-920077"/>
            <a:ext cx="570280" cy="2286870"/>
            <a:chOff x="323528" y="1640368"/>
            <a:chExt cx="570280" cy="2286870"/>
          </a:xfrm>
        </p:grpSpPr>
        <p:sp>
          <p:nvSpPr>
            <p:cNvPr id="233" name="Bevel 711">
              <a:extLst>
                <a:ext uri="{FF2B5EF4-FFF2-40B4-BE49-F238E27FC236}">
                  <a16:creationId xmlns:a16="http://schemas.microsoft.com/office/drawing/2014/main" id="{A0DCFD57-1392-44B5-800E-519383B600CC}"/>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4" name="Bevel 712">
              <a:extLst>
                <a:ext uri="{FF2B5EF4-FFF2-40B4-BE49-F238E27FC236}">
                  <a16:creationId xmlns:a16="http://schemas.microsoft.com/office/drawing/2014/main" id="{4F6B96BA-7204-415F-883C-42C280A0AB34}"/>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5" name="Bevel 713">
              <a:extLst>
                <a:ext uri="{FF2B5EF4-FFF2-40B4-BE49-F238E27FC236}">
                  <a16:creationId xmlns:a16="http://schemas.microsoft.com/office/drawing/2014/main" id="{9E0D8767-57E2-4A1A-8CD2-FA7FB2E7933A}"/>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6" name="Bevel 714">
              <a:extLst>
                <a:ext uri="{FF2B5EF4-FFF2-40B4-BE49-F238E27FC236}">
                  <a16:creationId xmlns:a16="http://schemas.microsoft.com/office/drawing/2014/main" id="{C3A09E55-A742-400C-ACFE-1FD82899673C}"/>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37" name="Group 236">
            <a:extLst>
              <a:ext uri="{FF2B5EF4-FFF2-40B4-BE49-F238E27FC236}">
                <a16:creationId xmlns:a16="http://schemas.microsoft.com/office/drawing/2014/main" id="{8C7A501B-840B-43FE-BE4A-B17EDB58E9ED}"/>
              </a:ext>
            </a:extLst>
          </p:cNvPr>
          <p:cNvGrpSpPr/>
          <p:nvPr/>
        </p:nvGrpSpPr>
        <p:grpSpPr>
          <a:xfrm>
            <a:off x="7456887" y="-35308"/>
            <a:ext cx="1140560" cy="1716590"/>
            <a:chOff x="7656408" y="2363048"/>
            <a:chExt cx="1140560" cy="1716590"/>
          </a:xfrm>
        </p:grpSpPr>
        <p:sp>
          <p:nvSpPr>
            <p:cNvPr id="238" name="Bevel 716">
              <a:extLst>
                <a:ext uri="{FF2B5EF4-FFF2-40B4-BE49-F238E27FC236}">
                  <a16:creationId xmlns:a16="http://schemas.microsoft.com/office/drawing/2014/main" id="{246166DA-2F82-4BC3-9705-282389CA8DE8}"/>
                </a:ext>
              </a:extLst>
            </p:cNvPr>
            <p:cNvSpPr/>
            <p:nvPr/>
          </p:nvSpPr>
          <p:spPr>
            <a:xfrm>
              <a:off x="765640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9" name="Bevel 717">
              <a:extLst>
                <a:ext uri="{FF2B5EF4-FFF2-40B4-BE49-F238E27FC236}">
                  <a16:creationId xmlns:a16="http://schemas.microsoft.com/office/drawing/2014/main" id="{8D82DA71-0102-4D26-AAE9-8A2A04953AF8}"/>
                </a:ext>
              </a:extLst>
            </p:cNvPr>
            <p:cNvSpPr/>
            <p:nvPr/>
          </p:nvSpPr>
          <p:spPr>
            <a:xfrm>
              <a:off x="7656408" y="236304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40" name="Bevel 718">
              <a:extLst>
                <a:ext uri="{FF2B5EF4-FFF2-40B4-BE49-F238E27FC236}">
                  <a16:creationId xmlns:a16="http://schemas.microsoft.com/office/drawing/2014/main" id="{C2BE7802-5035-4902-A44B-0FB0CB30B025}"/>
                </a:ext>
              </a:extLst>
            </p:cNvPr>
            <p:cNvSpPr/>
            <p:nvPr/>
          </p:nvSpPr>
          <p:spPr>
            <a:xfrm>
              <a:off x="822668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41" name="Bevel 719">
              <a:extLst>
                <a:ext uri="{FF2B5EF4-FFF2-40B4-BE49-F238E27FC236}">
                  <a16:creationId xmlns:a16="http://schemas.microsoft.com/office/drawing/2014/main" id="{58BE36EF-15C9-4714-80F2-BD0E00E4DFFE}"/>
                </a:ext>
              </a:extLst>
            </p:cNvPr>
            <p:cNvSpPr/>
            <p:nvPr/>
          </p:nvSpPr>
          <p:spPr>
            <a:xfrm>
              <a:off x="8226688" y="350935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42" name="Group 241">
            <a:extLst>
              <a:ext uri="{FF2B5EF4-FFF2-40B4-BE49-F238E27FC236}">
                <a16:creationId xmlns:a16="http://schemas.microsoft.com/office/drawing/2014/main" id="{E18534BC-61DB-45D1-B375-123BA4D653CB}"/>
              </a:ext>
            </a:extLst>
          </p:cNvPr>
          <p:cNvGrpSpPr/>
          <p:nvPr/>
        </p:nvGrpSpPr>
        <p:grpSpPr>
          <a:xfrm rot="16200000">
            <a:off x="8895062" y="-906320"/>
            <a:ext cx="570280" cy="2286870"/>
            <a:chOff x="323528" y="1640368"/>
            <a:chExt cx="570280" cy="2286870"/>
          </a:xfrm>
        </p:grpSpPr>
        <p:sp>
          <p:nvSpPr>
            <p:cNvPr id="243" name="Bevel 721">
              <a:extLst>
                <a:ext uri="{FF2B5EF4-FFF2-40B4-BE49-F238E27FC236}">
                  <a16:creationId xmlns:a16="http://schemas.microsoft.com/office/drawing/2014/main" id="{7FDD8BEB-6301-4DDC-B979-919E24A2263A}"/>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44" name="Bevel 722">
              <a:extLst>
                <a:ext uri="{FF2B5EF4-FFF2-40B4-BE49-F238E27FC236}">
                  <a16:creationId xmlns:a16="http://schemas.microsoft.com/office/drawing/2014/main" id="{BE93E3BE-8BD2-417D-8CBA-E45B4DEE105E}"/>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45" name="Bevel 723">
              <a:extLst>
                <a:ext uri="{FF2B5EF4-FFF2-40B4-BE49-F238E27FC236}">
                  <a16:creationId xmlns:a16="http://schemas.microsoft.com/office/drawing/2014/main" id="{642E3DDB-1638-4CC4-AAD0-40F2D71344F9}"/>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46" name="Bevel 724">
              <a:extLst>
                <a:ext uri="{FF2B5EF4-FFF2-40B4-BE49-F238E27FC236}">
                  <a16:creationId xmlns:a16="http://schemas.microsoft.com/office/drawing/2014/main" id="{93F2E6B0-1DF8-467C-9A4D-66153A81C147}"/>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Tree>
    <p:extLst>
      <p:ext uri="{BB962C8B-B14F-4D97-AF65-F5344CB8AC3E}">
        <p14:creationId xmlns:p14="http://schemas.microsoft.com/office/powerpoint/2010/main" val="1073221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77"/>
                                        </p:tgtEl>
                                        <p:attrNameLst>
                                          <p:attrName>style.visibility</p:attrName>
                                        </p:attrNameLst>
                                      </p:cBhvr>
                                      <p:to>
                                        <p:strVal val="visible"/>
                                      </p:to>
                                    </p:set>
                                    <p:anim calcmode="lin" valueType="num">
                                      <p:cBhvr additive="base">
                                        <p:cTn id="7" dur="2000" fill="hold"/>
                                        <p:tgtEl>
                                          <p:spTgt spid="77"/>
                                        </p:tgtEl>
                                        <p:attrNameLst>
                                          <p:attrName>ppt_x</p:attrName>
                                        </p:attrNameLst>
                                      </p:cBhvr>
                                      <p:tavLst>
                                        <p:tav tm="0">
                                          <p:val>
                                            <p:strVal val="#ppt_x"/>
                                          </p:val>
                                        </p:tav>
                                        <p:tav tm="100000">
                                          <p:val>
                                            <p:strVal val="#ppt_x"/>
                                          </p:val>
                                        </p:tav>
                                      </p:tavLst>
                                    </p:anim>
                                    <p:anim calcmode="lin" valueType="num">
                                      <p:cBhvr additive="base">
                                        <p:cTn id="8" dur="2000" fill="hold"/>
                                        <p:tgtEl>
                                          <p:spTgt spid="77"/>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 presetClass="entr" presetSubtype="1" fill="hold" nodeType="afterEffect">
                                  <p:stCondLst>
                                    <p:cond delay="0"/>
                                  </p:stCondLst>
                                  <p:childTnLst>
                                    <p:set>
                                      <p:cBhvr>
                                        <p:cTn id="11" dur="1" fill="hold">
                                          <p:stCondLst>
                                            <p:cond delay="0"/>
                                          </p:stCondLst>
                                        </p:cTn>
                                        <p:tgtEl>
                                          <p:spTgt spid="72"/>
                                        </p:tgtEl>
                                        <p:attrNameLst>
                                          <p:attrName>style.visibility</p:attrName>
                                        </p:attrNameLst>
                                      </p:cBhvr>
                                      <p:to>
                                        <p:strVal val="visible"/>
                                      </p:to>
                                    </p:set>
                                    <p:anim calcmode="lin" valueType="num">
                                      <p:cBhvr additive="base">
                                        <p:cTn id="12" dur="2000" fill="hold"/>
                                        <p:tgtEl>
                                          <p:spTgt spid="72"/>
                                        </p:tgtEl>
                                        <p:attrNameLst>
                                          <p:attrName>ppt_x</p:attrName>
                                        </p:attrNameLst>
                                      </p:cBhvr>
                                      <p:tavLst>
                                        <p:tav tm="0">
                                          <p:val>
                                            <p:strVal val="#ppt_x"/>
                                          </p:val>
                                        </p:tav>
                                        <p:tav tm="100000">
                                          <p:val>
                                            <p:strVal val="#ppt_x"/>
                                          </p:val>
                                        </p:tav>
                                      </p:tavLst>
                                    </p:anim>
                                    <p:anim calcmode="lin" valueType="num">
                                      <p:cBhvr additive="base">
                                        <p:cTn id="13" dur="2000" fill="hold"/>
                                        <p:tgtEl>
                                          <p:spTgt spid="72"/>
                                        </p:tgtEl>
                                        <p:attrNameLst>
                                          <p:attrName>ppt_y</p:attrName>
                                        </p:attrNameLst>
                                      </p:cBhvr>
                                      <p:tavLst>
                                        <p:tav tm="0">
                                          <p:val>
                                            <p:strVal val="0-#ppt_h/2"/>
                                          </p:val>
                                        </p:tav>
                                        <p:tav tm="100000">
                                          <p:val>
                                            <p:strVal val="#ppt_y"/>
                                          </p:val>
                                        </p:tav>
                                      </p:tavLst>
                                    </p:anim>
                                  </p:childTnLst>
                                </p:cTn>
                              </p:par>
                            </p:childTnLst>
                          </p:cTn>
                        </p:par>
                        <p:par>
                          <p:cTn id="14" fill="hold">
                            <p:stCondLst>
                              <p:cond delay="4000"/>
                            </p:stCondLst>
                            <p:childTnLst>
                              <p:par>
                                <p:cTn id="15" presetID="2" presetClass="entr" presetSubtype="1" fill="hold" nodeType="afterEffect">
                                  <p:stCondLst>
                                    <p:cond delay="0"/>
                                  </p:stCondLst>
                                  <p:childTnLst>
                                    <p:set>
                                      <p:cBhvr>
                                        <p:cTn id="16" dur="1" fill="hold">
                                          <p:stCondLst>
                                            <p:cond delay="0"/>
                                          </p:stCondLst>
                                        </p:cTn>
                                        <p:tgtEl>
                                          <p:spTgt spid="67"/>
                                        </p:tgtEl>
                                        <p:attrNameLst>
                                          <p:attrName>style.visibility</p:attrName>
                                        </p:attrNameLst>
                                      </p:cBhvr>
                                      <p:to>
                                        <p:strVal val="visible"/>
                                      </p:to>
                                    </p:set>
                                    <p:anim calcmode="lin" valueType="num">
                                      <p:cBhvr additive="base">
                                        <p:cTn id="17" dur="2000" fill="hold"/>
                                        <p:tgtEl>
                                          <p:spTgt spid="67"/>
                                        </p:tgtEl>
                                        <p:attrNameLst>
                                          <p:attrName>ppt_x</p:attrName>
                                        </p:attrNameLst>
                                      </p:cBhvr>
                                      <p:tavLst>
                                        <p:tav tm="0">
                                          <p:val>
                                            <p:strVal val="#ppt_x"/>
                                          </p:val>
                                        </p:tav>
                                        <p:tav tm="100000">
                                          <p:val>
                                            <p:strVal val="#ppt_x"/>
                                          </p:val>
                                        </p:tav>
                                      </p:tavLst>
                                    </p:anim>
                                    <p:anim calcmode="lin" valueType="num">
                                      <p:cBhvr additive="base">
                                        <p:cTn id="18" dur="2000" fill="hold"/>
                                        <p:tgtEl>
                                          <p:spTgt spid="67"/>
                                        </p:tgtEl>
                                        <p:attrNameLst>
                                          <p:attrName>ppt_y</p:attrName>
                                        </p:attrNameLst>
                                      </p:cBhvr>
                                      <p:tavLst>
                                        <p:tav tm="0">
                                          <p:val>
                                            <p:strVal val="0-#ppt_h/2"/>
                                          </p:val>
                                        </p:tav>
                                        <p:tav tm="100000">
                                          <p:val>
                                            <p:strVal val="#ppt_y"/>
                                          </p:val>
                                        </p:tav>
                                      </p:tavLst>
                                    </p:anim>
                                  </p:childTnLst>
                                </p:cTn>
                              </p:par>
                            </p:childTnLst>
                          </p:cTn>
                        </p:par>
                        <p:par>
                          <p:cTn id="19" fill="hold">
                            <p:stCondLst>
                              <p:cond delay="6000"/>
                            </p:stCondLst>
                            <p:childTnLst>
                              <p:par>
                                <p:cTn id="20" presetID="2" presetClass="entr" presetSubtype="1" fill="hold" nodeType="afterEffect">
                                  <p:stCondLst>
                                    <p:cond delay="0"/>
                                  </p:stCondLst>
                                  <p:childTnLst>
                                    <p:set>
                                      <p:cBhvr>
                                        <p:cTn id="21" dur="1" fill="hold">
                                          <p:stCondLst>
                                            <p:cond delay="0"/>
                                          </p:stCondLst>
                                        </p:cTn>
                                        <p:tgtEl>
                                          <p:spTgt spid="42"/>
                                        </p:tgtEl>
                                        <p:attrNameLst>
                                          <p:attrName>style.visibility</p:attrName>
                                        </p:attrNameLst>
                                      </p:cBhvr>
                                      <p:to>
                                        <p:strVal val="visible"/>
                                      </p:to>
                                    </p:set>
                                    <p:anim calcmode="lin" valueType="num">
                                      <p:cBhvr additive="base">
                                        <p:cTn id="22" dur="2000" fill="hold"/>
                                        <p:tgtEl>
                                          <p:spTgt spid="42"/>
                                        </p:tgtEl>
                                        <p:attrNameLst>
                                          <p:attrName>ppt_x</p:attrName>
                                        </p:attrNameLst>
                                      </p:cBhvr>
                                      <p:tavLst>
                                        <p:tav tm="0">
                                          <p:val>
                                            <p:strVal val="#ppt_x"/>
                                          </p:val>
                                        </p:tav>
                                        <p:tav tm="100000">
                                          <p:val>
                                            <p:strVal val="#ppt_x"/>
                                          </p:val>
                                        </p:tav>
                                      </p:tavLst>
                                    </p:anim>
                                    <p:anim calcmode="lin" valueType="num">
                                      <p:cBhvr additive="base">
                                        <p:cTn id="23" dur="2000" fill="hold"/>
                                        <p:tgtEl>
                                          <p:spTgt spid="42"/>
                                        </p:tgtEl>
                                        <p:attrNameLst>
                                          <p:attrName>ppt_y</p:attrName>
                                        </p:attrNameLst>
                                      </p:cBhvr>
                                      <p:tavLst>
                                        <p:tav tm="0">
                                          <p:val>
                                            <p:strVal val="0-#ppt_h/2"/>
                                          </p:val>
                                        </p:tav>
                                        <p:tav tm="100000">
                                          <p:val>
                                            <p:strVal val="#ppt_y"/>
                                          </p:val>
                                        </p:tav>
                                      </p:tavLst>
                                    </p:anim>
                                  </p:childTnLst>
                                </p:cTn>
                              </p:par>
                            </p:childTnLst>
                          </p:cTn>
                        </p:par>
                        <p:par>
                          <p:cTn id="24" fill="hold">
                            <p:stCondLst>
                              <p:cond delay="8000"/>
                            </p:stCondLst>
                            <p:childTnLst>
                              <p:par>
                                <p:cTn id="25" presetID="2" presetClass="entr" presetSubtype="1"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2000" fill="hold"/>
                                        <p:tgtEl>
                                          <p:spTgt spid="12"/>
                                        </p:tgtEl>
                                        <p:attrNameLst>
                                          <p:attrName>ppt_x</p:attrName>
                                        </p:attrNameLst>
                                      </p:cBhvr>
                                      <p:tavLst>
                                        <p:tav tm="0">
                                          <p:val>
                                            <p:strVal val="#ppt_x"/>
                                          </p:val>
                                        </p:tav>
                                        <p:tav tm="100000">
                                          <p:val>
                                            <p:strVal val="#ppt_x"/>
                                          </p:val>
                                        </p:tav>
                                      </p:tavLst>
                                    </p:anim>
                                    <p:anim calcmode="lin" valueType="num">
                                      <p:cBhvr additive="base">
                                        <p:cTn id="28" dur="2000" fill="hold"/>
                                        <p:tgtEl>
                                          <p:spTgt spid="12"/>
                                        </p:tgtEl>
                                        <p:attrNameLst>
                                          <p:attrName>ppt_y</p:attrName>
                                        </p:attrNameLst>
                                      </p:cBhvr>
                                      <p:tavLst>
                                        <p:tav tm="0">
                                          <p:val>
                                            <p:strVal val="0-#ppt_h/2"/>
                                          </p:val>
                                        </p:tav>
                                        <p:tav tm="100000">
                                          <p:val>
                                            <p:strVal val="#ppt_y"/>
                                          </p:val>
                                        </p:tav>
                                      </p:tavLst>
                                    </p:anim>
                                  </p:childTnLst>
                                </p:cTn>
                              </p:par>
                            </p:childTnLst>
                          </p:cTn>
                        </p:par>
                        <p:par>
                          <p:cTn id="29" fill="hold">
                            <p:stCondLst>
                              <p:cond delay="10000"/>
                            </p:stCondLst>
                            <p:childTnLst>
                              <p:par>
                                <p:cTn id="30" presetID="2" presetClass="entr" presetSubtype="1" fill="hold"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2000" fill="hold"/>
                                        <p:tgtEl>
                                          <p:spTgt spid="37"/>
                                        </p:tgtEl>
                                        <p:attrNameLst>
                                          <p:attrName>ppt_x</p:attrName>
                                        </p:attrNameLst>
                                      </p:cBhvr>
                                      <p:tavLst>
                                        <p:tav tm="0">
                                          <p:val>
                                            <p:strVal val="#ppt_x"/>
                                          </p:val>
                                        </p:tav>
                                        <p:tav tm="100000">
                                          <p:val>
                                            <p:strVal val="#ppt_x"/>
                                          </p:val>
                                        </p:tav>
                                      </p:tavLst>
                                    </p:anim>
                                    <p:anim calcmode="lin" valueType="num">
                                      <p:cBhvr additive="base">
                                        <p:cTn id="33" dur="2000" fill="hold"/>
                                        <p:tgtEl>
                                          <p:spTgt spid="37"/>
                                        </p:tgtEl>
                                        <p:attrNameLst>
                                          <p:attrName>ppt_y</p:attrName>
                                        </p:attrNameLst>
                                      </p:cBhvr>
                                      <p:tavLst>
                                        <p:tav tm="0">
                                          <p:val>
                                            <p:strVal val="0-#ppt_h/2"/>
                                          </p:val>
                                        </p:tav>
                                        <p:tav tm="100000">
                                          <p:val>
                                            <p:strVal val="#ppt_y"/>
                                          </p:val>
                                        </p:tav>
                                      </p:tavLst>
                                    </p:anim>
                                  </p:childTnLst>
                                </p:cTn>
                              </p:par>
                            </p:childTnLst>
                          </p:cTn>
                        </p:par>
                        <p:par>
                          <p:cTn id="34" fill="hold">
                            <p:stCondLst>
                              <p:cond delay="12000"/>
                            </p:stCondLst>
                            <p:childTnLst>
                              <p:par>
                                <p:cTn id="35" presetID="2" presetClass="entr" presetSubtype="1" fill="hold" nodeType="afterEffect">
                                  <p:stCondLst>
                                    <p:cond delay="0"/>
                                  </p:stCondLst>
                                  <p:childTnLst>
                                    <p:set>
                                      <p:cBhvr>
                                        <p:cTn id="36" dur="1" fill="hold">
                                          <p:stCondLst>
                                            <p:cond delay="0"/>
                                          </p:stCondLst>
                                        </p:cTn>
                                        <p:tgtEl>
                                          <p:spTgt spid="57"/>
                                        </p:tgtEl>
                                        <p:attrNameLst>
                                          <p:attrName>style.visibility</p:attrName>
                                        </p:attrNameLst>
                                      </p:cBhvr>
                                      <p:to>
                                        <p:strVal val="visible"/>
                                      </p:to>
                                    </p:set>
                                    <p:anim calcmode="lin" valueType="num">
                                      <p:cBhvr additive="base">
                                        <p:cTn id="37" dur="2000" fill="hold"/>
                                        <p:tgtEl>
                                          <p:spTgt spid="57"/>
                                        </p:tgtEl>
                                        <p:attrNameLst>
                                          <p:attrName>ppt_x</p:attrName>
                                        </p:attrNameLst>
                                      </p:cBhvr>
                                      <p:tavLst>
                                        <p:tav tm="0">
                                          <p:val>
                                            <p:strVal val="#ppt_x"/>
                                          </p:val>
                                        </p:tav>
                                        <p:tav tm="100000">
                                          <p:val>
                                            <p:strVal val="#ppt_x"/>
                                          </p:val>
                                        </p:tav>
                                      </p:tavLst>
                                    </p:anim>
                                    <p:anim calcmode="lin" valueType="num">
                                      <p:cBhvr additive="base">
                                        <p:cTn id="38" dur="2000" fill="hold"/>
                                        <p:tgtEl>
                                          <p:spTgt spid="57"/>
                                        </p:tgtEl>
                                        <p:attrNameLst>
                                          <p:attrName>ppt_y</p:attrName>
                                        </p:attrNameLst>
                                      </p:cBhvr>
                                      <p:tavLst>
                                        <p:tav tm="0">
                                          <p:val>
                                            <p:strVal val="0-#ppt_h/2"/>
                                          </p:val>
                                        </p:tav>
                                        <p:tav tm="100000">
                                          <p:val>
                                            <p:strVal val="#ppt_y"/>
                                          </p:val>
                                        </p:tav>
                                      </p:tavLst>
                                    </p:anim>
                                  </p:childTnLst>
                                </p:cTn>
                              </p:par>
                            </p:childTnLst>
                          </p:cTn>
                        </p:par>
                        <p:par>
                          <p:cTn id="39" fill="hold">
                            <p:stCondLst>
                              <p:cond delay="14000"/>
                            </p:stCondLst>
                            <p:childTnLst>
                              <p:par>
                                <p:cTn id="40" presetID="2" presetClass="entr" presetSubtype="1" fill="hold" nodeType="afterEffect">
                                  <p:stCondLst>
                                    <p:cond delay="0"/>
                                  </p:stCondLst>
                                  <p:childTnLst>
                                    <p:set>
                                      <p:cBhvr>
                                        <p:cTn id="41" dur="1" fill="hold">
                                          <p:stCondLst>
                                            <p:cond delay="0"/>
                                          </p:stCondLst>
                                        </p:cTn>
                                        <p:tgtEl>
                                          <p:spTgt spid="27"/>
                                        </p:tgtEl>
                                        <p:attrNameLst>
                                          <p:attrName>style.visibility</p:attrName>
                                        </p:attrNameLst>
                                      </p:cBhvr>
                                      <p:to>
                                        <p:strVal val="visible"/>
                                      </p:to>
                                    </p:set>
                                    <p:anim calcmode="lin" valueType="num">
                                      <p:cBhvr additive="base">
                                        <p:cTn id="42" dur="2000" fill="hold"/>
                                        <p:tgtEl>
                                          <p:spTgt spid="27"/>
                                        </p:tgtEl>
                                        <p:attrNameLst>
                                          <p:attrName>ppt_x</p:attrName>
                                        </p:attrNameLst>
                                      </p:cBhvr>
                                      <p:tavLst>
                                        <p:tav tm="0">
                                          <p:val>
                                            <p:strVal val="#ppt_x"/>
                                          </p:val>
                                        </p:tav>
                                        <p:tav tm="100000">
                                          <p:val>
                                            <p:strVal val="#ppt_x"/>
                                          </p:val>
                                        </p:tav>
                                      </p:tavLst>
                                    </p:anim>
                                    <p:anim calcmode="lin" valueType="num">
                                      <p:cBhvr additive="base">
                                        <p:cTn id="43" dur="2000" fill="hold"/>
                                        <p:tgtEl>
                                          <p:spTgt spid="27"/>
                                        </p:tgtEl>
                                        <p:attrNameLst>
                                          <p:attrName>ppt_y</p:attrName>
                                        </p:attrNameLst>
                                      </p:cBhvr>
                                      <p:tavLst>
                                        <p:tav tm="0">
                                          <p:val>
                                            <p:strVal val="0-#ppt_h/2"/>
                                          </p:val>
                                        </p:tav>
                                        <p:tav tm="100000">
                                          <p:val>
                                            <p:strVal val="#ppt_y"/>
                                          </p:val>
                                        </p:tav>
                                      </p:tavLst>
                                    </p:anim>
                                  </p:childTnLst>
                                </p:cTn>
                              </p:par>
                            </p:childTnLst>
                          </p:cTn>
                        </p:par>
                        <p:par>
                          <p:cTn id="44" fill="hold">
                            <p:stCondLst>
                              <p:cond delay="16000"/>
                            </p:stCondLst>
                            <p:childTnLst>
                              <p:par>
                                <p:cTn id="45" presetID="2" presetClass="entr" presetSubtype="1" fill="hold" nodeType="after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2000" fill="hold"/>
                                        <p:tgtEl>
                                          <p:spTgt spid="17"/>
                                        </p:tgtEl>
                                        <p:attrNameLst>
                                          <p:attrName>ppt_x</p:attrName>
                                        </p:attrNameLst>
                                      </p:cBhvr>
                                      <p:tavLst>
                                        <p:tav tm="0">
                                          <p:val>
                                            <p:strVal val="#ppt_x"/>
                                          </p:val>
                                        </p:tav>
                                        <p:tav tm="100000">
                                          <p:val>
                                            <p:strVal val="#ppt_x"/>
                                          </p:val>
                                        </p:tav>
                                      </p:tavLst>
                                    </p:anim>
                                    <p:anim calcmode="lin" valueType="num">
                                      <p:cBhvr additive="base">
                                        <p:cTn id="48" dur="2000" fill="hold"/>
                                        <p:tgtEl>
                                          <p:spTgt spid="17"/>
                                        </p:tgtEl>
                                        <p:attrNameLst>
                                          <p:attrName>ppt_y</p:attrName>
                                        </p:attrNameLst>
                                      </p:cBhvr>
                                      <p:tavLst>
                                        <p:tav tm="0">
                                          <p:val>
                                            <p:strVal val="0-#ppt_h/2"/>
                                          </p:val>
                                        </p:tav>
                                        <p:tav tm="100000">
                                          <p:val>
                                            <p:strVal val="#ppt_y"/>
                                          </p:val>
                                        </p:tav>
                                      </p:tavLst>
                                    </p:anim>
                                  </p:childTnLst>
                                </p:cTn>
                              </p:par>
                            </p:childTnLst>
                          </p:cTn>
                        </p:par>
                        <p:par>
                          <p:cTn id="49" fill="hold">
                            <p:stCondLst>
                              <p:cond delay="18000"/>
                            </p:stCondLst>
                            <p:childTnLst>
                              <p:par>
                                <p:cTn id="50" presetID="2" presetClass="entr" presetSubtype="1" fill="hold" nodeType="afterEffect">
                                  <p:stCondLst>
                                    <p:cond delay="0"/>
                                  </p:stCondLst>
                                  <p:childTnLst>
                                    <p:set>
                                      <p:cBhvr>
                                        <p:cTn id="51" dur="1" fill="hold">
                                          <p:stCondLst>
                                            <p:cond delay="0"/>
                                          </p:stCondLst>
                                        </p:cTn>
                                        <p:tgtEl>
                                          <p:spTgt spid="22"/>
                                        </p:tgtEl>
                                        <p:attrNameLst>
                                          <p:attrName>style.visibility</p:attrName>
                                        </p:attrNameLst>
                                      </p:cBhvr>
                                      <p:to>
                                        <p:strVal val="visible"/>
                                      </p:to>
                                    </p:set>
                                    <p:anim calcmode="lin" valueType="num">
                                      <p:cBhvr additive="base">
                                        <p:cTn id="52" dur="2000" fill="hold"/>
                                        <p:tgtEl>
                                          <p:spTgt spid="22"/>
                                        </p:tgtEl>
                                        <p:attrNameLst>
                                          <p:attrName>ppt_x</p:attrName>
                                        </p:attrNameLst>
                                      </p:cBhvr>
                                      <p:tavLst>
                                        <p:tav tm="0">
                                          <p:val>
                                            <p:strVal val="#ppt_x"/>
                                          </p:val>
                                        </p:tav>
                                        <p:tav tm="100000">
                                          <p:val>
                                            <p:strVal val="#ppt_x"/>
                                          </p:val>
                                        </p:tav>
                                      </p:tavLst>
                                    </p:anim>
                                    <p:anim calcmode="lin" valueType="num">
                                      <p:cBhvr additive="base">
                                        <p:cTn id="53" dur="2000" fill="hold"/>
                                        <p:tgtEl>
                                          <p:spTgt spid="22"/>
                                        </p:tgtEl>
                                        <p:attrNameLst>
                                          <p:attrName>ppt_y</p:attrName>
                                        </p:attrNameLst>
                                      </p:cBhvr>
                                      <p:tavLst>
                                        <p:tav tm="0">
                                          <p:val>
                                            <p:strVal val="0-#ppt_h/2"/>
                                          </p:val>
                                        </p:tav>
                                        <p:tav tm="100000">
                                          <p:val>
                                            <p:strVal val="#ppt_y"/>
                                          </p:val>
                                        </p:tav>
                                      </p:tavLst>
                                    </p:anim>
                                  </p:childTnLst>
                                </p:cTn>
                              </p:par>
                            </p:childTnLst>
                          </p:cTn>
                        </p:par>
                        <p:par>
                          <p:cTn id="54" fill="hold">
                            <p:stCondLst>
                              <p:cond delay="20000"/>
                            </p:stCondLst>
                            <p:childTnLst>
                              <p:par>
                                <p:cTn id="55" presetID="2" presetClass="entr" presetSubtype="1" fill="hold" nodeType="afterEffect">
                                  <p:stCondLst>
                                    <p:cond delay="0"/>
                                  </p:stCondLst>
                                  <p:childTnLst>
                                    <p:set>
                                      <p:cBhvr>
                                        <p:cTn id="56" dur="1" fill="hold">
                                          <p:stCondLst>
                                            <p:cond delay="0"/>
                                          </p:stCondLst>
                                        </p:cTn>
                                        <p:tgtEl>
                                          <p:spTgt spid="32"/>
                                        </p:tgtEl>
                                        <p:attrNameLst>
                                          <p:attrName>style.visibility</p:attrName>
                                        </p:attrNameLst>
                                      </p:cBhvr>
                                      <p:to>
                                        <p:strVal val="visible"/>
                                      </p:to>
                                    </p:set>
                                    <p:anim calcmode="lin" valueType="num">
                                      <p:cBhvr additive="base">
                                        <p:cTn id="57" dur="2000" fill="hold"/>
                                        <p:tgtEl>
                                          <p:spTgt spid="32"/>
                                        </p:tgtEl>
                                        <p:attrNameLst>
                                          <p:attrName>ppt_x</p:attrName>
                                        </p:attrNameLst>
                                      </p:cBhvr>
                                      <p:tavLst>
                                        <p:tav tm="0">
                                          <p:val>
                                            <p:strVal val="#ppt_x"/>
                                          </p:val>
                                        </p:tav>
                                        <p:tav tm="100000">
                                          <p:val>
                                            <p:strVal val="#ppt_x"/>
                                          </p:val>
                                        </p:tav>
                                      </p:tavLst>
                                    </p:anim>
                                    <p:anim calcmode="lin" valueType="num">
                                      <p:cBhvr additive="base">
                                        <p:cTn id="58" dur="2000" fill="hold"/>
                                        <p:tgtEl>
                                          <p:spTgt spid="32"/>
                                        </p:tgtEl>
                                        <p:attrNameLst>
                                          <p:attrName>ppt_y</p:attrName>
                                        </p:attrNameLst>
                                      </p:cBhvr>
                                      <p:tavLst>
                                        <p:tav tm="0">
                                          <p:val>
                                            <p:strVal val="0-#ppt_h/2"/>
                                          </p:val>
                                        </p:tav>
                                        <p:tav tm="100000">
                                          <p:val>
                                            <p:strVal val="#ppt_y"/>
                                          </p:val>
                                        </p:tav>
                                      </p:tavLst>
                                    </p:anim>
                                  </p:childTnLst>
                                </p:cTn>
                              </p:par>
                            </p:childTnLst>
                          </p:cTn>
                        </p:par>
                        <p:par>
                          <p:cTn id="59" fill="hold">
                            <p:stCondLst>
                              <p:cond delay="22000"/>
                            </p:stCondLst>
                            <p:childTnLst>
                              <p:par>
                                <p:cTn id="60" presetID="2" presetClass="entr" presetSubtype="1" fill="hold" nodeType="afterEffect">
                                  <p:stCondLst>
                                    <p:cond delay="0"/>
                                  </p:stCondLst>
                                  <p:childTnLst>
                                    <p:set>
                                      <p:cBhvr>
                                        <p:cTn id="61" dur="1" fill="hold">
                                          <p:stCondLst>
                                            <p:cond delay="0"/>
                                          </p:stCondLst>
                                        </p:cTn>
                                        <p:tgtEl>
                                          <p:spTgt spid="47"/>
                                        </p:tgtEl>
                                        <p:attrNameLst>
                                          <p:attrName>style.visibility</p:attrName>
                                        </p:attrNameLst>
                                      </p:cBhvr>
                                      <p:to>
                                        <p:strVal val="visible"/>
                                      </p:to>
                                    </p:set>
                                    <p:anim calcmode="lin" valueType="num">
                                      <p:cBhvr additive="base">
                                        <p:cTn id="62" dur="2000" fill="hold"/>
                                        <p:tgtEl>
                                          <p:spTgt spid="47"/>
                                        </p:tgtEl>
                                        <p:attrNameLst>
                                          <p:attrName>ppt_x</p:attrName>
                                        </p:attrNameLst>
                                      </p:cBhvr>
                                      <p:tavLst>
                                        <p:tav tm="0">
                                          <p:val>
                                            <p:strVal val="#ppt_x"/>
                                          </p:val>
                                        </p:tav>
                                        <p:tav tm="100000">
                                          <p:val>
                                            <p:strVal val="#ppt_x"/>
                                          </p:val>
                                        </p:tav>
                                      </p:tavLst>
                                    </p:anim>
                                    <p:anim calcmode="lin" valueType="num">
                                      <p:cBhvr additive="base">
                                        <p:cTn id="63" dur="2000" fill="hold"/>
                                        <p:tgtEl>
                                          <p:spTgt spid="47"/>
                                        </p:tgtEl>
                                        <p:attrNameLst>
                                          <p:attrName>ppt_y</p:attrName>
                                        </p:attrNameLst>
                                      </p:cBhvr>
                                      <p:tavLst>
                                        <p:tav tm="0">
                                          <p:val>
                                            <p:strVal val="0-#ppt_h/2"/>
                                          </p:val>
                                        </p:tav>
                                        <p:tav tm="100000">
                                          <p:val>
                                            <p:strVal val="#ppt_y"/>
                                          </p:val>
                                        </p:tav>
                                      </p:tavLst>
                                    </p:anim>
                                  </p:childTnLst>
                                </p:cTn>
                              </p:par>
                            </p:childTnLst>
                          </p:cTn>
                        </p:par>
                        <p:par>
                          <p:cTn id="64" fill="hold">
                            <p:stCondLst>
                              <p:cond delay="24000"/>
                            </p:stCondLst>
                            <p:childTnLst>
                              <p:par>
                                <p:cTn id="65" presetID="2" presetClass="entr" presetSubtype="1" fill="hold" nodeType="afterEffect">
                                  <p:stCondLst>
                                    <p:cond delay="0"/>
                                  </p:stCondLst>
                                  <p:childTnLst>
                                    <p:set>
                                      <p:cBhvr>
                                        <p:cTn id="66" dur="1" fill="hold">
                                          <p:stCondLst>
                                            <p:cond delay="0"/>
                                          </p:stCondLst>
                                        </p:cTn>
                                        <p:tgtEl>
                                          <p:spTgt spid="52"/>
                                        </p:tgtEl>
                                        <p:attrNameLst>
                                          <p:attrName>style.visibility</p:attrName>
                                        </p:attrNameLst>
                                      </p:cBhvr>
                                      <p:to>
                                        <p:strVal val="visible"/>
                                      </p:to>
                                    </p:set>
                                    <p:anim calcmode="lin" valueType="num">
                                      <p:cBhvr additive="base">
                                        <p:cTn id="67" dur="2000" fill="hold"/>
                                        <p:tgtEl>
                                          <p:spTgt spid="52"/>
                                        </p:tgtEl>
                                        <p:attrNameLst>
                                          <p:attrName>ppt_x</p:attrName>
                                        </p:attrNameLst>
                                      </p:cBhvr>
                                      <p:tavLst>
                                        <p:tav tm="0">
                                          <p:val>
                                            <p:strVal val="#ppt_x"/>
                                          </p:val>
                                        </p:tav>
                                        <p:tav tm="100000">
                                          <p:val>
                                            <p:strVal val="#ppt_x"/>
                                          </p:val>
                                        </p:tav>
                                      </p:tavLst>
                                    </p:anim>
                                    <p:anim calcmode="lin" valueType="num">
                                      <p:cBhvr additive="base">
                                        <p:cTn id="68" dur="2000" fill="hold"/>
                                        <p:tgtEl>
                                          <p:spTgt spid="52"/>
                                        </p:tgtEl>
                                        <p:attrNameLst>
                                          <p:attrName>ppt_y</p:attrName>
                                        </p:attrNameLst>
                                      </p:cBhvr>
                                      <p:tavLst>
                                        <p:tav tm="0">
                                          <p:val>
                                            <p:strVal val="0-#ppt_h/2"/>
                                          </p:val>
                                        </p:tav>
                                        <p:tav tm="100000">
                                          <p:val>
                                            <p:strVal val="#ppt_y"/>
                                          </p:val>
                                        </p:tav>
                                      </p:tavLst>
                                    </p:anim>
                                  </p:childTnLst>
                                </p:cTn>
                              </p:par>
                            </p:childTnLst>
                          </p:cTn>
                        </p:par>
                        <p:par>
                          <p:cTn id="69" fill="hold">
                            <p:stCondLst>
                              <p:cond delay="26000"/>
                            </p:stCondLst>
                            <p:childTnLst>
                              <p:par>
                                <p:cTn id="70" presetID="2" presetClass="entr" presetSubtype="1" fill="hold" nodeType="afterEffect">
                                  <p:stCondLst>
                                    <p:cond delay="0"/>
                                  </p:stCondLst>
                                  <p:childTnLst>
                                    <p:set>
                                      <p:cBhvr>
                                        <p:cTn id="71" dur="1" fill="hold">
                                          <p:stCondLst>
                                            <p:cond delay="0"/>
                                          </p:stCondLst>
                                        </p:cTn>
                                        <p:tgtEl>
                                          <p:spTgt spid="62"/>
                                        </p:tgtEl>
                                        <p:attrNameLst>
                                          <p:attrName>style.visibility</p:attrName>
                                        </p:attrNameLst>
                                      </p:cBhvr>
                                      <p:to>
                                        <p:strVal val="visible"/>
                                      </p:to>
                                    </p:set>
                                    <p:anim calcmode="lin" valueType="num">
                                      <p:cBhvr additive="base">
                                        <p:cTn id="72" dur="2000" fill="hold"/>
                                        <p:tgtEl>
                                          <p:spTgt spid="62"/>
                                        </p:tgtEl>
                                        <p:attrNameLst>
                                          <p:attrName>ppt_x</p:attrName>
                                        </p:attrNameLst>
                                      </p:cBhvr>
                                      <p:tavLst>
                                        <p:tav tm="0">
                                          <p:val>
                                            <p:strVal val="#ppt_x"/>
                                          </p:val>
                                        </p:tav>
                                        <p:tav tm="100000">
                                          <p:val>
                                            <p:strVal val="#ppt_x"/>
                                          </p:val>
                                        </p:tav>
                                      </p:tavLst>
                                    </p:anim>
                                    <p:anim calcmode="lin" valueType="num">
                                      <p:cBhvr additive="base">
                                        <p:cTn id="73" dur="2000" fill="hold"/>
                                        <p:tgtEl>
                                          <p:spTgt spid="62"/>
                                        </p:tgtEl>
                                        <p:attrNameLst>
                                          <p:attrName>ppt_y</p:attrName>
                                        </p:attrNameLst>
                                      </p:cBhvr>
                                      <p:tavLst>
                                        <p:tav tm="0">
                                          <p:val>
                                            <p:strVal val="0-#ppt_h/2"/>
                                          </p:val>
                                        </p:tav>
                                        <p:tav tm="100000">
                                          <p:val>
                                            <p:strVal val="#ppt_y"/>
                                          </p:val>
                                        </p:tav>
                                      </p:tavLst>
                                    </p:anim>
                                  </p:childTnLst>
                                </p:cTn>
                              </p:par>
                            </p:childTnLst>
                          </p:cTn>
                        </p:par>
                        <p:par>
                          <p:cTn id="74" fill="hold">
                            <p:stCondLst>
                              <p:cond delay="28000"/>
                            </p:stCondLst>
                            <p:childTnLst>
                              <p:par>
                                <p:cTn id="75" presetID="2" presetClass="entr" presetSubtype="1" fill="hold" nodeType="afterEffect">
                                  <p:stCondLst>
                                    <p:cond delay="0"/>
                                  </p:stCondLst>
                                  <p:childTnLst>
                                    <p:set>
                                      <p:cBhvr>
                                        <p:cTn id="76" dur="1" fill="hold">
                                          <p:stCondLst>
                                            <p:cond delay="0"/>
                                          </p:stCondLst>
                                        </p:cTn>
                                        <p:tgtEl>
                                          <p:spTgt spid="82"/>
                                        </p:tgtEl>
                                        <p:attrNameLst>
                                          <p:attrName>style.visibility</p:attrName>
                                        </p:attrNameLst>
                                      </p:cBhvr>
                                      <p:to>
                                        <p:strVal val="visible"/>
                                      </p:to>
                                    </p:set>
                                    <p:anim calcmode="lin" valueType="num">
                                      <p:cBhvr additive="base">
                                        <p:cTn id="77" dur="2000" fill="hold"/>
                                        <p:tgtEl>
                                          <p:spTgt spid="82"/>
                                        </p:tgtEl>
                                        <p:attrNameLst>
                                          <p:attrName>ppt_x</p:attrName>
                                        </p:attrNameLst>
                                      </p:cBhvr>
                                      <p:tavLst>
                                        <p:tav tm="0">
                                          <p:val>
                                            <p:strVal val="#ppt_x"/>
                                          </p:val>
                                        </p:tav>
                                        <p:tav tm="100000">
                                          <p:val>
                                            <p:strVal val="#ppt_x"/>
                                          </p:val>
                                        </p:tav>
                                      </p:tavLst>
                                    </p:anim>
                                    <p:anim calcmode="lin" valueType="num">
                                      <p:cBhvr additive="base">
                                        <p:cTn id="78" dur="2000" fill="hold"/>
                                        <p:tgtEl>
                                          <p:spTgt spid="82"/>
                                        </p:tgtEl>
                                        <p:attrNameLst>
                                          <p:attrName>ppt_y</p:attrName>
                                        </p:attrNameLst>
                                      </p:cBhvr>
                                      <p:tavLst>
                                        <p:tav tm="0">
                                          <p:val>
                                            <p:strVal val="0-#ppt_h/2"/>
                                          </p:val>
                                        </p:tav>
                                        <p:tav tm="100000">
                                          <p:val>
                                            <p:strVal val="#ppt_y"/>
                                          </p:val>
                                        </p:tav>
                                      </p:tavLst>
                                    </p:anim>
                                  </p:childTnLst>
                                </p:cTn>
                              </p:par>
                            </p:childTnLst>
                          </p:cTn>
                        </p:par>
                        <p:par>
                          <p:cTn id="79" fill="hold">
                            <p:stCondLst>
                              <p:cond delay="30000"/>
                            </p:stCondLst>
                            <p:childTnLst>
                              <p:par>
                                <p:cTn id="80" presetID="2" presetClass="entr" presetSubtype="1" fill="hold" nodeType="afterEffect">
                                  <p:stCondLst>
                                    <p:cond delay="0"/>
                                  </p:stCondLst>
                                  <p:childTnLst>
                                    <p:set>
                                      <p:cBhvr>
                                        <p:cTn id="81" dur="1" fill="hold">
                                          <p:stCondLst>
                                            <p:cond delay="0"/>
                                          </p:stCondLst>
                                        </p:cTn>
                                        <p:tgtEl>
                                          <p:spTgt spid="87"/>
                                        </p:tgtEl>
                                        <p:attrNameLst>
                                          <p:attrName>style.visibility</p:attrName>
                                        </p:attrNameLst>
                                      </p:cBhvr>
                                      <p:to>
                                        <p:strVal val="visible"/>
                                      </p:to>
                                    </p:set>
                                    <p:anim calcmode="lin" valueType="num">
                                      <p:cBhvr additive="base">
                                        <p:cTn id="82" dur="2000" fill="hold"/>
                                        <p:tgtEl>
                                          <p:spTgt spid="87"/>
                                        </p:tgtEl>
                                        <p:attrNameLst>
                                          <p:attrName>ppt_x</p:attrName>
                                        </p:attrNameLst>
                                      </p:cBhvr>
                                      <p:tavLst>
                                        <p:tav tm="0">
                                          <p:val>
                                            <p:strVal val="#ppt_x"/>
                                          </p:val>
                                        </p:tav>
                                        <p:tav tm="100000">
                                          <p:val>
                                            <p:strVal val="#ppt_x"/>
                                          </p:val>
                                        </p:tav>
                                      </p:tavLst>
                                    </p:anim>
                                    <p:anim calcmode="lin" valueType="num">
                                      <p:cBhvr additive="base">
                                        <p:cTn id="83" dur="2000" fill="hold"/>
                                        <p:tgtEl>
                                          <p:spTgt spid="87"/>
                                        </p:tgtEl>
                                        <p:attrNameLst>
                                          <p:attrName>ppt_y</p:attrName>
                                        </p:attrNameLst>
                                      </p:cBhvr>
                                      <p:tavLst>
                                        <p:tav tm="0">
                                          <p:val>
                                            <p:strVal val="0-#ppt_h/2"/>
                                          </p:val>
                                        </p:tav>
                                        <p:tav tm="100000">
                                          <p:val>
                                            <p:strVal val="#ppt_y"/>
                                          </p:val>
                                        </p:tav>
                                      </p:tavLst>
                                    </p:anim>
                                  </p:childTnLst>
                                </p:cTn>
                              </p:par>
                            </p:childTnLst>
                          </p:cTn>
                        </p:par>
                        <p:par>
                          <p:cTn id="84" fill="hold">
                            <p:stCondLst>
                              <p:cond delay="32000"/>
                            </p:stCondLst>
                            <p:childTnLst>
                              <p:par>
                                <p:cTn id="85" presetID="2" presetClass="entr" presetSubtype="1" fill="hold" nodeType="afterEffect">
                                  <p:stCondLst>
                                    <p:cond delay="0"/>
                                  </p:stCondLst>
                                  <p:childTnLst>
                                    <p:set>
                                      <p:cBhvr>
                                        <p:cTn id="86" dur="1" fill="hold">
                                          <p:stCondLst>
                                            <p:cond delay="0"/>
                                          </p:stCondLst>
                                        </p:cTn>
                                        <p:tgtEl>
                                          <p:spTgt spid="92"/>
                                        </p:tgtEl>
                                        <p:attrNameLst>
                                          <p:attrName>style.visibility</p:attrName>
                                        </p:attrNameLst>
                                      </p:cBhvr>
                                      <p:to>
                                        <p:strVal val="visible"/>
                                      </p:to>
                                    </p:set>
                                    <p:anim calcmode="lin" valueType="num">
                                      <p:cBhvr additive="base">
                                        <p:cTn id="87" dur="2000" fill="hold"/>
                                        <p:tgtEl>
                                          <p:spTgt spid="92"/>
                                        </p:tgtEl>
                                        <p:attrNameLst>
                                          <p:attrName>ppt_x</p:attrName>
                                        </p:attrNameLst>
                                      </p:cBhvr>
                                      <p:tavLst>
                                        <p:tav tm="0">
                                          <p:val>
                                            <p:strVal val="#ppt_x"/>
                                          </p:val>
                                        </p:tav>
                                        <p:tav tm="100000">
                                          <p:val>
                                            <p:strVal val="#ppt_x"/>
                                          </p:val>
                                        </p:tav>
                                      </p:tavLst>
                                    </p:anim>
                                    <p:anim calcmode="lin" valueType="num">
                                      <p:cBhvr additive="base">
                                        <p:cTn id="88" dur="2000" fill="hold"/>
                                        <p:tgtEl>
                                          <p:spTgt spid="92"/>
                                        </p:tgtEl>
                                        <p:attrNameLst>
                                          <p:attrName>ppt_y</p:attrName>
                                        </p:attrNameLst>
                                      </p:cBhvr>
                                      <p:tavLst>
                                        <p:tav tm="0">
                                          <p:val>
                                            <p:strVal val="0-#ppt_h/2"/>
                                          </p:val>
                                        </p:tav>
                                        <p:tav tm="100000">
                                          <p:val>
                                            <p:strVal val="#ppt_y"/>
                                          </p:val>
                                        </p:tav>
                                      </p:tavLst>
                                    </p:anim>
                                  </p:childTnLst>
                                </p:cTn>
                              </p:par>
                            </p:childTnLst>
                          </p:cTn>
                        </p:par>
                        <p:par>
                          <p:cTn id="89" fill="hold">
                            <p:stCondLst>
                              <p:cond delay="34000"/>
                            </p:stCondLst>
                            <p:childTnLst>
                              <p:par>
                                <p:cTn id="90" presetID="2" presetClass="entr" presetSubtype="1" fill="hold" nodeType="afterEffect">
                                  <p:stCondLst>
                                    <p:cond delay="0"/>
                                  </p:stCondLst>
                                  <p:childTnLst>
                                    <p:set>
                                      <p:cBhvr>
                                        <p:cTn id="91" dur="1" fill="hold">
                                          <p:stCondLst>
                                            <p:cond delay="0"/>
                                          </p:stCondLst>
                                        </p:cTn>
                                        <p:tgtEl>
                                          <p:spTgt spid="97"/>
                                        </p:tgtEl>
                                        <p:attrNameLst>
                                          <p:attrName>style.visibility</p:attrName>
                                        </p:attrNameLst>
                                      </p:cBhvr>
                                      <p:to>
                                        <p:strVal val="visible"/>
                                      </p:to>
                                    </p:set>
                                    <p:anim calcmode="lin" valueType="num">
                                      <p:cBhvr additive="base">
                                        <p:cTn id="92" dur="2000" fill="hold"/>
                                        <p:tgtEl>
                                          <p:spTgt spid="97"/>
                                        </p:tgtEl>
                                        <p:attrNameLst>
                                          <p:attrName>ppt_x</p:attrName>
                                        </p:attrNameLst>
                                      </p:cBhvr>
                                      <p:tavLst>
                                        <p:tav tm="0">
                                          <p:val>
                                            <p:strVal val="#ppt_x"/>
                                          </p:val>
                                        </p:tav>
                                        <p:tav tm="100000">
                                          <p:val>
                                            <p:strVal val="#ppt_x"/>
                                          </p:val>
                                        </p:tav>
                                      </p:tavLst>
                                    </p:anim>
                                    <p:anim calcmode="lin" valueType="num">
                                      <p:cBhvr additive="base">
                                        <p:cTn id="93" dur="2000" fill="hold"/>
                                        <p:tgtEl>
                                          <p:spTgt spid="97"/>
                                        </p:tgtEl>
                                        <p:attrNameLst>
                                          <p:attrName>ppt_y</p:attrName>
                                        </p:attrNameLst>
                                      </p:cBhvr>
                                      <p:tavLst>
                                        <p:tav tm="0">
                                          <p:val>
                                            <p:strVal val="0-#ppt_h/2"/>
                                          </p:val>
                                        </p:tav>
                                        <p:tav tm="100000">
                                          <p:val>
                                            <p:strVal val="#ppt_y"/>
                                          </p:val>
                                        </p:tav>
                                      </p:tavLst>
                                    </p:anim>
                                  </p:childTnLst>
                                </p:cTn>
                              </p:par>
                            </p:childTnLst>
                          </p:cTn>
                        </p:par>
                        <p:par>
                          <p:cTn id="94" fill="hold">
                            <p:stCondLst>
                              <p:cond delay="36000"/>
                            </p:stCondLst>
                            <p:childTnLst>
                              <p:par>
                                <p:cTn id="95" presetID="2" presetClass="entr" presetSubtype="1" fill="hold" nodeType="afterEffect">
                                  <p:stCondLst>
                                    <p:cond delay="0"/>
                                  </p:stCondLst>
                                  <p:childTnLst>
                                    <p:set>
                                      <p:cBhvr>
                                        <p:cTn id="96" dur="1" fill="hold">
                                          <p:stCondLst>
                                            <p:cond delay="0"/>
                                          </p:stCondLst>
                                        </p:cTn>
                                        <p:tgtEl>
                                          <p:spTgt spid="102"/>
                                        </p:tgtEl>
                                        <p:attrNameLst>
                                          <p:attrName>style.visibility</p:attrName>
                                        </p:attrNameLst>
                                      </p:cBhvr>
                                      <p:to>
                                        <p:strVal val="visible"/>
                                      </p:to>
                                    </p:set>
                                    <p:anim calcmode="lin" valueType="num">
                                      <p:cBhvr additive="base">
                                        <p:cTn id="97" dur="2000" fill="hold"/>
                                        <p:tgtEl>
                                          <p:spTgt spid="102"/>
                                        </p:tgtEl>
                                        <p:attrNameLst>
                                          <p:attrName>ppt_x</p:attrName>
                                        </p:attrNameLst>
                                      </p:cBhvr>
                                      <p:tavLst>
                                        <p:tav tm="0">
                                          <p:val>
                                            <p:strVal val="#ppt_x"/>
                                          </p:val>
                                        </p:tav>
                                        <p:tav tm="100000">
                                          <p:val>
                                            <p:strVal val="#ppt_x"/>
                                          </p:val>
                                        </p:tav>
                                      </p:tavLst>
                                    </p:anim>
                                    <p:anim calcmode="lin" valueType="num">
                                      <p:cBhvr additive="base">
                                        <p:cTn id="98" dur="2000" fill="hold"/>
                                        <p:tgtEl>
                                          <p:spTgt spid="102"/>
                                        </p:tgtEl>
                                        <p:attrNameLst>
                                          <p:attrName>ppt_y</p:attrName>
                                        </p:attrNameLst>
                                      </p:cBhvr>
                                      <p:tavLst>
                                        <p:tav tm="0">
                                          <p:val>
                                            <p:strVal val="0-#ppt_h/2"/>
                                          </p:val>
                                        </p:tav>
                                        <p:tav tm="100000">
                                          <p:val>
                                            <p:strVal val="#ppt_y"/>
                                          </p:val>
                                        </p:tav>
                                      </p:tavLst>
                                    </p:anim>
                                  </p:childTnLst>
                                </p:cTn>
                              </p:par>
                            </p:childTnLst>
                          </p:cTn>
                        </p:par>
                        <p:par>
                          <p:cTn id="99" fill="hold">
                            <p:stCondLst>
                              <p:cond delay="38000"/>
                            </p:stCondLst>
                            <p:childTnLst>
                              <p:par>
                                <p:cTn id="100" presetID="2" presetClass="entr" presetSubtype="1" fill="hold" nodeType="afterEffect">
                                  <p:stCondLst>
                                    <p:cond delay="0"/>
                                  </p:stCondLst>
                                  <p:childTnLst>
                                    <p:set>
                                      <p:cBhvr>
                                        <p:cTn id="101" dur="1" fill="hold">
                                          <p:stCondLst>
                                            <p:cond delay="0"/>
                                          </p:stCondLst>
                                        </p:cTn>
                                        <p:tgtEl>
                                          <p:spTgt spid="107"/>
                                        </p:tgtEl>
                                        <p:attrNameLst>
                                          <p:attrName>style.visibility</p:attrName>
                                        </p:attrNameLst>
                                      </p:cBhvr>
                                      <p:to>
                                        <p:strVal val="visible"/>
                                      </p:to>
                                    </p:set>
                                    <p:anim calcmode="lin" valueType="num">
                                      <p:cBhvr additive="base">
                                        <p:cTn id="102" dur="2000" fill="hold"/>
                                        <p:tgtEl>
                                          <p:spTgt spid="107"/>
                                        </p:tgtEl>
                                        <p:attrNameLst>
                                          <p:attrName>ppt_x</p:attrName>
                                        </p:attrNameLst>
                                      </p:cBhvr>
                                      <p:tavLst>
                                        <p:tav tm="0">
                                          <p:val>
                                            <p:strVal val="#ppt_x"/>
                                          </p:val>
                                        </p:tav>
                                        <p:tav tm="100000">
                                          <p:val>
                                            <p:strVal val="#ppt_x"/>
                                          </p:val>
                                        </p:tav>
                                      </p:tavLst>
                                    </p:anim>
                                    <p:anim calcmode="lin" valueType="num">
                                      <p:cBhvr additive="base">
                                        <p:cTn id="103" dur="2000" fill="hold"/>
                                        <p:tgtEl>
                                          <p:spTgt spid="107"/>
                                        </p:tgtEl>
                                        <p:attrNameLst>
                                          <p:attrName>ppt_y</p:attrName>
                                        </p:attrNameLst>
                                      </p:cBhvr>
                                      <p:tavLst>
                                        <p:tav tm="0">
                                          <p:val>
                                            <p:strVal val="0-#ppt_h/2"/>
                                          </p:val>
                                        </p:tav>
                                        <p:tav tm="100000">
                                          <p:val>
                                            <p:strVal val="#ppt_y"/>
                                          </p:val>
                                        </p:tav>
                                      </p:tavLst>
                                    </p:anim>
                                  </p:childTnLst>
                                </p:cTn>
                              </p:par>
                            </p:childTnLst>
                          </p:cTn>
                        </p:par>
                        <p:par>
                          <p:cTn id="104" fill="hold">
                            <p:stCondLst>
                              <p:cond delay="40000"/>
                            </p:stCondLst>
                            <p:childTnLst>
                              <p:par>
                                <p:cTn id="105" presetID="2" presetClass="entr" presetSubtype="1" fill="hold" nodeType="afterEffect">
                                  <p:stCondLst>
                                    <p:cond delay="0"/>
                                  </p:stCondLst>
                                  <p:childTnLst>
                                    <p:set>
                                      <p:cBhvr>
                                        <p:cTn id="106" dur="1" fill="hold">
                                          <p:stCondLst>
                                            <p:cond delay="0"/>
                                          </p:stCondLst>
                                        </p:cTn>
                                        <p:tgtEl>
                                          <p:spTgt spid="112"/>
                                        </p:tgtEl>
                                        <p:attrNameLst>
                                          <p:attrName>style.visibility</p:attrName>
                                        </p:attrNameLst>
                                      </p:cBhvr>
                                      <p:to>
                                        <p:strVal val="visible"/>
                                      </p:to>
                                    </p:set>
                                    <p:anim calcmode="lin" valueType="num">
                                      <p:cBhvr additive="base">
                                        <p:cTn id="107" dur="2000" fill="hold"/>
                                        <p:tgtEl>
                                          <p:spTgt spid="112"/>
                                        </p:tgtEl>
                                        <p:attrNameLst>
                                          <p:attrName>ppt_x</p:attrName>
                                        </p:attrNameLst>
                                      </p:cBhvr>
                                      <p:tavLst>
                                        <p:tav tm="0">
                                          <p:val>
                                            <p:strVal val="#ppt_x"/>
                                          </p:val>
                                        </p:tav>
                                        <p:tav tm="100000">
                                          <p:val>
                                            <p:strVal val="#ppt_x"/>
                                          </p:val>
                                        </p:tav>
                                      </p:tavLst>
                                    </p:anim>
                                    <p:anim calcmode="lin" valueType="num">
                                      <p:cBhvr additive="base">
                                        <p:cTn id="108" dur="2000" fill="hold"/>
                                        <p:tgtEl>
                                          <p:spTgt spid="112"/>
                                        </p:tgtEl>
                                        <p:attrNameLst>
                                          <p:attrName>ppt_y</p:attrName>
                                        </p:attrNameLst>
                                      </p:cBhvr>
                                      <p:tavLst>
                                        <p:tav tm="0">
                                          <p:val>
                                            <p:strVal val="0-#ppt_h/2"/>
                                          </p:val>
                                        </p:tav>
                                        <p:tav tm="100000">
                                          <p:val>
                                            <p:strVal val="#ppt_y"/>
                                          </p:val>
                                        </p:tav>
                                      </p:tavLst>
                                    </p:anim>
                                  </p:childTnLst>
                                </p:cTn>
                              </p:par>
                            </p:childTnLst>
                          </p:cTn>
                        </p:par>
                        <p:par>
                          <p:cTn id="109" fill="hold">
                            <p:stCondLst>
                              <p:cond delay="42000"/>
                            </p:stCondLst>
                            <p:childTnLst>
                              <p:par>
                                <p:cTn id="110" presetID="2" presetClass="entr" presetSubtype="1" fill="hold" nodeType="afterEffect">
                                  <p:stCondLst>
                                    <p:cond delay="0"/>
                                  </p:stCondLst>
                                  <p:childTnLst>
                                    <p:set>
                                      <p:cBhvr>
                                        <p:cTn id="111" dur="1" fill="hold">
                                          <p:stCondLst>
                                            <p:cond delay="0"/>
                                          </p:stCondLst>
                                        </p:cTn>
                                        <p:tgtEl>
                                          <p:spTgt spid="117"/>
                                        </p:tgtEl>
                                        <p:attrNameLst>
                                          <p:attrName>style.visibility</p:attrName>
                                        </p:attrNameLst>
                                      </p:cBhvr>
                                      <p:to>
                                        <p:strVal val="visible"/>
                                      </p:to>
                                    </p:set>
                                    <p:anim calcmode="lin" valueType="num">
                                      <p:cBhvr additive="base">
                                        <p:cTn id="112" dur="2000" fill="hold"/>
                                        <p:tgtEl>
                                          <p:spTgt spid="117"/>
                                        </p:tgtEl>
                                        <p:attrNameLst>
                                          <p:attrName>ppt_x</p:attrName>
                                        </p:attrNameLst>
                                      </p:cBhvr>
                                      <p:tavLst>
                                        <p:tav tm="0">
                                          <p:val>
                                            <p:strVal val="#ppt_x"/>
                                          </p:val>
                                        </p:tav>
                                        <p:tav tm="100000">
                                          <p:val>
                                            <p:strVal val="#ppt_x"/>
                                          </p:val>
                                        </p:tav>
                                      </p:tavLst>
                                    </p:anim>
                                    <p:anim calcmode="lin" valueType="num">
                                      <p:cBhvr additive="base">
                                        <p:cTn id="113" dur="2000" fill="hold"/>
                                        <p:tgtEl>
                                          <p:spTgt spid="117"/>
                                        </p:tgtEl>
                                        <p:attrNameLst>
                                          <p:attrName>ppt_y</p:attrName>
                                        </p:attrNameLst>
                                      </p:cBhvr>
                                      <p:tavLst>
                                        <p:tav tm="0">
                                          <p:val>
                                            <p:strVal val="0-#ppt_h/2"/>
                                          </p:val>
                                        </p:tav>
                                        <p:tav tm="100000">
                                          <p:val>
                                            <p:strVal val="#ppt_y"/>
                                          </p:val>
                                        </p:tav>
                                      </p:tavLst>
                                    </p:anim>
                                  </p:childTnLst>
                                </p:cTn>
                              </p:par>
                            </p:childTnLst>
                          </p:cTn>
                        </p:par>
                        <p:par>
                          <p:cTn id="114" fill="hold">
                            <p:stCondLst>
                              <p:cond delay="44000"/>
                            </p:stCondLst>
                            <p:childTnLst>
                              <p:par>
                                <p:cTn id="115" presetID="2" presetClass="entr" presetSubtype="1" fill="hold" nodeType="afterEffect">
                                  <p:stCondLst>
                                    <p:cond delay="0"/>
                                  </p:stCondLst>
                                  <p:childTnLst>
                                    <p:set>
                                      <p:cBhvr>
                                        <p:cTn id="116" dur="1" fill="hold">
                                          <p:stCondLst>
                                            <p:cond delay="0"/>
                                          </p:stCondLst>
                                        </p:cTn>
                                        <p:tgtEl>
                                          <p:spTgt spid="122"/>
                                        </p:tgtEl>
                                        <p:attrNameLst>
                                          <p:attrName>style.visibility</p:attrName>
                                        </p:attrNameLst>
                                      </p:cBhvr>
                                      <p:to>
                                        <p:strVal val="visible"/>
                                      </p:to>
                                    </p:set>
                                    <p:anim calcmode="lin" valueType="num">
                                      <p:cBhvr additive="base">
                                        <p:cTn id="117" dur="2000" fill="hold"/>
                                        <p:tgtEl>
                                          <p:spTgt spid="122"/>
                                        </p:tgtEl>
                                        <p:attrNameLst>
                                          <p:attrName>ppt_x</p:attrName>
                                        </p:attrNameLst>
                                      </p:cBhvr>
                                      <p:tavLst>
                                        <p:tav tm="0">
                                          <p:val>
                                            <p:strVal val="#ppt_x"/>
                                          </p:val>
                                        </p:tav>
                                        <p:tav tm="100000">
                                          <p:val>
                                            <p:strVal val="#ppt_x"/>
                                          </p:val>
                                        </p:tav>
                                      </p:tavLst>
                                    </p:anim>
                                    <p:anim calcmode="lin" valueType="num">
                                      <p:cBhvr additive="base">
                                        <p:cTn id="118" dur="2000" fill="hold"/>
                                        <p:tgtEl>
                                          <p:spTgt spid="122"/>
                                        </p:tgtEl>
                                        <p:attrNameLst>
                                          <p:attrName>ppt_y</p:attrName>
                                        </p:attrNameLst>
                                      </p:cBhvr>
                                      <p:tavLst>
                                        <p:tav tm="0">
                                          <p:val>
                                            <p:strVal val="0-#ppt_h/2"/>
                                          </p:val>
                                        </p:tav>
                                        <p:tav tm="100000">
                                          <p:val>
                                            <p:strVal val="#ppt_y"/>
                                          </p:val>
                                        </p:tav>
                                      </p:tavLst>
                                    </p:anim>
                                  </p:childTnLst>
                                </p:cTn>
                              </p:par>
                            </p:childTnLst>
                          </p:cTn>
                        </p:par>
                        <p:par>
                          <p:cTn id="119" fill="hold">
                            <p:stCondLst>
                              <p:cond delay="46000"/>
                            </p:stCondLst>
                            <p:childTnLst>
                              <p:par>
                                <p:cTn id="120" presetID="2" presetClass="entr" presetSubtype="1" fill="hold" nodeType="afterEffect">
                                  <p:stCondLst>
                                    <p:cond delay="0"/>
                                  </p:stCondLst>
                                  <p:childTnLst>
                                    <p:set>
                                      <p:cBhvr>
                                        <p:cTn id="121" dur="1" fill="hold">
                                          <p:stCondLst>
                                            <p:cond delay="0"/>
                                          </p:stCondLst>
                                        </p:cTn>
                                        <p:tgtEl>
                                          <p:spTgt spid="127"/>
                                        </p:tgtEl>
                                        <p:attrNameLst>
                                          <p:attrName>style.visibility</p:attrName>
                                        </p:attrNameLst>
                                      </p:cBhvr>
                                      <p:to>
                                        <p:strVal val="visible"/>
                                      </p:to>
                                    </p:set>
                                    <p:anim calcmode="lin" valueType="num">
                                      <p:cBhvr additive="base">
                                        <p:cTn id="122" dur="2000" fill="hold"/>
                                        <p:tgtEl>
                                          <p:spTgt spid="127"/>
                                        </p:tgtEl>
                                        <p:attrNameLst>
                                          <p:attrName>ppt_x</p:attrName>
                                        </p:attrNameLst>
                                      </p:cBhvr>
                                      <p:tavLst>
                                        <p:tav tm="0">
                                          <p:val>
                                            <p:strVal val="#ppt_x"/>
                                          </p:val>
                                        </p:tav>
                                        <p:tav tm="100000">
                                          <p:val>
                                            <p:strVal val="#ppt_x"/>
                                          </p:val>
                                        </p:tav>
                                      </p:tavLst>
                                    </p:anim>
                                    <p:anim calcmode="lin" valueType="num">
                                      <p:cBhvr additive="base">
                                        <p:cTn id="123" dur="2000" fill="hold"/>
                                        <p:tgtEl>
                                          <p:spTgt spid="127"/>
                                        </p:tgtEl>
                                        <p:attrNameLst>
                                          <p:attrName>ppt_y</p:attrName>
                                        </p:attrNameLst>
                                      </p:cBhvr>
                                      <p:tavLst>
                                        <p:tav tm="0">
                                          <p:val>
                                            <p:strVal val="0-#ppt_h/2"/>
                                          </p:val>
                                        </p:tav>
                                        <p:tav tm="100000">
                                          <p:val>
                                            <p:strVal val="#ppt_y"/>
                                          </p:val>
                                        </p:tav>
                                      </p:tavLst>
                                    </p:anim>
                                  </p:childTnLst>
                                </p:cTn>
                              </p:par>
                            </p:childTnLst>
                          </p:cTn>
                        </p:par>
                        <p:par>
                          <p:cTn id="124" fill="hold">
                            <p:stCondLst>
                              <p:cond delay="48000"/>
                            </p:stCondLst>
                            <p:childTnLst>
                              <p:par>
                                <p:cTn id="125" presetID="2" presetClass="entr" presetSubtype="1" fill="hold" nodeType="afterEffect">
                                  <p:stCondLst>
                                    <p:cond delay="0"/>
                                  </p:stCondLst>
                                  <p:childTnLst>
                                    <p:set>
                                      <p:cBhvr>
                                        <p:cTn id="126" dur="1" fill="hold">
                                          <p:stCondLst>
                                            <p:cond delay="0"/>
                                          </p:stCondLst>
                                        </p:cTn>
                                        <p:tgtEl>
                                          <p:spTgt spid="132"/>
                                        </p:tgtEl>
                                        <p:attrNameLst>
                                          <p:attrName>style.visibility</p:attrName>
                                        </p:attrNameLst>
                                      </p:cBhvr>
                                      <p:to>
                                        <p:strVal val="visible"/>
                                      </p:to>
                                    </p:set>
                                    <p:anim calcmode="lin" valueType="num">
                                      <p:cBhvr additive="base">
                                        <p:cTn id="127" dur="2000" fill="hold"/>
                                        <p:tgtEl>
                                          <p:spTgt spid="132"/>
                                        </p:tgtEl>
                                        <p:attrNameLst>
                                          <p:attrName>ppt_x</p:attrName>
                                        </p:attrNameLst>
                                      </p:cBhvr>
                                      <p:tavLst>
                                        <p:tav tm="0">
                                          <p:val>
                                            <p:strVal val="#ppt_x"/>
                                          </p:val>
                                        </p:tav>
                                        <p:tav tm="100000">
                                          <p:val>
                                            <p:strVal val="#ppt_x"/>
                                          </p:val>
                                        </p:tav>
                                      </p:tavLst>
                                    </p:anim>
                                    <p:anim calcmode="lin" valueType="num">
                                      <p:cBhvr additive="base">
                                        <p:cTn id="128" dur="2000" fill="hold"/>
                                        <p:tgtEl>
                                          <p:spTgt spid="132"/>
                                        </p:tgtEl>
                                        <p:attrNameLst>
                                          <p:attrName>ppt_y</p:attrName>
                                        </p:attrNameLst>
                                      </p:cBhvr>
                                      <p:tavLst>
                                        <p:tav tm="0">
                                          <p:val>
                                            <p:strVal val="0-#ppt_h/2"/>
                                          </p:val>
                                        </p:tav>
                                        <p:tav tm="100000">
                                          <p:val>
                                            <p:strVal val="#ppt_y"/>
                                          </p:val>
                                        </p:tav>
                                      </p:tavLst>
                                    </p:anim>
                                  </p:childTnLst>
                                </p:cTn>
                              </p:par>
                            </p:childTnLst>
                          </p:cTn>
                        </p:par>
                        <p:par>
                          <p:cTn id="129" fill="hold">
                            <p:stCondLst>
                              <p:cond delay="50000"/>
                            </p:stCondLst>
                            <p:childTnLst>
                              <p:par>
                                <p:cTn id="130" presetID="2" presetClass="entr" presetSubtype="1" fill="hold" nodeType="afterEffect">
                                  <p:stCondLst>
                                    <p:cond delay="0"/>
                                  </p:stCondLst>
                                  <p:childTnLst>
                                    <p:set>
                                      <p:cBhvr>
                                        <p:cTn id="131" dur="1" fill="hold">
                                          <p:stCondLst>
                                            <p:cond delay="0"/>
                                          </p:stCondLst>
                                        </p:cTn>
                                        <p:tgtEl>
                                          <p:spTgt spid="137"/>
                                        </p:tgtEl>
                                        <p:attrNameLst>
                                          <p:attrName>style.visibility</p:attrName>
                                        </p:attrNameLst>
                                      </p:cBhvr>
                                      <p:to>
                                        <p:strVal val="visible"/>
                                      </p:to>
                                    </p:set>
                                    <p:anim calcmode="lin" valueType="num">
                                      <p:cBhvr additive="base">
                                        <p:cTn id="132" dur="2000" fill="hold"/>
                                        <p:tgtEl>
                                          <p:spTgt spid="137"/>
                                        </p:tgtEl>
                                        <p:attrNameLst>
                                          <p:attrName>ppt_x</p:attrName>
                                        </p:attrNameLst>
                                      </p:cBhvr>
                                      <p:tavLst>
                                        <p:tav tm="0">
                                          <p:val>
                                            <p:strVal val="#ppt_x"/>
                                          </p:val>
                                        </p:tav>
                                        <p:tav tm="100000">
                                          <p:val>
                                            <p:strVal val="#ppt_x"/>
                                          </p:val>
                                        </p:tav>
                                      </p:tavLst>
                                    </p:anim>
                                    <p:anim calcmode="lin" valueType="num">
                                      <p:cBhvr additive="base">
                                        <p:cTn id="133" dur="2000" fill="hold"/>
                                        <p:tgtEl>
                                          <p:spTgt spid="137"/>
                                        </p:tgtEl>
                                        <p:attrNameLst>
                                          <p:attrName>ppt_y</p:attrName>
                                        </p:attrNameLst>
                                      </p:cBhvr>
                                      <p:tavLst>
                                        <p:tav tm="0">
                                          <p:val>
                                            <p:strVal val="0-#ppt_h/2"/>
                                          </p:val>
                                        </p:tav>
                                        <p:tav tm="100000">
                                          <p:val>
                                            <p:strVal val="#ppt_y"/>
                                          </p:val>
                                        </p:tav>
                                      </p:tavLst>
                                    </p:anim>
                                  </p:childTnLst>
                                </p:cTn>
                              </p:par>
                            </p:childTnLst>
                          </p:cTn>
                        </p:par>
                        <p:par>
                          <p:cTn id="134" fill="hold">
                            <p:stCondLst>
                              <p:cond delay="52000"/>
                            </p:stCondLst>
                            <p:childTnLst>
                              <p:par>
                                <p:cTn id="135" presetID="2" presetClass="entr" presetSubtype="1" fill="hold" nodeType="afterEffect">
                                  <p:stCondLst>
                                    <p:cond delay="0"/>
                                  </p:stCondLst>
                                  <p:childTnLst>
                                    <p:set>
                                      <p:cBhvr>
                                        <p:cTn id="136" dur="1" fill="hold">
                                          <p:stCondLst>
                                            <p:cond delay="0"/>
                                          </p:stCondLst>
                                        </p:cTn>
                                        <p:tgtEl>
                                          <p:spTgt spid="142"/>
                                        </p:tgtEl>
                                        <p:attrNameLst>
                                          <p:attrName>style.visibility</p:attrName>
                                        </p:attrNameLst>
                                      </p:cBhvr>
                                      <p:to>
                                        <p:strVal val="visible"/>
                                      </p:to>
                                    </p:set>
                                    <p:anim calcmode="lin" valueType="num">
                                      <p:cBhvr additive="base">
                                        <p:cTn id="137" dur="2000" fill="hold"/>
                                        <p:tgtEl>
                                          <p:spTgt spid="142"/>
                                        </p:tgtEl>
                                        <p:attrNameLst>
                                          <p:attrName>ppt_x</p:attrName>
                                        </p:attrNameLst>
                                      </p:cBhvr>
                                      <p:tavLst>
                                        <p:tav tm="0">
                                          <p:val>
                                            <p:strVal val="#ppt_x"/>
                                          </p:val>
                                        </p:tav>
                                        <p:tav tm="100000">
                                          <p:val>
                                            <p:strVal val="#ppt_x"/>
                                          </p:val>
                                        </p:tav>
                                      </p:tavLst>
                                    </p:anim>
                                    <p:anim calcmode="lin" valueType="num">
                                      <p:cBhvr additive="base">
                                        <p:cTn id="138" dur="2000" fill="hold"/>
                                        <p:tgtEl>
                                          <p:spTgt spid="142"/>
                                        </p:tgtEl>
                                        <p:attrNameLst>
                                          <p:attrName>ppt_y</p:attrName>
                                        </p:attrNameLst>
                                      </p:cBhvr>
                                      <p:tavLst>
                                        <p:tav tm="0">
                                          <p:val>
                                            <p:strVal val="0-#ppt_h/2"/>
                                          </p:val>
                                        </p:tav>
                                        <p:tav tm="100000">
                                          <p:val>
                                            <p:strVal val="#ppt_y"/>
                                          </p:val>
                                        </p:tav>
                                      </p:tavLst>
                                    </p:anim>
                                  </p:childTnLst>
                                </p:cTn>
                              </p:par>
                            </p:childTnLst>
                          </p:cTn>
                        </p:par>
                        <p:par>
                          <p:cTn id="139" fill="hold">
                            <p:stCondLst>
                              <p:cond delay="54000"/>
                            </p:stCondLst>
                            <p:childTnLst>
                              <p:par>
                                <p:cTn id="140" presetID="2" presetClass="entr" presetSubtype="1" fill="hold" nodeType="afterEffect">
                                  <p:stCondLst>
                                    <p:cond delay="0"/>
                                  </p:stCondLst>
                                  <p:childTnLst>
                                    <p:set>
                                      <p:cBhvr>
                                        <p:cTn id="141" dur="1" fill="hold">
                                          <p:stCondLst>
                                            <p:cond delay="0"/>
                                          </p:stCondLst>
                                        </p:cTn>
                                        <p:tgtEl>
                                          <p:spTgt spid="147"/>
                                        </p:tgtEl>
                                        <p:attrNameLst>
                                          <p:attrName>style.visibility</p:attrName>
                                        </p:attrNameLst>
                                      </p:cBhvr>
                                      <p:to>
                                        <p:strVal val="visible"/>
                                      </p:to>
                                    </p:set>
                                    <p:anim calcmode="lin" valueType="num">
                                      <p:cBhvr additive="base">
                                        <p:cTn id="142" dur="2000" fill="hold"/>
                                        <p:tgtEl>
                                          <p:spTgt spid="147"/>
                                        </p:tgtEl>
                                        <p:attrNameLst>
                                          <p:attrName>ppt_x</p:attrName>
                                        </p:attrNameLst>
                                      </p:cBhvr>
                                      <p:tavLst>
                                        <p:tav tm="0">
                                          <p:val>
                                            <p:strVal val="#ppt_x"/>
                                          </p:val>
                                        </p:tav>
                                        <p:tav tm="100000">
                                          <p:val>
                                            <p:strVal val="#ppt_x"/>
                                          </p:val>
                                        </p:tav>
                                      </p:tavLst>
                                    </p:anim>
                                    <p:anim calcmode="lin" valueType="num">
                                      <p:cBhvr additive="base">
                                        <p:cTn id="143" dur="2000" fill="hold"/>
                                        <p:tgtEl>
                                          <p:spTgt spid="147"/>
                                        </p:tgtEl>
                                        <p:attrNameLst>
                                          <p:attrName>ppt_y</p:attrName>
                                        </p:attrNameLst>
                                      </p:cBhvr>
                                      <p:tavLst>
                                        <p:tav tm="0">
                                          <p:val>
                                            <p:strVal val="0-#ppt_h/2"/>
                                          </p:val>
                                        </p:tav>
                                        <p:tav tm="100000">
                                          <p:val>
                                            <p:strVal val="#ppt_y"/>
                                          </p:val>
                                        </p:tav>
                                      </p:tavLst>
                                    </p:anim>
                                  </p:childTnLst>
                                </p:cTn>
                              </p:par>
                            </p:childTnLst>
                          </p:cTn>
                        </p:par>
                        <p:par>
                          <p:cTn id="144" fill="hold">
                            <p:stCondLst>
                              <p:cond delay="56000"/>
                            </p:stCondLst>
                            <p:childTnLst>
                              <p:par>
                                <p:cTn id="145" presetID="2" presetClass="entr" presetSubtype="1" fill="hold" nodeType="afterEffect">
                                  <p:stCondLst>
                                    <p:cond delay="0"/>
                                  </p:stCondLst>
                                  <p:childTnLst>
                                    <p:set>
                                      <p:cBhvr>
                                        <p:cTn id="146" dur="1" fill="hold">
                                          <p:stCondLst>
                                            <p:cond delay="0"/>
                                          </p:stCondLst>
                                        </p:cTn>
                                        <p:tgtEl>
                                          <p:spTgt spid="152"/>
                                        </p:tgtEl>
                                        <p:attrNameLst>
                                          <p:attrName>style.visibility</p:attrName>
                                        </p:attrNameLst>
                                      </p:cBhvr>
                                      <p:to>
                                        <p:strVal val="visible"/>
                                      </p:to>
                                    </p:set>
                                    <p:anim calcmode="lin" valueType="num">
                                      <p:cBhvr additive="base">
                                        <p:cTn id="147" dur="2000" fill="hold"/>
                                        <p:tgtEl>
                                          <p:spTgt spid="152"/>
                                        </p:tgtEl>
                                        <p:attrNameLst>
                                          <p:attrName>ppt_x</p:attrName>
                                        </p:attrNameLst>
                                      </p:cBhvr>
                                      <p:tavLst>
                                        <p:tav tm="0">
                                          <p:val>
                                            <p:strVal val="#ppt_x"/>
                                          </p:val>
                                        </p:tav>
                                        <p:tav tm="100000">
                                          <p:val>
                                            <p:strVal val="#ppt_x"/>
                                          </p:val>
                                        </p:tav>
                                      </p:tavLst>
                                    </p:anim>
                                    <p:anim calcmode="lin" valueType="num">
                                      <p:cBhvr additive="base">
                                        <p:cTn id="148" dur="2000" fill="hold"/>
                                        <p:tgtEl>
                                          <p:spTgt spid="152"/>
                                        </p:tgtEl>
                                        <p:attrNameLst>
                                          <p:attrName>ppt_y</p:attrName>
                                        </p:attrNameLst>
                                      </p:cBhvr>
                                      <p:tavLst>
                                        <p:tav tm="0">
                                          <p:val>
                                            <p:strVal val="0-#ppt_h/2"/>
                                          </p:val>
                                        </p:tav>
                                        <p:tav tm="100000">
                                          <p:val>
                                            <p:strVal val="#ppt_y"/>
                                          </p:val>
                                        </p:tav>
                                      </p:tavLst>
                                    </p:anim>
                                  </p:childTnLst>
                                </p:cTn>
                              </p:par>
                            </p:childTnLst>
                          </p:cTn>
                        </p:par>
                        <p:par>
                          <p:cTn id="149" fill="hold">
                            <p:stCondLst>
                              <p:cond delay="58000"/>
                            </p:stCondLst>
                            <p:childTnLst>
                              <p:par>
                                <p:cTn id="150" presetID="2" presetClass="entr" presetSubtype="1" fill="hold" nodeType="afterEffect">
                                  <p:stCondLst>
                                    <p:cond delay="0"/>
                                  </p:stCondLst>
                                  <p:childTnLst>
                                    <p:set>
                                      <p:cBhvr>
                                        <p:cTn id="151" dur="1" fill="hold">
                                          <p:stCondLst>
                                            <p:cond delay="0"/>
                                          </p:stCondLst>
                                        </p:cTn>
                                        <p:tgtEl>
                                          <p:spTgt spid="157"/>
                                        </p:tgtEl>
                                        <p:attrNameLst>
                                          <p:attrName>style.visibility</p:attrName>
                                        </p:attrNameLst>
                                      </p:cBhvr>
                                      <p:to>
                                        <p:strVal val="visible"/>
                                      </p:to>
                                    </p:set>
                                    <p:anim calcmode="lin" valueType="num">
                                      <p:cBhvr additive="base">
                                        <p:cTn id="152" dur="2000" fill="hold"/>
                                        <p:tgtEl>
                                          <p:spTgt spid="157"/>
                                        </p:tgtEl>
                                        <p:attrNameLst>
                                          <p:attrName>ppt_x</p:attrName>
                                        </p:attrNameLst>
                                      </p:cBhvr>
                                      <p:tavLst>
                                        <p:tav tm="0">
                                          <p:val>
                                            <p:strVal val="#ppt_x"/>
                                          </p:val>
                                        </p:tav>
                                        <p:tav tm="100000">
                                          <p:val>
                                            <p:strVal val="#ppt_x"/>
                                          </p:val>
                                        </p:tav>
                                      </p:tavLst>
                                    </p:anim>
                                    <p:anim calcmode="lin" valueType="num">
                                      <p:cBhvr additive="base">
                                        <p:cTn id="153" dur="2000" fill="hold"/>
                                        <p:tgtEl>
                                          <p:spTgt spid="157"/>
                                        </p:tgtEl>
                                        <p:attrNameLst>
                                          <p:attrName>ppt_y</p:attrName>
                                        </p:attrNameLst>
                                      </p:cBhvr>
                                      <p:tavLst>
                                        <p:tav tm="0">
                                          <p:val>
                                            <p:strVal val="0-#ppt_h/2"/>
                                          </p:val>
                                        </p:tav>
                                        <p:tav tm="100000">
                                          <p:val>
                                            <p:strVal val="#ppt_y"/>
                                          </p:val>
                                        </p:tav>
                                      </p:tavLst>
                                    </p:anim>
                                  </p:childTnLst>
                                </p:cTn>
                              </p:par>
                            </p:childTnLst>
                          </p:cTn>
                        </p:par>
                        <p:par>
                          <p:cTn id="154" fill="hold">
                            <p:stCondLst>
                              <p:cond delay="60000"/>
                            </p:stCondLst>
                            <p:childTnLst>
                              <p:par>
                                <p:cTn id="155" presetID="2" presetClass="entr" presetSubtype="1" fill="hold" nodeType="afterEffect">
                                  <p:stCondLst>
                                    <p:cond delay="0"/>
                                  </p:stCondLst>
                                  <p:childTnLst>
                                    <p:set>
                                      <p:cBhvr>
                                        <p:cTn id="156" dur="1" fill="hold">
                                          <p:stCondLst>
                                            <p:cond delay="0"/>
                                          </p:stCondLst>
                                        </p:cTn>
                                        <p:tgtEl>
                                          <p:spTgt spid="162"/>
                                        </p:tgtEl>
                                        <p:attrNameLst>
                                          <p:attrName>style.visibility</p:attrName>
                                        </p:attrNameLst>
                                      </p:cBhvr>
                                      <p:to>
                                        <p:strVal val="visible"/>
                                      </p:to>
                                    </p:set>
                                    <p:anim calcmode="lin" valueType="num">
                                      <p:cBhvr additive="base">
                                        <p:cTn id="157" dur="2000" fill="hold"/>
                                        <p:tgtEl>
                                          <p:spTgt spid="162"/>
                                        </p:tgtEl>
                                        <p:attrNameLst>
                                          <p:attrName>ppt_x</p:attrName>
                                        </p:attrNameLst>
                                      </p:cBhvr>
                                      <p:tavLst>
                                        <p:tav tm="0">
                                          <p:val>
                                            <p:strVal val="#ppt_x"/>
                                          </p:val>
                                        </p:tav>
                                        <p:tav tm="100000">
                                          <p:val>
                                            <p:strVal val="#ppt_x"/>
                                          </p:val>
                                        </p:tav>
                                      </p:tavLst>
                                    </p:anim>
                                    <p:anim calcmode="lin" valueType="num">
                                      <p:cBhvr additive="base">
                                        <p:cTn id="158" dur="2000" fill="hold"/>
                                        <p:tgtEl>
                                          <p:spTgt spid="162"/>
                                        </p:tgtEl>
                                        <p:attrNameLst>
                                          <p:attrName>ppt_y</p:attrName>
                                        </p:attrNameLst>
                                      </p:cBhvr>
                                      <p:tavLst>
                                        <p:tav tm="0">
                                          <p:val>
                                            <p:strVal val="0-#ppt_h/2"/>
                                          </p:val>
                                        </p:tav>
                                        <p:tav tm="100000">
                                          <p:val>
                                            <p:strVal val="#ppt_y"/>
                                          </p:val>
                                        </p:tav>
                                      </p:tavLst>
                                    </p:anim>
                                  </p:childTnLst>
                                </p:cTn>
                              </p:par>
                            </p:childTnLst>
                          </p:cTn>
                        </p:par>
                        <p:par>
                          <p:cTn id="159" fill="hold">
                            <p:stCondLst>
                              <p:cond delay="62000"/>
                            </p:stCondLst>
                            <p:childTnLst>
                              <p:par>
                                <p:cTn id="160" presetID="2" presetClass="entr" presetSubtype="1" fill="hold" nodeType="afterEffect">
                                  <p:stCondLst>
                                    <p:cond delay="0"/>
                                  </p:stCondLst>
                                  <p:childTnLst>
                                    <p:set>
                                      <p:cBhvr>
                                        <p:cTn id="161" dur="1" fill="hold">
                                          <p:stCondLst>
                                            <p:cond delay="0"/>
                                          </p:stCondLst>
                                        </p:cTn>
                                        <p:tgtEl>
                                          <p:spTgt spid="167"/>
                                        </p:tgtEl>
                                        <p:attrNameLst>
                                          <p:attrName>style.visibility</p:attrName>
                                        </p:attrNameLst>
                                      </p:cBhvr>
                                      <p:to>
                                        <p:strVal val="visible"/>
                                      </p:to>
                                    </p:set>
                                    <p:anim calcmode="lin" valueType="num">
                                      <p:cBhvr additive="base">
                                        <p:cTn id="162" dur="2000" fill="hold"/>
                                        <p:tgtEl>
                                          <p:spTgt spid="167"/>
                                        </p:tgtEl>
                                        <p:attrNameLst>
                                          <p:attrName>ppt_x</p:attrName>
                                        </p:attrNameLst>
                                      </p:cBhvr>
                                      <p:tavLst>
                                        <p:tav tm="0">
                                          <p:val>
                                            <p:strVal val="#ppt_x"/>
                                          </p:val>
                                        </p:tav>
                                        <p:tav tm="100000">
                                          <p:val>
                                            <p:strVal val="#ppt_x"/>
                                          </p:val>
                                        </p:tav>
                                      </p:tavLst>
                                    </p:anim>
                                    <p:anim calcmode="lin" valueType="num">
                                      <p:cBhvr additive="base">
                                        <p:cTn id="163" dur="2000" fill="hold"/>
                                        <p:tgtEl>
                                          <p:spTgt spid="167"/>
                                        </p:tgtEl>
                                        <p:attrNameLst>
                                          <p:attrName>ppt_y</p:attrName>
                                        </p:attrNameLst>
                                      </p:cBhvr>
                                      <p:tavLst>
                                        <p:tav tm="0">
                                          <p:val>
                                            <p:strVal val="0-#ppt_h/2"/>
                                          </p:val>
                                        </p:tav>
                                        <p:tav tm="100000">
                                          <p:val>
                                            <p:strVal val="#ppt_y"/>
                                          </p:val>
                                        </p:tav>
                                      </p:tavLst>
                                    </p:anim>
                                  </p:childTnLst>
                                </p:cTn>
                              </p:par>
                            </p:childTnLst>
                          </p:cTn>
                        </p:par>
                        <p:par>
                          <p:cTn id="164" fill="hold">
                            <p:stCondLst>
                              <p:cond delay="64000"/>
                            </p:stCondLst>
                            <p:childTnLst>
                              <p:par>
                                <p:cTn id="165" presetID="2" presetClass="entr" presetSubtype="1" fill="hold" nodeType="afterEffect">
                                  <p:stCondLst>
                                    <p:cond delay="0"/>
                                  </p:stCondLst>
                                  <p:childTnLst>
                                    <p:set>
                                      <p:cBhvr>
                                        <p:cTn id="166" dur="1" fill="hold">
                                          <p:stCondLst>
                                            <p:cond delay="0"/>
                                          </p:stCondLst>
                                        </p:cTn>
                                        <p:tgtEl>
                                          <p:spTgt spid="172"/>
                                        </p:tgtEl>
                                        <p:attrNameLst>
                                          <p:attrName>style.visibility</p:attrName>
                                        </p:attrNameLst>
                                      </p:cBhvr>
                                      <p:to>
                                        <p:strVal val="visible"/>
                                      </p:to>
                                    </p:set>
                                    <p:anim calcmode="lin" valueType="num">
                                      <p:cBhvr additive="base">
                                        <p:cTn id="167" dur="2000" fill="hold"/>
                                        <p:tgtEl>
                                          <p:spTgt spid="172"/>
                                        </p:tgtEl>
                                        <p:attrNameLst>
                                          <p:attrName>ppt_x</p:attrName>
                                        </p:attrNameLst>
                                      </p:cBhvr>
                                      <p:tavLst>
                                        <p:tav tm="0">
                                          <p:val>
                                            <p:strVal val="#ppt_x"/>
                                          </p:val>
                                        </p:tav>
                                        <p:tav tm="100000">
                                          <p:val>
                                            <p:strVal val="#ppt_x"/>
                                          </p:val>
                                        </p:tav>
                                      </p:tavLst>
                                    </p:anim>
                                    <p:anim calcmode="lin" valueType="num">
                                      <p:cBhvr additive="base">
                                        <p:cTn id="168" dur="2000" fill="hold"/>
                                        <p:tgtEl>
                                          <p:spTgt spid="172"/>
                                        </p:tgtEl>
                                        <p:attrNameLst>
                                          <p:attrName>ppt_y</p:attrName>
                                        </p:attrNameLst>
                                      </p:cBhvr>
                                      <p:tavLst>
                                        <p:tav tm="0">
                                          <p:val>
                                            <p:strVal val="0-#ppt_h/2"/>
                                          </p:val>
                                        </p:tav>
                                        <p:tav tm="100000">
                                          <p:val>
                                            <p:strVal val="#ppt_y"/>
                                          </p:val>
                                        </p:tav>
                                      </p:tavLst>
                                    </p:anim>
                                  </p:childTnLst>
                                </p:cTn>
                              </p:par>
                            </p:childTnLst>
                          </p:cTn>
                        </p:par>
                        <p:par>
                          <p:cTn id="169" fill="hold">
                            <p:stCondLst>
                              <p:cond delay="66000"/>
                            </p:stCondLst>
                            <p:childTnLst>
                              <p:par>
                                <p:cTn id="170" presetID="2" presetClass="entr" presetSubtype="1" fill="hold" nodeType="afterEffect">
                                  <p:stCondLst>
                                    <p:cond delay="0"/>
                                  </p:stCondLst>
                                  <p:childTnLst>
                                    <p:set>
                                      <p:cBhvr>
                                        <p:cTn id="171" dur="1" fill="hold">
                                          <p:stCondLst>
                                            <p:cond delay="0"/>
                                          </p:stCondLst>
                                        </p:cTn>
                                        <p:tgtEl>
                                          <p:spTgt spid="177"/>
                                        </p:tgtEl>
                                        <p:attrNameLst>
                                          <p:attrName>style.visibility</p:attrName>
                                        </p:attrNameLst>
                                      </p:cBhvr>
                                      <p:to>
                                        <p:strVal val="visible"/>
                                      </p:to>
                                    </p:set>
                                    <p:anim calcmode="lin" valueType="num">
                                      <p:cBhvr additive="base">
                                        <p:cTn id="172" dur="2000" fill="hold"/>
                                        <p:tgtEl>
                                          <p:spTgt spid="177"/>
                                        </p:tgtEl>
                                        <p:attrNameLst>
                                          <p:attrName>ppt_x</p:attrName>
                                        </p:attrNameLst>
                                      </p:cBhvr>
                                      <p:tavLst>
                                        <p:tav tm="0">
                                          <p:val>
                                            <p:strVal val="#ppt_x"/>
                                          </p:val>
                                        </p:tav>
                                        <p:tav tm="100000">
                                          <p:val>
                                            <p:strVal val="#ppt_x"/>
                                          </p:val>
                                        </p:tav>
                                      </p:tavLst>
                                    </p:anim>
                                    <p:anim calcmode="lin" valueType="num">
                                      <p:cBhvr additive="base">
                                        <p:cTn id="173" dur="2000" fill="hold"/>
                                        <p:tgtEl>
                                          <p:spTgt spid="177"/>
                                        </p:tgtEl>
                                        <p:attrNameLst>
                                          <p:attrName>ppt_y</p:attrName>
                                        </p:attrNameLst>
                                      </p:cBhvr>
                                      <p:tavLst>
                                        <p:tav tm="0">
                                          <p:val>
                                            <p:strVal val="0-#ppt_h/2"/>
                                          </p:val>
                                        </p:tav>
                                        <p:tav tm="100000">
                                          <p:val>
                                            <p:strVal val="#ppt_y"/>
                                          </p:val>
                                        </p:tav>
                                      </p:tavLst>
                                    </p:anim>
                                  </p:childTnLst>
                                </p:cTn>
                              </p:par>
                            </p:childTnLst>
                          </p:cTn>
                        </p:par>
                        <p:par>
                          <p:cTn id="174" fill="hold">
                            <p:stCondLst>
                              <p:cond delay="68000"/>
                            </p:stCondLst>
                            <p:childTnLst>
                              <p:par>
                                <p:cTn id="175" presetID="2" presetClass="entr" presetSubtype="1" fill="hold" nodeType="afterEffect">
                                  <p:stCondLst>
                                    <p:cond delay="0"/>
                                  </p:stCondLst>
                                  <p:childTnLst>
                                    <p:set>
                                      <p:cBhvr>
                                        <p:cTn id="176" dur="1" fill="hold">
                                          <p:stCondLst>
                                            <p:cond delay="0"/>
                                          </p:stCondLst>
                                        </p:cTn>
                                        <p:tgtEl>
                                          <p:spTgt spid="182"/>
                                        </p:tgtEl>
                                        <p:attrNameLst>
                                          <p:attrName>style.visibility</p:attrName>
                                        </p:attrNameLst>
                                      </p:cBhvr>
                                      <p:to>
                                        <p:strVal val="visible"/>
                                      </p:to>
                                    </p:set>
                                    <p:anim calcmode="lin" valueType="num">
                                      <p:cBhvr additive="base">
                                        <p:cTn id="177" dur="2000" fill="hold"/>
                                        <p:tgtEl>
                                          <p:spTgt spid="182"/>
                                        </p:tgtEl>
                                        <p:attrNameLst>
                                          <p:attrName>ppt_x</p:attrName>
                                        </p:attrNameLst>
                                      </p:cBhvr>
                                      <p:tavLst>
                                        <p:tav tm="0">
                                          <p:val>
                                            <p:strVal val="#ppt_x"/>
                                          </p:val>
                                        </p:tav>
                                        <p:tav tm="100000">
                                          <p:val>
                                            <p:strVal val="#ppt_x"/>
                                          </p:val>
                                        </p:tav>
                                      </p:tavLst>
                                    </p:anim>
                                    <p:anim calcmode="lin" valueType="num">
                                      <p:cBhvr additive="base">
                                        <p:cTn id="178" dur="2000" fill="hold"/>
                                        <p:tgtEl>
                                          <p:spTgt spid="182"/>
                                        </p:tgtEl>
                                        <p:attrNameLst>
                                          <p:attrName>ppt_y</p:attrName>
                                        </p:attrNameLst>
                                      </p:cBhvr>
                                      <p:tavLst>
                                        <p:tav tm="0">
                                          <p:val>
                                            <p:strVal val="0-#ppt_h/2"/>
                                          </p:val>
                                        </p:tav>
                                        <p:tav tm="100000">
                                          <p:val>
                                            <p:strVal val="#ppt_y"/>
                                          </p:val>
                                        </p:tav>
                                      </p:tavLst>
                                    </p:anim>
                                  </p:childTnLst>
                                </p:cTn>
                              </p:par>
                            </p:childTnLst>
                          </p:cTn>
                        </p:par>
                        <p:par>
                          <p:cTn id="179" fill="hold">
                            <p:stCondLst>
                              <p:cond delay="70000"/>
                            </p:stCondLst>
                            <p:childTnLst>
                              <p:par>
                                <p:cTn id="180" presetID="2" presetClass="entr" presetSubtype="1" fill="hold" nodeType="afterEffect">
                                  <p:stCondLst>
                                    <p:cond delay="0"/>
                                  </p:stCondLst>
                                  <p:childTnLst>
                                    <p:set>
                                      <p:cBhvr>
                                        <p:cTn id="181" dur="1" fill="hold">
                                          <p:stCondLst>
                                            <p:cond delay="0"/>
                                          </p:stCondLst>
                                        </p:cTn>
                                        <p:tgtEl>
                                          <p:spTgt spid="187"/>
                                        </p:tgtEl>
                                        <p:attrNameLst>
                                          <p:attrName>style.visibility</p:attrName>
                                        </p:attrNameLst>
                                      </p:cBhvr>
                                      <p:to>
                                        <p:strVal val="visible"/>
                                      </p:to>
                                    </p:set>
                                    <p:anim calcmode="lin" valueType="num">
                                      <p:cBhvr additive="base">
                                        <p:cTn id="182" dur="2000" fill="hold"/>
                                        <p:tgtEl>
                                          <p:spTgt spid="187"/>
                                        </p:tgtEl>
                                        <p:attrNameLst>
                                          <p:attrName>ppt_x</p:attrName>
                                        </p:attrNameLst>
                                      </p:cBhvr>
                                      <p:tavLst>
                                        <p:tav tm="0">
                                          <p:val>
                                            <p:strVal val="#ppt_x"/>
                                          </p:val>
                                        </p:tav>
                                        <p:tav tm="100000">
                                          <p:val>
                                            <p:strVal val="#ppt_x"/>
                                          </p:val>
                                        </p:tav>
                                      </p:tavLst>
                                    </p:anim>
                                    <p:anim calcmode="lin" valueType="num">
                                      <p:cBhvr additive="base">
                                        <p:cTn id="183" dur="2000" fill="hold"/>
                                        <p:tgtEl>
                                          <p:spTgt spid="187"/>
                                        </p:tgtEl>
                                        <p:attrNameLst>
                                          <p:attrName>ppt_y</p:attrName>
                                        </p:attrNameLst>
                                      </p:cBhvr>
                                      <p:tavLst>
                                        <p:tav tm="0">
                                          <p:val>
                                            <p:strVal val="0-#ppt_h/2"/>
                                          </p:val>
                                        </p:tav>
                                        <p:tav tm="100000">
                                          <p:val>
                                            <p:strVal val="#ppt_y"/>
                                          </p:val>
                                        </p:tav>
                                      </p:tavLst>
                                    </p:anim>
                                  </p:childTnLst>
                                </p:cTn>
                              </p:par>
                            </p:childTnLst>
                          </p:cTn>
                        </p:par>
                        <p:par>
                          <p:cTn id="184" fill="hold">
                            <p:stCondLst>
                              <p:cond delay="72000"/>
                            </p:stCondLst>
                            <p:childTnLst>
                              <p:par>
                                <p:cTn id="185" presetID="2" presetClass="entr" presetSubtype="1" fill="hold" nodeType="afterEffect">
                                  <p:stCondLst>
                                    <p:cond delay="0"/>
                                  </p:stCondLst>
                                  <p:childTnLst>
                                    <p:set>
                                      <p:cBhvr>
                                        <p:cTn id="186" dur="1" fill="hold">
                                          <p:stCondLst>
                                            <p:cond delay="0"/>
                                          </p:stCondLst>
                                        </p:cTn>
                                        <p:tgtEl>
                                          <p:spTgt spid="192"/>
                                        </p:tgtEl>
                                        <p:attrNameLst>
                                          <p:attrName>style.visibility</p:attrName>
                                        </p:attrNameLst>
                                      </p:cBhvr>
                                      <p:to>
                                        <p:strVal val="visible"/>
                                      </p:to>
                                    </p:set>
                                    <p:anim calcmode="lin" valueType="num">
                                      <p:cBhvr additive="base">
                                        <p:cTn id="187" dur="2000" fill="hold"/>
                                        <p:tgtEl>
                                          <p:spTgt spid="192"/>
                                        </p:tgtEl>
                                        <p:attrNameLst>
                                          <p:attrName>ppt_x</p:attrName>
                                        </p:attrNameLst>
                                      </p:cBhvr>
                                      <p:tavLst>
                                        <p:tav tm="0">
                                          <p:val>
                                            <p:strVal val="#ppt_x"/>
                                          </p:val>
                                        </p:tav>
                                        <p:tav tm="100000">
                                          <p:val>
                                            <p:strVal val="#ppt_x"/>
                                          </p:val>
                                        </p:tav>
                                      </p:tavLst>
                                    </p:anim>
                                    <p:anim calcmode="lin" valueType="num">
                                      <p:cBhvr additive="base">
                                        <p:cTn id="188" dur="2000" fill="hold"/>
                                        <p:tgtEl>
                                          <p:spTgt spid="192"/>
                                        </p:tgtEl>
                                        <p:attrNameLst>
                                          <p:attrName>ppt_y</p:attrName>
                                        </p:attrNameLst>
                                      </p:cBhvr>
                                      <p:tavLst>
                                        <p:tav tm="0">
                                          <p:val>
                                            <p:strVal val="0-#ppt_h/2"/>
                                          </p:val>
                                        </p:tav>
                                        <p:tav tm="100000">
                                          <p:val>
                                            <p:strVal val="#ppt_y"/>
                                          </p:val>
                                        </p:tav>
                                      </p:tavLst>
                                    </p:anim>
                                  </p:childTnLst>
                                </p:cTn>
                              </p:par>
                            </p:childTnLst>
                          </p:cTn>
                        </p:par>
                        <p:par>
                          <p:cTn id="189" fill="hold">
                            <p:stCondLst>
                              <p:cond delay="74000"/>
                            </p:stCondLst>
                            <p:childTnLst>
                              <p:par>
                                <p:cTn id="190" presetID="2" presetClass="entr" presetSubtype="1" fill="hold" nodeType="afterEffect">
                                  <p:stCondLst>
                                    <p:cond delay="0"/>
                                  </p:stCondLst>
                                  <p:childTnLst>
                                    <p:set>
                                      <p:cBhvr>
                                        <p:cTn id="191" dur="1" fill="hold">
                                          <p:stCondLst>
                                            <p:cond delay="0"/>
                                          </p:stCondLst>
                                        </p:cTn>
                                        <p:tgtEl>
                                          <p:spTgt spid="197"/>
                                        </p:tgtEl>
                                        <p:attrNameLst>
                                          <p:attrName>style.visibility</p:attrName>
                                        </p:attrNameLst>
                                      </p:cBhvr>
                                      <p:to>
                                        <p:strVal val="visible"/>
                                      </p:to>
                                    </p:set>
                                    <p:anim calcmode="lin" valueType="num">
                                      <p:cBhvr additive="base">
                                        <p:cTn id="192" dur="2000" fill="hold"/>
                                        <p:tgtEl>
                                          <p:spTgt spid="197"/>
                                        </p:tgtEl>
                                        <p:attrNameLst>
                                          <p:attrName>ppt_x</p:attrName>
                                        </p:attrNameLst>
                                      </p:cBhvr>
                                      <p:tavLst>
                                        <p:tav tm="0">
                                          <p:val>
                                            <p:strVal val="#ppt_x"/>
                                          </p:val>
                                        </p:tav>
                                        <p:tav tm="100000">
                                          <p:val>
                                            <p:strVal val="#ppt_x"/>
                                          </p:val>
                                        </p:tav>
                                      </p:tavLst>
                                    </p:anim>
                                    <p:anim calcmode="lin" valueType="num">
                                      <p:cBhvr additive="base">
                                        <p:cTn id="193" dur="2000" fill="hold"/>
                                        <p:tgtEl>
                                          <p:spTgt spid="197"/>
                                        </p:tgtEl>
                                        <p:attrNameLst>
                                          <p:attrName>ppt_y</p:attrName>
                                        </p:attrNameLst>
                                      </p:cBhvr>
                                      <p:tavLst>
                                        <p:tav tm="0">
                                          <p:val>
                                            <p:strVal val="0-#ppt_h/2"/>
                                          </p:val>
                                        </p:tav>
                                        <p:tav tm="100000">
                                          <p:val>
                                            <p:strVal val="#ppt_y"/>
                                          </p:val>
                                        </p:tav>
                                      </p:tavLst>
                                    </p:anim>
                                  </p:childTnLst>
                                </p:cTn>
                              </p:par>
                            </p:childTnLst>
                          </p:cTn>
                        </p:par>
                        <p:par>
                          <p:cTn id="194" fill="hold">
                            <p:stCondLst>
                              <p:cond delay="76000"/>
                            </p:stCondLst>
                            <p:childTnLst>
                              <p:par>
                                <p:cTn id="195" presetID="2" presetClass="entr" presetSubtype="1" fill="hold" nodeType="afterEffect">
                                  <p:stCondLst>
                                    <p:cond delay="0"/>
                                  </p:stCondLst>
                                  <p:childTnLst>
                                    <p:set>
                                      <p:cBhvr>
                                        <p:cTn id="196" dur="1" fill="hold">
                                          <p:stCondLst>
                                            <p:cond delay="0"/>
                                          </p:stCondLst>
                                        </p:cTn>
                                        <p:tgtEl>
                                          <p:spTgt spid="202"/>
                                        </p:tgtEl>
                                        <p:attrNameLst>
                                          <p:attrName>style.visibility</p:attrName>
                                        </p:attrNameLst>
                                      </p:cBhvr>
                                      <p:to>
                                        <p:strVal val="visible"/>
                                      </p:to>
                                    </p:set>
                                    <p:anim calcmode="lin" valueType="num">
                                      <p:cBhvr additive="base">
                                        <p:cTn id="197" dur="2000" fill="hold"/>
                                        <p:tgtEl>
                                          <p:spTgt spid="202"/>
                                        </p:tgtEl>
                                        <p:attrNameLst>
                                          <p:attrName>ppt_x</p:attrName>
                                        </p:attrNameLst>
                                      </p:cBhvr>
                                      <p:tavLst>
                                        <p:tav tm="0">
                                          <p:val>
                                            <p:strVal val="#ppt_x"/>
                                          </p:val>
                                        </p:tav>
                                        <p:tav tm="100000">
                                          <p:val>
                                            <p:strVal val="#ppt_x"/>
                                          </p:val>
                                        </p:tav>
                                      </p:tavLst>
                                    </p:anim>
                                    <p:anim calcmode="lin" valueType="num">
                                      <p:cBhvr additive="base">
                                        <p:cTn id="198" dur="2000" fill="hold"/>
                                        <p:tgtEl>
                                          <p:spTgt spid="202"/>
                                        </p:tgtEl>
                                        <p:attrNameLst>
                                          <p:attrName>ppt_y</p:attrName>
                                        </p:attrNameLst>
                                      </p:cBhvr>
                                      <p:tavLst>
                                        <p:tav tm="0">
                                          <p:val>
                                            <p:strVal val="0-#ppt_h/2"/>
                                          </p:val>
                                        </p:tav>
                                        <p:tav tm="100000">
                                          <p:val>
                                            <p:strVal val="#ppt_y"/>
                                          </p:val>
                                        </p:tav>
                                      </p:tavLst>
                                    </p:anim>
                                  </p:childTnLst>
                                </p:cTn>
                              </p:par>
                            </p:childTnLst>
                          </p:cTn>
                        </p:par>
                        <p:par>
                          <p:cTn id="199" fill="hold">
                            <p:stCondLst>
                              <p:cond delay="78000"/>
                            </p:stCondLst>
                            <p:childTnLst>
                              <p:par>
                                <p:cTn id="200" presetID="2" presetClass="entr" presetSubtype="1" fill="hold" nodeType="afterEffect">
                                  <p:stCondLst>
                                    <p:cond delay="0"/>
                                  </p:stCondLst>
                                  <p:childTnLst>
                                    <p:set>
                                      <p:cBhvr>
                                        <p:cTn id="201" dur="1" fill="hold">
                                          <p:stCondLst>
                                            <p:cond delay="0"/>
                                          </p:stCondLst>
                                        </p:cTn>
                                        <p:tgtEl>
                                          <p:spTgt spid="6"/>
                                        </p:tgtEl>
                                        <p:attrNameLst>
                                          <p:attrName>style.visibility</p:attrName>
                                        </p:attrNameLst>
                                      </p:cBhvr>
                                      <p:to>
                                        <p:strVal val="visible"/>
                                      </p:to>
                                    </p:set>
                                    <p:anim calcmode="lin" valueType="num">
                                      <p:cBhvr additive="base">
                                        <p:cTn id="202" dur="2000" fill="hold"/>
                                        <p:tgtEl>
                                          <p:spTgt spid="6"/>
                                        </p:tgtEl>
                                        <p:attrNameLst>
                                          <p:attrName>ppt_x</p:attrName>
                                        </p:attrNameLst>
                                      </p:cBhvr>
                                      <p:tavLst>
                                        <p:tav tm="0">
                                          <p:val>
                                            <p:strVal val="#ppt_x"/>
                                          </p:val>
                                        </p:tav>
                                        <p:tav tm="100000">
                                          <p:val>
                                            <p:strVal val="#ppt_x"/>
                                          </p:val>
                                        </p:tav>
                                      </p:tavLst>
                                    </p:anim>
                                    <p:anim calcmode="lin" valueType="num">
                                      <p:cBhvr additive="base">
                                        <p:cTn id="203" dur="2000" fill="hold"/>
                                        <p:tgtEl>
                                          <p:spTgt spid="6"/>
                                        </p:tgtEl>
                                        <p:attrNameLst>
                                          <p:attrName>ppt_y</p:attrName>
                                        </p:attrNameLst>
                                      </p:cBhvr>
                                      <p:tavLst>
                                        <p:tav tm="0">
                                          <p:val>
                                            <p:strVal val="0-#ppt_h/2"/>
                                          </p:val>
                                        </p:tav>
                                        <p:tav tm="100000">
                                          <p:val>
                                            <p:strVal val="#ppt_y"/>
                                          </p:val>
                                        </p:tav>
                                      </p:tavLst>
                                    </p:anim>
                                  </p:childTnLst>
                                </p:cTn>
                              </p:par>
                            </p:childTnLst>
                          </p:cTn>
                        </p:par>
                        <p:par>
                          <p:cTn id="204" fill="hold">
                            <p:stCondLst>
                              <p:cond delay="80000"/>
                            </p:stCondLst>
                            <p:childTnLst>
                              <p:par>
                                <p:cTn id="205" presetID="2" presetClass="entr" presetSubtype="1" fill="hold" nodeType="afterEffect">
                                  <p:stCondLst>
                                    <p:cond delay="0"/>
                                  </p:stCondLst>
                                  <p:childTnLst>
                                    <p:set>
                                      <p:cBhvr>
                                        <p:cTn id="206" dur="1" fill="hold">
                                          <p:stCondLst>
                                            <p:cond delay="0"/>
                                          </p:stCondLst>
                                        </p:cTn>
                                        <p:tgtEl>
                                          <p:spTgt spid="207"/>
                                        </p:tgtEl>
                                        <p:attrNameLst>
                                          <p:attrName>style.visibility</p:attrName>
                                        </p:attrNameLst>
                                      </p:cBhvr>
                                      <p:to>
                                        <p:strVal val="visible"/>
                                      </p:to>
                                    </p:set>
                                    <p:anim calcmode="lin" valueType="num">
                                      <p:cBhvr additive="base">
                                        <p:cTn id="207" dur="2000" fill="hold"/>
                                        <p:tgtEl>
                                          <p:spTgt spid="207"/>
                                        </p:tgtEl>
                                        <p:attrNameLst>
                                          <p:attrName>ppt_x</p:attrName>
                                        </p:attrNameLst>
                                      </p:cBhvr>
                                      <p:tavLst>
                                        <p:tav tm="0">
                                          <p:val>
                                            <p:strVal val="#ppt_x"/>
                                          </p:val>
                                        </p:tav>
                                        <p:tav tm="100000">
                                          <p:val>
                                            <p:strVal val="#ppt_x"/>
                                          </p:val>
                                        </p:tav>
                                      </p:tavLst>
                                    </p:anim>
                                    <p:anim calcmode="lin" valueType="num">
                                      <p:cBhvr additive="base">
                                        <p:cTn id="208" dur="2000" fill="hold"/>
                                        <p:tgtEl>
                                          <p:spTgt spid="207"/>
                                        </p:tgtEl>
                                        <p:attrNameLst>
                                          <p:attrName>ppt_y</p:attrName>
                                        </p:attrNameLst>
                                      </p:cBhvr>
                                      <p:tavLst>
                                        <p:tav tm="0">
                                          <p:val>
                                            <p:strVal val="0-#ppt_h/2"/>
                                          </p:val>
                                        </p:tav>
                                        <p:tav tm="100000">
                                          <p:val>
                                            <p:strVal val="#ppt_y"/>
                                          </p:val>
                                        </p:tav>
                                      </p:tavLst>
                                    </p:anim>
                                  </p:childTnLst>
                                </p:cTn>
                              </p:par>
                            </p:childTnLst>
                          </p:cTn>
                        </p:par>
                        <p:par>
                          <p:cTn id="209" fill="hold">
                            <p:stCondLst>
                              <p:cond delay="82000"/>
                            </p:stCondLst>
                            <p:childTnLst>
                              <p:par>
                                <p:cTn id="210" presetID="2" presetClass="entr" presetSubtype="1" fill="hold" nodeType="afterEffect">
                                  <p:stCondLst>
                                    <p:cond delay="0"/>
                                  </p:stCondLst>
                                  <p:childTnLst>
                                    <p:set>
                                      <p:cBhvr>
                                        <p:cTn id="211" dur="1" fill="hold">
                                          <p:stCondLst>
                                            <p:cond delay="0"/>
                                          </p:stCondLst>
                                        </p:cTn>
                                        <p:tgtEl>
                                          <p:spTgt spid="212"/>
                                        </p:tgtEl>
                                        <p:attrNameLst>
                                          <p:attrName>style.visibility</p:attrName>
                                        </p:attrNameLst>
                                      </p:cBhvr>
                                      <p:to>
                                        <p:strVal val="visible"/>
                                      </p:to>
                                    </p:set>
                                    <p:anim calcmode="lin" valueType="num">
                                      <p:cBhvr additive="base">
                                        <p:cTn id="212" dur="2000" fill="hold"/>
                                        <p:tgtEl>
                                          <p:spTgt spid="212"/>
                                        </p:tgtEl>
                                        <p:attrNameLst>
                                          <p:attrName>ppt_x</p:attrName>
                                        </p:attrNameLst>
                                      </p:cBhvr>
                                      <p:tavLst>
                                        <p:tav tm="0">
                                          <p:val>
                                            <p:strVal val="#ppt_x"/>
                                          </p:val>
                                        </p:tav>
                                        <p:tav tm="100000">
                                          <p:val>
                                            <p:strVal val="#ppt_x"/>
                                          </p:val>
                                        </p:tav>
                                      </p:tavLst>
                                    </p:anim>
                                    <p:anim calcmode="lin" valueType="num">
                                      <p:cBhvr additive="base">
                                        <p:cTn id="213" dur="2000" fill="hold"/>
                                        <p:tgtEl>
                                          <p:spTgt spid="212"/>
                                        </p:tgtEl>
                                        <p:attrNameLst>
                                          <p:attrName>ppt_y</p:attrName>
                                        </p:attrNameLst>
                                      </p:cBhvr>
                                      <p:tavLst>
                                        <p:tav tm="0">
                                          <p:val>
                                            <p:strVal val="0-#ppt_h/2"/>
                                          </p:val>
                                        </p:tav>
                                        <p:tav tm="100000">
                                          <p:val>
                                            <p:strVal val="#ppt_y"/>
                                          </p:val>
                                        </p:tav>
                                      </p:tavLst>
                                    </p:anim>
                                  </p:childTnLst>
                                </p:cTn>
                              </p:par>
                            </p:childTnLst>
                          </p:cTn>
                        </p:par>
                        <p:par>
                          <p:cTn id="214" fill="hold">
                            <p:stCondLst>
                              <p:cond delay="84000"/>
                            </p:stCondLst>
                            <p:childTnLst>
                              <p:par>
                                <p:cTn id="215" presetID="2" presetClass="entr" presetSubtype="1" fill="hold" nodeType="afterEffect">
                                  <p:stCondLst>
                                    <p:cond delay="0"/>
                                  </p:stCondLst>
                                  <p:childTnLst>
                                    <p:set>
                                      <p:cBhvr>
                                        <p:cTn id="216" dur="1" fill="hold">
                                          <p:stCondLst>
                                            <p:cond delay="0"/>
                                          </p:stCondLst>
                                        </p:cTn>
                                        <p:tgtEl>
                                          <p:spTgt spid="217"/>
                                        </p:tgtEl>
                                        <p:attrNameLst>
                                          <p:attrName>style.visibility</p:attrName>
                                        </p:attrNameLst>
                                      </p:cBhvr>
                                      <p:to>
                                        <p:strVal val="visible"/>
                                      </p:to>
                                    </p:set>
                                    <p:anim calcmode="lin" valueType="num">
                                      <p:cBhvr additive="base">
                                        <p:cTn id="217" dur="2000" fill="hold"/>
                                        <p:tgtEl>
                                          <p:spTgt spid="217"/>
                                        </p:tgtEl>
                                        <p:attrNameLst>
                                          <p:attrName>ppt_x</p:attrName>
                                        </p:attrNameLst>
                                      </p:cBhvr>
                                      <p:tavLst>
                                        <p:tav tm="0">
                                          <p:val>
                                            <p:strVal val="#ppt_x"/>
                                          </p:val>
                                        </p:tav>
                                        <p:tav tm="100000">
                                          <p:val>
                                            <p:strVal val="#ppt_x"/>
                                          </p:val>
                                        </p:tav>
                                      </p:tavLst>
                                    </p:anim>
                                    <p:anim calcmode="lin" valueType="num">
                                      <p:cBhvr additive="base">
                                        <p:cTn id="218" dur="2000" fill="hold"/>
                                        <p:tgtEl>
                                          <p:spTgt spid="217"/>
                                        </p:tgtEl>
                                        <p:attrNameLst>
                                          <p:attrName>ppt_y</p:attrName>
                                        </p:attrNameLst>
                                      </p:cBhvr>
                                      <p:tavLst>
                                        <p:tav tm="0">
                                          <p:val>
                                            <p:strVal val="0-#ppt_h/2"/>
                                          </p:val>
                                        </p:tav>
                                        <p:tav tm="100000">
                                          <p:val>
                                            <p:strVal val="#ppt_y"/>
                                          </p:val>
                                        </p:tav>
                                      </p:tavLst>
                                    </p:anim>
                                  </p:childTnLst>
                                </p:cTn>
                              </p:par>
                            </p:childTnLst>
                          </p:cTn>
                        </p:par>
                        <p:par>
                          <p:cTn id="219" fill="hold">
                            <p:stCondLst>
                              <p:cond delay="86000"/>
                            </p:stCondLst>
                            <p:childTnLst>
                              <p:par>
                                <p:cTn id="220" presetID="2" presetClass="entr" presetSubtype="1" fill="hold" nodeType="afterEffect">
                                  <p:stCondLst>
                                    <p:cond delay="0"/>
                                  </p:stCondLst>
                                  <p:childTnLst>
                                    <p:set>
                                      <p:cBhvr>
                                        <p:cTn id="221" dur="1" fill="hold">
                                          <p:stCondLst>
                                            <p:cond delay="0"/>
                                          </p:stCondLst>
                                        </p:cTn>
                                        <p:tgtEl>
                                          <p:spTgt spid="222"/>
                                        </p:tgtEl>
                                        <p:attrNameLst>
                                          <p:attrName>style.visibility</p:attrName>
                                        </p:attrNameLst>
                                      </p:cBhvr>
                                      <p:to>
                                        <p:strVal val="visible"/>
                                      </p:to>
                                    </p:set>
                                    <p:anim calcmode="lin" valueType="num">
                                      <p:cBhvr additive="base">
                                        <p:cTn id="222" dur="2000" fill="hold"/>
                                        <p:tgtEl>
                                          <p:spTgt spid="222"/>
                                        </p:tgtEl>
                                        <p:attrNameLst>
                                          <p:attrName>ppt_x</p:attrName>
                                        </p:attrNameLst>
                                      </p:cBhvr>
                                      <p:tavLst>
                                        <p:tav tm="0">
                                          <p:val>
                                            <p:strVal val="#ppt_x"/>
                                          </p:val>
                                        </p:tav>
                                        <p:tav tm="100000">
                                          <p:val>
                                            <p:strVal val="#ppt_x"/>
                                          </p:val>
                                        </p:tav>
                                      </p:tavLst>
                                    </p:anim>
                                    <p:anim calcmode="lin" valueType="num">
                                      <p:cBhvr additive="base">
                                        <p:cTn id="223" dur="2000" fill="hold"/>
                                        <p:tgtEl>
                                          <p:spTgt spid="222"/>
                                        </p:tgtEl>
                                        <p:attrNameLst>
                                          <p:attrName>ppt_y</p:attrName>
                                        </p:attrNameLst>
                                      </p:cBhvr>
                                      <p:tavLst>
                                        <p:tav tm="0">
                                          <p:val>
                                            <p:strVal val="0-#ppt_h/2"/>
                                          </p:val>
                                        </p:tav>
                                        <p:tav tm="100000">
                                          <p:val>
                                            <p:strVal val="#ppt_y"/>
                                          </p:val>
                                        </p:tav>
                                      </p:tavLst>
                                    </p:anim>
                                  </p:childTnLst>
                                </p:cTn>
                              </p:par>
                            </p:childTnLst>
                          </p:cTn>
                        </p:par>
                        <p:par>
                          <p:cTn id="224" fill="hold">
                            <p:stCondLst>
                              <p:cond delay="88000"/>
                            </p:stCondLst>
                            <p:childTnLst>
                              <p:par>
                                <p:cTn id="225" presetID="2" presetClass="entr" presetSubtype="1" fill="hold" nodeType="afterEffect">
                                  <p:stCondLst>
                                    <p:cond delay="0"/>
                                  </p:stCondLst>
                                  <p:childTnLst>
                                    <p:set>
                                      <p:cBhvr>
                                        <p:cTn id="226" dur="1" fill="hold">
                                          <p:stCondLst>
                                            <p:cond delay="0"/>
                                          </p:stCondLst>
                                        </p:cTn>
                                        <p:tgtEl>
                                          <p:spTgt spid="227"/>
                                        </p:tgtEl>
                                        <p:attrNameLst>
                                          <p:attrName>style.visibility</p:attrName>
                                        </p:attrNameLst>
                                      </p:cBhvr>
                                      <p:to>
                                        <p:strVal val="visible"/>
                                      </p:to>
                                    </p:set>
                                    <p:anim calcmode="lin" valueType="num">
                                      <p:cBhvr additive="base">
                                        <p:cTn id="227" dur="2000" fill="hold"/>
                                        <p:tgtEl>
                                          <p:spTgt spid="227"/>
                                        </p:tgtEl>
                                        <p:attrNameLst>
                                          <p:attrName>ppt_x</p:attrName>
                                        </p:attrNameLst>
                                      </p:cBhvr>
                                      <p:tavLst>
                                        <p:tav tm="0">
                                          <p:val>
                                            <p:strVal val="#ppt_x"/>
                                          </p:val>
                                        </p:tav>
                                        <p:tav tm="100000">
                                          <p:val>
                                            <p:strVal val="#ppt_x"/>
                                          </p:val>
                                        </p:tav>
                                      </p:tavLst>
                                    </p:anim>
                                    <p:anim calcmode="lin" valueType="num">
                                      <p:cBhvr additive="base">
                                        <p:cTn id="228" dur="2000" fill="hold"/>
                                        <p:tgtEl>
                                          <p:spTgt spid="227"/>
                                        </p:tgtEl>
                                        <p:attrNameLst>
                                          <p:attrName>ppt_y</p:attrName>
                                        </p:attrNameLst>
                                      </p:cBhvr>
                                      <p:tavLst>
                                        <p:tav tm="0">
                                          <p:val>
                                            <p:strVal val="0-#ppt_h/2"/>
                                          </p:val>
                                        </p:tav>
                                        <p:tav tm="100000">
                                          <p:val>
                                            <p:strVal val="#ppt_y"/>
                                          </p:val>
                                        </p:tav>
                                      </p:tavLst>
                                    </p:anim>
                                  </p:childTnLst>
                                </p:cTn>
                              </p:par>
                            </p:childTnLst>
                          </p:cTn>
                        </p:par>
                        <p:par>
                          <p:cTn id="229" fill="hold">
                            <p:stCondLst>
                              <p:cond delay="90000"/>
                            </p:stCondLst>
                            <p:childTnLst>
                              <p:par>
                                <p:cTn id="230" presetID="2" presetClass="entr" presetSubtype="1" fill="hold" nodeType="afterEffect">
                                  <p:stCondLst>
                                    <p:cond delay="0"/>
                                  </p:stCondLst>
                                  <p:childTnLst>
                                    <p:set>
                                      <p:cBhvr>
                                        <p:cTn id="231" dur="1" fill="hold">
                                          <p:stCondLst>
                                            <p:cond delay="0"/>
                                          </p:stCondLst>
                                        </p:cTn>
                                        <p:tgtEl>
                                          <p:spTgt spid="232"/>
                                        </p:tgtEl>
                                        <p:attrNameLst>
                                          <p:attrName>style.visibility</p:attrName>
                                        </p:attrNameLst>
                                      </p:cBhvr>
                                      <p:to>
                                        <p:strVal val="visible"/>
                                      </p:to>
                                    </p:set>
                                    <p:anim calcmode="lin" valueType="num">
                                      <p:cBhvr additive="base">
                                        <p:cTn id="232" dur="2000" fill="hold"/>
                                        <p:tgtEl>
                                          <p:spTgt spid="232"/>
                                        </p:tgtEl>
                                        <p:attrNameLst>
                                          <p:attrName>ppt_x</p:attrName>
                                        </p:attrNameLst>
                                      </p:cBhvr>
                                      <p:tavLst>
                                        <p:tav tm="0">
                                          <p:val>
                                            <p:strVal val="#ppt_x"/>
                                          </p:val>
                                        </p:tav>
                                        <p:tav tm="100000">
                                          <p:val>
                                            <p:strVal val="#ppt_x"/>
                                          </p:val>
                                        </p:tav>
                                      </p:tavLst>
                                    </p:anim>
                                    <p:anim calcmode="lin" valueType="num">
                                      <p:cBhvr additive="base">
                                        <p:cTn id="233" dur="2000" fill="hold"/>
                                        <p:tgtEl>
                                          <p:spTgt spid="232"/>
                                        </p:tgtEl>
                                        <p:attrNameLst>
                                          <p:attrName>ppt_y</p:attrName>
                                        </p:attrNameLst>
                                      </p:cBhvr>
                                      <p:tavLst>
                                        <p:tav tm="0">
                                          <p:val>
                                            <p:strVal val="0-#ppt_h/2"/>
                                          </p:val>
                                        </p:tav>
                                        <p:tav tm="100000">
                                          <p:val>
                                            <p:strVal val="#ppt_y"/>
                                          </p:val>
                                        </p:tav>
                                      </p:tavLst>
                                    </p:anim>
                                  </p:childTnLst>
                                </p:cTn>
                              </p:par>
                            </p:childTnLst>
                          </p:cTn>
                        </p:par>
                        <p:par>
                          <p:cTn id="234" fill="hold">
                            <p:stCondLst>
                              <p:cond delay="92000"/>
                            </p:stCondLst>
                            <p:childTnLst>
                              <p:par>
                                <p:cTn id="235" presetID="2" presetClass="entr" presetSubtype="1" fill="hold" nodeType="afterEffect">
                                  <p:stCondLst>
                                    <p:cond delay="0"/>
                                  </p:stCondLst>
                                  <p:childTnLst>
                                    <p:set>
                                      <p:cBhvr>
                                        <p:cTn id="236" dur="1" fill="hold">
                                          <p:stCondLst>
                                            <p:cond delay="0"/>
                                          </p:stCondLst>
                                        </p:cTn>
                                        <p:tgtEl>
                                          <p:spTgt spid="237"/>
                                        </p:tgtEl>
                                        <p:attrNameLst>
                                          <p:attrName>style.visibility</p:attrName>
                                        </p:attrNameLst>
                                      </p:cBhvr>
                                      <p:to>
                                        <p:strVal val="visible"/>
                                      </p:to>
                                    </p:set>
                                    <p:anim calcmode="lin" valueType="num">
                                      <p:cBhvr additive="base">
                                        <p:cTn id="237" dur="2000" fill="hold"/>
                                        <p:tgtEl>
                                          <p:spTgt spid="237"/>
                                        </p:tgtEl>
                                        <p:attrNameLst>
                                          <p:attrName>ppt_x</p:attrName>
                                        </p:attrNameLst>
                                      </p:cBhvr>
                                      <p:tavLst>
                                        <p:tav tm="0">
                                          <p:val>
                                            <p:strVal val="#ppt_x"/>
                                          </p:val>
                                        </p:tav>
                                        <p:tav tm="100000">
                                          <p:val>
                                            <p:strVal val="#ppt_x"/>
                                          </p:val>
                                        </p:tav>
                                      </p:tavLst>
                                    </p:anim>
                                    <p:anim calcmode="lin" valueType="num">
                                      <p:cBhvr additive="base">
                                        <p:cTn id="238" dur="2000" fill="hold"/>
                                        <p:tgtEl>
                                          <p:spTgt spid="237"/>
                                        </p:tgtEl>
                                        <p:attrNameLst>
                                          <p:attrName>ppt_y</p:attrName>
                                        </p:attrNameLst>
                                      </p:cBhvr>
                                      <p:tavLst>
                                        <p:tav tm="0">
                                          <p:val>
                                            <p:strVal val="0-#ppt_h/2"/>
                                          </p:val>
                                        </p:tav>
                                        <p:tav tm="100000">
                                          <p:val>
                                            <p:strVal val="#ppt_y"/>
                                          </p:val>
                                        </p:tav>
                                      </p:tavLst>
                                    </p:anim>
                                  </p:childTnLst>
                                </p:cTn>
                              </p:par>
                            </p:childTnLst>
                          </p:cTn>
                        </p:par>
                        <p:par>
                          <p:cTn id="239" fill="hold">
                            <p:stCondLst>
                              <p:cond delay="94000"/>
                            </p:stCondLst>
                            <p:childTnLst>
                              <p:par>
                                <p:cTn id="240" presetID="2" presetClass="entr" presetSubtype="1" fill="hold" nodeType="afterEffect">
                                  <p:stCondLst>
                                    <p:cond delay="0"/>
                                  </p:stCondLst>
                                  <p:childTnLst>
                                    <p:set>
                                      <p:cBhvr>
                                        <p:cTn id="241" dur="1" fill="hold">
                                          <p:stCondLst>
                                            <p:cond delay="0"/>
                                          </p:stCondLst>
                                        </p:cTn>
                                        <p:tgtEl>
                                          <p:spTgt spid="242"/>
                                        </p:tgtEl>
                                        <p:attrNameLst>
                                          <p:attrName>style.visibility</p:attrName>
                                        </p:attrNameLst>
                                      </p:cBhvr>
                                      <p:to>
                                        <p:strVal val="visible"/>
                                      </p:to>
                                    </p:set>
                                    <p:anim calcmode="lin" valueType="num">
                                      <p:cBhvr additive="base">
                                        <p:cTn id="242" dur="2000" fill="hold"/>
                                        <p:tgtEl>
                                          <p:spTgt spid="242"/>
                                        </p:tgtEl>
                                        <p:attrNameLst>
                                          <p:attrName>ppt_x</p:attrName>
                                        </p:attrNameLst>
                                      </p:cBhvr>
                                      <p:tavLst>
                                        <p:tav tm="0">
                                          <p:val>
                                            <p:strVal val="#ppt_x"/>
                                          </p:val>
                                        </p:tav>
                                        <p:tav tm="100000">
                                          <p:val>
                                            <p:strVal val="#ppt_x"/>
                                          </p:val>
                                        </p:tav>
                                      </p:tavLst>
                                    </p:anim>
                                    <p:anim calcmode="lin" valueType="num">
                                      <p:cBhvr additive="base">
                                        <p:cTn id="243" dur="2000" fill="hold"/>
                                        <p:tgtEl>
                                          <p:spTgt spid="24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95275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Antworten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15600" y="247046"/>
            <a:ext cx="1441727" cy="476854"/>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Vokabeln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2" name="Table 246">
            <a:extLst>
              <a:ext uri="{FF2B5EF4-FFF2-40B4-BE49-F238E27FC236}">
                <a16:creationId xmlns:a16="http://schemas.microsoft.com/office/drawing/2014/main" id="{753D1E8B-2428-48C5-AE34-420CAFD555A7}"/>
              </a:ext>
            </a:extLst>
          </p:cNvPr>
          <p:cNvGraphicFramePr>
            <a:graphicFrameLocks noGrp="1"/>
          </p:cNvGraphicFramePr>
          <p:nvPr>
            <p:extLst>
              <p:ext uri="{D42A27DB-BD31-4B8C-83A1-F6EECF244321}">
                <p14:modId xmlns:p14="http://schemas.microsoft.com/office/powerpoint/2010/main" val="2324904838"/>
              </p:ext>
            </p:extLst>
          </p:nvPr>
        </p:nvGraphicFramePr>
        <p:xfrm>
          <a:off x="3305464" y="389965"/>
          <a:ext cx="2745711" cy="5486400"/>
        </p:xfrm>
        <a:graphic>
          <a:graphicData uri="http://schemas.openxmlformats.org/drawingml/2006/table">
            <a:tbl>
              <a:tblPr firstRow="1" bandRow="1">
                <a:tableStyleId>{5940675A-B579-460E-94D1-54222C63F5DA}</a:tableStyleId>
              </a:tblPr>
              <a:tblGrid>
                <a:gridCol w="2745711">
                  <a:extLst>
                    <a:ext uri="{9D8B030D-6E8A-4147-A177-3AD203B41FA5}">
                      <a16:colId xmlns:a16="http://schemas.microsoft.com/office/drawing/2014/main" val="2963569290"/>
                    </a:ext>
                  </a:extLst>
                </a:gridCol>
              </a:tblGrid>
              <a:tr h="411001">
                <a:tc>
                  <a:txBody>
                    <a:bodyPr/>
                    <a:lstStyle/>
                    <a:p>
                      <a:pPr algn="l">
                        <a:lnSpc>
                          <a:spcPct val="100000"/>
                        </a:lnSpc>
                      </a:pPr>
                      <a:r>
                        <a:rPr lang="en-GB" sz="2400" dirty="0">
                          <a:solidFill>
                            <a:schemeClr val="accent5">
                              <a:lumMod val="50000"/>
                            </a:schemeClr>
                          </a:solidFill>
                        </a:rPr>
                        <a:t>1) </a:t>
                      </a:r>
                      <a:r>
                        <a:rPr lang="en-GB" sz="2400" dirty="0" err="1">
                          <a:solidFill>
                            <a:schemeClr val="accent5">
                              <a:lumMod val="50000"/>
                            </a:schemeClr>
                          </a:solidFill>
                        </a:rPr>
                        <a:t>zu</a:t>
                      </a:r>
                      <a:r>
                        <a:rPr lang="en-GB" sz="2400" dirty="0">
                          <a:solidFill>
                            <a:schemeClr val="accent5">
                              <a:lumMod val="50000"/>
                            </a:schemeClr>
                          </a:solidFill>
                        </a:rPr>
                        <a:t> </a:t>
                      </a:r>
                      <a:r>
                        <a:rPr lang="en-GB" sz="2400" dirty="0" err="1">
                          <a:solidFill>
                            <a:schemeClr val="accent5">
                              <a:lumMod val="50000"/>
                            </a:schemeClr>
                          </a:solidFill>
                        </a:rPr>
                        <a:t>Hause</a:t>
                      </a:r>
                      <a:endParaRPr lang="en-GB" sz="2400" dirty="0">
                        <a:solidFill>
                          <a:schemeClr val="accent5">
                            <a:lumMod val="50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8041685"/>
                  </a:ext>
                </a:extLst>
              </a:tr>
              <a:tr h="411001">
                <a:tc>
                  <a:txBody>
                    <a:bodyPr/>
                    <a:lstStyle/>
                    <a:p>
                      <a:pPr algn="l">
                        <a:lnSpc>
                          <a:spcPct val="100000"/>
                        </a:lnSpc>
                      </a:pPr>
                      <a:r>
                        <a:rPr lang="en-GB" sz="2400" dirty="0">
                          <a:solidFill>
                            <a:schemeClr val="accent5">
                              <a:lumMod val="50000"/>
                            </a:schemeClr>
                          </a:solidFill>
                        </a:rPr>
                        <a:t>2) Wien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93058804"/>
                  </a:ext>
                </a:extLst>
              </a:tr>
              <a:tr h="411001">
                <a:tc>
                  <a:txBody>
                    <a:bodyPr/>
                    <a:lstStyle/>
                    <a:p>
                      <a:pPr algn="l">
                        <a:lnSpc>
                          <a:spcPct val="100000"/>
                        </a:lnSpc>
                      </a:pPr>
                      <a:r>
                        <a:rPr lang="en-GB" sz="2400" dirty="0">
                          <a:solidFill>
                            <a:schemeClr val="accent5">
                              <a:lumMod val="50000"/>
                            </a:schemeClr>
                          </a:solidFill>
                        </a:rPr>
                        <a:t>3) </a:t>
                      </a:r>
                      <a:r>
                        <a:rPr lang="en-GB" sz="2400" dirty="0" err="1">
                          <a:solidFill>
                            <a:schemeClr val="accent5">
                              <a:lumMod val="50000"/>
                            </a:schemeClr>
                          </a:solidFill>
                        </a:rPr>
                        <a:t>etwas</a:t>
                      </a:r>
                      <a:endParaRPr lang="en-GB" sz="2400" dirty="0">
                        <a:solidFill>
                          <a:schemeClr val="accent5">
                            <a:lumMod val="50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03053230"/>
                  </a:ext>
                </a:extLst>
              </a:tr>
              <a:tr h="411001">
                <a:tc>
                  <a:txBody>
                    <a:bodyPr/>
                    <a:lstStyle/>
                    <a:p>
                      <a:pPr algn="l">
                        <a:lnSpc>
                          <a:spcPct val="100000"/>
                        </a:lnSpc>
                      </a:pPr>
                      <a:r>
                        <a:rPr lang="en-GB" sz="2400" dirty="0">
                          <a:solidFill>
                            <a:schemeClr val="accent5">
                              <a:lumMod val="50000"/>
                            </a:schemeClr>
                          </a:solidFill>
                        </a:rPr>
                        <a:t>4) </a:t>
                      </a:r>
                      <a:r>
                        <a:rPr lang="en-GB" sz="2400" dirty="0" err="1">
                          <a:solidFill>
                            <a:schemeClr val="accent5">
                              <a:lumMod val="50000"/>
                            </a:schemeClr>
                          </a:solidFill>
                        </a:rPr>
                        <a:t>aber</a:t>
                      </a:r>
                      <a:endParaRPr lang="en-GB" sz="2400" dirty="0">
                        <a:solidFill>
                          <a:schemeClr val="accent5">
                            <a:lumMod val="50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39768333"/>
                  </a:ext>
                </a:extLst>
              </a:tr>
              <a:tr h="411001">
                <a:tc>
                  <a:txBody>
                    <a:bodyPr/>
                    <a:lstStyle/>
                    <a:p>
                      <a:pPr algn="l">
                        <a:lnSpc>
                          <a:spcPct val="100000"/>
                        </a:lnSpc>
                      </a:pPr>
                      <a:r>
                        <a:rPr lang="en-GB" sz="2400" dirty="0">
                          <a:solidFill>
                            <a:schemeClr val="accent5">
                              <a:lumMod val="50000"/>
                            </a:schemeClr>
                          </a:solidFill>
                        </a:rPr>
                        <a:t>5) die Schweiz</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89287764"/>
                  </a:ext>
                </a:extLst>
              </a:tr>
              <a:tr h="411001">
                <a:tc>
                  <a:txBody>
                    <a:bodyPr/>
                    <a:lstStyle/>
                    <a:p>
                      <a:pPr algn="l">
                        <a:lnSpc>
                          <a:spcPct val="100000"/>
                        </a:lnSpc>
                      </a:pPr>
                      <a:r>
                        <a:rPr lang="en-GB" sz="2400" dirty="0">
                          <a:solidFill>
                            <a:schemeClr val="accent5">
                              <a:lumMod val="50000"/>
                            </a:schemeClr>
                          </a:solidFill>
                        </a:rPr>
                        <a:t>6) </a:t>
                      </a:r>
                      <a:r>
                        <a:rPr lang="en-GB" sz="2400" dirty="0" err="1">
                          <a:solidFill>
                            <a:schemeClr val="accent5">
                              <a:lumMod val="50000"/>
                            </a:schemeClr>
                          </a:solidFill>
                        </a:rPr>
                        <a:t>auch</a:t>
                      </a:r>
                      <a:endParaRPr lang="en-GB" sz="2400" dirty="0">
                        <a:solidFill>
                          <a:schemeClr val="accent5">
                            <a:lumMod val="50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88608219"/>
                  </a:ext>
                </a:extLst>
              </a:tr>
              <a:tr h="411001">
                <a:tc>
                  <a:txBody>
                    <a:bodyPr/>
                    <a:lstStyle/>
                    <a:p>
                      <a:pPr algn="l">
                        <a:lnSpc>
                          <a:spcPct val="100000"/>
                        </a:lnSpc>
                      </a:pPr>
                      <a:r>
                        <a:rPr lang="en-GB" sz="2400" dirty="0">
                          <a:solidFill>
                            <a:schemeClr val="accent5">
                              <a:lumMod val="50000"/>
                            </a:schemeClr>
                          </a:solidFill>
                        </a:rPr>
                        <a:t>7) es </a:t>
                      </a:r>
                      <a:r>
                        <a:rPr lang="en-GB" sz="2400" dirty="0" err="1">
                          <a:solidFill>
                            <a:schemeClr val="accent5">
                              <a:lumMod val="50000"/>
                            </a:schemeClr>
                          </a:solidFill>
                        </a:rPr>
                        <a:t>gibt</a:t>
                      </a:r>
                      <a:endParaRPr lang="en-GB" sz="2400" dirty="0">
                        <a:solidFill>
                          <a:schemeClr val="accent5">
                            <a:lumMod val="50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60357802"/>
                  </a:ext>
                </a:extLst>
              </a:tr>
              <a:tr h="411001">
                <a:tc>
                  <a:txBody>
                    <a:bodyPr/>
                    <a:lstStyle/>
                    <a:p>
                      <a:pPr algn="l">
                        <a:lnSpc>
                          <a:spcPct val="100000"/>
                        </a:lnSpc>
                      </a:pPr>
                      <a:r>
                        <a:rPr lang="en-GB" sz="2400" dirty="0">
                          <a:solidFill>
                            <a:schemeClr val="accent5">
                              <a:lumMod val="50000"/>
                            </a:schemeClr>
                          </a:solidFill>
                        </a:rPr>
                        <a:t>8) </a:t>
                      </a:r>
                      <a:r>
                        <a:rPr lang="en-GB" sz="2400" dirty="0" err="1">
                          <a:solidFill>
                            <a:schemeClr val="accent5">
                              <a:lumMod val="50000"/>
                            </a:schemeClr>
                          </a:solidFill>
                        </a:rPr>
                        <a:t>bitte</a:t>
                      </a:r>
                      <a:endParaRPr lang="en-GB" sz="2400" dirty="0">
                        <a:solidFill>
                          <a:schemeClr val="accent5">
                            <a:lumMod val="50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12510725"/>
                  </a:ext>
                </a:extLst>
              </a:tr>
              <a:tr h="411001">
                <a:tc>
                  <a:txBody>
                    <a:bodyPr/>
                    <a:lstStyle/>
                    <a:p>
                      <a:pPr algn="l">
                        <a:lnSpc>
                          <a:spcPct val="100000"/>
                        </a:lnSpc>
                      </a:pPr>
                      <a:r>
                        <a:rPr lang="en-GB" sz="2400" dirty="0">
                          <a:solidFill>
                            <a:schemeClr val="accent5">
                              <a:lumMod val="50000"/>
                            </a:schemeClr>
                          </a:solidFill>
                        </a:rPr>
                        <a:t>9) </a:t>
                      </a:r>
                      <a:r>
                        <a:rPr lang="en-GB" sz="2400" dirty="0" err="1">
                          <a:solidFill>
                            <a:schemeClr val="accent5">
                              <a:lumMod val="50000"/>
                            </a:schemeClr>
                          </a:solidFill>
                        </a:rPr>
                        <a:t>nach</a:t>
                      </a:r>
                      <a:r>
                        <a:rPr lang="en-GB" sz="2400" dirty="0">
                          <a:solidFill>
                            <a:schemeClr val="accent5">
                              <a:lumMod val="50000"/>
                            </a:schemeClr>
                          </a:solidFill>
                        </a:rPr>
                        <a:t> </a:t>
                      </a:r>
                      <a:r>
                        <a:rPr lang="en-GB" sz="2400" dirty="0" err="1">
                          <a:solidFill>
                            <a:schemeClr val="accent5">
                              <a:lumMod val="50000"/>
                            </a:schemeClr>
                          </a:solidFill>
                        </a:rPr>
                        <a:t>Hause</a:t>
                      </a:r>
                      <a:endParaRPr lang="en-GB" sz="2400" dirty="0">
                        <a:solidFill>
                          <a:schemeClr val="accent5">
                            <a:lumMod val="50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70994375"/>
                  </a:ext>
                </a:extLst>
              </a:tr>
              <a:tr h="411001">
                <a:tc>
                  <a:txBody>
                    <a:bodyPr/>
                    <a:lstStyle/>
                    <a:p>
                      <a:pPr algn="l">
                        <a:lnSpc>
                          <a:spcPct val="100000"/>
                        </a:lnSpc>
                      </a:pPr>
                      <a:r>
                        <a:rPr lang="en-GB" sz="2400" dirty="0">
                          <a:solidFill>
                            <a:schemeClr val="accent5">
                              <a:lumMod val="50000"/>
                            </a:schemeClr>
                          </a:solidFill>
                        </a:rPr>
                        <a:t>10) </a:t>
                      </a:r>
                      <a:r>
                        <a:rPr lang="en-GB" sz="2400" dirty="0" err="1">
                          <a:solidFill>
                            <a:schemeClr val="accent5">
                              <a:lumMod val="50000"/>
                            </a:schemeClr>
                          </a:solidFill>
                        </a:rPr>
                        <a:t>müssen</a:t>
                      </a:r>
                      <a:endParaRPr lang="en-GB" sz="2400" dirty="0">
                        <a:solidFill>
                          <a:schemeClr val="accent5">
                            <a:lumMod val="50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51257519"/>
                  </a:ext>
                </a:extLst>
              </a:tr>
              <a:tr h="411001">
                <a:tc>
                  <a:txBody>
                    <a:bodyPr/>
                    <a:lstStyle/>
                    <a:p>
                      <a:pPr algn="l">
                        <a:lnSpc>
                          <a:spcPct val="100000"/>
                        </a:lnSpc>
                      </a:pPr>
                      <a:r>
                        <a:rPr lang="en-GB" sz="2400" dirty="0">
                          <a:solidFill>
                            <a:schemeClr val="accent5">
                              <a:lumMod val="50000"/>
                            </a:schemeClr>
                          </a:solidFill>
                        </a:rPr>
                        <a:t>11) </a:t>
                      </a:r>
                      <a:r>
                        <a:rPr lang="en-GB" sz="2400" dirty="0" err="1">
                          <a:solidFill>
                            <a:schemeClr val="accent5">
                              <a:lumMod val="50000"/>
                            </a:schemeClr>
                          </a:solidFill>
                        </a:rPr>
                        <a:t>wollen</a:t>
                      </a:r>
                      <a:endParaRPr lang="en-GB" sz="2400" dirty="0">
                        <a:solidFill>
                          <a:schemeClr val="accent5">
                            <a:lumMod val="50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64368518"/>
                  </a:ext>
                </a:extLst>
              </a:tr>
              <a:tr h="411001">
                <a:tc>
                  <a:txBody>
                    <a:bodyPr/>
                    <a:lstStyle/>
                    <a:p>
                      <a:pPr algn="l">
                        <a:lnSpc>
                          <a:spcPct val="100000"/>
                        </a:lnSpc>
                      </a:pPr>
                      <a:r>
                        <a:rPr lang="en-GB" sz="2400" dirty="0">
                          <a:solidFill>
                            <a:schemeClr val="accent5">
                              <a:lumMod val="50000"/>
                            </a:schemeClr>
                          </a:solidFill>
                        </a:rPr>
                        <a:t>12 ) </a:t>
                      </a:r>
                      <a:r>
                        <a:rPr lang="en-GB" sz="2400" dirty="0" err="1">
                          <a:solidFill>
                            <a:schemeClr val="accent5">
                              <a:lumMod val="50000"/>
                            </a:schemeClr>
                          </a:solidFill>
                        </a:rPr>
                        <a:t>danke</a:t>
                      </a:r>
                      <a:endParaRPr lang="en-GB" sz="2400" dirty="0">
                        <a:solidFill>
                          <a:schemeClr val="accent5">
                            <a:lumMod val="50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83235753"/>
                  </a:ext>
                </a:extLst>
              </a:tr>
            </a:tbl>
          </a:graphicData>
        </a:graphic>
      </p:graphicFrame>
      <p:graphicFrame>
        <p:nvGraphicFramePr>
          <p:cNvPr id="6" name="Table 246">
            <a:extLst>
              <a:ext uri="{FF2B5EF4-FFF2-40B4-BE49-F238E27FC236}">
                <a16:creationId xmlns:a16="http://schemas.microsoft.com/office/drawing/2014/main" id="{753D1E8B-2428-48C5-AE34-420CAFD555A7}"/>
              </a:ext>
            </a:extLst>
          </p:cNvPr>
          <p:cNvGraphicFramePr>
            <a:graphicFrameLocks noGrp="1"/>
          </p:cNvGraphicFramePr>
          <p:nvPr>
            <p:extLst>
              <p:ext uri="{D42A27DB-BD31-4B8C-83A1-F6EECF244321}">
                <p14:modId xmlns:p14="http://schemas.microsoft.com/office/powerpoint/2010/main" val="1291389950"/>
              </p:ext>
            </p:extLst>
          </p:nvPr>
        </p:nvGraphicFramePr>
        <p:xfrm>
          <a:off x="6451600" y="389965"/>
          <a:ext cx="4064000" cy="5486400"/>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1199876865"/>
                    </a:ext>
                  </a:extLst>
                </a:gridCol>
              </a:tblGrid>
              <a:tr h="411001">
                <a:tc>
                  <a:txBody>
                    <a:bodyPr/>
                    <a:lstStyle/>
                    <a:p>
                      <a:pPr algn="l">
                        <a:lnSpc>
                          <a:spcPct val="100000"/>
                        </a:lnSpc>
                      </a:pPr>
                      <a:r>
                        <a:rPr lang="en-GB" sz="2400" dirty="0">
                          <a:solidFill>
                            <a:schemeClr val="accent5">
                              <a:lumMod val="50000"/>
                            </a:schemeClr>
                          </a:solidFill>
                        </a:rPr>
                        <a:t>1) at home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8041685"/>
                  </a:ext>
                </a:extLst>
              </a:tr>
              <a:tr h="411001">
                <a:tc>
                  <a:txBody>
                    <a:bodyPr/>
                    <a:lstStyle/>
                    <a:p>
                      <a:pPr algn="l">
                        <a:lnSpc>
                          <a:spcPct val="100000"/>
                        </a:lnSpc>
                      </a:pPr>
                      <a:r>
                        <a:rPr lang="en-GB" sz="2400" dirty="0">
                          <a:solidFill>
                            <a:schemeClr val="accent5">
                              <a:lumMod val="50000"/>
                            </a:schemeClr>
                          </a:solidFill>
                        </a:rPr>
                        <a:t>2) Vienna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93058804"/>
                  </a:ext>
                </a:extLst>
              </a:tr>
              <a:tr h="411001">
                <a:tc>
                  <a:txBody>
                    <a:bodyPr/>
                    <a:lstStyle/>
                    <a:p>
                      <a:pPr algn="l">
                        <a:lnSpc>
                          <a:spcPct val="100000"/>
                        </a:lnSpc>
                      </a:pPr>
                      <a:r>
                        <a:rPr lang="en-GB" sz="2400" dirty="0">
                          <a:solidFill>
                            <a:schemeClr val="accent5">
                              <a:lumMod val="50000"/>
                            </a:schemeClr>
                          </a:solidFill>
                        </a:rPr>
                        <a:t>3) something</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03053230"/>
                  </a:ext>
                </a:extLst>
              </a:tr>
              <a:tr h="411001">
                <a:tc>
                  <a:txBody>
                    <a:bodyPr/>
                    <a:lstStyle/>
                    <a:p>
                      <a:pPr algn="l">
                        <a:lnSpc>
                          <a:spcPct val="100000"/>
                        </a:lnSpc>
                      </a:pPr>
                      <a:r>
                        <a:rPr lang="en-GB" sz="2400" dirty="0">
                          <a:solidFill>
                            <a:schemeClr val="accent5">
                              <a:lumMod val="50000"/>
                            </a:schemeClr>
                          </a:solidFill>
                        </a:rPr>
                        <a:t>4) but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39768333"/>
                  </a:ext>
                </a:extLst>
              </a:tr>
              <a:tr h="411001">
                <a:tc>
                  <a:txBody>
                    <a:bodyPr/>
                    <a:lstStyle/>
                    <a:p>
                      <a:pPr algn="l">
                        <a:lnSpc>
                          <a:spcPct val="100000"/>
                        </a:lnSpc>
                      </a:pPr>
                      <a:r>
                        <a:rPr lang="en-GB" sz="2400" dirty="0">
                          <a:solidFill>
                            <a:schemeClr val="accent5">
                              <a:lumMod val="50000"/>
                            </a:schemeClr>
                          </a:solidFill>
                        </a:rPr>
                        <a:t>5) Switzerland</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89287764"/>
                  </a:ext>
                </a:extLst>
              </a:tr>
              <a:tr h="411001">
                <a:tc>
                  <a:txBody>
                    <a:bodyPr/>
                    <a:lstStyle/>
                    <a:p>
                      <a:pPr algn="l">
                        <a:lnSpc>
                          <a:spcPct val="100000"/>
                        </a:lnSpc>
                      </a:pPr>
                      <a:r>
                        <a:rPr lang="en-GB" sz="2400" dirty="0">
                          <a:solidFill>
                            <a:schemeClr val="accent5">
                              <a:lumMod val="50000"/>
                            </a:schemeClr>
                          </a:solidFill>
                        </a:rPr>
                        <a:t>6) also</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88608219"/>
                  </a:ext>
                </a:extLst>
              </a:tr>
              <a:tr h="411001">
                <a:tc>
                  <a:txBody>
                    <a:bodyPr/>
                    <a:lstStyle/>
                    <a:p>
                      <a:pPr algn="l">
                        <a:lnSpc>
                          <a:spcPct val="100000"/>
                        </a:lnSpc>
                      </a:pPr>
                      <a:r>
                        <a:rPr lang="en-GB" sz="2400" dirty="0">
                          <a:solidFill>
                            <a:schemeClr val="accent5">
                              <a:lumMod val="50000"/>
                            </a:schemeClr>
                          </a:solidFill>
                        </a:rPr>
                        <a:t>7) there is, there are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60357802"/>
                  </a:ext>
                </a:extLst>
              </a:tr>
              <a:tr h="411001">
                <a:tc>
                  <a:txBody>
                    <a:bodyPr/>
                    <a:lstStyle/>
                    <a:p>
                      <a:pPr algn="l">
                        <a:lnSpc>
                          <a:spcPct val="100000"/>
                        </a:lnSpc>
                      </a:pPr>
                      <a:r>
                        <a:rPr lang="en-GB" sz="2400" dirty="0">
                          <a:solidFill>
                            <a:schemeClr val="accent5">
                              <a:lumMod val="50000"/>
                            </a:schemeClr>
                          </a:solidFill>
                        </a:rPr>
                        <a:t>8) please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12510725"/>
                  </a:ext>
                </a:extLst>
              </a:tr>
              <a:tr h="411001">
                <a:tc>
                  <a:txBody>
                    <a:bodyPr/>
                    <a:lstStyle/>
                    <a:p>
                      <a:pPr algn="l">
                        <a:lnSpc>
                          <a:spcPct val="100000"/>
                        </a:lnSpc>
                      </a:pPr>
                      <a:r>
                        <a:rPr lang="en-GB" sz="2400" dirty="0">
                          <a:solidFill>
                            <a:schemeClr val="accent5">
                              <a:lumMod val="50000"/>
                            </a:schemeClr>
                          </a:solidFill>
                        </a:rPr>
                        <a:t>9) (to) home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70994375"/>
                  </a:ext>
                </a:extLst>
              </a:tr>
              <a:tr h="411001">
                <a:tc>
                  <a:txBody>
                    <a:bodyPr/>
                    <a:lstStyle/>
                    <a:p>
                      <a:pPr algn="l">
                        <a:lnSpc>
                          <a:spcPct val="100000"/>
                        </a:lnSpc>
                      </a:pPr>
                      <a:r>
                        <a:rPr lang="en-GB" sz="2400" dirty="0">
                          <a:solidFill>
                            <a:schemeClr val="accent5">
                              <a:lumMod val="50000"/>
                            </a:schemeClr>
                          </a:solidFill>
                        </a:rPr>
                        <a:t>10) to have to, must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51257519"/>
                  </a:ext>
                </a:extLst>
              </a:tr>
              <a:tr h="411001">
                <a:tc>
                  <a:txBody>
                    <a:bodyPr/>
                    <a:lstStyle/>
                    <a:p>
                      <a:pPr algn="l">
                        <a:lnSpc>
                          <a:spcPct val="100000"/>
                        </a:lnSpc>
                      </a:pPr>
                      <a:r>
                        <a:rPr lang="en-GB" sz="2400" dirty="0">
                          <a:solidFill>
                            <a:schemeClr val="accent5">
                              <a:lumMod val="50000"/>
                            </a:schemeClr>
                          </a:solidFill>
                        </a:rPr>
                        <a:t>11) to want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64368518"/>
                  </a:ext>
                </a:extLst>
              </a:tr>
              <a:tr h="411001">
                <a:tc>
                  <a:txBody>
                    <a:bodyPr/>
                    <a:lstStyle/>
                    <a:p>
                      <a:pPr algn="l">
                        <a:lnSpc>
                          <a:spcPct val="100000"/>
                        </a:lnSpc>
                      </a:pPr>
                      <a:r>
                        <a:rPr lang="en-GB" sz="2400" dirty="0">
                          <a:solidFill>
                            <a:schemeClr val="accent5">
                              <a:lumMod val="50000"/>
                            </a:schemeClr>
                          </a:solidFill>
                        </a:rPr>
                        <a:t>12) please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83235753"/>
                  </a:ext>
                </a:extLst>
              </a:tr>
            </a:tbl>
          </a:graphicData>
        </a:graphic>
      </p:graphicFrame>
    </p:spTree>
    <p:extLst>
      <p:ext uri="{BB962C8B-B14F-4D97-AF65-F5344CB8AC3E}">
        <p14:creationId xmlns:p14="http://schemas.microsoft.com/office/powerpoint/2010/main" val="2667946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483D7EB9-C2AA-4190-98DE-925F861600E9}"/>
              </a:ext>
            </a:extLst>
          </p:cNvPr>
          <p:cNvSpPr/>
          <p:nvPr/>
        </p:nvSpPr>
        <p:spPr>
          <a:xfrm>
            <a:off x="10432473" y="247046"/>
            <a:ext cx="152485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Content Placeholder 2">
            <a:extLst>
              <a:ext uri="{FF2B5EF4-FFF2-40B4-BE49-F238E27FC236}">
                <a16:creationId xmlns:a16="http://schemas.microsoft.com/office/drawing/2014/main" id="{1C3FFD69-C757-4B01-9C3C-C964608E8163}"/>
              </a:ext>
            </a:extLst>
          </p:cNvPr>
          <p:cNvSpPr txBox="1">
            <a:spLocks/>
          </p:cNvSpPr>
          <p:nvPr/>
        </p:nvSpPr>
        <p:spPr>
          <a:xfrm>
            <a:off x="1098809" y="1167324"/>
            <a:ext cx="9994382" cy="489762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en-GB" sz="2400" b="1" i="0" u="none" strike="noStrike" kern="1200" cap="none" spc="0" normalizeH="0" baseline="0" noProof="0" dirty="0">
                <a:ln>
                  <a:noFill/>
                </a:ln>
                <a:solidFill>
                  <a:srgbClr val="4472C4">
                    <a:lumMod val="50000"/>
                  </a:srgbClr>
                </a:solidFill>
                <a:effectLst/>
                <a:uLnTx/>
                <a:uFillTx/>
                <a:latin typeface="Arial"/>
                <a:ea typeface="+mn-ea"/>
                <a:cs typeface="+mn-cs"/>
                <a:sym typeface="Arial"/>
              </a:rPr>
              <a:t>11) but	12) Vienna		    10) there is, there are</a:t>
            </a: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endParaRPr kumimoji="0" lang="en-GB" sz="2400" b="1" i="0" u="none" strike="noStrike" kern="1200" cap="none" spc="0" normalizeH="0" baseline="0" noProof="0" dirty="0">
              <a:ln>
                <a:noFill/>
              </a:ln>
              <a:solidFill>
                <a:srgbClr val="000000"/>
              </a:solidFill>
              <a:effectLst/>
              <a:uLnTx/>
              <a:uFillTx/>
              <a:latin typeface="Arial"/>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rPr>
              <a:t>8) to want			9) at home</a:t>
            </a: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endPar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rPr>
              <a:t>		6) </a:t>
            </a:r>
            <a:r>
              <a:rPr lang="en-GB" sz="2400" b="1" dirty="0">
                <a:solidFill>
                  <a:srgbClr val="4472C4">
                    <a:lumMod val="50000"/>
                  </a:srgbClr>
                </a:solidFill>
                <a:latin typeface="Century Gothic" panose="020B0502020202020204" pitchFamily="34" charset="0"/>
                <a:sym typeface="Arial"/>
              </a:rPr>
              <a:t>something</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rPr>
              <a:t>			7) thank you</a:t>
            </a: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endPar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rPr>
              <a:t>			5) Switzerland	</a:t>
            </a: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endPar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rPr>
              <a:t>		3) (to) home			4) to have to, must</a:t>
            </a: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endPar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1) </a:t>
            </a:r>
            <a:r>
              <a:rPr kumimoji="0" lang="fr-FR"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please</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rPr>
              <a:t>			2) also</a:t>
            </a:r>
          </a:p>
          <a:p>
            <a:pPr marL="0" marR="0" lvl="0" indent="0" algn="ctr" defTabSz="914400" rtl="0" eaLnBrk="1" fontAlgn="auto" latinLnBrk="0" hangingPunct="1">
              <a:lnSpc>
                <a:spcPct val="100000"/>
              </a:lnSpc>
              <a:spcBef>
                <a:spcPct val="20000"/>
              </a:spcBef>
              <a:spcAft>
                <a:spcPts val="0"/>
              </a:spcAft>
              <a:buClr>
                <a:srgbClr val="000000"/>
              </a:buClr>
              <a:buSzTx/>
              <a:buFont typeface="Arial" pitchFamily="34" charset="0"/>
              <a:buNone/>
              <a:tabLst/>
              <a:defRPr/>
            </a:pPr>
            <a:endParaRPr kumimoji="0" lang="en-GB" sz="2400" b="1" i="0" u="none" strike="noStrike" kern="1200" cap="none" spc="0" normalizeH="0" baseline="0" noProof="0" dirty="0">
              <a:ln>
                <a:noFill/>
              </a:ln>
              <a:solidFill>
                <a:srgbClr val="000000"/>
              </a:solidFill>
              <a:effectLst/>
              <a:uLnTx/>
              <a:uFillTx/>
              <a:latin typeface="Arial"/>
              <a:ea typeface="+mn-ea"/>
              <a:cs typeface="+mn-cs"/>
              <a:sym typeface="Arial"/>
            </a:endParaRPr>
          </a:p>
        </p:txBody>
      </p:sp>
      <p:sp>
        <p:nvSpPr>
          <p:cNvPr id="4" name="Title 3"/>
          <p:cNvSpPr>
            <a:spLocks noGrp="1"/>
          </p:cNvSpPr>
          <p:nvPr>
            <p:ph type="title"/>
          </p:nvPr>
        </p:nvSpPr>
        <p:spPr>
          <a:xfrm>
            <a:off x="10432473" y="93580"/>
            <a:ext cx="1872545" cy="707849"/>
          </a:xfrm>
        </p:spPr>
        <p:txBody>
          <a:bodyPr>
            <a:normAutofit/>
          </a:bodyPr>
          <a:lstStyle/>
          <a:p>
            <a:r>
              <a:rPr lang="en-GB" sz="2000" b="1" dirty="0" err="1">
                <a:solidFill>
                  <a:schemeClr val="bg1"/>
                </a:solidFill>
              </a:rPr>
              <a:t>Vokabeln</a:t>
            </a:r>
            <a:endParaRPr lang="en-GB" sz="2000" b="1" dirty="0">
              <a:solidFill>
                <a:schemeClr val="bg1"/>
              </a:solidFill>
            </a:endParaRPr>
          </a:p>
        </p:txBody>
      </p:sp>
      <p:grpSp>
        <p:nvGrpSpPr>
          <p:cNvPr id="247" name="Group 246">
            <a:extLst>
              <a:ext uri="{FF2B5EF4-FFF2-40B4-BE49-F238E27FC236}">
                <a16:creationId xmlns:a16="http://schemas.microsoft.com/office/drawing/2014/main" id="{6A91B311-C259-49AC-8A9E-62E070098DAC}"/>
              </a:ext>
            </a:extLst>
          </p:cNvPr>
          <p:cNvGrpSpPr/>
          <p:nvPr/>
        </p:nvGrpSpPr>
        <p:grpSpPr>
          <a:xfrm rot="16200000">
            <a:off x="1478142" y="272850"/>
            <a:ext cx="1140560" cy="1710840"/>
            <a:chOff x="7992800" y="214662"/>
            <a:chExt cx="1140560" cy="1710840"/>
          </a:xfrm>
        </p:grpSpPr>
        <p:sp>
          <p:nvSpPr>
            <p:cNvPr id="248" name="Bevel 250">
              <a:extLst>
                <a:ext uri="{FF2B5EF4-FFF2-40B4-BE49-F238E27FC236}">
                  <a16:creationId xmlns:a16="http://schemas.microsoft.com/office/drawing/2014/main" id="{FB32CFB0-4185-42CA-827E-390B16D5F0A0}"/>
                </a:ext>
              </a:extLst>
            </p:cNvPr>
            <p:cNvSpPr/>
            <p:nvPr/>
          </p:nvSpPr>
          <p:spPr>
            <a:xfrm>
              <a:off x="856308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49" name="Bevel 251">
              <a:extLst>
                <a:ext uri="{FF2B5EF4-FFF2-40B4-BE49-F238E27FC236}">
                  <a16:creationId xmlns:a16="http://schemas.microsoft.com/office/drawing/2014/main" id="{091FA9C6-AD0A-4562-9E86-1C31AD2C68B8}"/>
                </a:ext>
              </a:extLst>
            </p:cNvPr>
            <p:cNvSpPr/>
            <p:nvPr/>
          </p:nvSpPr>
          <p:spPr>
            <a:xfrm>
              <a:off x="799280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50" name="Bevel 252">
              <a:extLst>
                <a:ext uri="{FF2B5EF4-FFF2-40B4-BE49-F238E27FC236}">
                  <a16:creationId xmlns:a16="http://schemas.microsoft.com/office/drawing/2014/main" id="{BDB559C9-67C8-4039-8B05-32FE41A59940}"/>
                </a:ext>
              </a:extLst>
            </p:cNvPr>
            <p:cNvSpPr/>
            <p:nvPr/>
          </p:nvSpPr>
          <p:spPr>
            <a:xfrm>
              <a:off x="8563080" y="77919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51" name="Bevel 253">
              <a:extLst>
                <a:ext uri="{FF2B5EF4-FFF2-40B4-BE49-F238E27FC236}">
                  <a16:creationId xmlns:a16="http://schemas.microsoft.com/office/drawing/2014/main" id="{87F0446A-7F18-454E-B4A0-BE0D0B2C937A}"/>
                </a:ext>
              </a:extLst>
            </p:cNvPr>
            <p:cNvSpPr/>
            <p:nvPr/>
          </p:nvSpPr>
          <p:spPr>
            <a:xfrm>
              <a:off x="8563080" y="135522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52" name="Group 251">
            <a:extLst>
              <a:ext uri="{FF2B5EF4-FFF2-40B4-BE49-F238E27FC236}">
                <a16:creationId xmlns:a16="http://schemas.microsoft.com/office/drawing/2014/main" id="{8F57E9AC-7D13-41CC-A1CD-30A7DA3D3EE3}"/>
              </a:ext>
            </a:extLst>
          </p:cNvPr>
          <p:cNvGrpSpPr/>
          <p:nvPr/>
        </p:nvGrpSpPr>
        <p:grpSpPr>
          <a:xfrm>
            <a:off x="9141564" y="5732041"/>
            <a:ext cx="1140560" cy="1146310"/>
            <a:chOff x="8003440" y="5711690"/>
            <a:chExt cx="1140560" cy="1146310"/>
          </a:xfrm>
        </p:grpSpPr>
        <p:sp>
          <p:nvSpPr>
            <p:cNvPr id="253" name="Bevel 255">
              <a:extLst>
                <a:ext uri="{FF2B5EF4-FFF2-40B4-BE49-F238E27FC236}">
                  <a16:creationId xmlns:a16="http://schemas.microsoft.com/office/drawing/2014/main" id="{B53527E6-0BBF-4227-BE3F-6B170B5B1106}"/>
                </a:ext>
              </a:extLst>
            </p:cNvPr>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54" name="Bevel 256">
              <a:extLst>
                <a:ext uri="{FF2B5EF4-FFF2-40B4-BE49-F238E27FC236}">
                  <a16:creationId xmlns:a16="http://schemas.microsoft.com/office/drawing/2014/main" id="{75149C2D-0DC9-45BE-8238-507E9C8EF539}"/>
                </a:ext>
              </a:extLst>
            </p:cNvPr>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55" name="Bevel 257">
              <a:extLst>
                <a:ext uri="{FF2B5EF4-FFF2-40B4-BE49-F238E27FC236}">
                  <a16:creationId xmlns:a16="http://schemas.microsoft.com/office/drawing/2014/main" id="{7E240481-C3E3-44E8-A7E7-83E251657E47}"/>
                </a:ext>
              </a:extLst>
            </p:cNvPr>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56" name="Bevel 258">
              <a:extLst>
                <a:ext uri="{FF2B5EF4-FFF2-40B4-BE49-F238E27FC236}">
                  <a16:creationId xmlns:a16="http://schemas.microsoft.com/office/drawing/2014/main" id="{0815B839-78D4-479D-8680-66E22C039818}"/>
                </a:ext>
              </a:extLst>
            </p:cNvPr>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57" name="Group 256">
            <a:extLst>
              <a:ext uri="{FF2B5EF4-FFF2-40B4-BE49-F238E27FC236}">
                <a16:creationId xmlns:a16="http://schemas.microsoft.com/office/drawing/2014/main" id="{552BE2AC-00F0-4BB0-9A89-EC00501F59D4}"/>
              </a:ext>
            </a:extLst>
          </p:cNvPr>
          <p:cNvGrpSpPr/>
          <p:nvPr/>
        </p:nvGrpSpPr>
        <p:grpSpPr>
          <a:xfrm rot="10800000">
            <a:off x="9141564" y="2839037"/>
            <a:ext cx="1140560" cy="1722408"/>
            <a:chOff x="2324328" y="-1131166"/>
            <a:chExt cx="1140560" cy="1722408"/>
          </a:xfrm>
        </p:grpSpPr>
        <p:sp>
          <p:nvSpPr>
            <p:cNvPr id="258" name="Bevel 260">
              <a:extLst>
                <a:ext uri="{FF2B5EF4-FFF2-40B4-BE49-F238E27FC236}">
                  <a16:creationId xmlns:a16="http://schemas.microsoft.com/office/drawing/2014/main" id="{C38D7AB0-EC6C-4FB3-950D-4B212C952ED8}"/>
                </a:ext>
              </a:extLst>
            </p:cNvPr>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59" name="Bevel 261">
              <a:extLst>
                <a:ext uri="{FF2B5EF4-FFF2-40B4-BE49-F238E27FC236}">
                  <a16:creationId xmlns:a16="http://schemas.microsoft.com/office/drawing/2014/main" id="{AAC4F3B1-4DC3-483A-A4F1-93338268777C}"/>
                </a:ext>
              </a:extLst>
            </p:cNvPr>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60" name="Bevel 262">
              <a:extLst>
                <a:ext uri="{FF2B5EF4-FFF2-40B4-BE49-F238E27FC236}">
                  <a16:creationId xmlns:a16="http://schemas.microsoft.com/office/drawing/2014/main" id="{CCB32D4D-766C-4911-92BC-707D27CF9BA9}"/>
                </a:ext>
              </a:extLst>
            </p:cNvPr>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61" name="Bevel 263">
              <a:extLst>
                <a:ext uri="{FF2B5EF4-FFF2-40B4-BE49-F238E27FC236}">
                  <a16:creationId xmlns:a16="http://schemas.microsoft.com/office/drawing/2014/main" id="{B51C3655-6402-42BA-9719-7394D2E29EC6}"/>
                </a:ext>
              </a:extLst>
            </p:cNvPr>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62" name="Group 261">
            <a:extLst>
              <a:ext uri="{FF2B5EF4-FFF2-40B4-BE49-F238E27FC236}">
                <a16:creationId xmlns:a16="http://schemas.microsoft.com/office/drawing/2014/main" id="{F1CC05A8-DB81-400D-ACDD-8D779793B30B}"/>
              </a:ext>
            </a:extLst>
          </p:cNvPr>
          <p:cNvGrpSpPr/>
          <p:nvPr/>
        </p:nvGrpSpPr>
        <p:grpSpPr>
          <a:xfrm>
            <a:off x="8643973" y="2875714"/>
            <a:ext cx="570280" cy="2286870"/>
            <a:chOff x="323528" y="1640368"/>
            <a:chExt cx="570280" cy="2286870"/>
          </a:xfrm>
        </p:grpSpPr>
        <p:sp>
          <p:nvSpPr>
            <p:cNvPr id="263" name="Bevel 265">
              <a:extLst>
                <a:ext uri="{FF2B5EF4-FFF2-40B4-BE49-F238E27FC236}">
                  <a16:creationId xmlns:a16="http://schemas.microsoft.com/office/drawing/2014/main" id="{B45AAFA2-06D1-417B-8F54-7F9F24232DCE}"/>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64" name="Bevel 266">
              <a:extLst>
                <a:ext uri="{FF2B5EF4-FFF2-40B4-BE49-F238E27FC236}">
                  <a16:creationId xmlns:a16="http://schemas.microsoft.com/office/drawing/2014/main" id="{5B1DAC7F-4645-491B-A3F3-A0074D8486AC}"/>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65" name="Bevel 267">
              <a:extLst>
                <a:ext uri="{FF2B5EF4-FFF2-40B4-BE49-F238E27FC236}">
                  <a16:creationId xmlns:a16="http://schemas.microsoft.com/office/drawing/2014/main" id="{98AD1B24-6DD6-4AB6-9913-EB21E761621F}"/>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66" name="Bevel 268">
              <a:extLst>
                <a:ext uri="{FF2B5EF4-FFF2-40B4-BE49-F238E27FC236}">
                  <a16:creationId xmlns:a16="http://schemas.microsoft.com/office/drawing/2014/main" id="{C9B5A261-DF7A-48C0-85D9-C7F30573A13A}"/>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67" name="Group 266">
            <a:extLst>
              <a:ext uri="{FF2B5EF4-FFF2-40B4-BE49-F238E27FC236}">
                <a16:creationId xmlns:a16="http://schemas.microsoft.com/office/drawing/2014/main" id="{2F19E20A-7877-470F-8BE2-CAD779C922F8}"/>
              </a:ext>
            </a:extLst>
          </p:cNvPr>
          <p:cNvGrpSpPr/>
          <p:nvPr/>
        </p:nvGrpSpPr>
        <p:grpSpPr>
          <a:xfrm>
            <a:off x="9141564" y="4009701"/>
            <a:ext cx="1140560" cy="1716590"/>
            <a:chOff x="7656408" y="2363048"/>
            <a:chExt cx="1140560" cy="1716590"/>
          </a:xfrm>
        </p:grpSpPr>
        <p:sp>
          <p:nvSpPr>
            <p:cNvPr id="268" name="Bevel 270">
              <a:extLst>
                <a:ext uri="{FF2B5EF4-FFF2-40B4-BE49-F238E27FC236}">
                  <a16:creationId xmlns:a16="http://schemas.microsoft.com/office/drawing/2014/main" id="{00DBE769-0506-4906-8A35-482029A35C17}"/>
                </a:ext>
              </a:extLst>
            </p:cNvPr>
            <p:cNvSpPr/>
            <p:nvPr/>
          </p:nvSpPr>
          <p:spPr>
            <a:xfrm>
              <a:off x="765640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69" name="Bevel 271">
              <a:extLst>
                <a:ext uri="{FF2B5EF4-FFF2-40B4-BE49-F238E27FC236}">
                  <a16:creationId xmlns:a16="http://schemas.microsoft.com/office/drawing/2014/main" id="{78964C63-A661-462E-AFF5-65437A0F946F}"/>
                </a:ext>
              </a:extLst>
            </p:cNvPr>
            <p:cNvSpPr/>
            <p:nvPr/>
          </p:nvSpPr>
          <p:spPr>
            <a:xfrm>
              <a:off x="7656408" y="236304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70" name="Bevel 272">
              <a:extLst>
                <a:ext uri="{FF2B5EF4-FFF2-40B4-BE49-F238E27FC236}">
                  <a16:creationId xmlns:a16="http://schemas.microsoft.com/office/drawing/2014/main" id="{D72F6853-E9C3-4401-BEC0-E7A6B7B97485}"/>
                </a:ext>
              </a:extLst>
            </p:cNvPr>
            <p:cNvSpPr/>
            <p:nvPr/>
          </p:nvSpPr>
          <p:spPr>
            <a:xfrm>
              <a:off x="822668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71" name="Bevel 273">
              <a:extLst>
                <a:ext uri="{FF2B5EF4-FFF2-40B4-BE49-F238E27FC236}">
                  <a16:creationId xmlns:a16="http://schemas.microsoft.com/office/drawing/2014/main" id="{0C6141C2-4311-4678-8DB5-5EF158F0BDF2}"/>
                </a:ext>
              </a:extLst>
            </p:cNvPr>
            <p:cNvSpPr/>
            <p:nvPr/>
          </p:nvSpPr>
          <p:spPr>
            <a:xfrm>
              <a:off x="8226688" y="350935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72" name="Group 271">
            <a:extLst>
              <a:ext uri="{FF2B5EF4-FFF2-40B4-BE49-F238E27FC236}">
                <a16:creationId xmlns:a16="http://schemas.microsoft.com/office/drawing/2014/main" id="{6BB35CBD-0E45-4E30-B857-FA5D8BBFFB24}"/>
              </a:ext>
            </a:extLst>
          </p:cNvPr>
          <p:cNvGrpSpPr/>
          <p:nvPr/>
        </p:nvGrpSpPr>
        <p:grpSpPr>
          <a:xfrm>
            <a:off x="5185615" y="4598054"/>
            <a:ext cx="1140560" cy="1710840"/>
            <a:chOff x="3342080" y="4313306"/>
            <a:chExt cx="1140560" cy="1710840"/>
          </a:xfrm>
        </p:grpSpPr>
        <p:sp>
          <p:nvSpPr>
            <p:cNvPr id="273" name="Bevel 275">
              <a:extLst>
                <a:ext uri="{FF2B5EF4-FFF2-40B4-BE49-F238E27FC236}">
                  <a16:creationId xmlns:a16="http://schemas.microsoft.com/office/drawing/2014/main" id="{EAB9CEE7-E646-4BDD-85D9-456FACDC4AEC}"/>
                </a:ext>
              </a:extLst>
            </p:cNvPr>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74" name="Bevel 276">
              <a:extLst>
                <a:ext uri="{FF2B5EF4-FFF2-40B4-BE49-F238E27FC236}">
                  <a16:creationId xmlns:a16="http://schemas.microsoft.com/office/drawing/2014/main" id="{46C1B4F1-CAB7-435D-9907-4112D962FE46}"/>
                </a:ext>
              </a:extLst>
            </p:cNvPr>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75" name="Bevel 277">
              <a:extLst>
                <a:ext uri="{FF2B5EF4-FFF2-40B4-BE49-F238E27FC236}">
                  <a16:creationId xmlns:a16="http://schemas.microsoft.com/office/drawing/2014/main" id="{A70F4221-5A65-45E1-B11E-393DC5E6001D}"/>
                </a:ext>
              </a:extLst>
            </p:cNvPr>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76" name="Bevel 278">
              <a:extLst>
                <a:ext uri="{FF2B5EF4-FFF2-40B4-BE49-F238E27FC236}">
                  <a16:creationId xmlns:a16="http://schemas.microsoft.com/office/drawing/2014/main" id="{6B3ACF40-C19B-48DA-9F24-5AB4205D8341}"/>
                </a:ext>
              </a:extLst>
            </p:cNvPr>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77" name="Group 276">
            <a:extLst>
              <a:ext uri="{FF2B5EF4-FFF2-40B4-BE49-F238E27FC236}">
                <a16:creationId xmlns:a16="http://schemas.microsoft.com/office/drawing/2014/main" id="{0C3C4A4B-FFFC-4C57-8FDB-6A8711640E14}"/>
              </a:ext>
            </a:extLst>
          </p:cNvPr>
          <p:cNvGrpSpPr/>
          <p:nvPr/>
        </p:nvGrpSpPr>
        <p:grpSpPr>
          <a:xfrm>
            <a:off x="8560644" y="5161761"/>
            <a:ext cx="1140560" cy="1710840"/>
            <a:chOff x="1259632" y="4643510"/>
            <a:chExt cx="1140560" cy="1710840"/>
          </a:xfrm>
        </p:grpSpPr>
        <p:sp>
          <p:nvSpPr>
            <p:cNvPr id="278" name="Bevel 280">
              <a:extLst>
                <a:ext uri="{FF2B5EF4-FFF2-40B4-BE49-F238E27FC236}">
                  <a16:creationId xmlns:a16="http://schemas.microsoft.com/office/drawing/2014/main" id="{36D12956-3E60-4D55-97A3-19462C4C935C}"/>
                </a:ext>
              </a:extLst>
            </p:cNvPr>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79" name="Bevel 281">
              <a:extLst>
                <a:ext uri="{FF2B5EF4-FFF2-40B4-BE49-F238E27FC236}">
                  <a16:creationId xmlns:a16="http://schemas.microsoft.com/office/drawing/2014/main" id="{0EAFBA11-68D0-4110-88CB-2A45C57E8287}"/>
                </a:ext>
              </a:extLst>
            </p:cNvPr>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80" name="Bevel 282">
              <a:extLst>
                <a:ext uri="{FF2B5EF4-FFF2-40B4-BE49-F238E27FC236}">
                  <a16:creationId xmlns:a16="http://schemas.microsoft.com/office/drawing/2014/main" id="{654C2609-0AF0-414A-94BB-7FBD39E11FD0}"/>
                </a:ext>
              </a:extLst>
            </p:cNvPr>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81" name="Bevel 283">
              <a:extLst>
                <a:ext uri="{FF2B5EF4-FFF2-40B4-BE49-F238E27FC236}">
                  <a16:creationId xmlns:a16="http://schemas.microsoft.com/office/drawing/2014/main" id="{B494B54B-7B40-4FCC-BF9A-DE3EB1B17155}"/>
                </a:ext>
              </a:extLst>
            </p:cNvPr>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82" name="Group 281">
            <a:extLst>
              <a:ext uri="{FF2B5EF4-FFF2-40B4-BE49-F238E27FC236}">
                <a16:creationId xmlns:a16="http://schemas.microsoft.com/office/drawing/2014/main" id="{FE756178-72AA-49B3-94B8-70FE2D4FE81B}"/>
              </a:ext>
            </a:extLst>
          </p:cNvPr>
          <p:cNvGrpSpPr/>
          <p:nvPr/>
        </p:nvGrpSpPr>
        <p:grpSpPr>
          <a:xfrm rot="5400000">
            <a:off x="7224057" y="5453474"/>
            <a:ext cx="1140560" cy="1710840"/>
            <a:chOff x="7992800" y="214662"/>
            <a:chExt cx="1140560" cy="1710840"/>
          </a:xfrm>
        </p:grpSpPr>
        <p:sp>
          <p:nvSpPr>
            <p:cNvPr id="283" name="Bevel 285">
              <a:extLst>
                <a:ext uri="{FF2B5EF4-FFF2-40B4-BE49-F238E27FC236}">
                  <a16:creationId xmlns:a16="http://schemas.microsoft.com/office/drawing/2014/main" id="{7199350C-2F4F-4096-8B03-E5041CAAA113}"/>
                </a:ext>
              </a:extLst>
            </p:cNvPr>
            <p:cNvSpPr/>
            <p:nvPr/>
          </p:nvSpPr>
          <p:spPr>
            <a:xfrm>
              <a:off x="856308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84" name="Bevel 286">
              <a:extLst>
                <a:ext uri="{FF2B5EF4-FFF2-40B4-BE49-F238E27FC236}">
                  <a16:creationId xmlns:a16="http://schemas.microsoft.com/office/drawing/2014/main" id="{3CD1DE76-2D35-4849-BB3F-B6037848EAC8}"/>
                </a:ext>
              </a:extLst>
            </p:cNvPr>
            <p:cNvSpPr/>
            <p:nvPr/>
          </p:nvSpPr>
          <p:spPr>
            <a:xfrm>
              <a:off x="799280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85" name="Bevel 287">
              <a:extLst>
                <a:ext uri="{FF2B5EF4-FFF2-40B4-BE49-F238E27FC236}">
                  <a16:creationId xmlns:a16="http://schemas.microsoft.com/office/drawing/2014/main" id="{C4451DF7-FE48-45C6-92F6-0869ED82D1EB}"/>
                </a:ext>
              </a:extLst>
            </p:cNvPr>
            <p:cNvSpPr/>
            <p:nvPr/>
          </p:nvSpPr>
          <p:spPr>
            <a:xfrm>
              <a:off x="8563080" y="77919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86" name="Bevel 288">
              <a:extLst>
                <a:ext uri="{FF2B5EF4-FFF2-40B4-BE49-F238E27FC236}">
                  <a16:creationId xmlns:a16="http://schemas.microsoft.com/office/drawing/2014/main" id="{46DE661F-A09E-4F7E-89BA-0627F1296BFE}"/>
                </a:ext>
              </a:extLst>
            </p:cNvPr>
            <p:cNvSpPr/>
            <p:nvPr/>
          </p:nvSpPr>
          <p:spPr>
            <a:xfrm>
              <a:off x="8563080" y="135522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87" name="Group 286">
            <a:extLst>
              <a:ext uri="{FF2B5EF4-FFF2-40B4-BE49-F238E27FC236}">
                <a16:creationId xmlns:a16="http://schemas.microsoft.com/office/drawing/2014/main" id="{F128CDAC-57C1-4CEE-82AB-30816D66BA34}"/>
              </a:ext>
            </a:extLst>
          </p:cNvPr>
          <p:cNvGrpSpPr/>
          <p:nvPr/>
        </p:nvGrpSpPr>
        <p:grpSpPr>
          <a:xfrm rot="16200000">
            <a:off x="2042638" y="4871660"/>
            <a:ext cx="1140560" cy="1722408"/>
            <a:chOff x="2324328" y="-1131166"/>
            <a:chExt cx="1140560" cy="1722408"/>
          </a:xfrm>
        </p:grpSpPr>
        <p:sp>
          <p:nvSpPr>
            <p:cNvPr id="288" name="Bevel 290">
              <a:extLst>
                <a:ext uri="{FF2B5EF4-FFF2-40B4-BE49-F238E27FC236}">
                  <a16:creationId xmlns:a16="http://schemas.microsoft.com/office/drawing/2014/main" id="{DF0A169B-9D28-400F-B050-D185F326055B}"/>
                </a:ext>
              </a:extLst>
            </p:cNvPr>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89" name="Bevel 291">
              <a:extLst>
                <a:ext uri="{FF2B5EF4-FFF2-40B4-BE49-F238E27FC236}">
                  <a16:creationId xmlns:a16="http://schemas.microsoft.com/office/drawing/2014/main" id="{E782C77F-2EEA-4E1B-831D-61CEC3B76930}"/>
                </a:ext>
              </a:extLst>
            </p:cNvPr>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90" name="Bevel 292">
              <a:extLst>
                <a:ext uri="{FF2B5EF4-FFF2-40B4-BE49-F238E27FC236}">
                  <a16:creationId xmlns:a16="http://schemas.microsoft.com/office/drawing/2014/main" id="{5428F872-D0CB-49B7-9589-23069D2DA08F}"/>
                </a:ext>
              </a:extLst>
            </p:cNvPr>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91" name="Bevel 293">
              <a:extLst>
                <a:ext uri="{FF2B5EF4-FFF2-40B4-BE49-F238E27FC236}">
                  <a16:creationId xmlns:a16="http://schemas.microsoft.com/office/drawing/2014/main" id="{019C2D27-3DE8-4D8E-8AF5-B553A7F5447D}"/>
                </a:ext>
              </a:extLst>
            </p:cNvPr>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92" name="Group 291">
            <a:extLst>
              <a:ext uri="{FF2B5EF4-FFF2-40B4-BE49-F238E27FC236}">
                <a16:creationId xmlns:a16="http://schemas.microsoft.com/office/drawing/2014/main" id="{64E803DE-2986-4DD7-BECF-B54B65DE55F4}"/>
              </a:ext>
            </a:extLst>
          </p:cNvPr>
          <p:cNvGrpSpPr/>
          <p:nvPr/>
        </p:nvGrpSpPr>
        <p:grpSpPr>
          <a:xfrm rot="10800000">
            <a:off x="4060406" y="4610094"/>
            <a:ext cx="1140560" cy="1710840"/>
            <a:chOff x="1259632" y="4643510"/>
            <a:chExt cx="1140560" cy="1710840"/>
          </a:xfrm>
        </p:grpSpPr>
        <p:sp>
          <p:nvSpPr>
            <p:cNvPr id="293" name="Bevel 295">
              <a:extLst>
                <a:ext uri="{FF2B5EF4-FFF2-40B4-BE49-F238E27FC236}">
                  <a16:creationId xmlns:a16="http://schemas.microsoft.com/office/drawing/2014/main" id="{E9234DB6-CF7B-45D5-A6AE-09001B32C7F6}"/>
                </a:ext>
              </a:extLst>
            </p:cNvPr>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94" name="Bevel 296">
              <a:extLst>
                <a:ext uri="{FF2B5EF4-FFF2-40B4-BE49-F238E27FC236}">
                  <a16:creationId xmlns:a16="http://schemas.microsoft.com/office/drawing/2014/main" id="{9C3E2CA6-91E9-48AB-A169-A619C77B7EE2}"/>
                </a:ext>
              </a:extLst>
            </p:cNvPr>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95" name="Bevel 297">
              <a:extLst>
                <a:ext uri="{FF2B5EF4-FFF2-40B4-BE49-F238E27FC236}">
                  <a16:creationId xmlns:a16="http://schemas.microsoft.com/office/drawing/2014/main" id="{D990F061-55CA-4B73-B696-4FFA104B4573}"/>
                </a:ext>
              </a:extLst>
            </p:cNvPr>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96" name="Bevel 298">
              <a:extLst>
                <a:ext uri="{FF2B5EF4-FFF2-40B4-BE49-F238E27FC236}">
                  <a16:creationId xmlns:a16="http://schemas.microsoft.com/office/drawing/2014/main" id="{B15D67EE-370E-4D1E-8374-EC5901DAFBDE}"/>
                </a:ext>
              </a:extLst>
            </p:cNvPr>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97" name="Group 296">
            <a:extLst>
              <a:ext uri="{FF2B5EF4-FFF2-40B4-BE49-F238E27FC236}">
                <a16:creationId xmlns:a16="http://schemas.microsoft.com/office/drawing/2014/main" id="{D3BFA8A8-0D59-4F6C-958F-612C7525D795}"/>
              </a:ext>
            </a:extLst>
          </p:cNvPr>
          <p:cNvGrpSpPr/>
          <p:nvPr/>
        </p:nvGrpSpPr>
        <p:grpSpPr>
          <a:xfrm>
            <a:off x="6938917" y="5174084"/>
            <a:ext cx="1140560" cy="1146310"/>
            <a:chOff x="8003440" y="5711690"/>
            <a:chExt cx="1140560" cy="1146310"/>
          </a:xfrm>
        </p:grpSpPr>
        <p:sp>
          <p:nvSpPr>
            <p:cNvPr id="298" name="Bevel 300">
              <a:extLst>
                <a:ext uri="{FF2B5EF4-FFF2-40B4-BE49-F238E27FC236}">
                  <a16:creationId xmlns:a16="http://schemas.microsoft.com/office/drawing/2014/main" id="{03CB2D3E-7AD5-49AC-845F-57E808647834}"/>
                </a:ext>
              </a:extLst>
            </p:cNvPr>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99" name="Bevel 301">
              <a:extLst>
                <a:ext uri="{FF2B5EF4-FFF2-40B4-BE49-F238E27FC236}">
                  <a16:creationId xmlns:a16="http://schemas.microsoft.com/office/drawing/2014/main" id="{45D9C066-5301-4D39-A7BC-143F0B944A8A}"/>
                </a:ext>
              </a:extLst>
            </p:cNvPr>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00" name="Bevel 302">
              <a:extLst>
                <a:ext uri="{FF2B5EF4-FFF2-40B4-BE49-F238E27FC236}">
                  <a16:creationId xmlns:a16="http://schemas.microsoft.com/office/drawing/2014/main" id="{AE17D8C7-D522-48AB-BF02-1866A50D2F77}"/>
                </a:ext>
              </a:extLst>
            </p:cNvPr>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01" name="Bevel 303">
              <a:extLst>
                <a:ext uri="{FF2B5EF4-FFF2-40B4-BE49-F238E27FC236}">
                  <a16:creationId xmlns:a16="http://schemas.microsoft.com/office/drawing/2014/main" id="{605CD42A-C2E1-4F58-A3D1-C7D1834FCDB2}"/>
                </a:ext>
              </a:extLst>
            </p:cNvPr>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302" name="Group 301">
            <a:extLst>
              <a:ext uri="{FF2B5EF4-FFF2-40B4-BE49-F238E27FC236}">
                <a16:creationId xmlns:a16="http://schemas.microsoft.com/office/drawing/2014/main" id="{4072543E-B02B-4708-B252-BFA37BA5F526}"/>
              </a:ext>
            </a:extLst>
          </p:cNvPr>
          <p:cNvGrpSpPr/>
          <p:nvPr/>
        </p:nvGrpSpPr>
        <p:grpSpPr>
          <a:xfrm>
            <a:off x="8063053" y="3451744"/>
            <a:ext cx="570280" cy="2286870"/>
            <a:chOff x="323528" y="1640368"/>
            <a:chExt cx="570280" cy="2286870"/>
          </a:xfrm>
        </p:grpSpPr>
        <p:sp>
          <p:nvSpPr>
            <p:cNvPr id="303" name="Bevel 305">
              <a:extLst>
                <a:ext uri="{FF2B5EF4-FFF2-40B4-BE49-F238E27FC236}">
                  <a16:creationId xmlns:a16="http://schemas.microsoft.com/office/drawing/2014/main" id="{51D5C6D1-1B1C-4A3C-AF0B-43F0479B2BEA}"/>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04" name="Bevel 306">
              <a:extLst>
                <a:ext uri="{FF2B5EF4-FFF2-40B4-BE49-F238E27FC236}">
                  <a16:creationId xmlns:a16="http://schemas.microsoft.com/office/drawing/2014/main" id="{04BF9352-7A50-4D22-928C-B90A1CCD4DA6}"/>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05" name="Bevel 307">
              <a:extLst>
                <a:ext uri="{FF2B5EF4-FFF2-40B4-BE49-F238E27FC236}">
                  <a16:creationId xmlns:a16="http://schemas.microsoft.com/office/drawing/2014/main" id="{A44D234A-3CF2-46B5-9493-F203199AD07B}"/>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06" name="Bevel 308">
              <a:extLst>
                <a:ext uri="{FF2B5EF4-FFF2-40B4-BE49-F238E27FC236}">
                  <a16:creationId xmlns:a16="http://schemas.microsoft.com/office/drawing/2014/main" id="{A1CF8CDF-2B64-4021-8C13-B1D237236C69}"/>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307" name="Group 306">
            <a:extLst>
              <a:ext uri="{FF2B5EF4-FFF2-40B4-BE49-F238E27FC236}">
                <a16:creationId xmlns:a16="http://schemas.microsoft.com/office/drawing/2014/main" id="{CA7495BA-A241-4B56-8C7F-883E35F22FE3}"/>
              </a:ext>
            </a:extLst>
          </p:cNvPr>
          <p:cNvGrpSpPr/>
          <p:nvPr/>
        </p:nvGrpSpPr>
        <p:grpSpPr>
          <a:xfrm rot="16200000">
            <a:off x="5491889" y="5459730"/>
            <a:ext cx="1140560" cy="1722408"/>
            <a:chOff x="2324328" y="-1131166"/>
            <a:chExt cx="1140560" cy="1722408"/>
          </a:xfrm>
        </p:grpSpPr>
        <p:sp>
          <p:nvSpPr>
            <p:cNvPr id="308" name="Bevel 310">
              <a:extLst>
                <a:ext uri="{FF2B5EF4-FFF2-40B4-BE49-F238E27FC236}">
                  <a16:creationId xmlns:a16="http://schemas.microsoft.com/office/drawing/2014/main" id="{816FB98D-C4B6-4160-AA28-758B3EB5DB07}"/>
                </a:ext>
              </a:extLst>
            </p:cNvPr>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09" name="Bevel 311">
              <a:extLst>
                <a:ext uri="{FF2B5EF4-FFF2-40B4-BE49-F238E27FC236}">
                  <a16:creationId xmlns:a16="http://schemas.microsoft.com/office/drawing/2014/main" id="{8EE1C805-2252-488F-95D3-009E9E01BA21}"/>
                </a:ext>
              </a:extLst>
            </p:cNvPr>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10" name="Bevel 312">
              <a:extLst>
                <a:ext uri="{FF2B5EF4-FFF2-40B4-BE49-F238E27FC236}">
                  <a16:creationId xmlns:a16="http://schemas.microsoft.com/office/drawing/2014/main" id="{3AED6D7E-6A10-4565-8FAE-F093BE5A4165}"/>
                </a:ext>
              </a:extLst>
            </p:cNvPr>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11" name="Bevel 313">
              <a:extLst>
                <a:ext uri="{FF2B5EF4-FFF2-40B4-BE49-F238E27FC236}">
                  <a16:creationId xmlns:a16="http://schemas.microsoft.com/office/drawing/2014/main" id="{E021391A-2EAD-400E-8162-1E1D7571FE8B}"/>
                </a:ext>
              </a:extLst>
            </p:cNvPr>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312" name="Group 311">
            <a:extLst>
              <a:ext uri="{FF2B5EF4-FFF2-40B4-BE49-F238E27FC236}">
                <a16:creationId xmlns:a16="http://schemas.microsoft.com/office/drawing/2014/main" id="{C6CAFD1A-ED7F-4326-8B43-19BAA22D66D5}"/>
              </a:ext>
            </a:extLst>
          </p:cNvPr>
          <p:cNvGrpSpPr/>
          <p:nvPr/>
        </p:nvGrpSpPr>
        <p:grpSpPr>
          <a:xfrm rot="16200000">
            <a:off x="3769515" y="5465514"/>
            <a:ext cx="1140560" cy="1710840"/>
            <a:chOff x="1259632" y="4643510"/>
            <a:chExt cx="1140560" cy="1710840"/>
          </a:xfrm>
        </p:grpSpPr>
        <p:sp>
          <p:nvSpPr>
            <p:cNvPr id="313" name="Bevel 315">
              <a:extLst>
                <a:ext uri="{FF2B5EF4-FFF2-40B4-BE49-F238E27FC236}">
                  <a16:creationId xmlns:a16="http://schemas.microsoft.com/office/drawing/2014/main" id="{747E427A-D928-44F8-9BA3-4CBF49171C66}"/>
                </a:ext>
              </a:extLst>
            </p:cNvPr>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14" name="Bevel 316">
              <a:extLst>
                <a:ext uri="{FF2B5EF4-FFF2-40B4-BE49-F238E27FC236}">
                  <a16:creationId xmlns:a16="http://schemas.microsoft.com/office/drawing/2014/main" id="{DA11D2B3-8782-401F-959A-DB9359D2F979}"/>
                </a:ext>
              </a:extLst>
            </p:cNvPr>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15" name="Bevel 317">
              <a:extLst>
                <a:ext uri="{FF2B5EF4-FFF2-40B4-BE49-F238E27FC236}">
                  <a16:creationId xmlns:a16="http://schemas.microsoft.com/office/drawing/2014/main" id="{85AC3F80-C4D2-4BE7-8015-C22E3B1D5750}"/>
                </a:ext>
              </a:extLst>
            </p:cNvPr>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16" name="Bevel 318">
              <a:extLst>
                <a:ext uri="{FF2B5EF4-FFF2-40B4-BE49-F238E27FC236}">
                  <a16:creationId xmlns:a16="http://schemas.microsoft.com/office/drawing/2014/main" id="{5C041EA1-E121-480F-BDEC-E35BA3D6B04E}"/>
                </a:ext>
              </a:extLst>
            </p:cNvPr>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317" name="Group 316">
            <a:extLst>
              <a:ext uri="{FF2B5EF4-FFF2-40B4-BE49-F238E27FC236}">
                <a16:creationId xmlns:a16="http://schemas.microsoft.com/office/drawing/2014/main" id="{695891D7-6856-40CB-B735-557419E487A3}"/>
              </a:ext>
            </a:extLst>
          </p:cNvPr>
          <p:cNvGrpSpPr/>
          <p:nvPr/>
        </p:nvGrpSpPr>
        <p:grpSpPr>
          <a:xfrm rot="16200000">
            <a:off x="2028756" y="5436638"/>
            <a:ext cx="570280" cy="2286870"/>
            <a:chOff x="323528" y="1640368"/>
            <a:chExt cx="570280" cy="2286870"/>
          </a:xfrm>
        </p:grpSpPr>
        <p:sp>
          <p:nvSpPr>
            <p:cNvPr id="318" name="Bevel 320">
              <a:extLst>
                <a:ext uri="{FF2B5EF4-FFF2-40B4-BE49-F238E27FC236}">
                  <a16:creationId xmlns:a16="http://schemas.microsoft.com/office/drawing/2014/main" id="{8EFF0A73-213E-4859-89E8-5D0154F7A338}"/>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19" name="Bevel 321">
              <a:extLst>
                <a:ext uri="{FF2B5EF4-FFF2-40B4-BE49-F238E27FC236}">
                  <a16:creationId xmlns:a16="http://schemas.microsoft.com/office/drawing/2014/main" id="{A2349398-E102-4E1E-AEE5-5021705EC7E5}"/>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20" name="Bevel 322">
              <a:extLst>
                <a:ext uri="{FF2B5EF4-FFF2-40B4-BE49-F238E27FC236}">
                  <a16:creationId xmlns:a16="http://schemas.microsoft.com/office/drawing/2014/main" id="{9E01BA9D-B700-43BA-8554-6C7499053B71}"/>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21" name="Bevel 323">
              <a:extLst>
                <a:ext uri="{FF2B5EF4-FFF2-40B4-BE49-F238E27FC236}">
                  <a16:creationId xmlns:a16="http://schemas.microsoft.com/office/drawing/2014/main" id="{4DC8B842-44B5-45BE-A875-306C2D2D270B}"/>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322" name="Group 321">
            <a:extLst>
              <a:ext uri="{FF2B5EF4-FFF2-40B4-BE49-F238E27FC236}">
                <a16:creationId xmlns:a16="http://schemas.microsoft.com/office/drawing/2014/main" id="{F801F0FD-CEA2-478E-9FC4-2CE879107CA0}"/>
              </a:ext>
            </a:extLst>
          </p:cNvPr>
          <p:cNvGrpSpPr/>
          <p:nvPr/>
        </p:nvGrpSpPr>
        <p:grpSpPr>
          <a:xfrm>
            <a:off x="6341927" y="4592304"/>
            <a:ext cx="1140560" cy="1710840"/>
            <a:chOff x="1259632" y="4643510"/>
            <a:chExt cx="1140560" cy="1710840"/>
          </a:xfrm>
        </p:grpSpPr>
        <p:sp>
          <p:nvSpPr>
            <p:cNvPr id="323" name="Bevel 325">
              <a:extLst>
                <a:ext uri="{FF2B5EF4-FFF2-40B4-BE49-F238E27FC236}">
                  <a16:creationId xmlns:a16="http://schemas.microsoft.com/office/drawing/2014/main" id="{F2FED5A2-1C2C-4671-993D-C6BEE84CA621}"/>
                </a:ext>
              </a:extLst>
            </p:cNvPr>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24" name="Bevel 326">
              <a:extLst>
                <a:ext uri="{FF2B5EF4-FFF2-40B4-BE49-F238E27FC236}">
                  <a16:creationId xmlns:a16="http://schemas.microsoft.com/office/drawing/2014/main" id="{91756D58-DE15-4D2A-BF8B-B60F7D987E34}"/>
                </a:ext>
              </a:extLst>
            </p:cNvPr>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25" name="Bevel 327">
              <a:extLst>
                <a:ext uri="{FF2B5EF4-FFF2-40B4-BE49-F238E27FC236}">
                  <a16:creationId xmlns:a16="http://schemas.microsoft.com/office/drawing/2014/main" id="{DD095100-017A-461E-A78C-B01659A4D642}"/>
                </a:ext>
              </a:extLst>
            </p:cNvPr>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26" name="Bevel 328">
              <a:extLst>
                <a:ext uri="{FF2B5EF4-FFF2-40B4-BE49-F238E27FC236}">
                  <a16:creationId xmlns:a16="http://schemas.microsoft.com/office/drawing/2014/main" id="{609338DB-318D-409D-AF7D-49ED9D544715}"/>
                </a:ext>
              </a:extLst>
            </p:cNvPr>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327" name="Group 326">
            <a:extLst>
              <a:ext uri="{FF2B5EF4-FFF2-40B4-BE49-F238E27FC236}">
                <a16:creationId xmlns:a16="http://schemas.microsoft.com/office/drawing/2014/main" id="{72E0018F-231B-4A6A-9F11-F564B6E9ABD3}"/>
              </a:ext>
            </a:extLst>
          </p:cNvPr>
          <p:cNvGrpSpPr/>
          <p:nvPr/>
        </p:nvGrpSpPr>
        <p:grpSpPr>
          <a:xfrm>
            <a:off x="6922493" y="3420770"/>
            <a:ext cx="1140560" cy="1716590"/>
            <a:chOff x="7656408" y="2363048"/>
            <a:chExt cx="1140560" cy="1716590"/>
          </a:xfrm>
        </p:grpSpPr>
        <p:sp>
          <p:nvSpPr>
            <p:cNvPr id="328" name="Bevel 330">
              <a:extLst>
                <a:ext uri="{FF2B5EF4-FFF2-40B4-BE49-F238E27FC236}">
                  <a16:creationId xmlns:a16="http://schemas.microsoft.com/office/drawing/2014/main" id="{F0600BEA-A7F4-4D50-B07A-D2534F4B19CD}"/>
                </a:ext>
              </a:extLst>
            </p:cNvPr>
            <p:cNvSpPr/>
            <p:nvPr/>
          </p:nvSpPr>
          <p:spPr>
            <a:xfrm>
              <a:off x="765640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29" name="Bevel 331">
              <a:extLst>
                <a:ext uri="{FF2B5EF4-FFF2-40B4-BE49-F238E27FC236}">
                  <a16:creationId xmlns:a16="http://schemas.microsoft.com/office/drawing/2014/main" id="{5EA1E8FF-7973-4804-99C6-D886DDE60AA1}"/>
                </a:ext>
              </a:extLst>
            </p:cNvPr>
            <p:cNvSpPr/>
            <p:nvPr/>
          </p:nvSpPr>
          <p:spPr>
            <a:xfrm>
              <a:off x="7656408" y="236304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30" name="Bevel 332">
              <a:extLst>
                <a:ext uri="{FF2B5EF4-FFF2-40B4-BE49-F238E27FC236}">
                  <a16:creationId xmlns:a16="http://schemas.microsoft.com/office/drawing/2014/main" id="{ABB53A8D-B551-4688-B10E-8C4F0D4245C6}"/>
                </a:ext>
              </a:extLst>
            </p:cNvPr>
            <p:cNvSpPr/>
            <p:nvPr/>
          </p:nvSpPr>
          <p:spPr>
            <a:xfrm>
              <a:off x="822668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31" name="Bevel 333">
              <a:extLst>
                <a:ext uri="{FF2B5EF4-FFF2-40B4-BE49-F238E27FC236}">
                  <a16:creationId xmlns:a16="http://schemas.microsoft.com/office/drawing/2014/main" id="{ABB49097-D88A-47AB-A6A2-1C7FA6BC0B98}"/>
                </a:ext>
              </a:extLst>
            </p:cNvPr>
            <p:cNvSpPr/>
            <p:nvPr/>
          </p:nvSpPr>
          <p:spPr>
            <a:xfrm>
              <a:off x="8226688" y="350935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332" name="Group 331">
            <a:extLst>
              <a:ext uri="{FF2B5EF4-FFF2-40B4-BE49-F238E27FC236}">
                <a16:creationId xmlns:a16="http://schemas.microsoft.com/office/drawing/2014/main" id="{0CD2FD56-F2DF-46A5-AA58-5690A1806D73}"/>
              </a:ext>
            </a:extLst>
          </p:cNvPr>
          <p:cNvGrpSpPr/>
          <p:nvPr/>
        </p:nvGrpSpPr>
        <p:grpSpPr>
          <a:xfrm>
            <a:off x="1187902" y="4550758"/>
            <a:ext cx="1140560" cy="1710840"/>
            <a:chOff x="3342080" y="4313306"/>
            <a:chExt cx="1140560" cy="1710840"/>
          </a:xfrm>
        </p:grpSpPr>
        <p:sp>
          <p:nvSpPr>
            <p:cNvPr id="333" name="Bevel 335">
              <a:extLst>
                <a:ext uri="{FF2B5EF4-FFF2-40B4-BE49-F238E27FC236}">
                  <a16:creationId xmlns:a16="http://schemas.microsoft.com/office/drawing/2014/main" id="{E786CFEE-3613-4006-A98C-D58EA6C548A5}"/>
                </a:ext>
              </a:extLst>
            </p:cNvPr>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34" name="Bevel 336">
              <a:extLst>
                <a:ext uri="{FF2B5EF4-FFF2-40B4-BE49-F238E27FC236}">
                  <a16:creationId xmlns:a16="http://schemas.microsoft.com/office/drawing/2014/main" id="{4AFF1485-BAA2-4800-A2D3-5EFDB32F83F1}"/>
                </a:ext>
              </a:extLst>
            </p:cNvPr>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35" name="Bevel 337">
              <a:extLst>
                <a:ext uri="{FF2B5EF4-FFF2-40B4-BE49-F238E27FC236}">
                  <a16:creationId xmlns:a16="http://schemas.microsoft.com/office/drawing/2014/main" id="{4BE13BB2-F7A9-45D4-A01C-C202D384F184}"/>
                </a:ext>
              </a:extLst>
            </p:cNvPr>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36" name="Bevel 338">
              <a:extLst>
                <a:ext uri="{FF2B5EF4-FFF2-40B4-BE49-F238E27FC236}">
                  <a16:creationId xmlns:a16="http://schemas.microsoft.com/office/drawing/2014/main" id="{C783ACE2-42A0-4DC8-85D8-16CF6C78E1F9}"/>
                </a:ext>
              </a:extLst>
            </p:cNvPr>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337" name="Group 336">
            <a:extLst>
              <a:ext uri="{FF2B5EF4-FFF2-40B4-BE49-F238E27FC236}">
                <a16:creationId xmlns:a16="http://schemas.microsoft.com/office/drawing/2014/main" id="{4D24D343-10B8-450A-884E-8E8061F76765}"/>
              </a:ext>
            </a:extLst>
          </p:cNvPr>
          <p:cNvGrpSpPr/>
          <p:nvPr/>
        </p:nvGrpSpPr>
        <p:grpSpPr>
          <a:xfrm>
            <a:off x="3490126" y="4613802"/>
            <a:ext cx="1140560" cy="1146310"/>
            <a:chOff x="8003440" y="5711690"/>
            <a:chExt cx="1140560" cy="1146310"/>
          </a:xfrm>
        </p:grpSpPr>
        <p:sp>
          <p:nvSpPr>
            <p:cNvPr id="338" name="Bevel 340">
              <a:extLst>
                <a:ext uri="{FF2B5EF4-FFF2-40B4-BE49-F238E27FC236}">
                  <a16:creationId xmlns:a16="http://schemas.microsoft.com/office/drawing/2014/main" id="{CB85B216-D429-4F59-A45E-E0C171F7583E}"/>
                </a:ext>
              </a:extLst>
            </p:cNvPr>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39" name="Bevel 341">
              <a:extLst>
                <a:ext uri="{FF2B5EF4-FFF2-40B4-BE49-F238E27FC236}">
                  <a16:creationId xmlns:a16="http://schemas.microsoft.com/office/drawing/2014/main" id="{2F81F929-78D7-4F95-8D49-3FA28BD498B1}"/>
                </a:ext>
              </a:extLst>
            </p:cNvPr>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40" name="Bevel 342">
              <a:extLst>
                <a:ext uri="{FF2B5EF4-FFF2-40B4-BE49-F238E27FC236}">
                  <a16:creationId xmlns:a16="http://schemas.microsoft.com/office/drawing/2014/main" id="{DAECA702-3886-44DF-8E10-5799912A5B11}"/>
                </a:ext>
              </a:extLst>
            </p:cNvPr>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41" name="Bevel 343">
              <a:extLst>
                <a:ext uri="{FF2B5EF4-FFF2-40B4-BE49-F238E27FC236}">
                  <a16:creationId xmlns:a16="http://schemas.microsoft.com/office/drawing/2014/main" id="{FFC9059C-5E4E-4C06-B46C-3F42A1E7FC0C}"/>
                </a:ext>
              </a:extLst>
            </p:cNvPr>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342" name="Group 341">
            <a:extLst>
              <a:ext uri="{FF2B5EF4-FFF2-40B4-BE49-F238E27FC236}">
                <a16:creationId xmlns:a16="http://schemas.microsoft.com/office/drawing/2014/main" id="{51531330-45F8-4445-A9B9-756715398ED0}"/>
              </a:ext>
            </a:extLst>
          </p:cNvPr>
          <p:cNvGrpSpPr/>
          <p:nvPr/>
        </p:nvGrpSpPr>
        <p:grpSpPr>
          <a:xfrm>
            <a:off x="2327812" y="3981508"/>
            <a:ext cx="1140560" cy="1716590"/>
            <a:chOff x="7656408" y="2363048"/>
            <a:chExt cx="1140560" cy="1716590"/>
          </a:xfrm>
        </p:grpSpPr>
        <p:sp>
          <p:nvSpPr>
            <p:cNvPr id="343" name="Bevel 345">
              <a:extLst>
                <a:ext uri="{FF2B5EF4-FFF2-40B4-BE49-F238E27FC236}">
                  <a16:creationId xmlns:a16="http://schemas.microsoft.com/office/drawing/2014/main" id="{A821DBDA-4735-4B4E-A715-A5D237EB08E2}"/>
                </a:ext>
              </a:extLst>
            </p:cNvPr>
            <p:cNvSpPr/>
            <p:nvPr/>
          </p:nvSpPr>
          <p:spPr>
            <a:xfrm>
              <a:off x="765640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44" name="Bevel 346">
              <a:extLst>
                <a:ext uri="{FF2B5EF4-FFF2-40B4-BE49-F238E27FC236}">
                  <a16:creationId xmlns:a16="http://schemas.microsoft.com/office/drawing/2014/main" id="{F8A63348-070B-4FBC-B192-A38B7C24FBB1}"/>
                </a:ext>
              </a:extLst>
            </p:cNvPr>
            <p:cNvSpPr/>
            <p:nvPr/>
          </p:nvSpPr>
          <p:spPr>
            <a:xfrm>
              <a:off x="7656408" y="236304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45" name="Bevel 347">
              <a:extLst>
                <a:ext uri="{FF2B5EF4-FFF2-40B4-BE49-F238E27FC236}">
                  <a16:creationId xmlns:a16="http://schemas.microsoft.com/office/drawing/2014/main" id="{5E2D926B-AC33-41BD-954C-53B77BA36AAB}"/>
                </a:ext>
              </a:extLst>
            </p:cNvPr>
            <p:cNvSpPr/>
            <p:nvPr/>
          </p:nvSpPr>
          <p:spPr>
            <a:xfrm>
              <a:off x="822668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46" name="Bevel 348">
              <a:extLst>
                <a:ext uri="{FF2B5EF4-FFF2-40B4-BE49-F238E27FC236}">
                  <a16:creationId xmlns:a16="http://schemas.microsoft.com/office/drawing/2014/main" id="{9BA4C4CA-6C82-432A-8A69-5EA52D4B4F5F}"/>
                </a:ext>
              </a:extLst>
            </p:cNvPr>
            <p:cNvSpPr/>
            <p:nvPr/>
          </p:nvSpPr>
          <p:spPr>
            <a:xfrm>
              <a:off x="8226688" y="350935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347" name="Group 346">
            <a:extLst>
              <a:ext uri="{FF2B5EF4-FFF2-40B4-BE49-F238E27FC236}">
                <a16:creationId xmlns:a16="http://schemas.microsoft.com/office/drawing/2014/main" id="{0B91D539-A0BA-4B9C-836D-2E7E9E07BD36}"/>
              </a:ext>
            </a:extLst>
          </p:cNvPr>
          <p:cNvGrpSpPr/>
          <p:nvPr/>
        </p:nvGrpSpPr>
        <p:grpSpPr>
          <a:xfrm>
            <a:off x="1187252" y="2893505"/>
            <a:ext cx="570280" cy="2286870"/>
            <a:chOff x="323528" y="1640368"/>
            <a:chExt cx="570280" cy="2286870"/>
          </a:xfrm>
        </p:grpSpPr>
        <p:sp>
          <p:nvSpPr>
            <p:cNvPr id="348" name="Bevel 350">
              <a:extLst>
                <a:ext uri="{FF2B5EF4-FFF2-40B4-BE49-F238E27FC236}">
                  <a16:creationId xmlns:a16="http://schemas.microsoft.com/office/drawing/2014/main" id="{56A4CA32-59C0-4736-9E2C-7A5AFB082445}"/>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49" name="Bevel 351">
              <a:extLst>
                <a:ext uri="{FF2B5EF4-FFF2-40B4-BE49-F238E27FC236}">
                  <a16:creationId xmlns:a16="http://schemas.microsoft.com/office/drawing/2014/main" id="{9D68B5E4-A5AD-40AF-8963-7AEA59B0DF53}"/>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50" name="Bevel 352">
              <a:extLst>
                <a:ext uri="{FF2B5EF4-FFF2-40B4-BE49-F238E27FC236}">
                  <a16:creationId xmlns:a16="http://schemas.microsoft.com/office/drawing/2014/main" id="{D163605B-F96B-41DE-9349-3B27663C6FCC}"/>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51" name="Bevel 353">
              <a:extLst>
                <a:ext uri="{FF2B5EF4-FFF2-40B4-BE49-F238E27FC236}">
                  <a16:creationId xmlns:a16="http://schemas.microsoft.com/office/drawing/2014/main" id="{A9E07CAD-7B50-423E-BDDF-48BA8D5EDD05}"/>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352" name="Group 351">
            <a:extLst>
              <a:ext uri="{FF2B5EF4-FFF2-40B4-BE49-F238E27FC236}">
                <a16:creationId xmlns:a16="http://schemas.microsoft.com/office/drawing/2014/main" id="{3FB96036-563F-44B3-B498-FB9B3A646C66}"/>
              </a:ext>
            </a:extLst>
          </p:cNvPr>
          <p:cNvGrpSpPr/>
          <p:nvPr/>
        </p:nvGrpSpPr>
        <p:grpSpPr>
          <a:xfrm rot="5400000">
            <a:off x="4894691" y="3713914"/>
            <a:ext cx="1140560" cy="1722408"/>
            <a:chOff x="2324328" y="-1131166"/>
            <a:chExt cx="1140560" cy="1722408"/>
          </a:xfrm>
        </p:grpSpPr>
        <p:sp>
          <p:nvSpPr>
            <p:cNvPr id="353" name="Bevel 355">
              <a:extLst>
                <a:ext uri="{FF2B5EF4-FFF2-40B4-BE49-F238E27FC236}">
                  <a16:creationId xmlns:a16="http://schemas.microsoft.com/office/drawing/2014/main" id="{ADA43F9A-D5AF-44AD-B20D-C120830C416E}"/>
                </a:ext>
              </a:extLst>
            </p:cNvPr>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54" name="Bevel 356">
              <a:extLst>
                <a:ext uri="{FF2B5EF4-FFF2-40B4-BE49-F238E27FC236}">
                  <a16:creationId xmlns:a16="http://schemas.microsoft.com/office/drawing/2014/main" id="{28159E43-A02C-45A1-BD4F-5B53175E14A6}"/>
                </a:ext>
              </a:extLst>
            </p:cNvPr>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55" name="Bevel 357">
              <a:extLst>
                <a:ext uri="{FF2B5EF4-FFF2-40B4-BE49-F238E27FC236}">
                  <a16:creationId xmlns:a16="http://schemas.microsoft.com/office/drawing/2014/main" id="{FED6A756-A110-423E-ABF0-B13C7D043634}"/>
                </a:ext>
              </a:extLst>
            </p:cNvPr>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56" name="Bevel 358">
              <a:extLst>
                <a:ext uri="{FF2B5EF4-FFF2-40B4-BE49-F238E27FC236}">
                  <a16:creationId xmlns:a16="http://schemas.microsoft.com/office/drawing/2014/main" id="{707AD50B-0F3D-4B48-9457-0550E45BAC8F}"/>
                </a:ext>
              </a:extLst>
            </p:cNvPr>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357" name="Group 356">
            <a:extLst>
              <a:ext uri="{FF2B5EF4-FFF2-40B4-BE49-F238E27FC236}">
                <a16:creationId xmlns:a16="http://schemas.microsoft.com/office/drawing/2014/main" id="{20FCCC5B-2E8C-48E0-98A8-ED724157F430}"/>
              </a:ext>
            </a:extLst>
          </p:cNvPr>
          <p:cNvGrpSpPr/>
          <p:nvPr/>
        </p:nvGrpSpPr>
        <p:grpSpPr>
          <a:xfrm rot="5400000">
            <a:off x="3168060" y="3126088"/>
            <a:ext cx="1140560" cy="1710840"/>
            <a:chOff x="7992800" y="214662"/>
            <a:chExt cx="1140560" cy="1710840"/>
          </a:xfrm>
        </p:grpSpPr>
        <p:sp>
          <p:nvSpPr>
            <p:cNvPr id="358" name="Bevel 360">
              <a:extLst>
                <a:ext uri="{FF2B5EF4-FFF2-40B4-BE49-F238E27FC236}">
                  <a16:creationId xmlns:a16="http://schemas.microsoft.com/office/drawing/2014/main" id="{B2C8ED3B-E801-4876-A02F-32170DBD839E}"/>
                </a:ext>
              </a:extLst>
            </p:cNvPr>
            <p:cNvSpPr/>
            <p:nvPr/>
          </p:nvSpPr>
          <p:spPr>
            <a:xfrm>
              <a:off x="856308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59" name="Bevel 361">
              <a:extLst>
                <a:ext uri="{FF2B5EF4-FFF2-40B4-BE49-F238E27FC236}">
                  <a16:creationId xmlns:a16="http://schemas.microsoft.com/office/drawing/2014/main" id="{72745928-9FC2-4030-A334-23FDD8011463}"/>
                </a:ext>
              </a:extLst>
            </p:cNvPr>
            <p:cNvSpPr/>
            <p:nvPr/>
          </p:nvSpPr>
          <p:spPr>
            <a:xfrm>
              <a:off x="799280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0" name="Bevel 362">
              <a:extLst>
                <a:ext uri="{FF2B5EF4-FFF2-40B4-BE49-F238E27FC236}">
                  <a16:creationId xmlns:a16="http://schemas.microsoft.com/office/drawing/2014/main" id="{8DB62E99-409F-4E95-8FCD-61B638DF40BF}"/>
                </a:ext>
              </a:extLst>
            </p:cNvPr>
            <p:cNvSpPr/>
            <p:nvPr/>
          </p:nvSpPr>
          <p:spPr>
            <a:xfrm>
              <a:off x="8563080" y="77919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1" name="Bevel 363">
              <a:extLst>
                <a:ext uri="{FF2B5EF4-FFF2-40B4-BE49-F238E27FC236}">
                  <a16:creationId xmlns:a16="http://schemas.microsoft.com/office/drawing/2014/main" id="{4DB4F187-4C84-427E-B486-4CC46C36BA02}"/>
                </a:ext>
              </a:extLst>
            </p:cNvPr>
            <p:cNvSpPr/>
            <p:nvPr/>
          </p:nvSpPr>
          <p:spPr>
            <a:xfrm>
              <a:off x="8563080" y="135522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362" name="Group 361">
            <a:extLst>
              <a:ext uri="{FF2B5EF4-FFF2-40B4-BE49-F238E27FC236}">
                <a16:creationId xmlns:a16="http://schemas.microsoft.com/office/drawing/2014/main" id="{786AC255-9503-425B-9E1E-746579317418}"/>
              </a:ext>
            </a:extLst>
          </p:cNvPr>
          <p:cNvGrpSpPr/>
          <p:nvPr/>
        </p:nvGrpSpPr>
        <p:grpSpPr>
          <a:xfrm>
            <a:off x="5750077" y="2864312"/>
            <a:ext cx="1140560" cy="1716590"/>
            <a:chOff x="7656408" y="2363048"/>
            <a:chExt cx="1140560" cy="1716590"/>
          </a:xfrm>
        </p:grpSpPr>
        <p:sp>
          <p:nvSpPr>
            <p:cNvPr id="363" name="Bevel 365">
              <a:extLst>
                <a:ext uri="{FF2B5EF4-FFF2-40B4-BE49-F238E27FC236}">
                  <a16:creationId xmlns:a16="http://schemas.microsoft.com/office/drawing/2014/main" id="{BCA27AA0-E202-47B8-9C64-6297DD28D30D}"/>
                </a:ext>
              </a:extLst>
            </p:cNvPr>
            <p:cNvSpPr/>
            <p:nvPr/>
          </p:nvSpPr>
          <p:spPr>
            <a:xfrm>
              <a:off x="765640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4" name="Bevel 366">
              <a:extLst>
                <a:ext uri="{FF2B5EF4-FFF2-40B4-BE49-F238E27FC236}">
                  <a16:creationId xmlns:a16="http://schemas.microsoft.com/office/drawing/2014/main" id="{1780EBB2-9402-4382-A58F-D5AA7F47523E}"/>
                </a:ext>
              </a:extLst>
            </p:cNvPr>
            <p:cNvSpPr/>
            <p:nvPr/>
          </p:nvSpPr>
          <p:spPr>
            <a:xfrm>
              <a:off x="7656408" y="236304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5" name="Bevel 367">
              <a:extLst>
                <a:ext uri="{FF2B5EF4-FFF2-40B4-BE49-F238E27FC236}">
                  <a16:creationId xmlns:a16="http://schemas.microsoft.com/office/drawing/2014/main" id="{28F411C0-F713-40A4-AE87-CD4C5174A697}"/>
                </a:ext>
              </a:extLst>
            </p:cNvPr>
            <p:cNvSpPr/>
            <p:nvPr/>
          </p:nvSpPr>
          <p:spPr>
            <a:xfrm>
              <a:off x="822668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6" name="Bevel 368">
              <a:extLst>
                <a:ext uri="{FF2B5EF4-FFF2-40B4-BE49-F238E27FC236}">
                  <a16:creationId xmlns:a16="http://schemas.microsoft.com/office/drawing/2014/main" id="{4F48E7AC-0459-4E60-9FE0-151EA4066118}"/>
                </a:ext>
              </a:extLst>
            </p:cNvPr>
            <p:cNvSpPr/>
            <p:nvPr/>
          </p:nvSpPr>
          <p:spPr>
            <a:xfrm>
              <a:off x="8226688" y="350935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367" name="Group 366">
            <a:extLst>
              <a:ext uri="{FF2B5EF4-FFF2-40B4-BE49-F238E27FC236}">
                <a16:creationId xmlns:a16="http://schemas.microsoft.com/office/drawing/2014/main" id="{17DEDD8C-C7DD-4F65-875B-52A1E359BD11}"/>
              </a:ext>
            </a:extLst>
          </p:cNvPr>
          <p:cNvGrpSpPr/>
          <p:nvPr/>
        </p:nvGrpSpPr>
        <p:grpSpPr>
          <a:xfrm>
            <a:off x="1751714" y="2264918"/>
            <a:ext cx="570280" cy="2286870"/>
            <a:chOff x="323528" y="1640368"/>
            <a:chExt cx="570280" cy="2286870"/>
          </a:xfrm>
        </p:grpSpPr>
        <p:sp>
          <p:nvSpPr>
            <p:cNvPr id="368" name="Bevel 370">
              <a:extLst>
                <a:ext uri="{FF2B5EF4-FFF2-40B4-BE49-F238E27FC236}">
                  <a16:creationId xmlns:a16="http://schemas.microsoft.com/office/drawing/2014/main" id="{BBEC403D-497B-4E9B-83FE-4213478ADE64}"/>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9" name="Bevel 371">
              <a:extLst>
                <a:ext uri="{FF2B5EF4-FFF2-40B4-BE49-F238E27FC236}">
                  <a16:creationId xmlns:a16="http://schemas.microsoft.com/office/drawing/2014/main" id="{9B5AA925-EF53-45DB-8E9E-5167B8859C9F}"/>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70" name="Bevel 372">
              <a:extLst>
                <a:ext uri="{FF2B5EF4-FFF2-40B4-BE49-F238E27FC236}">
                  <a16:creationId xmlns:a16="http://schemas.microsoft.com/office/drawing/2014/main" id="{AF7A30CB-9BE8-48DC-8042-8670067DC941}"/>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71" name="Bevel 373">
              <a:extLst>
                <a:ext uri="{FF2B5EF4-FFF2-40B4-BE49-F238E27FC236}">
                  <a16:creationId xmlns:a16="http://schemas.microsoft.com/office/drawing/2014/main" id="{15C548F7-B339-4ACE-BFAF-A1D057FCB531}"/>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372" name="Group 371">
            <a:extLst>
              <a:ext uri="{FF2B5EF4-FFF2-40B4-BE49-F238E27FC236}">
                <a16:creationId xmlns:a16="http://schemas.microsoft.com/office/drawing/2014/main" id="{762B2CFA-57E6-4961-B4DE-756646CC0A5B}"/>
              </a:ext>
            </a:extLst>
          </p:cNvPr>
          <p:cNvGrpSpPr/>
          <p:nvPr/>
        </p:nvGrpSpPr>
        <p:grpSpPr>
          <a:xfrm rot="16200000">
            <a:off x="2597780" y="2532158"/>
            <a:ext cx="1140560" cy="1710840"/>
            <a:chOff x="1259632" y="4643510"/>
            <a:chExt cx="1140560" cy="1710840"/>
          </a:xfrm>
        </p:grpSpPr>
        <p:sp>
          <p:nvSpPr>
            <p:cNvPr id="373" name="Bevel 375">
              <a:extLst>
                <a:ext uri="{FF2B5EF4-FFF2-40B4-BE49-F238E27FC236}">
                  <a16:creationId xmlns:a16="http://schemas.microsoft.com/office/drawing/2014/main" id="{0E1C795C-4C4F-4CBA-9965-386012A68458}"/>
                </a:ext>
              </a:extLst>
            </p:cNvPr>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74" name="Bevel 376">
              <a:extLst>
                <a:ext uri="{FF2B5EF4-FFF2-40B4-BE49-F238E27FC236}">
                  <a16:creationId xmlns:a16="http://schemas.microsoft.com/office/drawing/2014/main" id="{5F5A2E5E-6A68-485E-A3EA-C00B4AFFC382}"/>
                </a:ext>
              </a:extLst>
            </p:cNvPr>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75" name="Bevel 377">
              <a:extLst>
                <a:ext uri="{FF2B5EF4-FFF2-40B4-BE49-F238E27FC236}">
                  <a16:creationId xmlns:a16="http://schemas.microsoft.com/office/drawing/2014/main" id="{B1261863-8328-4986-967E-4C1A8C5BE2DB}"/>
                </a:ext>
              </a:extLst>
            </p:cNvPr>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76" name="Bevel 378">
              <a:extLst>
                <a:ext uri="{FF2B5EF4-FFF2-40B4-BE49-F238E27FC236}">
                  <a16:creationId xmlns:a16="http://schemas.microsoft.com/office/drawing/2014/main" id="{A9CFC852-B479-42C6-A35C-5C50D3B3C2E1}"/>
                </a:ext>
              </a:extLst>
            </p:cNvPr>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377" name="Group 376">
            <a:extLst>
              <a:ext uri="{FF2B5EF4-FFF2-40B4-BE49-F238E27FC236}">
                <a16:creationId xmlns:a16="http://schemas.microsoft.com/office/drawing/2014/main" id="{2AD74857-87B2-4590-846A-88298BE4F2F8}"/>
              </a:ext>
            </a:extLst>
          </p:cNvPr>
          <p:cNvGrpSpPr/>
          <p:nvPr/>
        </p:nvGrpSpPr>
        <p:grpSpPr>
          <a:xfrm rot="5400000">
            <a:off x="4336958" y="2550058"/>
            <a:ext cx="1140560" cy="1710840"/>
            <a:chOff x="3342080" y="4313306"/>
            <a:chExt cx="1140560" cy="1710840"/>
          </a:xfrm>
        </p:grpSpPr>
        <p:sp>
          <p:nvSpPr>
            <p:cNvPr id="378" name="Bevel 380">
              <a:extLst>
                <a:ext uri="{FF2B5EF4-FFF2-40B4-BE49-F238E27FC236}">
                  <a16:creationId xmlns:a16="http://schemas.microsoft.com/office/drawing/2014/main" id="{5EC3C3C2-89D0-4FC3-BCA1-4F101C794B8F}"/>
                </a:ext>
              </a:extLst>
            </p:cNvPr>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79" name="Bevel 381">
              <a:extLst>
                <a:ext uri="{FF2B5EF4-FFF2-40B4-BE49-F238E27FC236}">
                  <a16:creationId xmlns:a16="http://schemas.microsoft.com/office/drawing/2014/main" id="{DD726E71-EC1F-482F-84B2-491A4D49AFFD}"/>
                </a:ext>
              </a:extLst>
            </p:cNvPr>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80" name="Bevel 382">
              <a:extLst>
                <a:ext uri="{FF2B5EF4-FFF2-40B4-BE49-F238E27FC236}">
                  <a16:creationId xmlns:a16="http://schemas.microsoft.com/office/drawing/2014/main" id="{B209B0DB-1DD8-4F6D-B926-F57F2716EA0F}"/>
                </a:ext>
              </a:extLst>
            </p:cNvPr>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81" name="Bevel 383">
              <a:extLst>
                <a:ext uri="{FF2B5EF4-FFF2-40B4-BE49-F238E27FC236}">
                  <a16:creationId xmlns:a16="http://schemas.microsoft.com/office/drawing/2014/main" id="{C3DD5180-BCE0-42E0-81BE-E4242D1E4F42}"/>
                </a:ext>
              </a:extLst>
            </p:cNvPr>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382" name="Group 381">
            <a:extLst>
              <a:ext uri="{FF2B5EF4-FFF2-40B4-BE49-F238E27FC236}">
                <a16:creationId xmlns:a16="http://schemas.microsoft.com/office/drawing/2014/main" id="{BF55A575-B3F4-48FB-A840-ECDB33E8AA41}"/>
              </a:ext>
            </a:extLst>
          </p:cNvPr>
          <p:cNvGrpSpPr/>
          <p:nvPr/>
        </p:nvGrpSpPr>
        <p:grpSpPr>
          <a:xfrm rot="5400000">
            <a:off x="7218273" y="2573388"/>
            <a:ext cx="1140560" cy="1722408"/>
            <a:chOff x="2324328" y="-1131166"/>
            <a:chExt cx="1140560" cy="1722408"/>
          </a:xfrm>
        </p:grpSpPr>
        <p:sp>
          <p:nvSpPr>
            <p:cNvPr id="383" name="Bevel 385">
              <a:extLst>
                <a:ext uri="{FF2B5EF4-FFF2-40B4-BE49-F238E27FC236}">
                  <a16:creationId xmlns:a16="http://schemas.microsoft.com/office/drawing/2014/main" id="{2B8F303D-E279-4A12-9A47-3B63E4B51DD0}"/>
                </a:ext>
              </a:extLst>
            </p:cNvPr>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84" name="Bevel 386">
              <a:extLst>
                <a:ext uri="{FF2B5EF4-FFF2-40B4-BE49-F238E27FC236}">
                  <a16:creationId xmlns:a16="http://schemas.microsoft.com/office/drawing/2014/main" id="{E80417AD-70E0-4D40-AAF2-5305CBF0FC92}"/>
                </a:ext>
              </a:extLst>
            </p:cNvPr>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85" name="Bevel 387">
              <a:extLst>
                <a:ext uri="{FF2B5EF4-FFF2-40B4-BE49-F238E27FC236}">
                  <a16:creationId xmlns:a16="http://schemas.microsoft.com/office/drawing/2014/main" id="{7D2C03CF-558D-4E71-A922-528622599F76}"/>
                </a:ext>
              </a:extLst>
            </p:cNvPr>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86" name="Bevel 388">
              <a:extLst>
                <a:ext uri="{FF2B5EF4-FFF2-40B4-BE49-F238E27FC236}">
                  <a16:creationId xmlns:a16="http://schemas.microsoft.com/office/drawing/2014/main" id="{1AC4F359-1388-488B-8B88-B390CE876286}"/>
                </a:ext>
              </a:extLst>
            </p:cNvPr>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387" name="Group 386">
            <a:extLst>
              <a:ext uri="{FF2B5EF4-FFF2-40B4-BE49-F238E27FC236}">
                <a16:creationId xmlns:a16="http://schemas.microsoft.com/office/drawing/2014/main" id="{52821F34-4E85-4C57-B127-0E993BE8563A}"/>
              </a:ext>
            </a:extLst>
          </p:cNvPr>
          <p:cNvGrpSpPr/>
          <p:nvPr/>
        </p:nvGrpSpPr>
        <p:grpSpPr>
          <a:xfrm rot="5400000">
            <a:off x="2576976" y="1961877"/>
            <a:ext cx="1140560" cy="1710840"/>
            <a:chOff x="3342080" y="4313306"/>
            <a:chExt cx="1140560" cy="1710840"/>
          </a:xfrm>
        </p:grpSpPr>
        <p:sp>
          <p:nvSpPr>
            <p:cNvPr id="388" name="Bevel 390">
              <a:extLst>
                <a:ext uri="{FF2B5EF4-FFF2-40B4-BE49-F238E27FC236}">
                  <a16:creationId xmlns:a16="http://schemas.microsoft.com/office/drawing/2014/main" id="{76AF6071-C6D5-4C53-803D-AB94B304264D}"/>
                </a:ext>
              </a:extLst>
            </p:cNvPr>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89" name="Bevel 391">
              <a:extLst>
                <a:ext uri="{FF2B5EF4-FFF2-40B4-BE49-F238E27FC236}">
                  <a16:creationId xmlns:a16="http://schemas.microsoft.com/office/drawing/2014/main" id="{3CAB16D8-A279-4344-9DD1-F25BF17BEAC0}"/>
                </a:ext>
              </a:extLst>
            </p:cNvPr>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90" name="Bevel 392">
              <a:extLst>
                <a:ext uri="{FF2B5EF4-FFF2-40B4-BE49-F238E27FC236}">
                  <a16:creationId xmlns:a16="http://schemas.microsoft.com/office/drawing/2014/main" id="{D241C7B5-A293-4F25-8BBE-742974DDF6D2}"/>
                </a:ext>
              </a:extLst>
            </p:cNvPr>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91" name="Bevel 393">
              <a:extLst>
                <a:ext uri="{FF2B5EF4-FFF2-40B4-BE49-F238E27FC236}">
                  <a16:creationId xmlns:a16="http://schemas.microsoft.com/office/drawing/2014/main" id="{A480705F-1DE8-4670-81A0-EA5E1F1422CF}"/>
                </a:ext>
              </a:extLst>
            </p:cNvPr>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392" name="Group 391">
            <a:extLst>
              <a:ext uri="{FF2B5EF4-FFF2-40B4-BE49-F238E27FC236}">
                <a16:creationId xmlns:a16="http://schemas.microsoft.com/office/drawing/2014/main" id="{DC9D5DC2-D0F2-47D6-B88B-5A2EED8C5AA9}"/>
              </a:ext>
            </a:extLst>
          </p:cNvPr>
          <p:cNvGrpSpPr/>
          <p:nvPr/>
        </p:nvGrpSpPr>
        <p:grpSpPr>
          <a:xfrm>
            <a:off x="3468372" y="1661474"/>
            <a:ext cx="1140560" cy="1146310"/>
            <a:chOff x="8003440" y="5711690"/>
            <a:chExt cx="1140560" cy="1146310"/>
          </a:xfrm>
        </p:grpSpPr>
        <p:sp>
          <p:nvSpPr>
            <p:cNvPr id="393" name="Bevel 395">
              <a:extLst>
                <a:ext uri="{FF2B5EF4-FFF2-40B4-BE49-F238E27FC236}">
                  <a16:creationId xmlns:a16="http://schemas.microsoft.com/office/drawing/2014/main" id="{A4E38B9F-2B18-46FE-B001-8DAFED17E711}"/>
                </a:ext>
              </a:extLst>
            </p:cNvPr>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94" name="Bevel 396">
              <a:extLst>
                <a:ext uri="{FF2B5EF4-FFF2-40B4-BE49-F238E27FC236}">
                  <a16:creationId xmlns:a16="http://schemas.microsoft.com/office/drawing/2014/main" id="{B44BE380-C4E3-4C4E-8BC6-400C058C8D10}"/>
                </a:ext>
              </a:extLst>
            </p:cNvPr>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95" name="Bevel 397">
              <a:extLst>
                <a:ext uri="{FF2B5EF4-FFF2-40B4-BE49-F238E27FC236}">
                  <a16:creationId xmlns:a16="http://schemas.microsoft.com/office/drawing/2014/main" id="{0AF23719-22F9-40AD-BDAD-B82802309749}"/>
                </a:ext>
              </a:extLst>
            </p:cNvPr>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96" name="Bevel 398">
              <a:extLst>
                <a:ext uri="{FF2B5EF4-FFF2-40B4-BE49-F238E27FC236}">
                  <a16:creationId xmlns:a16="http://schemas.microsoft.com/office/drawing/2014/main" id="{7CB38D0D-10B6-46DC-9C9F-CCF0850CD963}"/>
                </a:ext>
              </a:extLst>
            </p:cNvPr>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397" name="Group 396">
            <a:extLst>
              <a:ext uri="{FF2B5EF4-FFF2-40B4-BE49-F238E27FC236}">
                <a16:creationId xmlns:a16="http://schemas.microsoft.com/office/drawing/2014/main" id="{5CB55E30-4CA1-46A5-A76E-E1D338239312}"/>
              </a:ext>
            </a:extLst>
          </p:cNvPr>
          <p:cNvGrpSpPr/>
          <p:nvPr/>
        </p:nvGrpSpPr>
        <p:grpSpPr>
          <a:xfrm rot="16200000">
            <a:off x="7746057" y="1441209"/>
            <a:ext cx="570280" cy="2286870"/>
            <a:chOff x="323528" y="1640368"/>
            <a:chExt cx="570280" cy="2286870"/>
          </a:xfrm>
        </p:grpSpPr>
        <p:sp>
          <p:nvSpPr>
            <p:cNvPr id="398" name="Bevel 400">
              <a:extLst>
                <a:ext uri="{FF2B5EF4-FFF2-40B4-BE49-F238E27FC236}">
                  <a16:creationId xmlns:a16="http://schemas.microsoft.com/office/drawing/2014/main" id="{8736456B-AC8A-47E4-87F0-87BC0A2D94A3}"/>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99" name="Bevel 401">
              <a:extLst>
                <a:ext uri="{FF2B5EF4-FFF2-40B4-BE49-F238E27FC236}">
                  <a16:creationId xmlns:a16="http://schemas.microsoft.com/office/drawing/2014/main" id="{A0761E26-2C32-4AB4-A9FF-2EC373F8A483}"/>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00" name="Bevel 402">
              <a:extLst>
                <a:ext uri="{FF2B5EF4-FFF2-40B4-BE49-F238E27FC236}">
                  <a16:creationId xmlns:a16="http://schemas.microsoft.com/office/drawing/2014/main" id="{B4E9284B-93F0-43D8-90EE-27629319814B}"/>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01" name="Bevel 403">
              <a:extLst>
                <a:ext uri="{FF2B5EF4-FFF2-40B4-BE49-F238E27FC236}">
                  <a16:creationId xmlns:a16="http://schemas.microsoft.com/office/drawing/2014/main" id="{CCB2F4C4-09C3-4803-B4B0-BF94C148575D}"/>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402" name="Group 401">
            <a:extLst>
              <a:ext uri="{FF2B5EF4-FFF2-40B4-BE49-F238E27FC236}">
                <a16:creationId xmlns:a16="http://schemas.microsoft.com/office/drawing/2014/main" id="{4EA6E7E1-B617-4DB2-9173-D08C97455F7C}"/>
              </a:ext>
            </a:extLst>
          </p:cNvPr>
          <p:cNvGrpSpPr/>
          <p:nvPr/>
        </p:nvGrpSpPr>
        <p:grpSpPr>
          <a:xfrm>
            <a:off x="9130924" y="1664879"/>
            <a:ext cx="1140560" cy="1710840"/>
            <a:chOff x="3342080" y="4313306"/>
            <a:chExt cx="1140560" cy="1710840"/>
          </a:xfrm>
        </p:grpSpPr>
        <p:sp>
          <p:nvSpPr>
            <p:cNvPr id="403" name="Bevel 405">
              <a:extLst>
                <a:ext uri="{FF2B5EF4-FFF2-40B4-BE49-F238E27FC236}">
                  <a16:creationId xmlns:a16="http://schemas.microsoft.com/office/drawing/2014/main" id="{8C3A08DD-8A65-4D88-B37C-F3AEF30CE198}"/>
                </a:ext>
              </a:extLst>
            </p:cNvPr>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04" name="Bevel 406">
              <a:extLst>
                <a:ext uri="{FF2B5EF4-FFF2-40B4-BE49-F238E27FC236}">
                  <a16:creationId xmlns:a16="http://schemas.microsoft.com/office/drawing/2014/main" id="{176E1164-83FD-45C9-A561-2798D68884B3}"/>
                </a:ext>
              </a:extLst>
            </p:cNvPr>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05" name="Bevel 407">
              <a:extLst>
                <a:ext uri="{FF2B5EF4-FFF2-40B4-BE49-F238E27FC236}">
                  <a16:creationId xmlns:a16="http://schemas.microsoft.com/office/drawing/2014/main" id="{C214DB36-7282-4E1A-9031-37DD17896102}"/>
                </a:ext>
              </a:extLst>
            </p:cNvPr>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06" name="Bevel 408">
              <a:extLst>
                <a:ext uri="{FF2B5EF4-FFF2-40B4-BE49-F238E27FC236}">
                  <a16:creationId xmlns:a16="http://schemas.microsoft.com/office/drawing/2014/main" id="{30D0A967-89C0-4C96-BF7F-FF9582438C59}"/>
                </a:ext>
              </a:extLst>
            </p:cNvPr>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407" name="Group 406">
            <a:extLst>
              <a:ext uri="{FF2B5EF4-FFF2-40B4-BE49-F238E27FC236}">
                <a16:creationId xmlns:a16="http://schemas.microsoft.com/office/drawing/2014/main" id="{D6047188-EA73-4801-A5A7-B5BC01D5F72D}"/>
              </a:ext>
            </a:extLst>
          </p:cNvPr>
          <p:cNvGrpSpPr/>
          <p:nvPr/>
        </p:nvGrpSpPr>
        <p:grpSpPr>
          <a:xfrm>
            <a:off x="6317482" y="1176915"/>
            <a:ext cx="570280" cy="2286870"/>
            <a:chOff x="323528" y="1640368"/>
            <a:chExt cx="570280" cy="2286870"/>
          </a:xfrm>
        </p:grpSpPr>
        <p:sp>
          <p:nvSpPr>
            <p:cNvPr id="408" name="Bevel 410">
              <a:extLst>
                <a:ext uri="{FF2B5EF4-FFF2-40B4-BE49-F238E27FC236}">
                  <a16:creationId xmlns:a16="http://schemas.microsoft.com/office/drawing/2014/main" id="{852F5CB3-7748-473E-B400-46E226DC2ED4}"/>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09" name="Bevel 411">
              <a:extLst>
                <a:ext uri="{FF2B5EF4-FFF2-40B4-BE49-F238E27FC236}">
                  <a16:creationId xmlns:a16="http://schemas.microsoft.com/office/drawing/2014/main" id="{6AEFDCA4-4787-4F7B-BBEF-B1E4D649279D}"/>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10" name="Bevel 412">
              <a:extLst>
                <a:ext uri="{FF2B5EF4-FFF2-40B4-BE49-F238E27FC236}">
                  <a16:creationId xmlns:a16="http://schemas.microsoft.com/office/drawing/2014/main" id="{7CCC9CD8-1549-4EF4-9770-E63F036E7177}"/>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11" name="Bevel 413">
              <a:extLst>
                <a:ext uri="{FF2B5EF4-FFF2-40B4-BE49-F238E27FC236}">
                  <a16:creationId xmlns:a16="http://schemas.microsoft.com/office/drawing/2014/main" id="{5F2EFEDA-93DA-4D6B-9E02-6CD0A93CE4A4}"/>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412" name="Group 411">
            <a:extLst>
              <a:ext uri="{FF2B5EF4-FFF2-40B4-BE49-F238E27FC236}">
                <a16:creationId xmlns:a16="http://schemas.microsoft.com/office/drawing/2014/main" id="{B0F5EBE7-CB92-4ACB-B2E7-BA6035054C4A}"/>
              </a:ext>
            </a:extLst>
          </p:cNvPr>
          <p:cNvGrpSpPr/>
          <p:nvPr/>
        </p:nvGrpSpPr>
        <p:grpSpPr>
          <a:xfrm rot="5400000">
            <a:off x="4921610" y="1972122"/>
            <a:ext cx="1140560" cy="1722408"/>
            <a:chOff x="2324328" y="-1131166"/>
            <a:chExt cx="1140560" cy="1722408"/>
          </a:xfrm>
        </p:grpSpPr>
        <p:sp>
          <p:nvSpPr>
            <p:cNvPr id="413" name="Bevel 415">
              <a:extLst>
                <a:ext uri="{FF2B5EF4-FFF2-40B4-BE49-F238E27FC236}">
                  <a16:creationId xmlns:a16="http://schemas.microsoft.com/office/drawing/2014/main" id="{E7498E6B-5E60-46C6-9249-F11469EC7A7C}"/>
                </a:ext>
              </a:extLst>
            </p:cNvPr>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14" name="Bevel 416">
              <a:extLst>
                <a:ext uri="{FF2B5EF4-FFF2-40B4-BE49-F238E27FC236}">
                  <a16:creationId xmlns:a16="http://schemas.microsoft.com/office/drawing/2014/main" id="{4CA8B682-C85E-4617-BEC6-5E7F688431D6}"/>
                </a:ext>
              </a:extLst>
            </p:cNvPr>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15" name="Bevel 417">
              <a:extLst>
                <a:ext uri="{FF2B5EF4-FFF2-40B4-BE49-F238E27FC236}">
                  <a16:creationId xmlns:a16="http://schemas.microsoft.com/office/drawing/2014/main" id="{5302168E-8D92-40B5-A518-74B7137A4205}"/>
                </a:ext>
              </a:extLst>
            </p:cNvPr>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16" name="Bevel 418">
              <a:extLst>
                <a:ext uri="{FF2B5EF4-FFF2-40B4-BE49-F238E27FC236}">
                  <a16:creationId xmlns:a16="http://schemas.microsoft.com/office/drawing/2014/main" id="{286301C9-FB86-4426-B02A-18934072B33E}"/>
                </a:ext>
              </a:extLst>
            </p:cNvPr>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417" name="Group 416">
            <a:extLst>
              <a:ext uri="{FF2B5EF4-FFF2-40B4-BE49-F238E27FC236}">
                <a16:creationId xmlns:a16="http://schemas.microsoft.com/office/drawing/2014/main" id="{2DFFAA5D-2C61-4EDC-A17F-9C3F72600516}"/>
              </a:ext>
            </a:extLst>
          </p:cNvPr>
          <p:cNvGrpSpPr/>
          <p:nvPr/>
        </p:nvGrpSpPr>
        <p:grpSpPr>
          <a:xfrm>
            <a:off x="1172775" y="1155872"/>
            <a:ext cx="1140560" cy="1710840"/>
            <a:chOff x="3342080" y="4313306"/>
            <a:chExt cx="1140560" cy="1710840"/>
          </a:xfrm>
        </p:grpSpPr>
        <p:sp>
          <p:nvSpPr>
            <p:cNvPr id="418" name="Bevel 420">
              <a:extLst>
                <a:ext uri="{FF2B5EF4-FFF2-40B4-BE49-F238E27FC236}">
                  <a16:creationId xmlns:a16="http://schemas.microsoft.com/office/drawing/2014/main" id="{E44009B3-C772-46AD-8A06-43D3B398722F}"/>
                </a:ext>
              </a:extLst>
            </p:cNvPr>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19" name="Bevel 421">
              <a:extLst>
                <a:ext uri="{FF2B5EF4-FFF2-40B4-BE49-F238E27FC236}">
                  <a16:creationId xmlns:a16="http://schemas.microsoft.com/office/drawing/2014/main" id="{A685D96C-14BA-404E-896A-056110C96FC6}"/>
                </a:ext>
              </a:extLst>
            </p:cNvPr>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20" name="Bevel 422">
              <a:extLst>
                <a:ext uri="{FF2B5EF4-FFF2-40B4-BE49-F238E27FC236}">
                  <a16:creationId xmlns:a16="http://schemas.microsoft.com/office/drawing/2014/main" id="{891E2BB8-719E-4E57-8934-D0E6C0B977CD}"/>
                </a:ext>
              </a:extLst>
            </p:cNvPr>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21" name="Bevel 423">
              <a:extLst>
                <a:ext uri="{FF2B5EF4-FFF2-40B4-BE49-F238E27FC236}">
                  <a16:creationId xmlns:a16="http://schemas.microsoft.com/office/drawing/2014/main" id="{02D37E0E-CEEC-4C1A-BA25-F601D7904AEE}"/>
                </a:ext>
              </a:extLst>
            </p:cNvPr>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422" name="Group 421">
            <a:extLst>
              <a:ext uri="{FF2B5EF4-FFF2-40B4-BE49-F238E27FC236}">
                <a16:creationId xmlns:a16="http://schemas.microsoft.com/office/drawing/2014/main" id="{E7891E6E-89C2-4FA2-ACC6-A911727E0D49}"/>
              </a:ext>
            </a:extLst>
          </p:cNvPr>
          <p:cNvGrpSpPr/>
          <p:nvPr/>
        </p:nvGrpSpPr>
        <p:grpSpPr>
          <a:xfrm>
            <a:off x="2337997" y="1085410"/>
            <a:ext cx="1140560" cy="1146310"/>
            <a:chOff x="8003440" y="5711690"/>
            <a:chExt cx="1140560" cy="1146310"/>
          </a:xfrm>
        </p:grpSpPr>
        <p:sp>
          <p:nvSpPr>
            <p:cNvPr id="423" name="Bevel 425">
              <a:extLst>
                <a:ext uri="{FF2B5EF4-FFF2-40B4-BE49-F238E27FC236}">
                  <a16:creationId xmlns:a16="http://schemas.microsoft.com/office/drawing/2014/main" id="{AE6915CF-0268-4375-983C-8EC9FD203C91}"/>
                </a:ext>
              </a:extLst>
            </p:cNvPr>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24" name="Bevel 426">
              <a:extLst>
                <a:ext uri="{FF2B5EF4-FFF2-40B4-BE49-F238E27FC236}">
                  <a16:creationId xmlns:a16="http://schemas.microsoft.com/office/drawing/2014/main" id="{11A66961-0B43-4942-8D3A-777285C115F6}"/>
                </a:ext>
              </a:extLst>
            </p:cNvPr>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25" name="Bevel 427">
              <a:extLst>
                <a:ext uri="{FF2B5EF4-FFF2-40B4-BE49-F238E27FC236}">
                  <a16:creationId xmlns:a16="http://schemas.microsoft.com/office/drawing/2014/main" id="{39AF374C-2669-4A27-8F8B-EE37DE24894A}"/>
                </a:ext>
              </a:extLst>
            </p:cNvPr>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26" name="Bevel 428">
              <a:extLst>
                <a:ext uri="{FF2B5EF4-FFF2-40B4-BE49-F238E27FC236}">
                  <a16:creationId xmlns:a16="http://schemas.microsoft.com/office/drawing/2014/main" id="{FE3A3B2B-7CCC-482C-8838-7990C73E1816}"/>
                </a:ext>
              </a:extLst>
            </p:cNvPr>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427" name="Group 426">
            <a:extLst>
              <a:ext uri="{FF2B5EF4-FFF2-40B4-BE49-F238E27FC236}">
                <a16:creationId xmlns:a16="http://schemas.microsoft.com/office/drawing/2014/main" id="{C8DF8841-14E0-49D2-B59C-8693B2D08F9A}"/>
              </a:ext>
            </a:extLst>
          </p:cNvPr>
          <p:cNvGrpSpPr/>
          <p:nvPr/>
        </p:nvGrpSpPr>
        <p:grpSpPr>
          <a:xfrm rot="5400000">
            <a:off x="3781016" y="843130"/>
            <a:ext cx="1140560" cy="1710840"/>
            <a:chOff x="1259632" y="4643510"/>
            <a:chExt cx="1140560" cy="1710840"/>
          </a:xfrm>
        </p:grpSpPr>
        <p:sp>
          <p:nvSpPr>
            <p:cNvPr id="428" name="Bevel 430">
              <a:extLst>
                <a:ext uri="{FF2B5EF4-FFF2-40B4-BE49-F238E27FC236}">
                  <a16:creationId xmlns:a16="http://schemas.microsoft.com/office/drawing/2014/main" id="{B3EA2099-2F11-47CA-B1F7-4EC4006E4E97}"/>
                </a:ext>
              </a:extLst>
            </p:cNvPr>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29" name="Bevel 431">
              <a:extLst>
                <a:ext uri="{FF2B5EF4-FFF2-40B4-BE49-F238E27FC236}">
                  <a16:creationId xmlns:a16="http://schemas.microsoft.com/office/drawing/2014/main" id="{19F31ADC-D3A6-46DD-BAC4-80B04D545239}"/>
                </a:ext>
              </a:extLst>
            </p:cNvPr>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30" name="Bevel 432">
              <a:extLst>
                <a:ext uri="{FF2B5EF4-FFF2-40B4-BE49-F238E27FC236}">
                  <a16:creationId xmlns:a16="http://schemas.microsoft.com/office/drawing/2014/main" id="{E260B71C-D3FF-4179-977E-D87ECF078269}"/>
                </a:ext>
              </a:extLst>
            </p:cNvPr>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31" name="Bevel 433">
              <a:extLst>
                <a:ext uri="{FF2B5EF4-FFF2-40B4-BE49-F238E27FC236}">
                  <a16:creationId xmlns:a16="http://schemas.microsoft.com/office/drawing/2014/main" id="{D5A71A2B-91EA-4F9E-A366-68C2201B53B6}"/>
                </a:ext>
              </a:extLst>
            </p:cNvPr>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432" name="Group 431">
            <a:extLst>
              <a:ext uri="{FF2B5EF4-FFF2-40B4-BE49-F238E27FC236}">
                <a16:creationId xmlns:a16="http://schemas.microsoft.com/office/drawing/2014/main" id="{5F856B90-2C0A-48DE-AE13-CB5494D3C0A3}"/>
              </a:ext>
            </a:extLst>
          </p:cNvPr>
          <p:cNvGrpSpPr/>
          <p:nvPr/>
        </p:nvGrpSpPr>
        <p:grpSpPr>
          <a:xfrm>
            <a:off x="5186942" y="1118970"/>
            <a:ext cx="1140560" cy="1146310"/>
            <a:chOff x="8003440" y="5711690"/>
            <a:chExt cx="1140560" cy="1146310"/>
          </a:xfrm>
        </p:grpSpPr>
        <p:sp>
          <p:nvSpPr>
            <p:cNvPr id="433" name="Bevel 435">
              <a:extLst>
                <a:ext uri="{FF2B5EF4-FFF2-40B4-BE49-F238E27FC236}">
                  <a16:creationId xmlns:a16="http://schemas.microsoft.com/office/drawing/2014/main" id="{45E6245B-375A-47D4-96D3-F0F453BC5A20}"/>
                </a:ext>
              </a:extLst>
            </p:cNvPr>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34" name="Bevel 436">
              <a:extLst>
                <a:ext uri="{FF2B5EF4-FFF2-40B4-BE49-F238E27FC236}">
                  <a16:creationId xmlns:a16="http://schemas.microsoft.com/office/drawing/2014/main" id="{3E6A277D-42BE-4F18-B721-30388772B157}"/>
                </a:ext>
              </a:extLst>
            </p:cNvPr>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35" name="Bevel 437">
              <a:extLst>
                <a:ext uri="{FF2B5EF4-FFF2-40B4-BE49-F238E27FC236}">
                  <a16:creationId xmlns:a16="http://schemas.microsoft.com/office/drawing/2014/main" id="{2475E8AE-F098-4FDD-B382-8E2768D5B9AF}"/>
                </a:ext>
              </a:extLst>
            </p:cNvPr>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36" name="Bevel 438">
              <a:extLst>
                <a:ext uri="{FF2B5EF4-FFF2-40B4-BE49-F238E27FC236}">
                  <a16:creationId xmlns:a16="http://schemas.microsoft.com/office/drawing/2014/main" id="{FD3DBE16-95C3-4AE8-9A57-C86A0ACE6323}"/>
                </a:ext>
              </a:extLst>
            </p:cNvPr>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437" name="Group 436">
            <a:extLst>
              <a:ext uri="{FF2B5EF4-FFF2-40B4-BE49-F238E27FC236}">
                <a16:creationId xmlns:a16="http://schemas.microsoft.com/office/drawing/2014/main" id="{E3930A95-1DEF-43E7-B42A-0BC1266084A8}"/>
              </a:ext>
            </a:extLst>
          </p:cNvPr>
          <p:cNvGrpSpPr/>
          <p:nvPr/>
        </p:nvGrpSpPr>
        <p:grpSpPr>
          <a:xfrm rot="16200000">
            <a:off x="7176007" y="859076"/>
            <a:ext cx="1140560" cy="1722408"/>
            <a:chOff x="2324328" y="-1131166"/>
            <a:chExt cx="1140560" cy="1722408"/>
          </a:xfrm>
        </p:grpSpPr>
        <p:sp>
          <p:nvSpPr>
            <p:cNvPr id="438" name="Bevel 440">
              <a:extLst>
                <a:ext uri="{FF2B5EF4-FFF2-40B4-BE49-F238E27FC236}">
                  <a16:creationId xmlns:a16="http://schemas.microsoft.com/office/drawing/2014/main" id="{A1138EB7-0882-4CCD-90EB-2E021A871690}"/>
                </a:ext>
              </a:extLst>
            </p:cNvPr>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39" name="Bevel 441">
              <a:extLst>
                <a:ext uri="{FF2B5EF4-FFF2-40B4-BE49-F238E27FC236}">
                  <a16:creationId xmlns:a16="http://schemas.microsoft.com/office/drawing/2014/main" id="{CA9A30D3-7DEA-47E4-A753-E2CB0EA2E186}"/>
                </a:ext>
              </a:extLst>
            </p:cNvPr>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40" name="Bevel 442">
              <a:extLst>
                <a:ext uri="{FF2B5EF4-FFF2-40B4-BE49-F238E27FC236}">
                  <a16:creationId xmlns:a16="http://schemas.microsoft.com/office/drawing/2014/main" id="{AE24FABD-31F4-493E-896E-C1974E949FB4}"/>
                </a:ext>
              </a:extLst>
            </p:cNvPr>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41" name="Bevel 443">
              <a:extLst>
                <a:ext uri="{FF2B5EF4-FFF2-40B4-BE49-F238E27FC236}">
                  <a16:creationId xmlns:a16="http://schemas.microsoft.com/office/drawing/2014/main" id="{81E8AA37-4232-4CAB-A4BE-6B8107F1D6DB}"/>
                </a:ext>
              </a:extLst>
            </p:cNvPr>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442" name="Group 441">
            <a:extLst>
              <a:ext uri="{FF2B5EF4-FFF2-40B4-BE49-F238E27FC236}">
                <a16:creationId xmlns:a16="http://schemas.microsoft.com/office/drawing/2014/main" id="{8D5DE4B2-69CE-4AF4-B3B4-F40592836C99}"/>
              </a:ext>
            </a:extLst>
          </p:cNvPr>
          <p:cNvGrpSpPr/>
          <p:nvPr/>
        </p:nvGrpSpPr>
        <p:grpSpPr>
          <a:xfrm rot="10800000">
            <a:off x="8577068" y="518569"/>
            <a:ext cx="1140560" cy="1710840"/>
            <a:chOff x="7992800" y="214662"/>
            <a:chExt cx="1140560" cy="1710840"/>
          </a:xfrm>
        </p:grpSpPr>
        <p:sp>
          <p:nvSpPr>
            <p:cNvPr id="443" name="Bevel 445">
              <a:extLst>
                <a:ext uri="{FF2B5EF4-FFF2-40B4-BE49-F238E27FC236}">
                  <a16:creationId xmlns:a16="http://schemas.microsoft.com/office/drawing/2014/main" id="{40BE218A-20CB-4272-B1C9-288FE320E6BF}"/>
                </a:ext>
              </a:extLst>
            </p:cNvPr>
            <p:cNvSpPr/>
            <p:nvPr/>
          </p:nvSpPr>
          <p:spPr>
            <a:xfrm>
              <a:off x="856308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44" name="Bevel 446">
              <a:extLst>
                <a:ext uri="{FF2B5EF4-FFF2-40B4-BE49-F238E27FC236}">
                  <a16:creationId xmlns:a16="http://schemas.microsoft.com/office/drawing/2014/main" id="{D3A0CD82-0092-4B1D-A9D7-8DC903794FBB}"/>
                </a:ext>
              </a:extLst>
            </p:cNvPr>
            <p:cNvSpPr/>
            <p:nvPr/>
          </p:nvSpPr>
          <p:spPr>
            <a:xfrm>
              <a:off x="799280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45" name="Bevel 447">
              <a:extLst>
                <a:ext uri="{FF2B5EF4-FFF2-40B4-BE49-F238E27FC236}">
                  <a16:creationId xmlns:a16="http://schemas.microsoft.com/office/drawing/2014/main" id="{118C7570-1FC8-4C63-9776-B1C9EDD15146}"/>
                </a:ext>
              </a:extLst>
            </p:cNvPr>
            <p:cNvSpPr/>
            <p:nvPr/>
          </p:nvSpPr>
          <p:spPr>
            <a:xfrm>
              <a:off x="8563080" y="77919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46" name="Bevel 448">
              <a:extLst>
                <a:ext uri="{FF2B5EF4-FFF2-40B4-BE49-F238E27FC236}">
                  <a16:creationId xmlns:a16="http://schemas.microsoft.com/office/drawing/2014/main" id="{3C800D49-219F-44BC-9873-68518D2BAA44}"/>
                </a:ext>
              </a:extLst>
            </p:cNvPr>
            <p:cNvSpPr/>
            <p:nvPr/>
          </p:nvSpPr>
          <p:spPr>
            <a:xfrm>
              <a:off x="8563080" y="135522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447" name="Group 446">
            <a:extLst>
              <a:ext uri="{FF2B5EF4-FFF2-40B4-BE49-F238E27FC236}">
                <a16:creationId xmlns:a16="http://schemas.microsoft.com/office/drawing/2014/main" id="{5EF2E6B2-95D0-4653-8131-9361A33A1F74}"/>
              </a:ext>
            </a:extLst>
          </p:cNvPr>
          <p:cNvGrpSpPr/>
          <p:nvPr/>
        </p:nvGrpSpPr>
        <p:grpSpPr>
          <a:xfrm rot="16200000">
            <a:off x="3215249" y="-330312"/>
            <a:ext cx="1140560" cy="1722408"/>
            <a:chOff x="2324328" y="-1131166"/>
            <a:chExt cx="1140560" cy="1722408"/>
          </a:xfrm>
        </p:grpSpPr>
        <p:sp>
          <p:nvSpPr>
            <p:cNvPr id="448" name="Bevel 450">
              <a:extLst>
                <a:ext uri="{FF2B5EF4-FFF2-40B4-BE49-F238E27FC236}">
                  <a16:creationId xmlns:a16="http://schemas.microsoft.com/office/drawing/2014/main" id="{8A3702BF-7755-4C72-B24C-95ECE9E6040C}"/>
                </a:ext>
              </a:extLst>
            </p:cNvPr>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49" name="Bevel 451">
              <a:extLst>
                <a:ext uri="{FF2B5EF4-FFF2-40B4-BE49-F238E27FC236}">
                  <a16:creationId xmlns:a16="http://schemas.microsoft.com/office/drawing/2014/main" id="{FD84E2E7-3633-4BCD-A549-FDBB05777530}"/>
                </a:ext>
              </a:extLst>
            </p:cNvPr>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50" name="Bevel 452">
              <a:extLst>
                <a:ext uri="{FF2B5EF4-FFF2-40B4-BE49-F238E27FC236}">
                  <a16:creationId xmlns:a16="http://schemas.microsoft.com/office/drawing/2014/main" id="{F232D81D-06C2-44FE-B9F2-CF9A4EDF687A}"/>
                </a:ext>
              </a:extLst>
            </p:cNvPr>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51" name="Bevel 453">
              <a:extLst>
                <a:ext uri="{FF2B5EF4-FFF2-40B4-BE49-F238E27FC236}">
                  <a16:creationId xmlns:a16="http://schemas.microsoft.com/office/drawing/2014/main" id="{26BADF70-A73C-40C5-AB94-519CCB43B4E4}"/>
                </a:ext>
              </a:extLst>
            </p:cNvPr>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452" name="Group 451">
            <a:extLst>
              <a:ext uri="{FF2B5EF4-FFF2-40B4-BE49-F238E27FC236}">
                <a16:creationId xmlns:a16="http://schemas.microsoft.com/office/drawing/2014/main" id="{73BA25BE-2009-4074-A3AD-F129E6638436}"/>
              </a:ext>
            </a:extLst>
          </p:cNvPr>
          <p:cNvGrpSpPr/>
          <p:nvPr/>
        </p:nvGrpSpPr>
        <p:grpSpPr>
          <a:xfrm rot="5400000">
            <a:off x="4374876" y="-333952"/>
            <a:ext cx="1140560" cy="1710840"/>
            <a:chOff x="3342080" y="4313306"/>
            <a:chExt cx="1140560" cy="1710840"/>
          </a:xfrm>
        </p:grpSpPr>
        <p:sp>
          <p:nvSpPr>
            <p:cNvPr id="453" name="Bevel 455">
              <a:extLst>
                <a:ext uri="{FF2B5EF4-FFF2-40B4-BE49-F238E27FC236}">
                  <a16:creationId xmlns:a16="http://schemas.microsoft.com/office/drawing/2014/main" id="{54A4FBC4-91B4-4EEE-8BBE-7EDC03C261D2}"/>
                </a:ext>
              </a:extLst>
            </p:cNvPr>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54" name="Bevel 456">
              <a:extLst>
                <a:ext uri="{FF2B5EF4-FFF2-40B4-BE49-F238E27FC236}">
                  <a16:creationId xmlns:a16="http://schemas.microsoft.com/office/drawing/2014/main" id="{2CEBCEC5-77A6-44AE-BF89-2159E096F6FF}"/>
                </a:ext>
              </a:extLst>
            </p:cNvPr>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55" name="Bevel 457">
              <a:extLst>
                <a:ext uri="{FF2B5EF4-FFF2-40B4-BE49-F238E27FC236}">
                  <a16:creationId xmlns:a16="http://schemas.microsoft.com/office/drawing/2014/main" id="{88D0C629-91B7-4858-A686-A93EE264F05C}"/>
                </a:ext>
              </a:extLst>
            </p:cNvPr>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56" name="Bevel 458">
              <a:extLst>
                <a:ext uri="{FF2B5EF4-FFF2-40B4-BE49-F238E27FC236}">
                  <a16:creationId xmlns:a16="http://schemas.microsoft.com/office/drawing/2014/main" id="{FD00ECBB-DAA2-4030-B517-C70DC1DC642E}"/>
                </a:ext>
              </a:extLst>
            </p:cNvPr>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457" name="Group 456">
            <a:extLst>
              <a:ext uri="{FF2B5EF4-FFF2-40B4-BE49-F238E27FC236}">
                <a16:creationId xmlns:a16="http://schemas.microsoft.com/office/drawing/2014/main" id="{5FC67868-2178-4856-A857-4DBE24CDAE3F}"/>
              </a:ext>
            </a:extLst>
          </p:cNvPr>
          <p:cNvGrpSpPr/>
          <p:nvPr/>
        </p:nvGrpSpPr>
        <p:grpSpPr>
          <a:xfrm rot="5400000">
            <a:off x="6035481" y="263550"/>
            <a:ext cx="1140560" cy="1710840"/>
            <a:chOff x="1259632" y="4643510"/>
            <a:chExt cx="1140560" cy="1710840"/>
          </a:xfrm>
        </p:grpSpPr>
        <p:sp>
          <p:nvSpPr>
            <p:cNvPr id="458" name="Bevel 460">
              <a:extLst>
                <a:ext uri="{FF2B5EF4-FFF2-40B4-BE49-F238E27FC236}">
                  <a16:creationId xmlns:a16="http://schemas.microsoft.com/office/drawing/2014/main" id="{4294CED8-177E-4506-9199-25CEFCA624D6}"/>
                </a:ext>
              </a:extLst>
            </p:cNvPr>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59" name="Bevel 461">
              <a:extLst>
                <a:ext uri="{FF2B5EF4-FFF2-40B4-BE49-F238E27FC236}">
                  <a16:creationId xmlns:a16="http://schemas.microsoft.com/office/drawing/2014/main" id="{B5656517-90A8-44B9-98E3-A602BF74E409}"/>
                </a:ext>
              </a:extLst>
            </p:cNvPr>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60" name="Bevel 462">
              <a:extLst>
                <a:ext uri="{FF2B5EF4-FFF2-40B4-BE49-F238E27FC236}">
                  <a16:creationId xmlns:a16="http://schemas.microsoft.com/office/drawing/2014/main" id="{FBD5FA3D-3A10-4A91-A530-6B7A69E540CB}"/>
                </a:ext>
              </a:extLst>
            </p:cNvPr>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61" name="Bevel 463">
              <a:extLst>
                <a:ext uri="{FF2B5EF4-FFF2-40B4-BE49-F238E27FC236}">
                  <a16:creationId xmlns:a16="http://schemas.microsoft.com/office/drawing/2014/main" id="{B72C39E5-4731-46E3-AF4B-ED38CBC6EB46}"/>
                </a:ext>
              </a:extLst>
            </p:cNvPr>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462" name="Group 461">
            <a:extLst>
              <a:ext uri="{FF2B5EF4-FFF2-40B4-BE49-F238E27FC236}">
                <a16:creationId xmlns:a16="http://schemas.microsoft.com/office/drawing/2014/main" id="{BBF91100-37B5-4C42-A87F-6267476A28E6}"/>
              </a:ext>
            </a:extLst>
          </p:cNvPr>
          <p:cNvGrpSpPr/>
          <p:nvPr/>
        </p:nvGrpSpPr>
        <p:grpSpPr>
          <a:xfrm>
            <a:off x="9161103" y="512785"/>
            <a:ext cx="1140560" cy="1146310"/>
            <a:chOff x="8003440" y="5711690"/>
            <a:chExt cx="1140560" cy="1146310"/>
          </a:xfrm>
        </p:grpSpPr>
        <p:sp>
          <p:nvSpPr>
            <p:cNvPr id="463" name="Bevel 465">
              <a:extLst>
                <a:ext uri="{FF2B5EF4-FFF2-40B4-BE49-F238E27FC236}">
                  <a16:creationId xmlns:a16="http://schemas.microsoft.com/office/drawing/2014/main" id="{ED1E4184-AEB4-42D6-940B-B2991E7D6D9F}"/>
                </a:ext>
              </a:extLst>
            </p:cNvPr>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64" name="Bevel 466">
              <a:extLst>
                <a:ext uri="{FF2B5EF4-FFF2-40B4-BE49-F238E27FC236}">
                  <a16:creationId xmlns:a16="http://schemas.microsoft.com/office/drawing/2014/main" id="{C9E964FE-D091-48A7-9F20-DE42D55E4FA1}"/>
                </a:ext>
              </a:extLst>
            </p:cNvPr>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65" name="Bevel 467">
              <a:extLst>
                <a:ext uri="{FF2B5EF4-FFF2-40B4-BE49-F238E27FC236}">
                  <a16:creationId xmlns:a16="http://schemas.microsoft.com/office/drawing/2014/main" id="{BA9C10AD-A504-4E4B-9BA6-281C65B95203}"/>
                </a:ext>
              </a:extLst>
            </p:cNvPr>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66" name="Bevel 468">
              <a:extLst>
                <a:ext uri="{FF2B5EF4-FFF2-40B4-BE49-F238E27FC236}">
                  <a16:creationId xmlns:a16="http://schemas.microsoft.com/office/drawing/2014/main" id="{172898F3-3014-4F6A-8AB7-72CF8E3840FF}"/>
                </a:ext>
              </a:extLst>
            </p:cNvPr>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467" name="Group 466">
            <a:extLst>
              <a:ext uri="{FF2B5EF4-FFF2-40B4-BE49-F238E27FC236}">
                <a16:creationId xmlns:a16="http://schemas.microsoft.com/office/drawing/2014/main" id="{A0E67E9F-6A46-47F5-A68F-4AE633E04DC4}"/>
              </a:ext>
            </a:extLst>
          </p:cNvPr>
          <p:cNvGrpSpPr/>
          <p:nvPr/>
        </p:nvGrpSpPr>
        <p:grpSpPr>
          <a:xfrm rot="16200000">
            <a:off x="2039729" y="-897683"/>
            <a:ext cx="570280" cy="2286870"/>
            <a:chOff x="323528" y="1640368"/>
            <a:chExt cx="570280" cy="2286870"/>
          </a:xfrm>
        </p:grpSpPr>
        <p:sp>
          <p:nvSpPr>
            <p:cNvPr id="468" name="Bevel 470">
              <a:extLst>
                <a:ext uri="{FF2B5EF4-FFF2-40B4-BE49-F238E27FC236}">
                  <a16:creationId xmlns:a16="http://schemas.microsoft.com/office/drawing/2014/main" id="{9AB8BE98-A006-4325-9731-C1017C87DBCB}"/>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69" name="Bevel 471">
              <a:extLst>
                <a:ext uri="{FF2B5EF4-FFF2-40B4-BE49-F238E27FC236}">
                  <a16:creationId xmlns:a16="http://schemas.microsoft.com/office/drawing/2014/main" id="{C27C8C29-C9AC-4D3D-BF39-8889BB2FEA86}"/>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70" name="Bevel 472">
              <a:extLst>
                <a:ext uri="{FF2B5EF4-FFF2-40B4-BE49-F238E27FC236}">
                  <a16:creationId xmlns:a16="http://schemas.microsoft.com/office/drawing/2014/main" id="{98DB6272-CF8F-4751-A6F6-D9F1EB6A8F26}"/>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71" name="Bevel 473">
              <a:extLst>
                <a:ext uri="{FF2B5EF4-FFF2-40B4-BE49-F238E27FC236}">
                  <a16:creationId xmlns:a16="http://schemas.microsoft.com/office/drawing/2014/main" id="{C39BF17B-D730-4B34-96C8-6E13945996B3}"/>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472" name="Group 471">
            <a:extLst>
              <a:ext uri="{FF2B5EF4-FFF2-40B4-BE49-F238E27FC236}">
                <a16:creationId xmlns:a16="http://schemas.microsoft.com/office/drawing/2014/main" id="{23F2786F-6EA7-4DA1-A545-1BBEF2477D85}"/>
              </a:ext>
            </a:extLst>
          </p:cNvPr>
          <p:cNvGrpSpPr/>
          <p:nvPr/>
        </p:nvGrpSpPr>
        <p:grpSpPr>
          <a:xfrm rot="16200000">
            <a:off x="6032342" y="-886863"/>
            <a:ext cx="570280" cy="2286870"/>
            <a:chOff x="323528" y="1640368"/>
            <a:chExt cx="570280" cy="2286870"/>
          </a:xfrm>
        </p:grpSpPr>
        <p:sp>
          <p:nvSpPr>
            <p:cNvPr id="473" name="Bevel 475">
              <a:extLst>
                <a:ext uri="{FF2B5EF4-FFF2-40B4-BE49-F238E27FC236}">
                  <a16:creationId xmlns:a16="http://schemas.microsoft.com/office/drawing/2014/main" id="{A2A9B29B-9AC2-4666-B290-D4F8F3D746B8}"/>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74" name="Bevel 476">
              <a:extLst>
                <a:ext uri="{FF2B5EF4-FFF2-40B4-BE49-F238E27FC236}">
                  <a16:creationId xmlns:a16="http://schemas.microsoft.com/office/drawing/2014/main" id="{050F0785-F706-42BB-92FD-C9F3F7649FE5}"/>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75" name="Bevel 477">
              <a:extLst>
                <a:ext uri="{FF2B5EF4-FFF2-40B4-BE49-F238E27FC236}">
                  <a16:creationId xmlns:a16="http://schemas.microsoft.com/office/drawing/2014/main" id="{7B74D9CE-78CE-417D-8E0A-4E61179FA49A}"/>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76" name="Bevel 478">
              <a:extLst>
                <a:ext uri="{FF2B5EF4-FFF2-40B4-BE49-F238E27FC236}">
                  <a16:creationId xmlns:a16="http://schemas.microsoft.com/office/drawing/2014/main" id="{FE33BCFD-0333-4193-A5B2-88651FC6C5AB}"/>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477" name="Group 476">
            <a:extLst>
              <a:ext uri="{FF2B5EF4-FFF2-40B4-BE49-F238E27FC236}">
                <a16:creationId xmlns:a16="http://schemas.microsoft.com/office/drawing/2014/main" id="{75EA9FA2-6A26-4DE5-9EE5-0FDAFCA00DFC}"/>
              </a:ext>
            </a:extLst>
          </p:cNvPr>
          <p:cNvGrpSpPr/>
          <p:nvPr/>
        </p:nvGrpSpPr>
        <p:grpSpPr>
          <a:xfrm>
            <a:off x="7463792" y="-2094"/>
            <a:ext cx="1140560" cy="1716590"/>
            <a:chOff x="7656408" y="2363048"/>
            <a:chExt cx="1140560" cy="1716590"/>
          </a:xfrm>
        </p:grpSpPr>
        <p:sp>
          <p:nvSpPr>
            <p:cNvPr id="478" name="Bevel 480">
              <a:extLst>
                <a:ext uri="{FF2B5EF4-FFF2-40B4-BE49-F238E27FC236}">
                  <a16:creationId xmlns:a16="http://schemas.microsoft.com/office/drawing/2014/main" id="{863F366A-20CD-4E12-A155-5EF677FF6FF7}"/>
                </a:ext>
              </a:extLst>
            </p:cNvPr>
            <p:cNvSpPr/>
            <p:nvPr/>
          </p:nvSpPr>
          <p:spPr>
            <a:xfrm>
              <a:off x="765640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79" name="Bevel 481">
              <a:extLst>
                <a:ext uri="{FF2B5EF4-FFF2-40B4-BE49-F238E27FC236}">
                  <a16:creationId xmlns:a16="http://schemas.microsoft.com/office/drawing/2014/main" id="{24114689-E1EC-4A08-B774-7D26A6A8C858}"/>
                </a:ext>
              </a:extLst>
            </p:cNvPr>
            <p:cNvSpPr/>
            <p:nvPr/>
          </p:nvSpPr>
          <p:spPr>
            <a:xfrm>
              <a:off x="7656408" y="236304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80" name="Bevel 482">
              <a:extLst>
                <a:ext uri="{FF2B5EF4-FFF2-40B4-BE49-F238E27FC236}">
                  <a16:creationId xmlns:a16="http://schemas.microsoft.com/office/drawing/2014/main" id="{71B9F08C-4F6A-4162-974F-55356D08FC9E}"/>
                </a:ext>
              </a:extLst>
            </p:cNvPr>
            <p:cNvSpPr/>
            <p:nvPr/>
          </p:nvSpPr>
          <p:spPr>
            <a:xfrm>
              <a:off x="822668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81" name="Bevel 483">
              <a:extLst>
                <a:ext uri="{FF2B5EF4-FFF2-40B4-BE49-F238E27FC236}">
                  <a16:creationId xmlns:a16="http://schemas.microsoft.com/office/drawing/2014/main" id="{1F2882DD-8F2A-4541-8315-91B7EAEFF2C9}"/>
                </a:ext>
              </a:extLst>
            </p:cNvPr>
            <p:cNvSpPr/>
            <p:nvPr/>
          </p:nvSpPr>
          <p:spPr>
            <a:xfrm>
              <a:off x="8226688" y="350935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482" name="Group 481">
            <a:extLst>
              <a:ext uri="{FF2B5EF4-FFF2-40B4-BE49-F238E27FC236}">
                <a16:creationId xmlns:a16="http://schemas.microsoft.com/office/drawing/2014/main" id="{4204CB25-0CFB-44CF-8F16-678A5427A766}"/>
              </a:ext>
            </a:extLst>
          </p:cNvPr>
          <p:cNvGrpSpPr/>
          <p:nvPr/>
        </p:nvGrpSpPr>
        <p:grpSpPr>
          <a:xfrm rot="16200000">
            <a:off x="8901967" y="-873106"/>
            <a:ext cx="570280" cy="2286870"/>
            <a:chOff x="323528" y="1640368"/>
            <a:chExt cx="570280" cy="2286870"/>
          </a:xfrm>
        </p:grpSpPr>
        <p:sp>
          <p:nvSpPr>
            <p:cNvPr id="483" name="Bevel 485">
              <a:extLst>
                <a:ext uri="{FF2B5EF4-FFF2-40B4-BE49-F238E27FC236}">
                  <a16:creationId xmlns:a16="http://schemas.microsoft.com/office/drawing/2014/main" id="{A9BD7C2B-C2E6-477D-A00C-E25CAE237703}"/>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84" name="Bevel 486">
              <a:extLst>
                <a:ext uri="{FF2B5EF4-FFF2-40B4-BE49-F238E27FC236}">
                  <a16:creationId xmlns:a16="http://schemas.microsoft.com/office/drawing/2014/main" id="{A1304DC2-D3DF-46B2-998F-8736CB654E24}"/>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85" name="Bevel 487">
              <a:extLst>
                <a:ext uri="{FF2B5EF4-FFF2-40B4-BE49-F238E27FC236}">
                  <a16:creationId xmlns:a16="http://schemas.microsoft.com/office/drawing/2014/main" id="{39994A5A-FBFD-426C-9843-3C5A3F61A51D}"/>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86" name="Bevel 488">
              <a:extLst>
                <a:ext uri="{FF2B5EF4-FFF2-40B4-BE49-F238E27FC236}">
                  <a16:creationId xmlns:a16="http://schemas.microsoft.com/office/drawing/2014/main" id="{37D9ED22-81DC-4975-A0C0-15CD41F8539C}"/>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Tree>
    <p:extLst>
      <p:ext uri="{BB962C8B-B14F-4D97-AF65-F5344CB8AC3E}">
        <p14:creationId xmlns:p14="http://schemas.microsoft.com/office/powerpoint/2010/main" val="428518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17"/>
                                        </p:tgtEl>
                                        <p:attrNameLst>
                                          <p:attrName>style.visibility</p:attrName>
                                        </p:attrNameLst>
                                      </p:cBhvr>
                                      <p:to>
                                        <p:strVal val="visible"/>
                                      </p:to>
                                    </p:set>
                                    <p:anim calcmode="lin" valueType="num">
                                      <p:cBhvr additive="base">
                                        <p:cTn id="7" dur="7500" fill="hold"/>
                                        <p:tgtEl>
                                          <p:spTgt spid="317"/>
                                        </p:tgtEl>
                                        <p:attrNameLst>
                                          <p:attrName>ppt_x</p:attrName>
                                        </p:attrNameLst>
                                      </p:cBhvr>
                                      <p:tavLst>
                                        <p:tav tm="0">
                                          <p:val>
                                            <p:strVal val="#ppt_x"/>
                                          </p:val>
                                        </p:tav>
                                        <p:tav tm="100000">
                                          <p:val>
                                            <p:strVal val="#ppt_x"/>
                                          </p:val>
                                        </p:tav>
                                      </p:tavLst>
                                    </p:anim>
                                    <p:anim calcmode="lin" valueType="num">
                                      <p:cBhvr additive="base">
                                        <p:cTn id="8" dur="7500" fill="hold"/>
                                        <p:tgtEl>
                                          <p:spTgt spid="317"/>
                                        </p:tgtEl>
                                        <p:attrNameLst>
                                          <p:attrName>ppt_y</p:attrName>
                                        </p:attrNameLst>
                                      </p:cBhvr>
                                      <p:tavLst>
                                        <p:tav tm="0">
                                          <p:val>
                                            <p:strVal val="0-#ppt_h/2"/>
                                          </p:val>
                                        </p:tav>
                                        <p:tav tm="100000">
                                          <p:val>
                                            <p:strVal val="#ppt_y"/>
                                          </p:val>
                                        </p:tav>
                                      </p:tavLst>
                                    </p:anim>
                                  </p:childTnLst>
                                </p:cTn>
                              </p:par>
                            </p:childTnLst>
                          </p:cTn>
                        </p:par>
                        <p:par>
                          <p:cTn id="9" fill="hold">
                            <p:stCondLst>
                              <p:cond delay="7500"/>
                            </p:stCondLst>
                            <p:childTnLst>
                              <p:par>
                                <p:cTn id="10" presetID="2" presetClass="entr" presetSubtype="1" fill="hold" nodeType="afterEffect">
                                  <p:stCondLst>
                                    <p:cond delay="0"/>
                                  </p:stCondLst>
                                  <p:childTnLst>
                                    <p:set>
                                      <p:cBhvr>
                                        <p:cTn id="11" dur="1" fill="hold">
                                          <p:stCondLst>
                                            <p:cond delay="0"/>
                                          </p:stCondLst>
                                        </p:cTn>
                                        <p:tgtEl>
                                          <p:spTgt spid="312"/>
                                        </p:tgtEl>
                                        <p:attrNameLst>
                                          <p:attrName>style.visibility</p:attrName>
                                        </p:attrNameLst>
                                      </p:cBhvr>
                                      <p:to>
                                        <p:strVal val="visible"/>
                                      </p:to>
                                    </p:set>
                                    <p:anim calcmode="lin" valueType="num">
                                      <p:cBhvr additive="base">
                                        <p:cTn id="12" dur="7500" fill="hold"/>
                                        <p:tgtEl>
                                          <p:spTgt spid="312"/>
                                        </p:tgtEl>
                                        <p:attrNameLst>
                                          <p:attrName>ppt_x</p:attrName>
                                        </p:attrNameLst>
                                      </p:cBhvr>
                                      <p:tavLst>
                                        <p:tav tm="0">
                                          <p:val>
                                            <p:strVal val="#ppt_x"/>
                                          </p:val>
                                        </p:tav>
                                        <p:tav tm="100000">
                                          <p:val>
                                            <p:strVal val="#ppt_x"/>
                                          </p:val>
                                        </p:tav>
                                      </p:tavLst>
                                    </p:anim>
                                    <p:anim calcmode="lin" valueType="num">
                                      <p:cBhvr additive="base">
                                        <p:cTn id="13" dur="7500" fill="hold"/>
                                        <p:tgtEl>
                                          <p:spTgt spid="312"/>
                                        </p:tgtEl>
                                        <p:attrNameLst>
                                          <p:attrName>ppt_y</p:attrName>
                                        </p:attrNameLst>
                                      </p:cBhvr>
                                      <p:tavLst>
                                        <p:tav tm="0">
                                          <p:val>
                                            <p:strVal val="0-#ppt_h/2"/>
                                          </p:val>
                                        </p:tav>
                                        <p:tav tm="100000">
                                          <p:val>
                                            <p:strVal val="#ppt_y"/>
                                          </p:val>
                                        </p:tav>
                                      </p:tavLst>
                                    </p:anim>
                                  </p:childTnLst>
                                </p:cTn>
                              </p:par>
                            </p:childTnLst>
                          </p:cTn>
                        </p:par>
                        <p:par>
                          <p:cTn id="14" fill="hold">
                            <p:stCondLst>
                              <p:cond delay="15000"/>
                            </p:stCondLst>
                            <p:childTnLst>
                              <p:par>
                                <p:cTn id="15" presetID="2" presetClass="entr" presetSubtype="1" fill="hold" nodeType="afterEffect">
                                  <p:stCondLst>
                                    <p:cond delay="0"/>
                                  </p:stCondLst>
                                  <p:childTnLst>
                                    <p:set>
                                      <p:cBhvr>
                                        <p:cTn id="16" dur="1" fill="hold">
                                          <p:stCondLst>
                                            <p:cond delay="0"/>
                                          </p:stCondLst>
                                        </p:cTn>
                                        <p:tgtEl>
                                          <p:spTgt spid="307"/>
                                        </p:tgtEl>
                                        <p:attrNameLst>
                                          <p:attrName>style.visibility</p:attrName>
                                        </p:attrNameLst>
                                      </p:cBhvr>
                                      <p:to>
                                        <p:strVal val="visible"/>
                                      </p:to>
                                    </p:set>
                                    <p:anim calcmode="lin" valueType="num">
                                      <p:cBhvr additive="base">
                                        <p:cTn id="17" dur="7500" fill="hold"/>
                                        <p:tgtEl>
                                          <p:spTgt spid="307"/>
                                        </p:tgtEl>
                                        <p:attrNameLst>
                                          <p:attrName>ppt_x</p:attrName>
                                        </p:attrNameLst>
                                      </p:cBhvr>
                                      <p:tavLst>
                                        <p:tav tm="0">
                                          <p:val>
                                            <p:strVal val="#ppt_x"/>
                                          </p:val>
                                        </p:tav>
                                        <p:tav tm="100000">
                                          <p:val>
                                            <p:strVal val="#ppt_x"/>
                                          </p:val>
                                        </p:tav>
                                      </p:tavLst>
                                    </p:anim>
                                    <p:anim calcmode="lin" valueType="num">
                                      <p:cBhvr additive="base">
                                        <p:cTn id="18" dur="7500" fill="hold"/>
                                        <p:tgtEl>
                                          <p:spTgt spid="307"/>
                                        </p:tgtEl>
                                        <p:attrNameLst>
                                          <p:attrName>ppt_y</p:attrName>
                                        </p:attrNameLst>
                                      </p:cBhvr>
                                      <p:tavLst>
                                        <p:tav tm="0">
                                          <p:val>
                                            <p:strVal val="0-#ppt_h/2"/>
                                          </p:val>
                                        </p:tav>
                                        <p:tav tm="100000">
                                          <p:val>
                                            <p:strVal val="#ppt_y"/>
                                          </p:val>
                                        </p:tav>
                                      </p:tavLst>
                                    </p:anim>
                                  </p:childTnLst>
                                </p:cTn>
                              </p:par>
                            </p:childTnLst>
                          </p:cTn>
                        </p:par>
                        <p:par>
                          <p:cTn id="19" fill="hold">
                            <p:stCondLst>
                              <p:cond delay="22500"/>
                            </p:stCondLst>
                            <p:childTnLst>
                              <p:par>
                                <p:cTn id="20" presetID="2" presetClass="entr" presetSubtype="1" fill="hold" nodeType="afterEffect">
                                  <p:stCondLst>
                                    <p:cond delay="0"/>
                                  </p:stCondLst>
                                  <p:childTnLst>
                                    <p:set>
                                      <p:cBhvr>
                                        <p:cTn id="21" dur="1" fill="hold">
                                          <p:stCondLst>
                                            <p:cond delay="0"/>
                                          </p:stCondLst>
                                        </p:cTn>
                                        <p:tgtEl>
                                          <p:spTgt spid="282"/>
                                        </p:tgtEl>
                                        <p:attrNameLst>
                                          <p:attrName>style.visibility</p:attrName>
                                        </p:attrNameLst>
                                      </p:cBhvr>
                                      <p:to>
                                        <p:strVal val="visible"/>
                                      </p:to>
                                    </p:set>
                                    <p:anim calcmode="lin" valueType="num">
                                      <p:cBhvr additive="base">
                                        <p:cTn id="22" dur="7500" fill="hold"/>
                                        <p:tgtEl>
                                          <p:spTgt spid="282"/>
                                        </p:tgtEl>
                                        <p:attrNameLst>
                                          <p:attrName>ppt_x</p:attrName>
                                        </p:attrNameLst>
                                      </p:cBhvr>
                                      <p:tavLst>
                                        <p:tav tm="0">
                                          <p:val>
                                            <p:strVal val="#ppt_x"/>
                                          </p:val>
                                        </p:tav>
                                        <p:tav tm="100000">
                                          <p:val>
                                            <p:strVal val="#ppt_x"/>
                                          </p:val>
                                        </p:tav>
                                      </p:tavLst>
                                    </p:anim>
                                    <p:anim calcmode="lin" valueType="num">
                                      <p:cBhvr additive="base">
                                        <p:cTn id="23" dur="7500" fill="hold"/>
                                        <p:tgtEl>
                                          <p:spTgt spid="282"/>
                                        </p:tgtEl>
                                        <p:attrNameLst>
                                          <p:attrName>ppt_y</p:attrName>
                                        </p:attrNameLst>
                                      </p:cBhvr>
                                      <p:tavLst>
                                        <p:tav tm="0">
                                          <p:val>
                                            <p:strVal val="0-#ppt_h/2"/>
                                          </p:val>
                                        </p:tav>
                                        <p:tav tm="100000">
                                          <p:val>
                                            <p:strVal val="#ppt_y"/>
                                          </p:val>
                                        </p:tav>
                                      </p:tavLst>
                                    </p:anim>
                                  </p:childTnLst>
                                </p:cTn>
                              </p:par>
                            </p:childTnLst>
                          </p:cTn>
                        </p:par>
                        <p:par>
                          <p:cTn id="24" fill="hold">
                            <p:stCondLst>
                              <p:cond delay="30000"/>
                            </p:stCondLst>
                            <p:childTnLst>
                              <p:par>
                                <p:cTn id="25" presetID="2" presetClass="entr" presetSubtype="1" fill="hold" nodeType="afterEffect">
                                  <p:stCondLst>
                                    <p:cond delay="0"/>
                                  </p:stCondLst>
                                  <p:childTnLst>
                                    <p:set>
                                      <p:cBhvr>
                                        <p:cTn id="26" dur="1" fill="hold">
                                          <p:stCondLst>
                                            <p:cond delay="0"/>
                                          </p:stCondLst>
                                        </p:cTn>
                                        <p:tgtEl>
                                          <p:spTgt spid="252"/>
                                        </p:tgtEl>
                                        <p:attrNameLst>
                                          <p:attrName>style.visibility</p:attrName>
                                        </p:attrNameLst>
                                      </p:cBhvr>
                                      <p:to>
                                        <p:strVal val="visible"/>
                                      </p:to>
                                    </p:set>
                                    <p:anim calcmode="lin" valueType="num">
                                      <p:cBhvr additive="base">
                                        <p:cTn id="27" dur="7500" fill="hold"/>
                                        <p:tgtEl>
                                          <p:spTgt spid="252"/>
                                        </p:tgtEl>
                                        <p:attrNameLst>
                                          <p:attrName>ppt_x</p:attrName>
                                        </p:attrNameLst>
                                      </p:cBhvr>
                                      <p:tavLst>
                                        <p:tav tm="0">
                                          <p:val>
                                            <p:strVal val="#ppt_x"/>
                                          </p:val>
                                        </p:tav>
                                        <p:tav tm="100000">
                                          <p:val>
                                            <p:strVal val="#ppt_x"/>
                                          </p:val>
                                        </p:tav>
                                      </p:tavLst>
                                    </p:anim>
                                    <p:anim calcmode="lin" valueType="num">
                                      <p:cBhvr additive="base">
                                        <p:cTn id="28" dur="7500" fill="hold"/>
                                        <p:tgtEl>
                                          <p:spTgt spid="252"/>
                                        </p:tgtEl>
                                        <p:attrNameLst>
                                          <p:attrName>ppt_y</p:attrName>
                                        </p:attrNameLst>
                                      </p:cBhvr>
                                      <p:tavLst>
                                        <p:tav tm="0">
                                          <p:val>
                                            <p:strVal val="0-#ppt_h/2"/>
                                          </p:val>
                                        </p:tav>
                                        <p:tav tm="100000">
                                          <p:val>
                                            <p:strVal val="#ppt_y"/>
                                          </p:val>
                                        </p:tav>
                                      </p:tavLst>
                                    </p:anim>
                                  </p:childTnLst>
                                </p:cTn>
                              </p:par>
                            </p:childTnLst>
                          </p:cTn>
                        </p:par>
                        <p:par>
                          <p:cTn id="29" fill="hold">
                            <p:stCondLst>
                              <p:cond delay="37500"/>
                            </p:stCondLst>
                            <p:childTnLst>
                              <p:par>
                                <p:cTn id="30" presetID="2" presetClass="entr" presetSubtype="1" fill="hold" nodeType="afterEffect">
                                  <p:stCondLst>
                                    <p:cond delay="0"/>
                                  </p:stCondLst>
                                  <p:childTnLst>
                                    <p:set>
                                      <p:cBhvr>
                                        <p:cTn id="31" dur="1" fill="hold">
                                          <p:stCondLst>
                                            <p:cond delay="0"/>
                                          </p:stCondLst>
                                        </p:cTn>
                                        <p:tgtEl>
                                          <p:spTgt spid="277"/>
                                        </p:tgtEl>
                                        <p:attrNameLst>
                                          <p:attrName>style.visibility</p:attrName>
                                        </p:attrNameLst>
                                      </p:cBhvr>
                                      <p:to>
                                        <p:strVal val="visible"/>
                                      </p:to>
                                    </p:set>
                                    <p:anim calcmode="lin" valueType="num">
                                      <p:cBhvr additive="base">
                                        <p:cTn id="32" dur="7500" fill="hold"/>
                                        <p:tgtEl>
                                          <p:spTgt spid="277"/>
                                        </p:tgtEl>
                                        <p:attrNameLst>
                                          <p:attrName>ppt_x</p:attrName>
                                        </p:attrNameLst>
                                      </p:cBhvr>
                                      <p:tavLst>
                                        <p:tav tm="0">
                                          <p:val>
                                            <p:strVal val="#ppt_x"/>
                                          </p:val>
                                        </p:tav>
                                        <p:tav tm="100000">
                                          <p:val>
                                            <p:strVal val="#ppt_x"/>
                                          </p:val>
                                        </p:tav>
                                      </p:tavLst>
                                    </p:anim>
                                    <p:anim calcmode="lin" valueType="num">
                                      <p:cBhvr additive="base">
                                        <p:cTn id="33" dur="7500" fill="hold"/>
                                        <p:tgtEl>
                                          <p:spTgt spid="277"/>
                                        </p:tgtEl>
                                        <p:attrNameLst>
                                          <p:attrName>ppt_y</p:attrName>
                                        </p:attrNameLst>
                                      </p:cBhvr>
                                      <p:tavLst>
                                        <p:tav tm="0">
                                          <p:val>
                                            <p:strVal val="0-#ppt_h/2"/>
                                          </p:val>
                                        </p:tav>
                                        <p:tav tm="100000">
                                          <p:val>
                                            <p:strVal val="#ppt_y"/>
                                          </p:val>
                                        </p:tav>
                                      </p:tavLst>
                                    </p:anim>
                                  </p:childTnLst>
                                </p:cTn>
                              </p:par>
                            </p:childTnLst>
                          </p:cTn>
                        </p:par>
                        <p:par>
                          <p:cTn id="34" fill="hold">
                            <p:stCondLst>
                              <p:cond delay="45000"/>
                            </p:stCondLst>
                            <p:childTnLst>
                              <p:par>
                                <p:cTn id="35" presetID="2" presetClass="entr" presetSubtype="1" fill="hold" nodeType="afterEffect">
                                  <p:stCondLst>
                                    <p:cond delay="0"/>
                                  </p:stCondLst>
                                  <p:childTnLst>
                                    <p:set>
                                      <p:cBhvr>
                                        <p:cTn id="36" dur="1" fill="hold">
                                          <p:stCondLst>
                                            <p:cond delay="0"/>
                                          </p:stCondLst>
                                        </p:cTn>
                                        <p:tgtEl>
                                          <p:spTgt spid="297"/>
                                        </p:tgtEl>
                                        <p:attrNameLst>
                                          <p:attrName>style.visibility</p:attrName>
                                        </p:attrNameLst>
                                      </p:cBhvr>
                                      <p:to>
                                        <p:strVal val="visible"/>
                                      </p:to>
                                    </p:set>
                                    <p:anim calcmode="lin" valueType="num">
                                      <p:cBhvr additive="base">
                                        <p:cTn id="37" dur="7500" fill="hold"/>
                                        <p:tgtEl>
                                          <p:spTgt spid="297"/>
                                        </p:tgtEl>
                                        <p:attrNameLst>
                                          <p:attrName>ppt_x</p:attrName>
                                        </p:attrNameLst>
                                      </p:cBhvr>
                                      <p:tavLst>
                                        <p:tav tm="0">
                                          <p:val>
                                            <p:strVal val="#ppt_x"/>
                                          </p:val>
                                        </p:tav>
                                        <p:tav tm="100000">
                                          <p:val>
                                            <p:strVal val="#ppt_x"/>
                                          </p:val>
                                        </p:tav>
                                      </p:tavLst>
                                    </p:anim>
                                    <p:anim calcmode="lin" valueType="num">
                                      <p:cBhvr additive="base">
                                        <p:cTn id="38" dur="7500" fill="hold"/>
                                        <p:tgtEl>
                                          <p:spTgt spid="297"/>
                                        </p:tgtEl>
                                        <p:attrNameLst>
                                          <p:attrName>ppt_y</p:attrName>
                                        </p:attrNameLst>
                                      </p:cBhvr>
                                      <p:tavLst>
                                        <p:tav tm="0">
                                          <p:val>
                                            <p:strVal val="0-#ppt_h/2"/>
                                          </p:val>
                                        </p:tav>
                                        <p:tav tm="100000">
                                          <p:val>
                                            <p:strVal val="#ppt_y"/>
                                          </p:val>
                                        </p:tav>
                                      </p:tavLst>
                                    </p:anim>
                                  </p:childTnLst>
                                </p:cTn>
                              </p:par>
                            </p:childTnLst>
                          </p:cTn>
                        </p:par>
                        <p:par>
                          <p:cTn id="39" fill="hold">
                            <p:stCondLst>
                              <p:cond delay="52500"/>
                            </p:stCondLst>
                            <p:childTnLst>
                              <p:par>
                                <p:cTn id="40" presetID="2" presetClass="entr" presetSubtype="1" fill="hold" nodeType="afterEffect">
                                  <p:stCondLst>
                                    <p:cond delay="0"/>
                                  </p:stCondLst>
                                  <p:childTnLst>
                                    <p:set>
                                      <p:cBhvr>
                                        <p:cTn id="41" dur="1" fill="hold">
                                          <p:stCondLst>
                                            <p:cond delay="0"/>
                                          </p:stCondLst>
                                        </p:cTn>
                                        <p:tgtEl>
                                          <p:spTgt spid="267"/>
                                        </p:tgtEl>
                                        <p:attrNameLst>
                                          <p:attrName>style.visibility</p:attrName>
                                        </p:attrNameLst>
                                      </p:cBhvr>
                                      <p:to>
                                        <p:strVal val="visible"/>
                                      </p:to>
                                    </p:set>
                                    <p:anim calcmode="lin" valueType="num">
                                      <p:cBhvr additive="base">
                                        <p:cTn id="42" dur="7500" fill="hold"/>
                                        <p:tgtEl>
                                          <p:spTgt spid="267"/>
                                        </p:tgtEl>
                                        <p:attrNameLst>
                                          <p:attrName>ppt_x</p:attrName>
                                        </p:attrNameLst>
                                      </p:cBhvr>
                                      <p:tavLst>
                                        <p:tav tm="0">
                                          <p:val>
                                            <p:strVal val="#ppt_x"/>
                                          </p:val>
                                        </p:tav>
                                        <p:tav tm="100000">
                                          <p:val>
                                            <p:strVal val="#ppt_x"/>
                                          </p:val>
                                        </p:tav>
                                      </p:tavLst>
                                    </p:anim>
                                    <p:anim calcmode="lin" valueType="num">
                                      <p:cBhvr additive="base">
                                        <p:cTn id="43" dur="7500" fill="hold"/>
                                        <p:tgtEl>
                                          <p:spTgt spid="267"/>
                                        </p:tgtEl>
                                        <p:attrNameLst>
                                          <p:attrName>ppt_y</p:attrName>
                                        </p:attrNameLst>
                                      </p:cBhvr>
                                      <p:tavLst>
                                        <p:tav tm="0">
                                          <p:val>
                                            <p:strVal val="0-#ppt_h/2"/>
                                          </p:val>
                                        </p:tav>
                                        <p:tav tm="100000">
                                          <p:val>
                                            <p:strVal val="#ppt_y"/>
                                          </p:val>
                                        </p:tav>
                                      </p:tavLst>
                                    </p:anim>
                                  </p:childTnLst>
                                </p:cTn>
                              </p:par>
                            </p:childTnLst>
                          </p:cTn>
                        </p:par>
                        <p:par>
                          <p:cTn id="44" fill="hold">
                            <p:stCondLst>
                              <p:cond delay="60000"/>
                            </p:stCondLst>
                            <p:childTnLst>
                              <p:par>
                                <p:cTn id="45" presetID="2" presetClass="entr" presetSubtype="1" fill="hold" nodeType="afterEffect">
                                  <p:stCondLst>
                                    <p:cond delay="0"/>
                                  </p:stCondLst>
                                  <p:childTnLst>
                                    <p:set>
                                      <p:cBhvr>
                                        <p:cTn id="46" dur="1" fill="hold">
                                          <p:stCondLst>
                                            <p:cond delay="0"/>
                                          </p:stCondLst>
                                        </p:cTn>
                                        <p:tgtEl>
                                          <p:spTgt spid="257"/>
                                        </p:tgtEl>
                                        <p:attrNameLst>
                                          <p:attrName>style.visibility</p:attrName>
                                        </p:attrNameLst>
                                      </p:cBhvr>
                                      <p:to>
                                        <p:strVal val="visible"/>
                                      </p:to>
                                    </p:set>
                                    <p:anim calcmode="lin" valueType="num">
                                      <p:cBhvr additive="base">
                                        <p:cTn id="47" dur="7500" fill="hold"/>
                                        <p:tgtEl>
                                          <p:spTgt spid="257"/>
                                        </p:tgtEl>
                                        <p:attrNameLst>
                                          <p:attrName>ppt_x</p:attrName>
                                        </p:attrNameLst>
                                      </p:cBhvr>
                                      <p:tavLst>
                                        <p:tav tm="0">
                                          <p:val>
                                            <p:strVal val="#ppt_x"/>
                                          </p:val>
                                        </p:tav>
                                        <p:tav tm="100000">
                                          <p:val>
                                            <p:strVal val="#ppt_x"/>
                                          </p:val>
                                        </p:tav>
                                      </p:tavLst>
                                    </p:anim>
                                    <p:anim calcmode="lin" valueType="num">
                                      <p:cBhvr additive="base">
                                        <p:cTn id="48" dur="7500" fill="hold"/>
                                        <p:tgtEl>
                                          <p:spTgt spid="257"/>
                                        </p:tgtEl>
                                        <p:attrNameLst>
                                          <p:attrName>ppt_y</p:attrName>
                                        </p:attrNameLst>
                                      </p:cBhvr>
                                      <p:tavLst>
                                        <p:tav tm="0">
                                          <p:val>
                                            <p:strVal val="0-#ppt_h/2"/>
                                          </p:val>
                                        </p:tav>
                                        <p:tav tm="100000">
                                          <p:val>
                                            <p:strVal val="#ppt_y"/>
                                          </p:val>
                                        </p:tav>
                                      </p:tavLst>
                                    </p:anim>
                                  </p:childTnLst>
                                </p:cTn>
                              </p:par>
                            </p:childTnLst>
                          </p:cTn>
                        </p:par>
                        <p:par>
                          <p:cTn id="49" fill="hold">
                            <p:stCondLst>
                              <p:cond delay="67500"/>
                            </p:stCondLst>
                            <p:childTnLst>
                              <p:par>
                                <p:cTn id="50" presetID="2" presetClass="entr" presetSubtype="1" fill="hold" nodeType="afterEffect">
                                  <p:stCondLst>
                                    <p:cond delay="0"/>
                                  </p:stCondLst>
                                  <p:childTnLst>
                                    <p:set>
                                      <p:cBhvr>
                                        <p:cTn id="51" dur="1" fill="hold">
                                          <p:stCondLst>
                                            <p:cond delay="0"/>
                                          </p:stCondLst>
                                        </p:cTn>
                                        <p:tgtEl>
                                          <p:spTgt spid="262"/>
                                        </p:tgtEl>
                                        <p:attrNameLst>
                                          <p:attrName>style.visibility</p:attrName>
                                        </p:attrNameLst>
                                      </p:cBhvr>
                                      <p:to>
                                        <p:strVal val="visible"/>
                                      </p:to>
                                    </p:set>
                                    <p:anim calcmode="lin" valueType="num">
                                      <p:cBhvr additive="base">
                                        <p:cTn id="52" dur="7500" fill="hold"/>
                                        <p:tgtEl>
                                          <p:spTgt spid="262"/>
                                        </p:tgtEl>
                                        <p:attrNameLst>
                                          <p:attrName>ppt_x</p:attrName>
                                        </p:attrNameLst>
                                      </p:cBhvr>
                                      <p:tavLst>
                                        <p:tav tm="0">
                                          <p:val>
                                            <p:strVal val="#ppt_x"/>
                                          </p:val>
                                        </p:tav>
                                        <p:tav tm="100000">
                                          <p:val>
                                            <p:strVal val="#ppt_x"/>
                                          </p:val>
                                        </p:tav>
                                      </p:tavLst>
                                    </p:anim>
                                    <p:anim calcmode="lin" valueType="num">
                                      <p:cBhvr additive="base">
                                        <p:cTn id="53" dur="7500" fill="hold"/>
                                        <p:tgtEl>
                                          <p:spTgt spid="262"/>
                                        </p:tgtEl>
                                        <p:attrNameLst>
                                          <p:attrName>ppt_y</p:attrName>
                                        </p:attrNameLst>
                                      </p:cBhvr>
                                      <p:tavLst>
                                        <p:tav tm="0">
                                          <p:val>
                                            <p:strVal val="0-#ppt_h/2"/>
                                          </p:val>
                                        </p:tav>
                                        <p:tav tm="100000">
                                          <p:val>
                                            <p:strVal val="#ppt_y"/>
                                          </p:val>
                                        </p:tav>
                                      </p:tavLst>
                                    </p:anim>
                                  </p:childTnLst>
                                </p:cTn>
                              </p:par>
                            </p:childTnLst>
                          </p:cTn>
                        </p:par>
                        <p:par>
                          <p:cTn id="54" fill="hold">
                            <p:stCondLst>
                              <p:cond delay="75000"/>
                            </p:stCondLst>
                            <p:childTnLst>
                              <p:par>
                                <p:cTn id="55" presetID="2" presetClass="entr" presetSubtype="1" fill="hold" nodeType="afterEffect">
                                  <p:stCondLst>
                                    <p:cond delay="0"/>
                                  </p:stCondLst>
                                  <p:childTnLst>
                                    <p:set>
                                      <p:cBhvr>
                                        <p:cTn id="56" dur="1" fill="hold">
                                          <p:stCondLst>
                                            <p:cond delay="0"/>
                                          </p:stCondLst>
                                        </p:cTn>
                                        <p:tgtEl>
                                          <p:spTgt spid="272"/>
                                        </p:tgtEl>
                                        <p:attrNameLst>
                                          <p:attrName>style.visibility</p:attrName>
                                        </p:attrNameLst>
                                      </p:cBhvr>
                                      <p:to>
                                        <p:strVal val="visible"/>
                                      </p:to>
                                    </p:set>
                                    <p:anim calcmode="lin" valueType="num">
                                      <p:cBhvr additive="base">
                                        <p:cTn id="57" dur="7500" fill="hold"/>
                                        <p:tgtEl>
                                          <p:spTgt spid="272"/>
                                        </p:tgtEl>
                                        <p:attrNameLst>
                                          <p:attrName>ppt_x</p:attrName>
                                        </p:attrNameLst>
                                      </p:cBhvr>
                                      <p:tavLst>
                                        <p:tav tm="0">
                                          <p:val>
                                            <p:strVal val="#ppt_x"/>
                                          </p:val>
                                        </p:tav>
                                        <p:tav tm="100000">
                                          <p:val>
                                            <p:strVal val="#ppt_x"/>
                                          </p:val>
                                        </p:tav>
                                      </p:tavLst>
                                    </p:anim>
                                    <p:anim calcmode="lin" valueType="num">
                                      <p:cBhvr additive="base">
                                        <p:cTn id="58" dur="7500" fill="hold"/>
                                        <p:tgtEl>
                                          <p:spTgt spid="272"/>
                                        </p:tgtEl>
                                        <p:attrNameLst>
                                          <p:attrName>ppt_y</p:attrName>
                                        </p:attrNameLst>
                                      </p:cBhvr>
                                      <p:tavLst>
                                        <p:tav tm="0">
                                          <p:val>
                                            <p:strVal val="0-#ppt_h/2"/>
                                          </p:val>
                                        </p:tav>
                                        <p:tav tm="100000">
                                          <p:val>
                                            <p:strVal val="#ppt_y"/>
                                          </p:val>
                                        </p:tav>
                                      </p:tavLst>
                                    </p:anim>
                                  </p:childTnLst>
                                </p:cTn>
                              </p:par>
                            </p:childTnLst>
                          </p:cTn>
                        </p:par>
                        <p:par>
                          <p:cTn id="59" fill="hold">
                            <p:stCondLst>
                              <p:cond delay="82500"/>
                            </p:stCondLst>
                            <p:childTnLst>
                              <p:par>
                                <p:cTn id="60" presetID="2" presetClass="entr" presetSubtype="1" fill="hold" nodeType="afterEffect">
                                  <p:stCondLst>
                                    <p:cond delay="0"/>
                                  </p:stCondLst>
                                  <p:childTnLst>
                                    <p:set>
                                      <p:cBhvr>
                                        <p:cTn id="61" dur="1" fill="hold">
                                          <p:stCondLst>
                                            <p:cond delay="0"/>
                                          </p:stCondLst>
                                        </p:cTn>
                                        <p:tgtEl>
                                          <p:spTgt spid="287"/>
                                        </p:tgtEl>
                                        <p:attrNameLst>
                                          <p:attrName>style.visibility</p:attrName>
                                        </p:attrNameLst>
                                      </p:cBhvr>
                                      <p:to>
                                        <p:strVal val="visible"/>
                                      </p:to>
                                    </p:set>
                                    <p:anim calcmode="lin" valueType="num">
                                      <p:cBhvr additive="base">
                                        <p:cTn id="62" dur="7500" fill="hold"/>
                                        <p:tgtEl>
                                          <p:spTgt spid="287"/>
                                        </p:tgtEl>
                                        <p:attrNameLst>
                                          <p:attrName>ppt_x</p:attrName>
                                        </p:attrNameLst>
                                      </p:cBhvr>
                                      <p:tavLst>
                                        <p:tav tm="0">
                                          <p:val>
                                            <p:strVal val="#ppt_x"/>
                                          </p:val>
                                        </p:tav>
                                        <p:tav tm="100000">
                                          <p:val>
                                            <p:strVal val="#ppt_x"/>
                                          </p:val>
                                        </p:tav>
                                      </p:tavLst>
                                    </p:anim>
                                    <p:anim calcmode="lin" valueType="num">
                                      <p:cBhvr additive="base">
                                        <p:cTn id="63" dur="7500" fill="hold"/>
                                        <p:tgtEl>
                                          <p:spTgt spid="287"/>
                                        </p:tgtEl>
                                        <p:attrNameLst>
                                          <p:attrName>ppt_y</p:attrName>
                                        </p:attrNameLst>
                                      </p:cBhvr>
                                      <p:tavLst>
                                        <p:tav tm="0">
                                          <p:val>
                                            <p:strVal val="0-#ppt_h/2"/>
                                          </p:val>
                                        </p:tav>
                                        <p:tav tm="100000">
                                          <p:val>
                                            <p:strVal val="#ppt_y"/>
                                          </p:val>
                                        </p:tav>
                                      </p:tavLst>
                                    </p:anim>
                                  </p:childTnLst>
                                </p:cTn>
                              </p:par>
                            </p:childTnLst>
                          </p:cTn>
                        </p:par>
                        <p:par>
                          <p:cTn id="64" fill="hold">
                            <p:stCondLst>
                              <p:cond delay="90000"/>
                            </p:stCondLst>
                            <p:childTnLst>
                              <p:par>
                                <p:cTn id="65" presetID="2" presetClass="entr" presetSubtype="1" fill="hold" nodeType="afterEffect">
                                  <p:stCondLst>
                                    <p:cond delay="0"/>
                                  </p:stCondLst>
                                  <p:childTnLst>
                                    <p:set>
                                      <p:cBhvr>
                                        <p:cTn id="66" dur="1" fill="hold">
                                          <p:stCondLst>
                                            <p:cond delay="0"/>
                                          </p:stCondLst>
                                        </p:cTn>
                                        <p:tgtEl>
                                          <p:spTgt spid="292"/>
                                        </p:tgtEl>
                                        <p:attrNameLst>
                                          <p:attrName>style.visibility</p:attrName>
                                        </p:attrNameLst>
                                      </p:cBhvr>
                                      <p:to>
                                        <p:strVal val="visible"/>
                                      </p:to>
                                    </p:set>
                                    <p:anim calcmode="lin" valueType="num">
                                      <p:cBhvr additive="base">
                                        <p:cTn id="67" dur="7500" fill="hold"/>
                                        <p:tgtEl>
                                          <p:spTgt spid="292"/>
                                        </p:tgtEl>
                                        <p:attrNameLst>
                                          <p:attrName>ppt_x</p:attrName>
                                        </p:attrNameLst>
                                      </p:cBhvr>
                                      <p:tavLst>
                                        <p:tav tm="0">
                                          <p:val>
                                            <p:strVal val="#ppt_x"/>
                                          </p:val>
                                        </p:tav>
                                        <p:tav tm="100000">
                                          <p:val>
                                            <p:strVal val="#ppt_x"/>
                                          </p:val>
                                        </p:tav>
                                      </p:tavLst>
                                    </p:anim>
                                    <p:anim calcmode="lin" valueType="num">
                                      <p:cBhvr additive="base">
                                        <p:cTn id="68" dur="7500" fill="hold"/>
                                        <p:tgtEl>
                                          <p:spTgt spid="292"/>
                                        </p:tgtEl>
                                        <p:attrNameLst>
                                          <p:attrName>ppt_y</p:attrName>
                                        </p:attrNameLst>
                                      </p:cBhvr>
                                      <p:tavLst>
                                        <p:tav tm="0">
                                          <p:val>
                                            <p:strVal val="0-#ppt_h/2"/>
                                          </p:val>
                                        </p:tav>
                                        <p:tav tm="100000">
                                          <p:val>
                                            <p:strVal val="#ppt_y"/>
                                          </p:val>
                                        </p:tav>
                                      </p:tavLst>
                                    </p:anim>
                                  </p:childTnLst>
                                </p:cTn>
                              </p:par>
                            </p:childTnLst>
                          </p:cTn>
                        </p:par>
                        <p:par>
                          <p:cTn id="69" fill="hold">
                            <p:stCondLst>
                              <p:cond delay="97500"/>
                            </p:stCondLst>
                            <p:childTnLst>
                              <p:par>
                                <p:cTn id="70" presetID="2" presetClass="entr" presetSubtype="1" fill="hold" nodeType="afterEffect">
                                  <p:stCondLst>
                                    <p:cond delay="0"/>
                                  </p:stCondLst>
                                  <p:childTnLst>
                                    <p:set>
                                      <p:cBhvr>
                                        <p:cTn id="71" dur="1" fill="hold">
                                          <p:stCondLst>
                                            <p:cond delay="0"/>
                                          </p:stCondLst>
                                        </p:cTn>
                                        <p:tgtEl>
                                          <p:spTgt spid="302"/>
                                        </p:tgtEl>
                                        <p:attrNameLst>
                                          <p:attrName>style.visibility</p:attrName>
                                        </p:attrNameLst>
                                      </p:cBhvr>
                                      <p:to>
                                        <p:strVal val="visible"/>
                                      </p:to>
                                    </p:set>
                                    <p:anim calcmode="lin" valueType="num">
                                      <p:cBhvr additive="base">
                                        <p:cTn id="72" dur="7500" fill="hold"/>
                                        <p:tgtEl>
                                          <p:spTgt spid="302"/>
                                        </p:tgtEl>
                                        <p:attrNameLst>
                                          <p:attrName>ppt_x</p:attrName>
                                        </p:attrNameLst>
                                      </p:cBhvr>
                                      <p:tavLst>
                                        <p:tav tm="0">
                                          <p:val>
                                            <p:strVal val="#ppt_x"/>
                                          </p:val>
                                        </p:tav>
                                        <p:tav tm="100000">
                                          <p:val>
                                            <p:strVal val="#ppt_x"/>
                                          </p:val>
                                        </p:tav>
                                      </p:tavLst>
                                    </p:anim>
                                    <p:anim calcmode="lin" valueType="num">
                                      <p:cBhvr additive="base">
                                        <p:cTn id="73" dur="7500" fill="hold"/>
                                        <p:tgtEl>
                                          <p:spTgt spid="302"/>
                                        </p:tgtEl>
                                        <p:attrNameLst>
                                          <p:attrName>ppt_y</p:attrName>
                                        </p:attrNameLst>
                                      </p:cBhvr>
                                      <p:tavLst>
                                        <p:tav tm="0">
                                          <p:val>
                                            <p:strVal val="0-#ppt_h/2"/>
                                          </p:val>
                                        </p:tav>
                                        <p:tav tm="100000">
                                          <p:val>
                                            <p:strVal val="#ppt_y"/>
                                          </p:val>
                                        </p:tav>
                                      </p:tavLst>
                                    </p:anim>
                                  </p:childTnLst>
                                </p:cTn>
                              </p:par>
                            </p:childTnLst>
                          </p:cTn>
                        </p:par>
                        <p:par>
                          <p:cTn id="74" fill="hold">
                            <p:stCondLst>
                              <p:cond delay="105000"/>
                            </p:stCondLst>
                            <p:childTnLst>
                              <p:par>
                                <p:cTn id="75" presetID="2" presetClass="entr" presetSubtype="1" fill="hold" nodeType="afterEffect">
                                  <p:stCondLst>
                                    <p:cond delay="0"/>
                                  </p:stCondLst>
                                  <p:childTnLst>
                                    <p:set>
                                      <p:cBhvr>
                                        <p:cTn id="76" dur="1" fill="hold">
                                          <p:stCondLst>
                                            <p:cond delay="0"/>
                                          </p:stCondLst>
                                        </p:cTn>
                                        <p:tgtEl>
                                          <p:spTgt spid="322"/>
                                        </p:tgtEl>
                                        <p:attrNameLst>
                                          <p:attrName>style.visibility</p:attrName>
                                        </p:attrNameLst>
                                      </p:cBhvr>
                                      <p:to>
                                        <p:strVal val="visible"/>
                                      </p:to>
                                    </p:set>
                                    <p:anim calcmode="lin" valueType="num">
                                      <p:cBhvr additive="base">
                                        <p:cTn id="77" dur="7500" fill="hold"/>
                                        <p:tgtEl>
                                          <p:spTgt spid="322"/>
                                        </p:tgtEl>
                                        <p:attrNameLst>
                                          <p:attrName>ppt_x</p:attrName>
                                        </p:attrNameLst>
                                      </p:cBhvr>
                                      <p:tavLst>
                                        <p:tav tm="0">
                                          <p:val>
                                            <p:strVal val="#ppt_x"/>
                                          </p:val>
                                        </p:tav>
                                        <p:tav tm="100000">
                                          <p:val>
                                            <p:strVal val="#ppt_x"/>
                                          </p:val>
                                        </p:tav>
                                      </p:tavLst>
                                    </p:anim>
                                    <p:anim calcmode="lin" valueType="num">
                                      <p:cBhvr additive="base">
                                        <p:cTn id="78" dur="7500" fill="hold"/>
                                        <p:tgtEl>
                                          <p:spTgt spid="322"/>
                                        </p:tgtEl>
                                        <p:attrNameLst>
                                          <p:attrName>ppt_y</p:attrName>
                                        </p:attrNameLst>
                                      </p:cBhvr>
                                      <p:tavLst>
                                        <p:tav tm="0">
                                          <p:val>
                                            <p:strVal val="0-#ppt_h/2"/>
                                          </p:val>
                                        </p:tav>
                                        <p:tav tm="100000">
                                          <p:val>
                                            <p:strVal val="#ppt_y"/>
                                          </p:val>
                                        </p:tav>
                                      </p:tavLst>
                                    </p:anim>
                                  </p:childTnLst>
                                </p:cTn>
                              </p:par>
                            </p:childTnLst>
                          </p:cTn>
                        </p:par>
                        <p:par>
                          <p:cTn id="79" fill="hold">
                            <p:stCondLst>
                              <p:cond delay="112500"/>
                            </p:stCondLst>
                            <p:childTnLst>
                              <p:par>
                                <p:cTn id="80" presetID="2" presetClass="entr" presetSubtype="1" fill="hold" nodeType="afterEffect">
                                  <p:stCondLst>
                                    <p:cond delay="0"/>
                                  </p:stCondLst>
                                  <p:childTnLst>
                                    <p:set>
                                      <p:cBhvr>
                                        <p:cTn id="81" dur="1" fill="hold">
                                          <p:stCondLst>
                                            <p:cond delay="0"/>
                                          </p:stCondLst>
                                        </p:cTn>
                                        <p:tgtEl>
                                          <p:spTgt spid="327"/>
                                        </p:tgtEl>
                                        <p:attrNameLst>
                                          <p:attrName>style.visibility</p:attrName>
                                        </p:attrNameLst>
                                      </p:cBhvr>
                                      <p:to>
                                        <p:strVal val="visible"/>
                                      </p:to>
                                    </p:set>
                                    <p:anim calcmode="lin" valueType="num">
                                      <p:cBhvr additive="base">
                                        <p:cTn id="82" dur="7500" fill="hold"/>
                                        <p:tgtEl>
                                          <p:spTgt spid="327"/>
                                        </p:tgtEl>
                                        <p:attrNameLst>
                                          <p:attrName>ppt_x</p:attrName>
                                        </p:attrNameLst>
                                      </p:cBhvr>
                                      <p:tavLst>
                                        <p:tav tm="0">
                                          <p:val>
                                            <p:strVal val="#ppt_x"/>
                                          </p:val>
                                        </p:tav>
                                        <p:tav tm="100000">
                                          <p:val>
                                            <p:strVal val="#ppt_x"/>
                                          </p:val>
                                        </p:tav>
                                      </p:tavLst>
                                    </p:anim>
                                    <p:anim calcmode="lin" valueType="num">
                                      <p:cBhvr additive="base">
                                        <p:cTn id="83" dur="7500" fill="hold"/>
                                        <p:tgtEl>
                                          <p:spTgt spid="327"/>
                                        </p:tgtEl>
                                        <p:attrNameLst>
                                          <p:attrName>ppt_y</p:attrName>
                                        </p:attrNameLst>
                                      </p:cBhvr>
                                      <p:tavLst>
                                        <p:tav tm="0">
                                          <p:val>
                                            <p:strVal val="0-#ppt_h/2"/>
                                          </p:val>
                                        </p:tav>
                                        <p:tav tm="100000">
                                          <p:val>
                                            <p:strVal val="#ppt_y"/>
                                          </p:val>
                                        </p:tav>
                                      </p:tavLst>
                                    </p:anim>
                                  </p:childTnLst>
                                </p:cTn>
                              </p:par>
                            </p:childTnLst>
                          </p:cTn>
                        </p:par>
                        <p:par>
                          <p:cTn id="84" fill="hold">
                            <p:stCondLst>
                              <p:cond delay="120000"/>
                            </p:stCondLst>
                            <p:childTnLst>
                              <p:par>
                                <p:cTn id="85" presetID="2" presetClass="entr" presetSubtype="1" fill="hold" nodeType="afterEffect">
                                  <p:stCondLst>
                                    <p:cond delay="0"/>
                                  </p:stCondLst>
                                  <p:childTnLst>
                                    <p:set>
                                      <p:cBhvr>
                                        <p:cTn id="86" dur="1" fill="hold">
                                          <p:stCondLst>
                                            <p:cond delay="0"/>
                                          </p:stCondLst>
                                        </p:cTn>
                                        <p:tgtEl>
                                          <p:spTgt spid="332"/>
                                        </p:tgtEl>
                                        <p:attrNameLst>
                                          <p:attrName>style.visibility</p:attrName>
                                        </p:attrNameLst>
                                      </p:cBhvr>
                                      <p:to>
                                        <p:strVal val="visible"/>
                                      </p:to>
                                    </p:set>
                                    <p:anim calcmode="lin" valueType="num">
                                      <p:cBhvr additive="base">
                                        <p:cTn id="87" dur="7500" fill="hold"/>
                                        <p:tgtEl>
                                          <p:spTgt spid="332"/>
                                        </p:tgtEl>
                                        <p:attrNameLst>
                                          <p:attrName>ppt_x</p:attrName>
                                        </p:attrNameLst>
                                      </p:cBhvr>
                                      <p:tavLst>
                                        <p:tav tm="0">
                                          <p:val>
                                            <p:strVal val="#ppt_x"/>
                                          </p:val>
                                        </p:tav>
                                        <p:tav tm="100000">
                                          <p:val>
                                            <p:strVal val="#ppt_x"/>
                                          </p:val>
                                        </p:tav>
                                      </p:tavLst>
                                    </p:anim>
                                    <p:anim calcmode="lin" valueType="num">
                                      <p:cBhvr additive="base">
                                        <p:cTn id="88" dur="7500" fill="hold"/>
                                        <p:tgtEl>
                                          <p:spTgt spid="332"/>
                                        </p:tgtEl>
                                        <p:attrNameLst>
                                          <p:attrName>ppt_y</p:attrName>
                                        </p:attrNameLst>
                                      </p:cBhvr>
                                      <p:tavLst>
                                        <p:tav tm="0">
                                          <p:val>
                                            <p:strVal val="0-#ppt_h/2"/>
                                          </p:val>
                                        </p:tav>
                                        <p:tav tm="100000">
                                          <p:val>
                                            <p:strVal val="#ppt_y"/>
                                          </p:val>
                                        </p:tav>
                                      </p:tavLst>
                                    </p:anim>
                                  </p:childTnLst>
                                </p:cTn>
                              </p:par>
                            </p:childTnLst>
                          </p:cTn>
                        </p:par>
                        <p:par>
                          <p:cTn id="89" fill="hold">
                            <p:stCondLst>
                              <p:cond delay="127500"/>
                            </p:stCondLst>
                            <p:childTnLst>
                              <p:par>
                                <p:cTn id="90" presetID="2" presetClass="entr" presetSubtype="1" fill="hold" nodeType="afterEffect">
                                  <p:stCondLst>
                                    <p:cond delay="0"/>
                                  </p:stCondLst>
                                  <p:childTnLst>
                                    <p:set>
                                      <p:cBhvr>
                                        <p:cTn id="91" dur="1" fill="hold">
                                          <p:stCondLst>
                                            <p:cond delay="0"/>
                                          </p:stCondLst>
                                        </p:cTn>
                                        <p:tgtEl>
                                          <p:spTgt spid="337"/>
                                        </p:tgtEl>
                                        <p:attrNameLst>
                                          <p:attrName>style.visibility</p:attrName>
                                        </p:attrNameLst>
                                      </p:cBhvr>
                                      <p:to>
                                        <p:strVal val="visible"/>
                                      </p:to>
                                    </p:set>
                                    <p:anim calcmode="lin" valueType="num">
                                      <p:cBhvr additive="base">
                                        <p:cTn id="92" dur="7500" fill="hold"/>
                                        <p:tgtEl>
                                          <p:spTgt spid="337"/>
                                        </p:tgtEl>
                                        <p:attrNameLst>
                                          <p:attrName>ppt_x</p:attrName>
                                        </p:attrNameLst>
                                      </p:cBhvr>
                                      <p:tavLst>
                                        <p:tav tm="0">
                                          <p:val>
                                            <p:strVal val="#ppt_x"/>
                                          </p:val>
                                        </p:tav>
                                        <p:tav tm="100000">
                                          <p:val>
                                            <p:strVal val="#ppt_x"/>
                                          </p:val>
                                        </p:tav>
                                      </p:tavLst>
                                    </p:anim>
                                    <p:anim calcmode="lin" valueType="num">
                                      <p:cBhvr additive="base">
                                        <p:cTn id="93" dur="7500" fill="hold"/>
                                        <p:tgtEl>
                                          <p:spTgt spid="337"/>
                                        </p:tgtEl>
                                        <p:attrNameLst>
                                          <p:attrName>ppt_y</p:attrName>
                                        </p:attrNameLst>
                                      </p:cBhvr>
                                      <p:tavLst>
                                        <p:tav tm="0">
                                          <p:val>
                                            <p:strVal val="0-#ppt_h/2"/>
                                          </p:val>
                                        </p:tav>
                                        <p:tav tm="100000">
                                          <p:val>
                                            <p:strVal val="#ppt_y"/>
                                          </p:val>
                                        </p:tav>
                                      </p:tavLst>
                                    </p:anim>
                                  </p:childTnLst>
                                </p:cTn>
                              </p:par>
                            </p:childTnLst>
                          </p:cTn>
                        </p:par>
                        <p:par>
                          <p:cTn id="94" fill="hold">
                            <p:stCondLst>
                              <p:cond delay="135000"/>
                            </p:stCondLst>
                            <p:childTnLst>
                              <p:par>
                                <p:cTn id="95" presetID="2" presetClass="entr" presetSubtype="1" fill="hold" nodeType="afterEffect">
                                  <p:stCondLst>
                                    <p:cond delay="0"/>
                                  </p:stCondLst>
                                  <p:childTnLst>
                                    <p:set>
                                      <p:cBhvr>
                                        <p:cTn id="96" dur="1" fill="hold">
                                          <p:stCondLst>
                                            <p:cond delay="0"/>
                                          </p:stCondLst>
                                        </p:cTn>
                                        <p:tgtEl>
                                          <p:spTgt spid="342"/>
                                        </p:tgtEl>
                                        <p:attrNameLst>
                                          <p:attrName>style.visibility</p:attrName>
                                        </p:attrNameLst>
                                      </p:cBhvr>
                                      <p:to>
                                        <p:strVal val="visible"/>
                                      </p:to>
                                    </p:set>
                                    <p:anim calcmode="lin" valueType="num">
                                      <p:cBhvr additive="base">
                                        <p:cTn id="97" dur="7500" fill="hold"/>
                                        <p:tgtEl>
                                          <p:spTgt spid="342"/>
                                        </p:tgtEl>
                                        <p:attrNameLst>
                                          <p:attrName>ppt_x</p:attrName>
                                        </p:attrNameLst>
                                      </p:cBhvr>
                                      <p:tavLst>
                                        <p:tav tm="0">
                                          <p:val>
                                            <p:strVal val="#ppt_x"/>
                                          </p:val>
                                        </p:tav>
                                        <p:tav tm="100000">
                                          <p:val>
                                            <p:strVal val="#ppt_x"/>
                                          </p:val>
                                        </p:tav>
                                      </p:tavLst>
                                    </p:anim>
                                    <p:anim calcmode="lin" valueType="num">
                                      <p:cBhvr additive="base">
                                        <p:cTn id="98" dur="7500" fill="hold"/>
                                        <p:tgtEl>
                                          <p:spTgt spid="342"/>
                                        </p:tgtEl>
                                        <p:attrNameLst>
                                          <p:attrName>ppt_y</p:attrName>
                                        </p:attrNameLst>
                                      </p:cBhvr>
                                      <p:tavLst>
                                        <p:tav tm="0">
                                          <p:val>
                                            <p:strVal val="0-#ppt_h/2"/>
                                          </p:val>
                                        </p:tav>
                                        <p:tav tm="100000">
                                          <p:val>
                                            <p:strVal val="#ppt_y"/>
                                          </p:val>
                                        </p:tav>
                                      </p:tavLst>
                                    </p:anim>
                                  </p:childTnLst>
                                </p:cTn>
                              </p:par>
                            </p:childTnLst>
                          </p:cTn>
                        </p:par>
                        <p:par>
                          <p:cTn id="99" fill="hold">
                            <p:stCondLst>
                              <p:cond delay="142500"/>
                            </p:stCondLst>
                            <p:childTnLst>
                              <p:par>
                                <p:cTn id="100" presetID="2" presetClass="entr" presetSubtype="1" fill="hold" nodeType="afterEffect">
                                  <p:stCondLst>
                                    <p:cond delay="0"/>
                                  </p:stCondLst>
                                  <p:childTnLst>
                                    <p:set>
                                      <p:cBhvr>
                                        <p:cTn id="101" dur="1" fill="hold">
                                          <p:stCondLst>
                                            <p:cond delay="0"/>
                                          </p:stCondLst>
                                        </p:cTn>
                                        <p:tgtEl>
                                          <p:spTgt spid="347"/>
                                        </p:tgtEl>
                                        <p:attrNameLst>
                                          <p:attrName>style.visibility</p:attrName>
                                        </p:attrNameLst>
                                      </p:cBhvr>
                                      <p:to>
                                        <p:strVal val="visible"/>
                                      </p:to>
                                    </p:set>
                                    <p:anim calcmode="lin" valueType="num">
                                      <p:cBhvr additive="base">
                                        <p:cTn id="102" dur="7500" fill="hold"/>
                                        <p:tgtEl>
                                          <p:spTgt spid="347"/>
                                        </p:tgtEl>
                                        <p:attrNameLst>
                                          <p:attrName>ppt_x</p:attrName>
                                        </p:attrNameLst>
                                      </p:cBhvr>
                                      <p:tavLst>
                                        <p:tav tm="0">
                                          <p:val>
                                            <p:strVal val="#ppt_x"/>
                                          </p:val>
                                        </p:tav>
                                        <p:tav tm="100000">
                                          <p:val>
                                            <p:strVal val="#ppt_x"/>
                                          </p:val>
                                        </p:tav>
                                      </p:tavLst>
                                    </p:anim>
                                    <p:anim calcmode="lin" valueType="num">
                                      <p:cBhvr additive="base">
                                        <p:cTn id="103" dur="7500" fill="hold"/>
                                        <p:tgtEl>
                                          <p:spTgt spid="347"/>
                                        </p:tgtEl>
                                        <p:attrNameLst>
                                          <p:attrName>ppt_y</p:attrName>
                                        </p:attrNameLst>
                                      </p:cBhvr>
                                      <p:tavLst>
                                        <p:tav tm="0">
                                          <p:val>
                                            <p:strVal val="0-#ppt_h/2"/>
                                          </p:val>
                                        </p:tav>
                                        <p:tav tm="100000">
                                          <p:val>
                                            <p:strVal val="#ppt_y"/>
                                          </p:val>
                                        </p:tav>
                                      </p:tavLst>
                                    </p:anim>
                                  </p:childTnLst>
                                </p:cTn>
                              </p:par>
                            </p:childTnLst>
                          </p:cTn>
                        </p:par>
                        <p:par>
                          <p:cTn id="104" fill="hold">
                            <p:stCondLst>
                              <p:cond delay="150000"/>
                            </p:stCondLst>
                            <p:childTnLst>
                              <p:par>
                                <p:cTn id="105" presetID="2" presetClass="entr" presetSubtype="1" fill="hold" nodeType="afterEffect">
                                  <p:stCondLst>
                                    <p:cond delay="0"/>
                                  </p:stCondLst>
                                  <p:childTnLst>
                                    <p:set>
                                      <p:cBhvr>
                                        <p:cTn id="106" dur="1" fill="hold">
                                          <p:stCondLst>
                                            <p:cond delay="0"/>
                                          </p:stCondLst>
                                        </p:cTn>
                                        <p:tgtEl>
                                          <p:spTgt spid="352"/>
                                        </p:tgtEl>
                                        <p:attrNameLst>
                                          <p:attrName>style.visibility</p:attrName>
                                        </p:attrNameLst>
                                      </p:cBhvr>
                                      <p:to>
                                        <p:strVal val="visible"/>
                                      </p:to>
                                    </p:set>
                                    <p:anim calcmode="lin" valueType="num">
                                      <p:cBhvr additive="base">
                                        <p:cTn id="107" dur="7500" fill="hold"/>
                                        <p:tgtEl>
                                          <p:spTgt spid="352"/>
                                        </p:tgtEl>
                                        <p:attrNameLst>
                                          <p:attrName>ppt_x</p:attrName>
                                        </p:attrNameLst>
                                      </p:cBhvr>
                                      <p:tavLst>
                                        <p:tav tm="0">
                                          <p:val>
                                            <p:strVal val="#ppt_x"/>
                                          </p:val>
                                        </p:tav>
                                        <p:tav tm="100000">
                                          <p:val>
                                            <p:strVal val="#ppt_x"/>
                                          </p:val>
                                        </p:tav>
                                      </p:tavLst>
                                    </p:anim>
                                    <p:anim calcmode="lin" valueType="num">
                                      <p:cBhvr additive="base">
                                        <p:cTn id="108" dur="7500" fill="hold"/>
                                        <p:tgtEl>
                                          <p:spTgt spid="352"/>
                                        </p:tgtEl>
                                        <p:attrNameLst>
                                          <p:attrName>ppt_y</p:attrName>
                                        </p:attrNameLst>
                                      </p:cBhvr>
                                      <p:tavLst>
                                        <p:tav tm="0">
                                          <p:val>
                                            <p:strVal val="0-#ppt_h/2"/>
                                          </p:val>
                                        </p:tav>
                                        <p:tav tm="100000">
                                          <p:val>
                                            <p:strVal val="#ppt_y"/>
                                          </p:val>
                                        </p:tav>
                                      </p:tavLst>
                                    </p:anim>
                                  </p:childTnLst>
                                </p:cTn>
                              </p:par>
                            </p:childTnLst>
                          </p:cTn>
                        </p:par>
                        <p:par>
                          <p:cTn id="109" fill="hold">
                            <p:stCondLst>
                              <p:cond delay="157500"/>
                            </p:stCondLst>
                            <p:childTnLst>
                              <p:par>
                                <p:cTn id="110" presetID="2" presetClass="entr" presetSubtype="1" fill="hold" nodeType="afterEffect">
                                  <p:stCondLst>
                                    <p:cond delay="0"/>
                                  </p:stCondLst>
                                  <p:childTnLst>
                                    <p:set>
                                      <p:cBhvr>
                                        <p:cTn id="111" dur="1" fill="hold">
                                          <p:stCondLst>
                                            <p:cond delay="0"/>
                                          </p:stCondLst>
                                        </p:cTn>
                                        <p:tgtEl>
                                          <p:spTgt spid="357"/>
                                        </p:tgtEl>
                                        <p:attrNameLst>
                                          <p:attrName>style.visibility</p:attrName>
                                        </p:attrNameLst>
                                      </p:cBhvr>
                                      <p:to>
                                        <p:strVal val="visible"/>
                                      </p:to>
                                    </p:set>
                                    <p:anim calcmode="lin" valueType="num">
                                      <p:cBhvr additive="base">
                                        <p:cTn id="112" dur="7500" fill="hold"/>
                                        <p:tgtEl>
                                          <p:spTgt spid="357"/>
                                        </p:tgtEl>
                                        <p:attrNameLst>
                                          <p:attrName>ppt_x</p:attrName>
                                        </p:attrNameLst>
                                      </p:cBhvr>
                                      <p:tavLst>
                                        <p:tav tm="0">
                                          <p:val>
                                            <p:strVal val="#ppt_x"/>
                                          </p:val>
                                        </p:tav>
                                        <p:tav tm="100000">
                                          <p:val>
                                            <p:strVal val="#ppt_x"/>
                                          </p:val>
                                        </p:tav>
                                      </p:tavLst>
                                    </p:anim>
                                    <p:anim calcmode="lin" valueType="num">
                                      <p:cBhvr additive="base">
                                        <p:cTn id="113" dur="7500" fill="hold"/>
                                        <p:tgtEl>
                                          <p:spTgt spid="357"/>
                                        </p:tgtEl>
                                        <p:attrNameLst>
                                          <p:attrName>ppt_y</p:attrName>
                                        </p:attrNameLst>
                                      </p:cBhvr>
                                      <p:tavLst>
                                        <p:tav tm="0">
                                          <p:val>
                                            <p:strVal val="0-#ppt_h/2"/>
                                          </p:val>
                                        </p:tav>
                                        <p:tav tm="100000">
                                          <p:val>
                                            <p:strVal val="#ppt_y"/>
                                          </p:val>
                                        </p:tav>
                                      </p:tavLst>
                                    </p:anim>
                                  </p:childTnLst>
                                </p:cTn>
                              </p:par>
                            </p:childTnLst>
                          </p:cTn>
                        </p:par>
                        <p:par>
                          <p:cTn id="114" fill="hold">
                            <p:stCondLst>
                              <p:cond delay="165000"/>
                            </p:stCondLst>
                            <p:childTnLst>
                              <p:par>
                                <p:cTn id="115" presetID="2" presetClass="entr" presetSubtype="1" fill="hold" nodeType="afterEffect">
                                  <p:stCondLst>
                                    <p:cond delay="0"/>
                                  </p:stCondLst>
                                  <p:childTnLst>
                                    <p:set>
                                      <p:cBhvr>
                                        <p:cTn id="116" dur="1" fill="hold">
                                          <p:stCondLst>
                                            <p:cond delay="0"/>
                                          </p:stCondLst>
                                        </p:cTn>
                                        <p:tgtEl>
                                          <p:spTgt spid="362"/>
                                        </p:tgtEl>
                                        <p:attrNameLst>
                                          <p:attrName>style.visibility</p:attrName>
                                        </p:attrNameLst>
                                      </p:cBhvr>
                                      <p:to>
                                        <p:strVal val="visible"/>
                                      </p:to>
                                    </p:set>
                                    <p:anim calcmode="lin" valueType="num">
                                      <p:cBhvr additive="base">
                                        <p:cTn id="117" dur="7500" fill="hold"/>
                                        <p:tgtEl>
                                          <p:spTgt spid="362"/>
                                        </p:tgtEl>
                                        <p:attrNameLst>
                                          <p:attrName>ppt_x</p:attrName>
                                        </p:attrNameLst>
                                      </p:cBhvr>
                                      <p:tavLst>
                                        <p:tav tm="0">
                                          <p:val>
                                            <p:strVal val="#ppt_x"/>
                                          </p:val>
                                        </p:tav>
                                        <p:tav tm="100000">
                                          <p:val>
                                            <p:strVal val="#ppt_x"/>
                                          </p:val>
                                        </p:tav>
                                      </p:tavLst>
                                    </p:anim>
                                    <p:anim calcmode="lin" valueType="num">
                                      <p:cBhvr additive="base">
                                        <p:cTn id="118" dur="7500" fill="hold"/>
                                        <p:tgtEl>
                                          <p:spTgt spid="362"/>
                                        </p:tgtEl>
                                        <p:attrNameLst>
                                          <p:attrName>ppt_y</p:attrName>
                                        </p:attrNameLst>
                                      </p:cBhvr>
                                      <p:tavLst>
                                        <p:tav tm="0">
                                          <p:val>
                                            <p:strVal val="0-#ppt_h/2"/>
                                          </p:val>
                                        </p:tav>
                                        <p:tav tm="100000">
                                          <p:val>
                                            <p:strVal val="#ppt_y"/>
                                          </p:val>
                                        </p:tav>
                                      </p:tavLst>
                                    </p:anim>
                                  </p:childTnLst>
                                </p:cTn>
                              </p:par>
                            </p:childTnLst>
                          </p:cTn>
                        </p:par>
                        <p:par>
                          <p:cTn id="119" fill="hold">
                            <p:stCondLst>
                              <p:cond delay="172500"/>
                            </p:stCondLst>
                            <p:childTnLst>
                              <p:par>
                                <p:cTn id="120" presetID="2" presetClass="entr" presetSubtype="1" fill="hold" nodeType="afterEffect">
                                  <p:stCondLst>
                                    <p:cond delay="0"/>
                                  </p:stCondLst>
                                  <p:childTnLst>
                                    <p:set>
                                      <p:cBhvr>
                                        <p:cTn id="121" dur="1" fill="hold">
                                          <p:stCondLst>
                                            <p:cond delay="0"/>
                                          </p:stCondLst>
                                        </p:cTn>
                                        <p:tgtEl>
                                          <p:spTgt spid="367"/>
                                        </p:tgtEl>
                                        <p:attrNameLst>
                                          <p:attrName>style.visibility</p:attrName>
                                        </p:attrNameLst>
                                      </p:cBhvr>
                                      <p:to>
                                        <p:strVal val="visible"/>
                                      </p:to>
                                    </p:set>
                                    <p:anim calcmode="lin" valueType="num">
                                      <p:cBhvr additive="base">
                                        <p:cTn id="122" dur="7500" fill="hold"/>
                                        <p:tgtEl>
                                          <p:spTgt spid="367"/>
                                        </p:tgtEl>
                                        <p:attrNameLst>
                                          <p:attrName>ppt_x</p:attrName>
                                        </p:attrNameLst>
                                      </p:cBhvr>
                                      <p:tavLst>
                                        <p:tav tm="0">
                                          <p:val>
                                            <p:strVal val="#ppt_x"/>
                                          </p:val>
                                        </p:tav>
                                        <p:tav tm="100000">
                                          <p:val>
                                            <p:strVal val="#ppt_x"/>
                                          </p:val>
                                        </p:tav>
                                      </p:tavLst>
                                    </p:anim>
                                    <p:anim calcmode="lin" valueType="num">
                                      <p:cBhvr additive="base">
                                        <p:cTn id="123" dur="7500" fill="hold"/>
                                        <p:tgtEl>
                                          <p:spTgt spid="367"/>
                                        </p:tgtEl>
                                        <p:attrNameLst>
                                          <p:attrName>ppt_y</p:attrName>
                                        </p:attrNameLst>
                                      </p:cBhvr>
                                      <p:tavLst>
                                        <p:tav tm="0">
                                          <p:val>
                                            <p:strVal val="0-#ppt_h/2"/>
                                          </p:val>
                                        </p:tav>
                                        <p:tav tm="100000">
                                          <p:val>
                                            <p:strVal val="#ppt_y"/>
                                          </p:val>
                                        </p:tav>
                                      </p:tavLst>
                                    </p:anim>
                                  </p:childTnLst>
                                </p:cTn>
                              </p:par>
                            </p:childTnLst>
                          </p:cTn>
                        </p:par>
                        <p:par>
                          <p:cTn id="124" fill="hold">
                            <p:stCondLst>
                              <p:cond delay="180000"/>
                            </p:stCondLst>
                            <p:childTnLst>
                              <p:par>
                                <p:cTn id="125" presetID="2" presetClass="entr" presetSubtype="1" fill="hold" nodeType="afterEffect">
                                  <p:stCondLst>
                                    <p:cond delay="0"/>
                                  </p:stCondLst>
                                  <p:childTnLst>
                                    <p:set>
                                      <p:cBhvr>
                                        <p:cTn id="126" dur="1" fill="hold">
                                          <p:stCondLst>
                                            <p:cond delay="0"/>
                                          </p:stCondLst>
                                        </p:cTn>
                                        <p:tgtEl>
                                          <p:spTgt spid="372"/>
                                        </p:tgtEl>
                                        <p:attrNameLst>
                                          <p:attrName>style.visibility</p:attrName>
                                        </p:attrNameLst>
                                      </p:cBhvr>
                                      <p:to>
                                        <p:strVal val="visible"/>
                                      </p:to>
                                    </p:set>
                                    <p:anim calcmode="lin" valueType="num">
                                      <p:cBhvr additive="base">
                                        <p:cTn id="127" dur="7500" fill="hold"/>
                                        <p:tgtEl>
                                          <p:spTgt spid="372"/>
                                        </p:tgtEl>
                                        <p:attrNameLst>
                                          <p:attrName>ppt_x</p:attrName>
                                        </p:attrNameLst>
                                      </p:cBhvr>
                                      <p:tavLst>
                                        <p:tav tm="0">
                                          <p:val>
                                            <p:strVal val="#ppt_x"/>
                                          </p:val>
                                        </p:tav>
                                        <p:tav tm="100000">
                                          <p:val>
                                            <p:strVal val="#ppt_x"/>
                                          </p:val>
                                        </p:tav>
                                      </p:tavLst>
                                    </p:anim>
                                    <p:anim calcmode="lin" valueType="num">
                                      <p:cBhvr additive="base">
                                        <p:cTn id="128" dur="7500" fill="hold"/>
                                        <p:tgtEl>
                                          <p:spTgt spid="372"/>
                                        </p:tgtEl>
                                        <p:attrNameLst>
                                          <p:attrName>ppt_y</p:attrName>
                                        </p:attrNameLst>
                                      </p:cBhvr>
                                      <p:tavLst>
                                        <p:tav tm="0">
                                          <p:val>
                                            <p:strVal val="0-#ppt_h/2"/>
                                          </p:val>
                                        </p:tav>
                                        <p:tav tm="100000">
                                          <p:val>
                                            <p:strVal val="#ppt_y"/>
                                          </p:val>
                                        </p:tav>
                                      </p:tavLst>
                                    </p:anim>
                                  </p:childTnLst>
                                </p:cTn>
                              </p:par>
                            </p:childTnLst>
                          </p:cTn>
                        </p:par>
                        <p:par>
                          <p:cTn id="129" fill="hold">
                            <p:stCondLst>
                              <p:cond delay="187500"/>
                            </p:stCondLst>
                            <p:childTnLst>
                              <p:par>
                                <p:cTn id="130" presetID="2" presetClass="entr" presetSubtype="1" fill="hold" nodeType="afterEffect">
                                  <p:stCondLst>
                                    <p:cond delay="0"/>
                                  </p:stCondLst>
                                  <p:childTnLst>
                                    <p:set>
                                      <p:cBhvr>
                                        <p:cTn id="131" dur="1" fill="hold">
                                          <p:stCondLst>
                                            <p:cond delay="0"/>
                                          </p:stCondLst>
                                        </p:cTn>
                                        <p:tgtEl>
                                          <p:spTgt spid="377"/>
                                        </p:tgtEl>
                                        <p:attrNameLst>
                                          <p:attrName>style.visibility</p:attrName>
                                        </p:attrNameLst>
                                      </p:cBhvr>
                                      <p:to>
                                        <p:strVal val="visible"/>
                                      </p:to>
                                    </p:set>
                                    <p:anim calcmode="lin" valueType="num">
                                      <p:cBhvr additive="base">
                                        <p:cTn id="132" dur="7500" fill="hold"/>
                                        <p:tgtEl>
                                          <p:spTgt spid="377"/>
                                        </p:tgtEl>
                                        <p:attrNameLst>
                                          <p:attrName>ppt_x</p:attrName>
                                        </p:attrNameLst>
                                      </p:cBhvr>
                                      <p:tavLst>
                                        <p:tav tm="0">
                                          <p:val>
                                            <p:strVal val="#ppt_x"/>
                                          </p:val>
                                        </p:tav>
                                        <p:tav tm="100000">
                                          <p:val>
                                            <p:strVal val="#ppt_x"/>
                                          </p:val>
                                        </p:tav>
                                      </p:tavLst>
                                    </p:anim>
                                    <p:anim calcmode="lin" valueType="num">
                                      <p:cBhvr additive="base">
                                        <p:cTn id="133" dur="7500" fill="hold"/>
                                        <p:tgtEl>
                                          <p:spTgt spid="377"/>
                                        </p:tgtEl>
                                        <p:attrNameLst>
                                          <p:attrName>ppt_y</p:attrName>
                                        </p:attrNameLst>
                                      </p:cBhvr>
                                      <p:tavLst>
                                        <p:tav tm="0">
                                          <p:val>
                                            <p:strVal val="0-#ppt_h/2"/>
                                          </p:val>
                                        </p:tav>
                                        <p:tav tm="100000">
                                          <p:val>
                                            <p:strVal val="#ppt_y"/>
                                          </p:val>
                                        </p:tav>
                                      </p:tavLst>
                                    </p:anim>
                                  </p:childTnLst>
                                </p:cTn>
                              </p:par>
                            </p:childTnLst>
                          </p:cTn>
                        </p:par>
                        <p:par>
                          <p:cTn id="134" fill="hold">
                            <p:stCondLst>
                              <p:cond delay="195000"/>
                            </p:stCondLst>
                            <p:childTnLst>
                              <p:par>
                                <p:cTn id="135" presetID="2" presetClass="entr" presetSubtype="1" fill="hold" nodeType="afterEffect">
                                  <p:stCondLst>
                                    <p:cond delay="0"/>
                                  </p:stCondLst>
                                  <p:childTnLst>
                                    <p:set>
                                      <p:cBhvr>
                                        <p:cTn id="136" dur="1" fill="hold">
                                          <p:stCondLst>
                                            <p:cond delay="0"/>
                                          </p:stCondLst>
                                        </p:cTn>
                                        <p:tgtEl>
                                          <p:spTgt spid="382"/>
                                        </p:tgtEl>
                                        <p:attrNameLst>
                                          <p:attrName>style.visibility</p:attrName>
                                        </p:attrNameLst>
                                      </p:cBhvr>
                                      <p:to>
                                        <p:strVal val="visible"/>
                                      </p:to>
                                    </p:set>
                                    <p:anim calcmode="lin" valueType="num">
                                      <p:cBhvr additive="base">
                                        <p:cTn id="137" dur="7500" fill="hold"/>
                                        <p:tgtEl>
                                          <p:spTgt spid="382"/>
                                        </p:tgtEl>
                                        <p:attrNameLst>
                                          <p:attrName>ppt_x</p:attrName>
                                        </p:attrNameLst>
                                      </p:cBhvr>
                                      <p:tavLst>
                                        <p:tav tm="0">
                                          <p:val>
                                            <p:strVal val="#ppt_x"/>
                                          </p:val>
                                        </p:tav>
                                        <p:tav tm="100000">
                                          <p:val>
                                            <p:strVal val="#ppt_x"/>
                                          </p:val>
                                        </p:tav>
                                      </p:tavLst>
                                    </p:anim>
                                    <p:anim calcmode="lin" valueType="num">
                                      <p:cBhvr additive="base">
                                        <p:cTn id="138" dur="7500" fill="hold"/>
                                        <p:tgtEl>
                                          <p:spTgt spid="382"/>
                                        </p:tgtEl>
                                        <p:attrNameLst>
                                          <p:attrName>ppt_y</p:attrName>
                                        </p:attrNameLst>
                                      </p:cBhvr>
                                      <p:tavLst>
                                        <p:tav tm="0">
                                          <p:val>
                                            <p:strVal val="0-#ppt_h/2"/>
                                          </p:val>
                                        </p:tav>
                                        <p:tav tm="100000">
                                          <p:val>
                                            <p:strVal val="#ppt_y"/>
                                          </p:val>
                                        </p:tav>
                                      </p:tavLst>
                                    </p:anim>
                                  </p:childTnLst>
                                </p:cTn>
                              </p:par>
                            </p:childTnLst>
                          </p:cTn>
                        </p:par>
                        <p:par>
                          <p:cTn id="139" fill="hold">
                            <p:stCondLst>
                              <p:cond delay="202500"/>
                            </p:stCondLst>
                            <p:childTnLst>
                              <p:par>
                                <p:cTn id="140" presetID="2" presetClass="entr" presetSubtype="1" fill="hold" nodeType="afterEffect">
                                  <p:stCondLst>
                                    <p:cond delay="0"/>
                                  </p:stCondLst>
                                  <p:childTnLst>
                                    <p:set>
                                      <p:cBhvr>
                                        <p:cTn id="141" dur="1" fill="hold">
                                          <p:stCondLst>
                                            <p:cond delay="0"/>
                                          </p:stCondLst>
                                        </p:cTn>
                                        <p:tgtEl>
                                          <p:spTgt spid="387"/>
                                        </p:tgtEl>
                                        <p:attrNameLst>
                                          <p:attrName>style.visibility</p:attrName>
                                        </p:attrNameLst>
                                      </p:cBhvr>
                                      <p:to>
                                        <p:strVal val="visible"/>
                                      </p:to>
                                    </p:set>
                                    <p:anim calcmode="lin" valueType="num">
                                      <p:cBhvr additive="base">
                                        <p:cTn id="142" dur="7500" fill="hold"/>
                                        <p:tgtEl>
                                          <p:spTgt spid="387"/>
                                        </p:tgtEl>
                                        <p:attrNameLst>
                                          <p:attrName>ppt_x</p:attrName>
                                        </p:attrNameLst>
                                      </p:cBhvr>
                                      <p:tavLst>
                                        <p:tav tm="0">
                                          <p:val>
                                            <p:strVal val="#ppt_x"/>
                                          </p:val>
                                        </p:tav>
                                        <p:tav tm="100000">
                                          <p:val>
                                            <p:strVal val="#ppt_x"/>
                                          </p:val>
                                        </p:tav>
                                      </p:tavLst>
                                    </p:anim>
                                    <p:anim calcmode="lin" valueType="num">
                                      <p:cBhvr additive="base">
                                        <p:cTn id="143" dur="7500" fill="hold"/>
                                        <p:tgtEl>
                                          <p:spTgt spid="387"/>
                                        </p:tgtEl>
                                        <p:attrNameLst>
                                          <p:attrName>ppt_y</p:attrName>
                                        </p:attrNameLst>
                                      </p:cBhvr>
                                      <p:tavLst>
                                        <p:tav tm="0">
                                          <p:val>
                                            <p:strVal val="0-#ppt_h/2"/>
                                          </p:val>
                                        </p:tav>
                                        <p:tav tm="100000">
                                          <p:val>
                                            <p:strVal val="#ppt_y"/>
                                          </p:val>
                                        </p:tav>
                                      </p:tavLst>
                                    </p:anim>
                                  </p:childTnLst>
                                </p:cTn>
                              </p:par>
                            </p:childTnLst>
                          </p:cTn>
                        </p:par>
                        <p:par>
                          <p:cTn id="144" fill="hold">
                            <p:stCondLst>
                              <p:cond delay="210000"/>
                            </p:stCondLst>
                            <p:childTnLst>
                              <p:par>
                                <p:cTn id="145" presetID="2" presetClass="entr" presetSubtype="1" fill="hold" nodeType="afterEffect">
                                  <p:stCondLst>
                                    <p:cond delay="0"/>
                                  </p:stCondLst>
                                  <p:childTnLst>
                                    <p:set>
                                      <p:cBhvr>
                                        <p:cTn id="146" dur="1" fill="hold">
                                          <p:stCondLst>
                                            <p:cond delay="0"/>
                                          </p:stCondLst>
                                        </p:cTn>
                                        <p:tgtEl>
                                          <p:spTgt spid="392"/>
                                        </p:tgtEl>
                                        <p:attrNameLst>
                                          <p:attrName>style.visibility</p:attrName>
                                        </p:attrNameLst>
                                      </p:cBhvr>
                                      <p:to>
                                        <p:strVal val="visible"/>
                                      </p:to>
                                    </p:set>
                                    <p:anim calcmode="lin" valueType="num">
                                      <p:cBhvr additive="base">
                                        <p:cTn id="147" dur="7500" fill="hold"/>
                                        <p:tgtEl>
                                          <p:spTgt spid="392"/>
                                        </p:tgtEl>
                                        <p:attrNameLst>
                                          <p:attrName>ppt_x</p:attrName>
                                        </p:attrNameLst>
                                      </p:cBhvr>
                                      <p:tavLst>
                                        <p:tav tm="0">
                                          <p:val>
                                            <p:strVal val="#ppt_x"/>
                                          </p:val>
                                        </p:tav>
                                        <p:tav tm="100000">
                                          <p:val>
                                            <p:strVal val="#ppt_x"/>
                                          </p:val>
                                        </p:tav>
                                      </p:tavLst>
                                    </p:anim>
                                    <p:anim calcmode="lin" valueType="num">
                                      <p:cBhvr additive="base">
                                        <p:cTn id="148" dur="7500" fill="hold"/>
                                        <p:tgtEl>
                                          <p:spTgt spid="392"/>
                                        </p:tgtEl>
                                        <p:attrNameLst>
                                          <p:attrName>ppt_y</p:attrName>
                                        </p:attrNameLst>
                                      </p:cBhvr>
                                      <p:tavLst>
                                        <p:tav tm="0">
                                          <p:val>
                                            <p:strVal val="0-#ppt_h/2"/>
                                          </p:val>
                                        </p:tav>
                                        <p:tav tm="100000">
                                          <p:val>
                                            <p:strVal val="#ppt_y"/>
                                          </p:val>
                                        </p:tav>
                                      </p:tavLst>
                                    </p:anim>
                                  </p:childTnLst>
                                </p:cTn>
                              </p:par>
                            </p:childTnLst>
                          </p:cTn>
                        </p:par>
                        <p:par>
                          <p:cTn id="149" fill="hold">
                            <p:stCondLst>
                              <p:cond delay="217500"/>
                            </p:stCondLst>
                            <p:childTnLst>
                              <p:par>
                                <p:cTn id="150" presetID="2" presetClass="entr" presetSubtype="1" fill="hold" nodeType="afterEffect">
                                  <p:stCondLst>
                                    <p:cond delay="0"/>
                                  </p:stCondLst>
                                  <p:childTnLst>
                                    <p:set>
                                      <p:cBhvr>
                                        <p:cTn id="151" dur="1" fill="hold">
                                          <p:stCondLst>
                                            <p:cond delay="0"/>
                                          </p:stCondLst>
                                        </p:cTn>
                                        <p:tgtEl>
                                          <p:spTgt spid="397"/>
                                        </p:tgtEl>
                                        <p:attrNameLst>
                                          <p:attrName>style.visibility</p:attrName>
                                        </p:attrNameLst>
                                      </p:cBhvr>
                                      <p:to>
                                        <p:strVal val="visible"/>
                                      </p:to>
                                    </p:set>
                                    <p:anim calcmode="lin" valueType="num">
                                      <p:cBhvr additive="base">
                                        <p:cTn id="152" dur="7500" fill="hold"/>
                                        <p:tgtEl>
                                          <p:spTgt spid="397"/>
                                        </p:tgtEl>
                                        <p:attrNameLst>
                                          <p:attrName>ppt_x</p:attrName>
                                        </p:attrNameLst>
                                      </p:cBhvr>
                                      <p:tavLst>
                                        <p:tav tm="0">
                                          <p:val>
                                            <p:strVal val="#ppt_x"/>
                                          </p:val>
                                        </p:tav>
                                        <p:tav tm="100000">
                                          <p:val>
                                            <p:strVal val="#ppt_x"/>
                                          </p:val>
                                        </p:tav>
                                      </p:tavLst>
                                    </p:anim>
                                    <p:anim calcmode="lin" valueType="num">
                                      <p:cBhvr additive="base">
                                        <p:cTn id="153" dur="7500" fill="hold"/>
                                        <p:tgtEl>
                                          <p:spTgt spid="397"/>
                                        </p:tgtEl>
                                        <p:attrNameLst>
                                          <p:attrName>ppt_y</p:attrName>
                                        </p:attrNameLst>
                                      </p:cBhvr>
                                      <p:tavLst>
                                        <p:tav tm="0">
                                          <p:val>
                                            <p:strVal val="0-#ppt_h/2"/>
                                          </p:val>
                                        </p:tav>
                                        <p:tav tm="100000">
                                          <p:val>
                                            <p:strVal val="#ppt_y"/>
                                          </p:val>
                                        </p:tav>
                                      </p:tavLst>
                                    </p:anim>
                                  </p:childTnLst>
                                </p:cTn>
                              </p:par>
                            </p:childTnLst>
                          </p:cTn>
                        </p:par>
                        <p:par>
                          <p:cTn id="154" fill="hold">
                            <p:stCondLst>
                              <p:cond delay="225000"/>
                            </p:stCondLst>
                            <p:childTnLst>
                              <p:par>
                                <p:cTn id="155" presetID="2" presetClass="entr" presetSubtype="1" fill="hold" nodeType="afterEffect">
                                  <p:stCondLst>
                                    <p:cond delay="0"/>
                                  </p:stCondLst>
                                  <p:childTnLst>
                                    <p:set>
                                      <p:cBhvr>
                                        <p:cTn id="156" dur="1" fill="hold">
                                          <p:stCondLst>
                                            <p:cond delay="0"/>
                                          </p:stCondLst>
                                        </p:cTn>
                                        <p:tgtEl>
                                          <p:spTgt spid="402"/>
                                        </p:tgtEl>
                                        <p:attrNameLst>
                                          <p:attrName>style.visibility</p:attrName>
                                        </p:attrNameLst>
                                      </p:cBhvr>
                                      <p:to>
                                        <p:strVal val="visible"/>
                                      </p:to>
                                    </p:set>
                                    <p:anim calcmode="lin" valueType="num">
                                      <p:cBhvr additive="base">
                                        <p:cTn id="157" dur="7500" fill="hold"/>
                                        <p:tgtEl>
                                          <p:spTgt spid="402"/>
                                        </p:tgtEl>
                                        <p:attrNameLst>
                                          <p:attrName>ppt_x</p:attrName>
                                        </p:attrNameLst>
                                      </p:cBhvr>
                                      <p:tavLst>
                                        <p:tav tm="0">
                                          <p:val>
                                            <p:strVal val="#ppt_x"/>
                                          </p:val>
                                        </p:tav>
                                        <p:tav tm="100000">
                                          <p:val>
                                            <p:strVal val="#ppt_x"/>
                                          </p:val>
                                        </p:tav>
                                      </p:tavLst>
                                    </p:anim>
                                    <p:anim calcmode="lin" valueType="num">
                                      <p:cBhvr additive="base">
                                        <p:cTn id="158" dur="7500" fill="hold"/>
                                        <p:tgtEl>
                                          <p:spTgt spid="402"/>
                                        </p:tgtEl>
                                        <p:attrNameLst>
                                          <p:attrName>ppt_y</p:attrName>
                                        </p:attrNameLst>
                                      </p:cBhvr>
                                      <p:tavLst>
                                        <p:tav tm="0">
                                          <p:val>
                                            <p:strVal val="0-#ppt_h/2"/>
                                          </p:val>
                                        </p:tav>
                                        <p:tav tm="100000">
                                          <p:val>
                                            <p:strVal val="#ppt_y"/>
                                          </p:val>
                                        </p:tav>
                                      </p:tavLst>
                                    </p:anim>
                                  </p:childTnLst>
                                </p:cTn>
                              </p:par>
                            </p:childTnLst>
                          </p:cTn>
                        </p:par>
                        <p:par>
                          <p:cTn id="159" fill="hold">
                            <p:stCondLst>
                              <p:cond delay="232500"/>
                            </p:stCondLst>
                            <p:childTnLst>
                              <p:par>
                                <p:cTn id="160" presetID="2" presetClass="entr" presetSubtype="1" fill="hold" nodeType="afterEffect">
                                  <p:stCondLst>
                                    <p:cond delay="0"/>
                                  </p:stCondLst>
                                  <p:childTnLst>
                                    <p:set>
                                      <p:cBhvr>
                                        <p:cTn id="161" dur="1" fill="hold">
                                          <p:stCondLst>
                                            <p:cond delay="0"/>
                                          </p:stCondLst>
                                        </p:cTn>
                                        <p:tgtEl>
                                          <p:spTgt spid="407"/>
                                        </p:tgtEl>
                                        <p:attrNameLst>
                                          <p:attrName>style.visibility</p:attrName>
                                        </p:attrNameLst>
                                      </p:cBhvr>
                                      <p:to>
                                        <p:strVal val="visible"/>
                                      </p:to>
                                    </p:set>
                                    <p:anim calcmode="lin" valueType="num">
                                      <p:cBhvr additive="base">
                                        <p:cTn id="162" dur="7500" fill="hold"/>
                                        <p:tgtEl>
                                          <p:spTgt spid="407"/>
                                        </p:tgtEl>
                                        <p:attrNameLst>
                                          <p:attrName>ppt_x</p:attrName>
                                        </p:attrNameLst>
                                      </p:cBhvr>
                                      <p:tavLst>
                                        <p:tav tm="0">
                                          <p:val>
                                            <p:strVal val="#ppt_x"/>
                                          </p:val>
                                        </p:tav>
                                        <p:tav tm="100000">
                                          <p:val>
                                            <p:strVal val="#ppt_x"/>
                                          </p:val>
                                        </p:tav>
                                      </p:tavLst>
                                    </p:anim>
                                    <p:anim calcmode="lin" valueType="num">
                                      <p:cBhvr additive="base">
                                        <p:cTn id="163" dur="7500" fill="hold"/>
                                        <p:tgtEl>
                                          <p:spTgt spid="407"/>
                                        </p:tgtEl>
                                        <p:attrNameLst>
                                          <p:attrName>ppt_y</p:attrName>
                                        </p:attrNameLst>
                                      </p:cBhvr>
                                      <p:tavLst>
                                        <p:tav tm="0">
                                          <p:val>
                                            <p:strVal val="0-#ppt_h/2"/>
                                          </p:val>
                                        </p:tav>
                                        <p:tav tm="100000">
                                          <p:val>
                                            <p:strVal val="#ppt_y"/>
                                          </p:val>
                                        </p:tav>
                                      </p:tavLst>
                                    </p:anim>
                                  </p:childTnLst>
                                </p:cTn>
                              </p:par>
                            </p:childTnLst>
                          </p:cTn>
                        </p:par>
                        <p:par>
                          <p:cTn id="164" fill="hold">
                            <p:stCondLst>
                              <p:cond delay="240000"/>
                            </p:stCondLst>
                            <p:childTnLst>
                              <p:par>
                                <p:cTn id="165" presetID="2" presetClass="entr" presetSubtype="1" fill="hold" nodeType="afterEffect">
                                  <p:stCondLst>
                                    <p:cond delay="0"/>
                                  </p:stCondLst>
                                  <p:childTnLst>
                                    <p:set>
                                      <p:cBhvr>
                                        <p:cTn id="166" dur="1" fill="hold">
                                          <p:stCondLst>
                                            <p:cond delay="0"/>
                                          </p:stCondLst>
                                        </p:cTn>
                                        <p:tgtEl>
                                          <p:spTgt spid="412"/>
                                        </p:tgtEl>
                                        <p:attrNameLst>
                                          <p:attrName>style.visibility</p:attrName>
                                        </p:attrNameLst>
                                      </p:cBhvr>
                                      <p:to>
                                        <p:strVal val="visible"/>
                                      </p:to>
                                    </p:set>
                                    <p:anim calcmode="lin" valueType="num">
                                      <p:cBhvr additive="base">
                                        <p:cTn id="167" dur="7500" fill="hold"/>
                                        <p:tgtEl>
                                          <p:spTgt spid="412"/>
                                        </p:tgtEl>
                                        <p:attrNameLst>
                                          <p:attrName>ppt_x</p:attrName>
                                        </p:attrNameLst>
                                      </p:cBhvr>
                                      <p:tavLst>
                                        <p:tav tm="0">
                                          <p:val>
                                            <p:strVal val="#ppt_x"/>
                                          </p:val>
                                        </p:tav>
                                        <p:tav tm="100000">
                                          <p:val>
                                            <p:strVal val="#ppt_x"/>
                                          </p:val>
                                        </p:tav>
                                      </p:tavLst>
                                    </p:anim>
                                    <p:anim calcmode="lin" valueType="num">
                                      <p:cBhvr additive="base">
                                        <p:cTn id="168" dur="7500" fill="hold"/>
                                        <p:tgtEl>
                                          <p:spTgt spid="412"/>
                                        </p:tgtEl>
                                        <p:attrNameLst>
                                          <p:attrName>ppt_y</p:attrName>
                                        </p:attrNameLst>
                                      </p:cBhvr>
                                      <p:tavLst>
                                        <p:tav tm="0">
                                          <p:val>
                                            <p:strVal val="0-#ppt_h/2"/>
                                          </p:val>
                                        </p:tav>
                                        <p:tav tm="100000">
                                          <p:val>
                                            <p:strVal val="#ppt_y"/>
                                          </p:val>
                                        </p:tav>
                                      </p:tavLst>
                                    </p:anim>
                                  </p:childTnLst>
                                </p:cTn>
                              </p:par>
                            </p:childTnLst>
                          </p:cTn>
                        </p:par>
                        <p:par>
                          <p:cTn id="169" fill="hold">
                            <p:stCondLst>
                              <p:cond delay="247500"/>
                            </p:stCondLst>
                            <p:childTnLst>
                              <p:par>
                                <p:cTn id="170" presetID="2" presetClass="entr" presetSubtype="1" fill="hold" nodeType="afterEffect">
                                  <p:stCondLst>
                                    <p:cond delay="0"/>
                                  </p:stCondLst>
                                  <p:childTnLst>
                                    <p:set>
                                      <p:cBhvr>
                                        <p:cTn id="171" dur="1" fill="hold">
                                          <p:stCondLst>
                                            <p:cond delay="0"/>
                                          </p:stCondLst>
                                        </p:cTn>
                                        <p:tgtEl>
                                          <p:spTgt spid="417"/>
                                        </p:tgtEl>
                                        <p:attrNameLst>
                                          <p:attrName>style.visibility</p:attrName>
                                        </p:attrNameLst>
                                      </p:cBhvr>
                                      <p:to>
                                        <p:strVal val="visible"/>
                                      </p:to>
                                    </p:set>
                                    <p:anim calcmode="lin" valueType="num">
                                      <p:cBhvr additive="base">
                                        <p:cTn id="172" dur="7500" fill="hold"/>
                                        <p:tgtEl>
                                          <p:spTgt spid="417"/>
                                        </p:tgtEl>
                                        <p:attrNameLst>
                                          <p:attrName>ppt_x</p:attrName>
                                        </p:attrNameLst>
                                      </p:cBhvr>
                                      <p:tavLst>
                                        <p:tav tm="0">
                                          <p:val>
                                            <p:strVal val="#ppt_x"/>
                                          </p:val>
                                        </p:tav>
                                        <p:tav tm="100000">
                                          <p:val>
                                            <p:strVal val="#ppt_x"/>
                                          </p:val>
                                        </p:tav>
                                      </p:tavLst>
                                    </p:anim>
                                    <p:anim calcmode="lin" valueType="num">
                                      <p:cBhvr additive="base">
                                        <p:cTn id="173" dur="7500" fill="hold"/>
                                        <p:tgtEl>
                                          <p:spTgt spid="417"/>
                                        </p:tgtEl>
                                        <p:attrNameLst>
                                          <p:attrName>ppt_y</p:attrName>
                                        </p:attrNameLst>
                                      </p:cBhvr>
                                      <p:tavLst>
                                        <p:tav tm="0">
                                          <p:val>
                                            <p:strVal val="0-#ppt_h/2"/>
                                          </p:val>
                                        </p:tav>
                                        <p:tav tm="100000">
                                          <p:val>
                                            <p:strVal val="#ppt_y"/>
                                          </p:val>
                                        </p:tav>
                                      </p:tavLst>
                                    </p:anim>
                                  </p:childTnLst>
                                </p:cTn>
                              </p:par>
                            </p:childTnLst>
                          </p:cTn>
                        </p:par>
                        <p:par>
                          <p:cTn id="174" fill="hold">
                            <p:stCondLst>
                              <p:cond delay="255000"/>
                            </p:stCondLst>
                            <p:childTnLst>
                              <p:par>
                                <p:cTn id="175" presetID="2" presetClass="entr" presetSubtype="1" fill="hold" nodeType="afterEffect">
                                  <p:stCondLst>
                                    <p:cond delay="0"/>
                                  </p:stCondLst>
                                  <p:childTnLst>
                                    <p:set>
                                      <p:cBhvr>
                                        <p:cTn id="176" dur="1" fill="hold">
                                          <p:stCondLst>
                                            <p:cond delay="0"/>
                                          </p:stCondLst>
                                        </p:cTn>
                                        <p:tgtEl>
                                          <p:spTgt spid="422"/>
                                        </p:tgtEl>
                                        <p:attrNameLst>
                                          <p:attrName>style.visibility</p:attrName>
                                        </p:attrNameLst>
                                      </p:cBhvr>
                                      <p:to>
                                        <p:strVal val="visible"/>
                                      </p:to>
                                    </p:set>
                                    <p:anim calcmode="lin" valueType="num">
                                      <p:cBhvr additive="base">
                                        <p:cTn id="177" dur="7500" fill="hold"/>
                                        <p:tgtEl>
                                          <p:spTgt spid="422"/>
                                        </p:tgtEl>
                                        <p:attrNameLst>
                                          <p:attrName>ppt_x</p:attrName>
                                        </p:attrNameLst>
                                      </p:cBhvr>
                                      <p:tavLst>
                                        <p:tav tm="0">
                                          <p:val>
                                            <p:strVal val="#ppt_x"/>
                                          </p:val>
                                        </p:tav>
                                        <p:tav tm="100000">
                                          <p:val>
                                            <p:strVal val="#ppt_x"/>
                                          </p:val>
                                        </p:tav>
                                      </p:tavLst>
                                    </p:anim>
                                    <p:anim calcmode="lin" valueType="num">
                                      <p:cBhvr additive="base">
                                        <p:cTn id="178" dur="7500" fill="hold"/>
                                        <p:tgtEl>
                                          <p:spTgt spid="422"/>
                                        </p:tgtEl>
                                        <p:attrNameLst>
                                          <p:attrName>ppt_y</p:attrName>
                                        </p:attrNameLst>
                                      </p:cBhvr>
                                      <p:tavLst>
                                        <p:tav tm="0">
                                          <p:val>
                                            <p:strVal val="0-#ppt_h/2"/>
                                          </p:val>
                                        </p:tav>
                                        <p:tav tm="100000">
                                          <p:val>
                                            <p:strVal val="#ppt_y"/>
                                          </p:val>
                                        </p:tav>
                                      </p:tavLst>
                                    </p:anim>
                                  </p:childTnLst>
                                </p:cTn>
                              </p:par>
                            </p:childTnLst>
                          </p:cTn>
                        </p:par>
                        <p:par>
                          <p:cTn id="179" fill="hold">
                            <p:stCondLst>
                              <p:cond delay="262500"/>
                            </p:stCondLst>
                            <p:childTnLst>
                              <p:par>
                                <p:cTn id="180" presetID="2" presetClass="entr" presetSubtype="1" fill="hold" nodeType="afterEffect">
                                  <p:stCondLst>
                                    <p:cond delay="0"/>
                                  </p:stCondLst>
                                  <p:childTnLst>
                                    <p:set>
                                      <p:cBhvr>
                                        <p:cTn id="181" dur="1" fill="hold">
                                          <p:stCondLst>
                                            <p:cond delay="0"/>
                                          </p:stCondLst>
                                        </p:cTn>
                                        <p:tgtEl>
                                          <p:spTgt spid="427"/>
                                        </p:tgtEl>
                                        <p:attrNameLst>
                                          <p:attrName>style.visibility</p:attrName>
                                        </p:attrNameLst>
                                      </p:cBhvr>
                                      <p:to>
                                        <p:strVal val="visible"/>
                                      </p:to>
                                    </p:set>
                                    <p:anim calcmode="lin" valueType="num">
                                      <p:cBhvr additive="base">
                                        <p:cTn id="182" dur="7500" fill="hold"/>
                                        <p:tgtEl>
                                          <p:spTgt spid="427"/>
                                        </p:tgtEl>
                                        <p:attrNameLst>
                                          <p:attrName>ppt_x</p:attrName>
                                        </p:attrNameLst>
                                      </p:cBhvr>
                                      <p:tavLst>
                                        <p:tav tm="0">
                                          <p:val>
                                            <p:strVal val="#ppt_x"/>
                                          </p:val>
                                        </p:tav>
                                        <p:tav tm="100000">
                                          <p:val>
                                            <p:strVal val="#ppt_x"/>
                                          </p:val>
                                        </p:tav>
                                      </p:tavLst>
                                    </p:anim>
                                    <p:anim calcmode="lin" valueType="num">
                                      <p:cBhvr additive="base">
                                        <p:cTn id="183" dur="7500" fill="hold"/>
                                        <p:tgtEl>
                                          <p:spTgt spid="427"/>
                                        </p:tgtEl>
                                        <p:attrNameLst>
                                          <p:attrName>ppt_y</p:attrName>
                                        </p:attrNameLst>
                                      </p:cBhvr>
                                      <p:tavLst>
                                        <p:tav tm="0">
                                          <p:val>
                                            <p:strVal val="0-#ppt_h/2"/>
                                          </p:val>
                                        </p:tav>
                                        <p:tav tm="100000">
                                          <p:val>
                                            <p:strVal val="#ppt_y"/>
                                          </p:val>
                                        </p:tav>
                                      </p:tavLst>
                                    </p:anim>
                                  </p:childTnLst>
                                </p:cTn>
                              </p:par>
                            </p:childTnLst>
                          </p:cTn>
                        </p:par>
                        <p:par>
                          <p:cTn id="184" fill="hold">
                            <p:stCondLst>
                              <p:cond delay="270000"/>
                            </p:stCondLst>
                            <p:childTnLst>
                              <p:par>
                                <p:cTn id="185" presetID="2" presetClass="entr" presetSubtype="1" fill="hold" nodeType="afterEffect">
                                  <p:stCondLst>
                                    <p:cond delay="0"/>
                                  </p:stCondLst>
                                  <p:childTnLst>
                                    <p:set>
                                      <p:cBhvr>
                                        <p:cTn id="186" dur="1" fill="hold">
                                          <p:stCondLst>
                                            <p:cond delay="0"/>
                                          </p:stCondLst>
                                        </p:cTn>
                                        <p:tgtEl>
                                          <p:spTgt spid="432"/>
                                        </p:tgtEl>
                                        <p:attrNameLst>
                                          <p:attrName>style.visibility</p:attrName>
                                        </p:attrNameLst>
                                      </p:cBhvr>
                                      <p:to>
                                        <p:strVal val="visible"/>
                                      </p:to>
                                    </p:set>
                                    <p:anim calcmode="lin" valueType="num">
                                      <p:cBhvr additive="base">
                                        <p:cTn id="187" dur="7500" fill="hold"/>
                                        <p:tgtEl>
                                          <p:spTgt spid="432"/>
                                        </p:tgtEl>
                                        <p:attrNameLst>
                                          <p:attrName>ppt_x</p:attrName>
                                        </p:attrNameLst>
                                      </p:cBhvr>
                                      <p:tavLst>
                                        <p:tav tm="0">
                                          <p:val>
                                            <p:strVal val="#ppt_x"/>
                                          </p:val>
                                        </p:tav>
                                        <p:tav tm="100000">
                                          <p:val>
                                            <p:strVal val="#ppt_x"/>
                                          </p:val>
                                        </p:tav>
                                      </p:tavLst>
                                    </p:anim>
                                    <p:anim calcmode="lin" valueType="num">
                                      <p:cBhvr additive="base">
                                        <p:cTn id="188" dur="7500" fill="hold"/>
                                        <p:tgtEl>
                                          <p:spTgt spid="432"/>
                                        </p:tgtEl>
                                        <p:attrNameLst>
                                          <p:attrName>ppt_y</p:attrName>
                                        </p:attrNameLst>
                                      </p:cBhvr>
                                      <p:tavLst>
                                        <p:tav tm="0">
                                          <p:val>
                                            <p:strVal val="0-#ppt_h/2"/>
                                          </p:val>
                                        </p:tav>
                                        <p:tav tm="100000">
                                          <p:val>
                                            <p:strVal val="#ppt_y"/>
                                          </p:val>
                                        </p:tav>
                                      </p:tavLst>
                                    </p:anim>
                                  </p:childTnLst>
                                </p:cTn>
                              </p:par>
                            </p:childTnLst>
                          </p:cTn>
                        </p:par>
                        <p:par>
                          <p:cTn id="189" fill="hold">
                            <p:stCondLst>
                              <p:cond delay="277500"/>
                            </p:stCondLst>
                            <p:childTnLst>
                              <p:par>
                                <p:cTn id="190" presetID="2" presetClass="entr" presetSubtype="1" fill="hold" nodeType="afterEffect">
                                  <p:stCondLst>
                                    <p:cond delay="0"/>
                                  </p:stCondLst>
                                  <p:childTnLst>
                                    <p:set>
                                      <p:cBhvr>
                                        <p:cTn id="191" dur="1" fill="hold">
                                          <p:stCondLst>
                                            <p:cond delay="0"/>
                                          </p:stCondLst>
                                        </p:cTn>
                                        <p:tgtEl>
                                          <p:spTgt spid="437"/>
                                        </p:tgtEl>
                                        <p:attrNameLst>
                                          <p:attrName>style.visibility</p:attrName>
                                        </p:attrNameLst>
                                      </p:cBhvr>
                                      <p:to>
                                        <p:strVal val="visible"/>
                                      </p:to>
                                    </p:set>
                                    <p:anim calcmode="lin" valueType="num">
                                      <p:cBhvr additive="base">
                                        <p:cTn id="192" dur="7500" fill="hold"/>
                                        <p:tgtEl>
                                          <p:spTgt spid="437"/>
                                        </p:tgtEl>
                                        <p:attrNameLst>
                                          <p:attrName>ppt_x</p:attrName>
                                        </p:attrNameLst>
                                      </p:cBhvr>
                                      <p:tavLst>
                                        <p:tav tm="0">
                                          <p:val>
                                            <p:strVal val="#ppt_x"/>
                                          </p:val>
                                        </p:tav>
                                        <p:tav tm="100000">
                                          <p:val>
                                            <p:strVal val="#ppt_x"/>
                                          </p:val>
                                        </p:tav>
                                      </p:tavLst>
                                    </p:anim>
                                    <p:anim calcmode="lin" valueType="num">
                                      <p:cBhvr additive="base">
                                        <p:cTn id="193" dur="7500" fill="hold"/>
                                        <p:tgtEl>
                                          <p:spTgt spid="437"/>
                                        </p:tgtEl>
                                        <p:attrNameLst>
                                          <p:attrName>ppt_y</p:attrName>
                                        </p:attrNameLst>
                                      </p:cBhvr>
                                      <p:tavLst>
                                        <p:tav tm="0">
                                          <p:val>
                                            <p:strVal val="0-#ppt_h/2"/>
                                          </p:val>
                                        </p:tav>
                                        <p:tav tm="100000">
                                          <p:val>
                                            <p:strVal val="#ppt_y"/>
                                          </p:val>
                                        </p:tav>
                                      </p:tavLst>
                                    </p:anim>
                                  </p:childTnLst>
                                </p:cTn>
                              </p:par>
                            </p:childTnLst>
                          </p:cTn>
                        </p:par>
                        <p:par>
                          <p:cTn id="194" fill="hold">
                            <p:stCondLst>
                              <p:cond delay="285000"/>
                            </p:stCondLst>
                            <p:childTnLst>
                              <p:par>
                                <p:cTn id="195" presetID="2" presetClass="entr" presetSubtype="1" fill="hold" nodeType="afterEffect">
                                  <p:stCondLst>
                                    <p:cond delay="0"/>
                                  </p:stCondLst>
                                  <p:childTnLst>
                                    <p:set>
                                      <p:cBhvr>
                                        <p:cTn id="196" dur="1" fill="hold">
                                          <p:stCondLst>
                                            <p:cond delay="0"/>
                                          </p:stCondLst>
                                        </p:cTn>
                                        <p:tgtEl>
                                          <p:spTgt spid="442"/>
                                        </p:tgtEl>
                                        <p:attrNameLst>
                                          <p:attrName>style.visibility</p:attrName>
                                        </p:attrNameLst>
                                      </p:cBhvr>
                                      <p:to>
                                        <p:strVal val="visible"/>
                                      </p:to>
                                    </p:set>
                                    <p:anim calcmode="lin" valueType="num">
                                      <p:cBhvr additive="base">
                                        <p:cTn id="197" dur="7500" fill="hold"/>
                                        <p:tgtEl>
                                          <p:spTgt spid="442"/>
                                        </p:tgtEl>
                                        <p:attrNameLst>
                                          <p:attrName>ppt_x</p:attrName>
                                        </p:attrNameLst>
                                      </p:cBhvr>
                                      <p:tavLst>
                                        <p:tav tm="0">
                                          <p:val>
                                            <p:strVal val="#ppt_x"/>
                                          </p:val>
                                        </p:tav>
                                        <p:tav tm="100000">
                                          <p:val>
                                            <p:strVal val="#ppt_x"/>
                                          </p:val>
                                        </p:tav>
                                      </p:tavLst>
                                    </p:anim>
                                    <p:anim calcmode="lin" valueType="num">
                                      <p:cBhvr additive="base">
                                        <p:cTn id="198" dur="7500" fill="hold"/>
                                        <p:tgtEl>
                                          <p:spTgt spid="442"/>
                                        </p:tgtEl>
                                        <p:attrNameLst>
                                          <p:attrName>ppt_y</p:attrName>
                                        </p:attrNameLst>
                                      </p:cBhvr>
                                      <p:tavLst>
                                        <p:tav tm="0">
                                          <p:val>
                                            <p:strVal val="0-#ppt_h/2"/>
                                          </p:val>
                                        </p:tav>
                                        <p:tav tm="100000">
                                          <p:val>
                                            <p:strVal val="#ppt_y"/>
                                          </p:val>
                                        </p:tav>
                                      </p:tavLst>
                                    </p:anim>
                                  </p:childTnLst>
                                </p:cTn>
                              </p:par>
                            </p:childTnLst>
                          </p:cTn>
                        </p:par>
                        <p:par>
                          <p:cTn id="199" fill="hold">
                            <p:stCondLst>
                              <p:cond delay="292500"/>
                            </p:stCondLst>
                            <p:childTnLst>
                              <p:par>
                                <p:cTn id="200" presetID="2" presetClass="entr" presetSubtype="1" fill="hold" nodeType="afterEffect">
                                  <p:stCondLst>
                                    <p:cond delay="0"/>
                                  </p:stCondLst>
                                  <p:childTnLst>
                                    <p:set>
                                      <p:cBhvr>
                                        <p:cTn id="201" dur="1" fill="hold">
                                          <p:stCondLst>
                                            <p:cond delay="0"/>
                                          </p:stCondLst>
                                        </p:cTn>
                                        <p:tgtEl>
                                          <p:spTgt spid="247"/>
                                        </p:tgtEl>
                                        <p:attrNameLst>
                                          <p:attrName>style.visibility</p:attrName>
                                        </p:attrNameLst>
                                      </p:cBhvr>
                                      <p:to>
                                        <p:strVal val="visible"/>
                                      </p:to>
                                    </p:set>
                                    <p:anim calcmode="lin" valueType="num">
                                      <p:cBhvr additive="base">
                                        <p:cTn id="202" dur="7500" fill="hold"/>
                                        <p:tgtEl>
                                          <p:spTgt spid="247"/>
                                        </p:tgtEl>
                                        <p:attrNameLst>
                                          <p:attrName>ppt_x</p:attrName>
                                        </p:attrNameLst>
                                      </p:cBhvr>
                                      <p:tavLst>
                                        <p:tav tm="0">
                                          <p:val>
                                            <p:strVal val="#ppt_x"/>
                                          </p:val>
                                        </p:tav>
                                        <p:tav tm="100000">
                                          <p:val>
                                            <p:strVal val="#ppt_x"/>
                                          </p:val>
                                        </p:tav>
                                      </p:tavLst>
                                    </p:anim>
                                    <p:anim calcmode="lin" valueType="num">
                                      <p:cBhvr additive="base">
                                        <p:cTn id="203" dur="7500" fill="hold"/>
                                        <p:tgtEl>
                                          <p:spTgt spid="247"/>
                                        </p:tgtEl>
                                        <p:attrNameLst>
                                          <p:attrName>ppt_y</p:attrName>
                                        </p:attrNameLst>
                                      </p:cBhvr>
                                      <p:tavLst>
                                        <p:tav tm="0">
                                          <p:val>
                                            <p:strVal val="0-#ppt_h/2"/>
                                          </p:val>
                                        </p:tav>
                                        <p:tav tm="100000">
                                          <p:val>
                                            <p:strVal val="#ppt_y"/>
                                          </p:val>
                                        </p:tav>
                                      </p:tavLst>
                                    </p:anim>
                                  </p:childTnLst>
                                </p:cTn>
                              </p:par>
                            </p:childTnLst>
                          </p:cTn>
                        </p:par>
                        <p:par>
                          <p:cTn id="204" fill="hold">
                            <p:stCondLst>
                              <p:cond delay="300000"/>
                            </p:stCondLst>
                            <p:childTnLst>
                              <p:par>
                                <p:cTn id="205" presetID="2" presetClass="entr" presetSubtype="1" fill="hold" nodeType="afterEffect">
                                  <p:stCondLst>
                                    <p:cond delay="0"/>
                                  </p:stCondLst>
                                  <p:childTnLst>
                                    <p:set>
                                      <p:cBhvr>
                                        <p:cTn id="206" dur="1" fill="hold">
                                          <p:stCondLst>
                                            <p:cond delay="0"/>
                                          </p:stCondLst>
                                        </p:cTn>
                                        <p:tgtEl>
                                          <p:spTgt spid="447"/>
                                        </p:tgtEl>
                                        <p:attrNameLst>
                                          <p:attrName>style.visibility</p:attrName>
                                        </p:attrNameLst>
                                      </p:cBhvr>
                                      <p:to>
                                        <p:strVal val="visible"/>
                                      </p:to>
                                    </p:set>
                                    <p:anim calcmode="lin" valueType="num">
                                      <p:cBhvr additive="base">
                                        <p:cTn id="207" dur="7500" fill="hold"/>
                                        <p:tgtEl>
                                          <p:spTgt spid="447"/>
                                        </p:tgtEl>
                                        <p:attrNameLst>
                                          <p:attrName>ppt_x</p:attrName>
                                        </p:attrNameLst>
                                      </p:cBhvr>
                                      <p:tavLst>
                                        <p:tav tm="0">
                                          <p:val>
                                            <p:strVal val="#ppt_x"/>
                                          </p:val>
                                        </p:tav>
                                        <p:tav tm="100000">
                                          <p:val>
                                            <p:strVal val="#ppt_x"/>
                                          </p:val>
                                        </p:tav>
                                      </p:tavLst>
                                    </p:anim>
                                    <p:anim calcmode="lin" valueType="num">
                                      <p:cBhvr additive="base">
                                        <p:cTn id="208" dur="7500" fill="hold"/>
                                        <p:tgtEl>
                                          <p:spTgt spid="447"/>
                                        </p:tgtEl>
                                        <p:attrNameLst>
                                          <p:attrName>ppt_y</p:attrName>
                                        </p:attrNameLst>
                                      </p:cBhvr>
                                      <p:tavLst>
                                        <p:tav tm="0">
                                          <p:val>
                                            <p:strVal val="0-#ppt_h/2"/>
                                          </p:val>
                                        </p:tav>
                                        <p:tav tm="100000">
                                          <p:val>
                                            <p:strVal val="#ppt_y"/>
                                          </p:val>
                                        </p:tav>
                                      </p:tavLst>
                                    </p:anim>
                                  </p:childTnLst>
                                </p:cTn>
                              </p:par>
                            </p:childTnLst>
                          </p:cTn>
                        </p:par>
                        <p:par>
                          <p:cTn id="209" fill="hold">
                            <p:stCondLst>
                              <p:cond delay="307500"/>
                            </p:stCondLst>
                            <p:childTnLst>
                              <p:par>
                                <p:cTn id="210" presetID="2" presetClass="entr" presetSubtype="1" fill="hold" nodeType="afterEffect">
                                  <p:stCondLst>
                                    <p:cond delay="0"/>
                                  </p:stCondLst>
                                  <p:childTnLst>
                                    <p:set>
                                      <p:cBhvr>
                                        <p:cTn id="211" dur="1" fill="hold">
                                          <p:stCondLst>
                                            <p:cond delay="0"/>
                                          </p:stCondLst>
                                        </p:cTn>
                                        <p:tgtEl>
                                          <p:spTgt spid="452"/>
                                        </p:tgtEl>
                                        <p:attrNameLst>
                                          <p:attrName>style.visibility</p:attrName>
                                        </p:attrNameLst>
                                      </p:cBhvr>
                                      <p:to>
                                        <p:strVal val="visible"/>
                                      </p:to>
                                    </p:set>
                                    <p:anim calcmode="lin" valueType="num">
                                      <p:cBhvr additive="base">
                                        <p:cTn id="212" dur="7500" fill="hold"/>
                                        <p:tgtEl>
                                          <p:spTgt spid="452"/>
                                        </p:tgtEl>
                                        <p:attrNameLst>
                                          <p:attrName>ppt_x</p:attrName>
                                        </p:attrNameLst>
                                      </p:cBhvr>
                                      <p:tavLst>
                                        <p:tav tm="0">
                                          <p:val>
                                            <p:strVal val="#ppt_x"/>
                                          </p:val>
                                        </p:tav>
                                        <p:tav tm="100000">
                                          <p:val>
                                            <p:strVal val="#ppt_x"/>
                                          </p:val>
                                        </p:tav>
                                      </p:tavLst>
                                    </p:anim>
                                    <p:anim calcmode="lin" valueType="num">
                                      <p:cBhvr additive="base">
                                        <p:cTn id="213" dur="7500" fill="hold"/>
                                        <p:tgtEl>
                                          <p:spTgt spid="452"/>
                                        </p:tgtEl>
                                        <p:attrNameLst>
                                          <p:attrName>ppt_y</p:attrName>
                                        </p:attrNameLst>
                                      </p:cBhvr>
                                      <p:tavLst>
                                        <p:tav tm="0">
                                          <p:val>
                                            <p:strVal val="0-#ppt_h/2"/>
                                          </p:val>
                                        </p:tav>
                                        <p:tav tm="100000">
                                          <p:val>
                                            <p:strVal val="#ppt_y"/>
                                          </p:val>
                                        </p:tav>
                                      </p:tavLst>
                                    </p:anim>
                                  </p:childTnLst>
                                </p:cTn>
                              </p:par>
                            </p:childTnLst>
                          </p:cTn>
                        </p:par>
                        <p:par>
                          <p:cTn id="214" fill="hold">
                            <p:stCondLst>
                              <p:cond delay="315000"/>
                            </p:stCondLst>
                            <p:childTnLst>
                              <p:par>
                                <p:cTn id="215" presetID="2" presetClass="entr" presetSubtype="1" fill="hold" nodeType="afterEffect">
                                  <p:stCondLst>
                                    <p:cond delay="0"/>
                                  </p:stCondLst>
                                  <p:childTnLst>
                                    <p:set>
                                      <p:cBhvr>
                                        <p:cTn id="216" dur="1" fill="hold">
                                          <p:stCondLst>
                                            <p:cond delay="0"/>
                                          </p:stCondLst>
                                        </p:cTn>
                                        <p:tgtEl>
                                          <p:spTgt spid="457"/>
                                        </p:tgtEl>
                                        <p:attrNameLst>
                                          <p:attrName>style.visibility</p:attrName>
                                        </p:attrNameLst>
                                      </p:cBhvr>
                                      <p:to>
                                        <p:strVal val="visible"/>
                                      </p:to>
                                    </p:set>
                                    <p:anim calcmode="lin" valueType="num">
                                      <p:cBhvr additive="base">
                                        <p:cTn id="217" dur="7500" fill="hold"/>
                                        <p:tgtEl>
                                          <p:spTgt spid="457"/>
                                        </p:tgtEl>
                                        <p:attrNameLst>
                                          <p:attrName>ppt_x</p:attrName>
                                        </p:attrNameLst>
                                      </p:cBhvr>
                                      <p:tavLst>
                                        <p:tav tm="0">
                                          <p:val>
                                            <p:strVal val="#ppt_x"/>
                                          </p:val>
                                        </p:tav>
                                        <p:tav tm="100000">
                                          <p:val>
                                            <p:strVal val="#ppt_x"/>
                                          </p:val>
                                        </p:tav>
                                      </p:tavLst>
                                    </p:anim>
                                    <p:anim calcmode="lin" valueType="num">
                                      <p:cBhvr additive="base">
                                        <p:cTn id="218" dur="7500" fill="hold"/>
                                        <p:tgtEl>
                                          <p:spTgt spid="457"/>
                                        </p:tgtEl>
                                        <p:attrNameLst>
                                          <p:attrName>ppt_y</p:attrName>
                                        </p:attrNameLst>
                                      </p:cBhvr>
                                      <p:tavLst>
                                        <p:tav tm="0">
                                          <p:val>
                                            <p:strVal val="0-#ppt_h/2"/>
                                          </p:val>
                                        </p:tav>
                                        <p:tav tm="100000">
                                          <p:val>
                                            <p:strVal val="#ppt_y"/>
                                          </p:val>
                                        </p:tav>
                                      </p:tavLst>
                                    </p:anim>
                                  </p:childTnLst>
                                </p:cTn>
                              </p:par>
                            </p:childTnLst>
                          </p:cTn>
                        </p:par>
                        <p:par>
                          <p:cTn id="219" fill="hold">
                            <p:stCondLst>
                              <p:cond delay="322500"/>
                            </p:stCondLst>
                            <p:childTnLst>
                              <p:par>
                                <p:cTn id="220" presetID="2" presetClass="entr" presetSubtype="1" fill="hold" nodeType="afterEffect">
                                  <p:stCondLst>
                                    <p:cond delay="0"/>
                                  </p:stCondLst>
                                  <p:childTnLst>
                                    <p:set>
                                      <p:cBhvr>
                                        <p:cTn id="221" dur="1" fill="hold">
                                          <p:stCondLst>
                                            <p:cond delay="0"/>
                                          </p:stCondLst>
                                        </p:cTn>
                                        <p:tgtEl>
                                          <p:spTgt spid="462"/>
                                        </p:tgtEl>
                                        <p:attrNameLst>
                                          <p:attrName>style.visibility</p:attrName>
                                        </p:attrNameLst>
                                      </p:cBhvr>
                                      <p:to>
                                        <p:strVal val="visible"/>
                                      </p:to>
                                    </p:set>
                                    <p:anim calcmode="lin" valueType="num">
                                      <p:cBhvr additive="base">
                                        <p:cTn id="222" dur="7500" fill="hold"/>
                                        <p:tgtEl>
                                          <p:spTgt spid="462"/>
                                        </p:tgtEl>
                                        <p:attrNameLst>
                                          <p:attrName>ppt_x</p:attrName>
                                        </p:attrNameLst>
                                      </p:cBhvr>
                                      <p:tavLst>
                                        <p:tav tm="0">
                                          <p:val>
                                            <p:strVal val="#ppt_x"/>
                                          </p:val>
                                        </p:tav>
                                        <p:tav tm="100000">
                                          <p:val>
                                            <p:strVal val="#ppt_x"/>
                                          </p:val>
                                        </p:tav>
                                      </p:tavLst>
                                    </p:anim>
                                    <p:anim calcmode="lin" valueType="num">
                                      <p:cBhvr additive="base">
                                        <p:cTn id="223" dur="7500" fill="hold"/>
                                        <p:tgtEl>
                                          <p:spTgt spid="462"/>
                                        </p:tgtEl>
                                        <p:attrNameLst>
                                          <p:attrName>ppt_y</p:attrName>
                                        </p:attrNameLst>
                                      </p:cBhvr>
                                      <p:tavLst>
                                        <p:tav tm="0">
                                          <p:val>
                                            <p:strVal val="0-#ppt_h/2"/>
                                          </p:val>
                                        </p:tav>
                                        <p:tav tm="100000">
                                          <p:val>
                                            <p:strVal val="#ppt_y"/>
                                          </p:val>
                                        </p:tav>
                                      </p:tavLst>
                                    </p:anim>
                                  </p:childTnLst>
                                </p:cTn>
                              </p:par>
                            </p:childTnLst>
                          </p:cTn>
                        </p:par>
                        <p:par>
                          <p:cTn id="224" fill="hold">
                            <p:stCondLst>
                              <p:cond delay="330000"/>
                            </p:stCondLst>
                            <p:childTnLst>
                              <p:par>
                                <p:cTn id="225" presetID="2" presetClass="entr" presetSubtype="1" fill="hold" nodeType="afterEffect">
                                  <p:stCondLst>
                                    <p:cond delay="0"/>
                                  </p:stCondLst>
                                  <p:childTnLst>
                                    <p:set>
                                      <p:cBhvr>
                                        <p:cTn id="226" dur="1" fill="hold">
                                          <p:stCondLst>
                                            <p:cond delay="0"/>
                                          </p:stCondLst>
                                        </p:cTn>
                                        <p:tgtEl>
                                          <p:spTgt spid="467"/>
                                        </p:tgtEl>
                                        <p:attrNameLst>
                                          <p:attrName>style.visibility</p:attrName>
                                        </p:attrNameLst>
                                      </p:cBhvr>
                                      <p:to>
                                        <p:strVal val="visible"/>
                                      </p:to>
                                    </p:set>
                                    <p:anim calcmode="lin" valueType="num">
                                      <p:cBhvr additive="base">
                                        <p:cTn id="227" dur="7500" fill="hold"/>
                                        <p:tgtEl>
                                          <p:spTgt spid="467"/>
                                        </p:tgtEl>
                                        <p:attrNameLst>
                                          <p:attrName>ppt_x</p:attrName>
                                        </p:attrNameLst>
                                      </p:cBhvr>
                                      <p:tavLst>
                                        <p:tav tm="0">
                                          <p:val>
                                            <p:strVal val="#ppt_x"/>
                                          </p:val>
                                        </p:tav>
                                        <p:tav tm="100000">
                                          <p:val>
                                            <p:strVal val="#ppt_x"/>
                                          </p:val>
                                        </p:tav>
                                      </p:tavLst>
                                    </p:anim>
                                    <p:anim calcmode="lin" valueType="num">
                                      <p:cBhvr additive="base">
                                        <p:cTn id="228" dur="7500" fill="hold"/>
                                        <p:tgtEl>
                                          <p:spTgt spid="467"/>
                                        </p:tgtEl>
                                        <p:attrNameLst>
                                          <p:attrName>ppt_y</p:attrName>
                                        </p:attrNameLst>
                                      </p:cBhvr>
                                      <p:tavLst>
                                        <p:tav tm="0">
                                          <p:val>
                                            <p:strVal val="0-#ppt_h/2"/>
                                          </p:val>
                                        </p:tav>
                                        <p:tav tm="100000">
                                          <p:val>
                                            <p:strVal val="#ppt_y"/>
                                          </p:val>
                                        </p:tav>
                                      </p:tavLst>
                                    </p:anim>
                                  </p:childTnLst>
                                </p:cTn>
                              </p:par>
                            </p:childTnLst>
                          </p:cTn>
                        </p:par>
                        <p:par>
                          <p:cTn id="229" fill="hold">
                            <p:stCondLst>
                              <p:cond delay="337500"/>
                            </p:stCondLst>
                            <p:childTnLst>
                              <p:par>
                                <p:cTn id="230" presetID="2" presetClass="entr" presetSubtype="1" fill="hold" nodeType="afterEffect">
                                  <p:stCondLst>
                                    <p:cond delay="0"/>
                                  </p:stCondLst>
                                  <p:childTnLst>
                                    <p:set>
                                      <p:cBhvr>
                                        <p:cTn id="231" dur="1" fill="hold">
                                          <p:stCondLst>
                                            <p:cond delay="0"/>
                                          </p:stCondLst>
                                        </p:cTn>
                                        <p:tgtEl>
                                          <p:spTgt spid="472"/>
                                        </p:tgtEl>
                                        <p:attrNameLst>
                                          <p:attrName>style.visibility</p:attrName>
                                        </p:attrNameLst>
                                      </p:cBhvr>
                                      <p:to>
                                        <p:strVal val="visible"/>
                                      </p:to>
                                    </p:set>
                                    <p:anim calcmode="lin" valueType="num">
                                      <p:cBhvr additive="base">
                                        <p:cTn id="232" dur="7500" fill="hold"/>
                                        <p:tgtEl>
                                          <p:spTgt spid="472"/>
                                        </p:tgtEl>
                                        <p:attrNameLst>
                                          <p:attrName>ppt_x</p:attrName>
                                        </p:attrNameLst>
                                      </p:cBhvr>
                                      <p:tavLst>
                                        <p:tav tm="0">
                                          <p:val>
                                            <p:strVal val="#ppt_x"/>
                                          </p:val>
                                        </p:tav>
                                        <p:tav tm="100000">
                                          <p:val>
                                            <p:strVal val="#ppt_x"/>
                                          </p:val>
                                        </p:tav>
                                      </p:tavLst>
                                    </p:anim>
                                    <p:anim calcmode="lin" valueType="num">
                                      <p:cBhvr additive="base">
                                        <p:cTn id="233" dur="7500" fill="hold"/>
                                        <p:tgtEl>
                                          <p:spTgt spid="472"/>
                                        </p:tgtEl>
                                        <p:attrNameLst>
                                          <p:attrName>ppt_y</p:attrName>
                                        </p:attrNameLst>
                                      </p:cBhvr>
                                      <p:tavLst>
                                        <p:tav tm="0">
                                          <p:val>
                                            <p:strVal val="0-#ppt_h/2"/>
                                          </p:val>
                                        </p:tav>
                                        <p:tav tm="100000">
                                          <p:val>
                                            <p:strVal val="#ppt_y"/>
                                          </p:val>
                                        </p:tav>
                                      </p:tavLst>
                                    </p:anim>
                                  </p:childTnLst>
                                </p:cTn>
                              </p:par>
                            </p:childTnLst>
                          </p:cTn>
                        </p:par>
                        <p:par>
                          <p:cTn id="234" fill="hold">
                            <p:stCondLst>
                              <p:cond delay="345000"/>
                            </p:stCondLst>
                            <p:childTnLst>
                              <p:par>
                                <p:cTn id="235" presetID="2" presetClass="entr" presetSubtype="1" fill="hold" nodeType="afterEffect">
                                  <p:stCondLst>
                                    <p:cond delay="0"/>
                                  </p:stCondLst>
                                  <p:childTnLst>
                                    <p:set>
                                      <p:cBhvr>
                                        <p:cTn id="236" dur="1" fill="hold">
                                          <p:stCondLst>
                                            <p:cond delay="0"/>
                                          </p:stCondLst>
                                        </p:cTn>
                                        <p:tgtEl>
                                          <p:spTgt spid="477"/>
                                        </p:tgtEl>
                                        <p:attrNameLst>
                                          <p:attrName>style.visibility</p:attrName>
                                        </p:attrNameLst>
                                      </p:cBhvr>
                                      <p:to>
                                        <p:strVal val="visible"/>
                                      </p:to>
                                    </p:set>
                                    <p:anim calcmode="lin" valueType="num">
                                      <p:cBhvr additive="base">
                                        <p:cTn id="237" dur="7500" fill="hold"/>
                                        <p:tgtEl>
                                          <p:spTgt spid="477"/>
                                        </p:tgtEl>
                                        <p:attrNameLst>
                                          <p:attrName>ppt_x</p:attrName>
                                        </p:attrNameLst>
                                      </p:cBhvr>
                                      <p:tavLst>
                                        <p:tav tm="0">
                                          <p:val>
                                            <p:strVal val="#ppt_x"/>
                                          </p:val>
                                        </p:tav>
                                        <p:tav tm="100000">
                                          <p:val>
                                            <p:strVal val="#ppt_x"/>
                                          </p:val>
                                        </p:tav>
                                      </p:tavLst>
                                    </p:anim>
                                    <p:anim calcmode="lin" valueType="num">
                                      <p:cBhvr additive="base">
                                        <p:cTn id="238" dur="7500" fill="hold"/>
                                        <p:tgtEl>
                                          <p:spTgt spid="477"/>
                                        </p:tgtEl>
                                        <p:attrNameLst>
                                          <p:attrName>ppt_y</p:attrName>
                                        </p:attrNameLst>
                                      </p:cBhvr>
                                      <p:tavLst>
                                        <p:tav tm="0">
                                          <p:val>
                                            <p:strVal val="0-#ppt_h/2"/>
                                          </p:val>
                                        </p:tav>
                                        <p:tav tm="100000">
                                          <p:val>
                                            <p:strVal val="#ppt_y"/>
                                          </p:val>
                                        </p:tav>
                                      </p:tavLst>
                                    </p:anim>
                                  </p:childTnLst>
                                </p:cTn>
                              </p:par>
                            </p:childTnLst>
                          </p:cTn>
                        </p:par>
                        <p:par>
                          <p:cTn id="239" fill="hold">
                            <p:stCondLst>
                              <p:cond delay="352500"/>
                            </p:stCondLst>
                            <p:childTnLst>
                              <p:par>
                                <p:cTn id="240" presetID="2" presetClass="entr" presetSubtype="1" fill="hold" nodeType="afterEffect">
                                  <p:stCondLst>
                                    <p:cond delay="0"/>
                                  </p:stCondLst>
                                  <p:childTnLst>
                                    <p:set>
                                      <p:cBhvr>
                                        <p:cTn id="241" dur="1" fill="hold">
                                          <p:stCondLst>
                                            <p:cond delay="0"/>
                                          </p:stCondLst>
                                        </p:cTn>
                                        <p:tgtEl>
                                          <p:spTgt spid="482"/>
                                        </p:tgtEl>
                                        <p:attrNameLst>
                                          <p:attrName>style.visibility</p:attrName>
                                        </p:attrNameLst>
                                      </p:cBhvr>
                                      <p:to>
                                        <p:strVal val="visible"/>
                                      </p:to>
                                    </p:set>
                                    <p:anim calcmode="lin" valueType="num">
                                      <p:cBhvr additive="base">
                                        <p:cTn id="242" dur="7500" fill="hold"/>
                                        <p:tgtEl>
                                          <p:spTgt spid="482"/>
                                        </p:tgtEl>
                                        <p:attrNameLst>
                                          <p:attrName>ppt_x</p:attrName>
                                        </p:attrNameLst>
                                      </p:cBhvr>
                                      <p:tavLst>
                                        <p:tav tm="0">
                                          <p:val>
                                            <p:strVal val="#ppt_x"/>
                                          </p:val>
                                        </p:tav>
                                        <p:tav tm="100000">
                                          <p:val>
                                            <p:strVal val="#ppt_x"/>
                                          </p:val>
                                        </p:tav>
                                      </p:tavLst>
                                    </p:anim>
                                    <p:anim calcmode="lin" valueType="num">
                                      <p:cBhvr additive="base">
                                        <p:cTn id="243" dur="7500" fill="hold"/>
                                        <p:tgtEl>
                                          <p:spTgt spid="48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483D7EB9-C2AA-4190-98DE-925F861600E9}"/>
              </a:ext>
            </a:extLst>
          </p:cNvPr>
          <p:cNvSpPr/>
          <p:nvPr/>
        </p:nvSpPr>
        <p:spPr>
          <a:xfrm>
            <a:off x="10432473" y="247046"/>
            <a:ext cx="152485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Content Placeholder 2">
            <a:extLst>
              <a:ext uri="{FF2B5EF4-FFF2-40B4-BE49-F238E27FC236}">
                <a16:creationId xmlns:a16="http://schemas.microsoft.com/office/drawing/2014/main" id="{1C3FFD69-C757-4B01-9C3C-C964608E8163}"/>
              </a:ext>
            </a:extLst>
          </p:cNvPr>
          <p:cNvSpPr txBox="1">
            <a:spLocks/>
          </p:cNvSpPr>
          <p:nvPr/>
        </p:nvSpPr>
        <p:spPr>
          <a:xfrm>
            <a:off x="1098809" y="1167324"/>
            <a:ext cx="9994382" cy="489762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en-GB" sz="2400" b="1" i="0" u="none" strike="noStrike" kern="1200" cap="none" spc="0" normalizeH="0" baseline="0" noProof="0" dirty="0">
                <a:ln>
                  <a:noFill/>
                </a:ln>
                <a:solidFill>
                  <a:srgbClr val="4472C4">
                    <a:lumMod val="50000"/>
                  </a:srgbClr>
                </a:solidFill>
                <a:effectLst/>
                <a:uLnTx/>
                <a:uFillTx/>
                <a:latin typeface="Arial"/>
                <a:ea typeface="+mn-ea"/>
                <a:cs typeface="+mn-cs"/>
                <a:sym typeface="Arial"/>
              </a:rPr>
              <a:t>11) but	12) Vienna		    10) there is, there are</a:t>
            </a: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endParaRPr kumimoji="0" lang="en-GB" sz="2400" b="1" i="0" u="none" strike="noStrike" kern="1200" cap="none" spc="0" normalizeH="0" baseline="0" noProof="0" dirty="0">
              <a:ln>
                <a:noFill/>
              </a:ln>
              <a:solidFill>
                <a:srgbClr val="000000"/>
              </a:solidFill>
              <a:effectLst/>
              <a:uLnTx/>
              <a:uFillTx/>
              <a:latin typeface="Arial"/>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rPr>
              <a:t>8) to want			9) at home</a:t>
            </a: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endPar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rPr>
              <a:t>		6) </a:t>
            </a:r>
            <a:r>
              <a:rPr lang="en-GB" sz="2400" b="1" dirty="0">
                <a:solidFill>
                  <a:srgbClr val="4472C4">
                    <a:lumMod val="50000"/>
                  </a:srgbClr>
                </a:solidFill>
                <a:latin typeface="Century Gothic" panose="020B0502020202020204" pitchFamily="34" charset="0"/>
                <a:sym typeface="Arial"/>
              </a:rPr>
              <a:t>something</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rPr>
              <a:t>			7) thank you</a:t>
            </a: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endPar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rPr>
              <a:t>			5) Switzerland	</a:t>
            </a: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endPar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rPr>
              <a:t>		3) (to) home			4) to have to, must</a:t>
            </a: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endPar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1) </a:t>
            </a:r>
            <a:r>
              <a:rPr kumimoji="0" lang="fr-FR"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please</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rPr>
              <a:t>			2) also</a:t>
            </a:r>
          </a:p>
          <a:p>
            <a:pPr marL="0" marR="0" lvl="0" indent="0" algn="ctr" defTabSz="914400" rtl="0" eaLnBrk="1" fontAlgn="auto" latinLnBrk="0" hangingPunct="1">
              <a:lnSpc>
                <a:spcPct val="100000"/>
              </a:lnSpc>
              <a:spcBef>
                <a:spcPct val="20000"/>
              </a:spcBef>
              <a:spcAft>
                <a:spcPts val="0"/>
              </a:spcAft>
              <a:buClr>
                <a:srgbClr val="000000"/>
              </a:buClr>
              <a:buSzTx/>
              <a:buFont typeface="Arial" pitchFamily="34" charset="0"/>
              <a:buNone/>
              <a:tabLst/>
              <a:defRPr/>
            </a:pPr>
            <a:endParaRPr kumimoji="0" lang="en-GB" sz="2400" b="1" i="0" u="none" strike="noStrike" kern="1200" cap="none" spc="0" normalizeH="0" baseline="0" noProof="0" dirty="0">
              <a:ln>
                <a:noFill/>
              </a:ln>
              <a:solidFill>
                <a:srgbClr val="000000"/>
              </a:solidFill>
              <a:effectLst/>
              <a:uLnTx/>
              <a:uFillTx/>
              <a:latin typeface="Arial"/>
              <a:ea typeface="+mn-ea"/>
              <a:cs typeface="+mn-cs"/>
              <a:sym typeface="Arial"/>
            </a:endParaRPr>
          </a:p>
        </p:txBody>
      </p:sp>
      <p:sp>
        <p:nvSpPr>
          <p:cNvPr id="4" name="Title 3"/>
          <p:cNvSpPr>
            <a:spLocks noGrp="1"/>
          </p:cNvSpPr>
          <p:nvPr>
            <p:ph type="title"/>
          </p:nvPr>
        </p:nvSpPr>
        <p:spPr>
          <a:xfrm>
            <a:off x="10432473" y="93580"/>
            <a:ext cx="1872545" cy="707849"/>
          </a:xfrm>
        </p:spPr>
        <p:txBody>
          <a:bodyPr>
            <a:normAutofit/>
          </a:bodyPr>
          <a:lstStyle/>
          <a:p>
            <a:r>
              <a:rPr lang="en-GB" sz="2000" b="1" dirty="0" err="1">
                <a:solidFill>
                  <a:schemeClr val="bg1"/>
                </a:solidFill>
              </a:rPr>
              <a:t>Vokabeln</a:t>
            </a:r>
            <a:endParaRPr lang="en-GB" sz="2000" b="1" dirty="0">
              <a:solidFill>
                <a:schemeClr val="bg1"/>
              </a:solidFill>
            </a:endParaRPr>
          </a:p>
        </p:txBody>
      </p:sp>
      <p:grpSp>
        <p:nvGrpSpPr>
          <p:cNvPr id="6" name="Group 5">
            <a:extLst>
              <a:ext uri="{FF2B5EF4-FFF2-40B4-BE49-F238E27FC236}">
                <a16:creationId xmlns:a16="http://schemas.microsoft.com/office/drawing/2014/main" id="{16C63B9E-08D4-4DAE-A3FF-948D4032898A}"/>
              </a:ext>
            </a:extLst>
          </p:cNvPr>
          <p:cNvGrpSpPr/>
          <p:nvPr/>
        </p:nvGrpSpPr>
        <p:grpSpPr>
          <a:xfrm rot="16200000">
            <a:off x="1478142" y="272850"/>
            <a:ext cx="1140560" cy="1710840"/>
            <a:chOff x="7992800" y="214662"/>
            <a:chExt cx="1140560" cy="1710840"/>
          </a:xfrm>
        </p:grpSpPr>
        <p:sp>
          <p:nvSpPr>
            <p:cNvPr id="8" name="Bevel 250">
              <a:extLst>
                <a:ext uri="{FF2B5EF4-FFF2-40B4-BE49-F238E27FC236}">
                  <a16:creationId xmlns:a16="http://schemas.microsoft.com/office/drawing/2014/main" id="{EA1EEF5A-56E1-4E34-8E0B-953037D559E3}"/>
                </a:ext>
              </a:extLst>
            </p:cNvPr>
            <p:cNvSpPr/>
            <p:nvPr/>
          </p:nvSpPr>
          <p:spPr>
            <a:xfrm>
              <a:off x="856308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 name="Bevel 251">
              <a:extLst>
                <a:ext uri="{FF2B5EF4-FFF2-40B4-BE49-F238E27FC236}">
                  <a16:creationId xmlns:a16="http://schemas.microsoft.com/office/drawing/2014/main" id="{05B073B6-9FE6-4A81-A48E-96187A2DF980}"/>
                </a:ext>
              </a:extLst>
            </p:cNvPr>
            <p:cNvSpPr/>
            <p:nvPr/>
          </p:nvSpPr>
          <p:spPr>
            <a:xfrm>
              <a:off x="799280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 name="Bevel 252">
              <a:extLst>
                <a:ext uri="{FF2B5EF4-FFF2-40B4-BE49-F238E27FC236}">
                  <a16:creationId xmlns:a16="http://schemas.microsoft.com/office/drawing/2014/main" id="{3C50B02E-4E64-4AF8-BF3F-841EDF5F2B2B}"/>
                </a:ext>
              </a:extLst>
            </p:cNvPr>
            <p:cNvSpPr/>
            <p:nvPr/>
          </p:nvSpPr>
          <p:spPr>
            <a:xfrm>
              <a:off x="8563080" y="77919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 name="Bevel 253">
              <a:extLst>
                <a:ext uri="{FF2B5EF4-FFF2-40B4-BE49-F238E27FC236}">
                  <a16:creationId xmlns:a16="http://schemas.microsoft.com/office/drawing/2014/main" id="{DF0909F6-CF45-4030-9AF4-8A1DD4A5AB11}"/>
                </a:ext>
              </a:extLst>
            </p:cNvPr>
            <p:cNvSpPr/>
            <p:nvPr/>
          </p:nvSpPr>
          <p:spPr>
            <a:xfrm>
              <a:off x="8563080" y="135522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2" name="Group 11">
            <a:extLst>
              <a:ext uri="{FF2B5EF4-FFF2-40B4-BE49-F238E27FC236}">
                <a16:creationId xmlns:a16="http://schemas.microsoft.com/office/drawing/2014/main" id="{0A918F17-D90C-4FF9-8B1D-81BA548418B3}"/>
              </a:ext>
            </a:extLst>
          </p:cNvPr>
          <p:cNvGrpSpPr/>
          <p:nvPr/>
        </p:nvGrpSpPr>
        <p:grpSpPr>
          <a:xfrm>
            <a:off x="9141564" y="5732041"/>
            <a:ext cx="1140560" cy="1146310"/>
            <a:chOff x="8003440" y="5711690"/>
            <a:chExt cx="1140560" cy="1146310"/>
          </a:xfrm>
        </p:grpSpPr>
        <p:sp>
          <p:nvSpPr>
            <p:cNvPr id="13" name="Bevel 255">
              <a:extLst>
                <a:ext uri="{FF2B5EF4-FFF2-40B4-BE49-F238E27FC236}">
                  <a16:creationId xmlns:a16="http://schemas.microsoft.com/office/drawing/2014/main" id="{C382D077-3D6C-434B-8E32-8433245972B3}"/>
                </a:ext>
              </a:extLst>
            </p:cNvPr>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 name="Bevel 256">
              <a:extLst>
                <a:ext uri="{FF2B5EF4-FFF2-40B4-BE49-F238E27FC236}">
                  <a16:creationId xmlns:a16="http://schemas.microsoft.com/office/drawing/2014/main" id="{384F80CF-C31D-4F73-81D3-5E90EA66AF56}"/>
                </a:ext>
              </a:extLst>
            </p:cNvPr>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 name="Bevel 257">
              <a:extLst>
                <a:ext uri="{FF2B5EF4-FFF2-40B4-BE49-F238E27FC236}">
                  <a16:creationId xmlns:a16="http://schemas.microsoft.com/office/drawing/2014/main" id="{7C62BE14-3ECD-4109-BCCA-7140D2E84FFD}"/>
                </a:ext>
              </a:extLst>
            </p:cNvPr>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 name="Bevel 258">
              <a:extLst>
                <a:ext uri="{FF2B5EF4-FFF2-40B4-BE49-F238E27FC236}">
                  <a16:creationId xmlns:a16="http://schemas.microsoft.com/office/drawing/2014/main" id="{DC1C5577-EFC2-4145-92F1-41986E3D78DF}"/>
                </a:ext>
              </a:extLst>
            </p:cNvPr>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7" name="Group 16">
            <a:extLst>
              <a:ext uri="{FF2B5EF4-FFF2-40B4-BE49-F238E27FC236}">
                <a16:creationId xmlns:a16="http://schemas.microsoft.com/office/drawing/2014/main" id="{E969E79A-C25C-4F4D-97C0-3AD5A71D9CE8}"/>
              </a:ext>
            </a:extLst>
          </p:cNvPr>
          <p:cNvGrpSpPr/>
          <p:nvPr/>
        </p:nvGrpSpPr>
        <p:grpSpPr>
          <a:xfrm rot="10800000">
            <a:off x="9141564" y="2839037"/>
            <a:ext cx="1140560" cy="1722408"/>
            <a:chOff x="2324328" y="-1131166"/>
            <a:chExt cx="1140560" cy="1722408"/>
          </a:xfrm>
        </p:grpSpPr>
        <p:sp>
          <p:nvSpPr>
            <p:cNvPr id="18" name="Bevel 260">
              <a:extLst>
                <a:ext uri="{FF2B5EF4-FFF2-40B4-BE49-F238E27FC236}">
                  <a16:creationId xmlns:a16="http://schemas.microsoft.com/office/drawing/2014/main" id="{5A9635A0-44C9-4FDC-9171-3942E5DE046A}"/>
                </a:ext>
              </a:extLst>
            </p:cNvPr>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 name="Bevel 261">
              <a:extLst>
                <a:ext uri="{FF2B5EF4-FFF2-40B4-BE49-F238E27FC236}">
                  <a16:creationId xmlns:a16="http://schemas.microsoft.com/office/drawing/2014/main" id="{2D62B43B-8F87-498E-B9F2-313A3AA66E11}"/>
                </a:ext>
              </a:extLst>
            </p:cNvPr>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 name="Bevel 262">
              <a:extLst>
                <a:ext uri="{FF2B5EF4-FFF2-40B4-BE49-F238E27FC236}">
                  <a16:creationId xmlns:a16="http://schemas.microsoft.com/office/drawing/2014/main" id="{D3340AB8-C1B6-415D-BC26-49967CA38FDE}"/>
                </a:ext>
              </a:extLst>
            </p:cNvPr>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 name="Bevel 263">
              <a:extLst>
                <a:ext uri="{FF2B5EF4-FFF2-40B4-BE49-F238E27FC236}">
                  <a16:creationId xmlns:a16="http://schemas.microsoft.com/office/drawing/2014/main" id="{B88CA69C-3367-4DEF-9BE9-42BFD484E880}"/>
                </a:ext>
              </a:extLst>
            </p:cNvPr>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2" name="Group 21">
            <a:extLst>
              <a:ext uri="{FF2B5EF4-FFF2-40B4-BE49-F238E27FC236}">
                <a16:creationId xmlns:a16="http://schemas.microsoft.com/office/drawing/2014/main" id="{60C97112-EA66-4BE1-941E-F78E8AE757CC}"/>
              </a:ext>
            </a:extLst>
          </p:cNvPr>
          <p:cNvGrpSpPr/>
          <p:nvPr/>
        </p:nvGrpSpPr>
        <p:grpSpPr>
          <a:xfrm>
            <a:off x="8643973" y="2875714"/>
            <a:ext cx="570280" cy="2286870"/>
            <a:chOff x="323528" y="1640368"/>
            <a:chExt cx="570280" cy="2286870"/>
          </a:xfrm>
        </p:grpSpPr>
        <p:sp>
          <p:nvSpPr>
            <p:cNvPr id="23" name="Bevel 265">
              <a:extLst>
                <a:ext uri="{FF2B5EF4-FFF2-40B4-BE49-F238E27FC236}">
                  <a16:creationId xmlns:a16="http://schemas.microsoft.com/office/drawing/2014/main" id="{C4D0BA8D-6A4B-4E58-AD2C-1255AD0B8E74}"/>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4" name="Bevel 266">
              <a:extLst>
                <a:ext uri="{FF2B5EF4-FFF2-40B4-BE49-F238E27FC236}">
                  <a16:creationId xmlns:a16="http://schemas.microsoft.com/office/drawing/2014/main" id="{B79BBCC8-FA61-47F2-8B8E-059C70DC30E2}"/>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5" name="Bevel 267">
              <a:extLst>
                <a:ext uri="{FF2B5EF4-FFF2-40B4-BE49-F238E27FC236}">
                  <a16:creationId xmlns:a16="http://schemas.microsoft.com/office/drawing/2014/main" id="{4B86FBC8-83A5-41EC-BFDE-D5033123FF6E}"/>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6" name="Bevel 268">
              <a:extLst>
                <a:ext uri="{FF2B5EF4-FFF2-40B4-BE49-F238E27FC236}">
                  <a16:creationId xmlns:a16="http://schemas.microsoft.com/office/drawing/2014/main" id="{25C43DFD-8A18-4CDE-901D-35D4D0EE7E4C}"/>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7" name="Group 26">
            <a:extLst>
              <a:ext uri="{FF2B5EF4-FFF2-40B4-BE49-F238E27FC236}">
                <a16:creationId xmlns:a16="http://schemas.microsoft.com/office/drawing/2014/main" id="{A61DA3A0-5A95-4235-AEB2-84864A17AA26}"/>
              </a:ext>
            </a:extLst>
          </p:cNvPr>
          <p:cNvGrpSpPr/>
          <p:nvPr/>
        </p:nvGrpSpPr>
        <p:grpSpPr>
          <a:xfrm>
            <a:off x="9141564" y="4009701"/>
            <a:ext cx="1140560" cy="1716590"/>
            <a:chOff x="7656408" y="2363048"/>
            <a:chExt cx="1140560" cy="1716590"/>
          </a:xfrm>
        </p:grpSpPr>
        <p:sp>
          <p:nvSpPr>
            <p:cNvPr id="28" name="Bevel 270">
              <a:extLst>
                <a:ext uri="{FF2B5EF4-FFF2-40B4-BE49-F238E27FC236}">
                  <a16:creationId xmlns:a16="http://schemas.microsoft.com/office/drawing/2014/main" id="{A815744D-4E6C-4BA1-992F-341125D199DD}"/>
                </a:ext>
              </a:extLst>
            </p:cNvPr>
            <p:cNvSpPr/>
            <p:nvPr/>
          </p:nvSpPr>
          <p:spPr>
            <a:xfrm>
              <a:off x="765640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9" name="Bevel 271">
              <a:extLst>
                <a:ext uri="{FF2B5EF4-FFF2-40B4-BE49-F238E27FC236}">
                  <a16:creationId xmlns:a16="http://schemas.microsoft.com/office/drawing/2014/main" id="{7EE27128-75A3-43EC-897F-DAFC272F0476}"/>
                </a:ext>
              </a:extLst>
            </p:cNvPr>
            <p:cNvSpPr/>
            <p:nvPr/>
          </p:nvSpPr>
          <p:spPr>
            <a:xfrm>
              <a:off x="7656408" y="236304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0" name="Bevel 272">
              <a:extLst>
                <a:ext uri="{FF2B5EF4-FFF2-40B4-BE49-F238E27FC236}">
                  <a16:creationId xmlns:a16="http://schemas.microsoft.com/office/drawing/2014/main" id="{4AA03EA0-EAFE-48B3-8FC8-A67D7FAEEB82}"/>
                </a:ext>
              </a:extLst>
            </p:cNvPr>
            <p:cNvSpPr/>
            <p:nvPr/>
          </p:nvSpPr>
          <p:spPr>
            <a:xfrm>
              <a:off x="822668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1" name="Bevel 273">
              <a:extLst>
                <a:ext uri="{FF2B5EF4-FFF2-40B4-BE49-F238E27FC236}">
                  <a16:creationId xmlns:a16="http://schemas.microsoft.com/office/drawing/2014/main" id="{ABE68B42-3122-4198-AEBE-9622710ECB61}"/>
                </a:ext>
              </a:extLst>
            </p:cNvPr>
            <p:cNvSpPr/>
            <p:nvPr/>
          </p:nvSpPr>
          <p:spPr>
            <a:xfrm>
              <a:off x="8226688" y="350935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32" name="Group 31">
            <a:extLst>
              <a:ext uri="{FF2B5EF4-FFF2-40B4-BE49-F238E27FC236}">
                <a16:creationId xmlns:a16="http://schemas.microsoft.com/office/drawing/2014/main" id="{29E155FC-CAD0-42C4-A735-3A4068405531}"/>
              </a:ext>
            </a:extLst>
          </p:cNvPr>
          <p:cNvGrpSpPr/>
          <p:nvPr/>
        </p:nvGrpSpPr>
        <p:grpSpPr>
          <a:xfrm>
            <a:off x="5185615" y="4598054"/>
            <a:ext cx="1140560" cy="1710840"/>
            <a:chOff x="3342080" y="4313306"/>
            <a:chExt cx="1140560" cy="1710840"/>
          </a:xfrm>
        </p:grpSpPr>
        <p:sp>
          <p:nvSpPr>
            <p:cNvPr id="33" name="Bevel 275">
              <a:extLst>
                <a:ext uri="{FF2B5EF4-FFF2-40B4-BE49-F238E27FC236}">
                  <a16:creationId xmlns:a16="http://schemas.microsoft.com/office/drawing/2014/main" id="{3EB1C006-2A58-4C6A-9045-478995CCB5CF}"/>
                </a:ext>
              </a:extLst>
            </p:cNvPr>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4" name="Bevel 276">
              <a:extLst>
                <a:ext uri="{FF2B5EF4-FFF2-40B4-BE49-F238E27FC236}">
                  <a16:creationId xmlns:a16="http://schemas.microsoft.com/office/drawing/2014/main" id="{DE475D46-86A6-41ED-9BAE-A8BE486A5AB9}"/>
                </a:ext>
              </a:extLst>
            </p:cNvPr>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5" name="Bevel 277">
              <a:extLst>
                <a:ext uri="{FF2B5EF4-FFF2-40B4-BE49-F238E27FC236}">
                  <a16:creationId xmlns:a16="http://schemas.microsoft.com/office/drawing/2014/main" id="{19553053-DC7D-48A5-952E-2B07A8EF54F4}"/>
                </a:ext>
              </a:extLst>
            </p:cNvPr>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Bevel 278">
              <a:extLst>
                <a:ext uri="{FF2B5EF4-FFF2-40B4-BE49-F238E27FC236}">
                  <a16:creationId xmlns:a16="http://schemas.microsoft.com/office/drawing/2014/main" id="{E7D9FAFF-8A5B-42E1-8490-A321D3849D32}"/>
                </a:ext>
              </a:extLst>
            </p:cNvPr>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37" name="Group 36">
            <a:extLst>
              <a:ext uri="{FF2B5EF4-FFF2-40B4-BE49-F238E27FC236}">
                <a16:creationId xmlns:a16="http://schemas.microsoft.com/office/drawing/2014/main" id="{148A536C-915D-479E-9BC8-5F7929D254E1}"/>
              </a:ext>
            </a:extLst>
          </p:cNvPr>
          <p:cNvGrpSpPr/>
          <p:nvPr/>
        </p:nvGrpSpPr>
        <p:grpSpPr>
          <a:xfrm>
            <a:off x="8560644" y="5161761"/>
            <a:ext cx="1140560" cy="1710840"/>
            <a:chOff x="1259632" y="4643510"/>
            <a:chExt cx="1140560" cy="1710840"/>
          </a:xfrm>
        </p:grpSpPr>
        <p:sp>
          <p:nvSpPr>
            <p:cNvPr id="38" name="Bevel 280">
              <a:extLst>
                <a:ext uri="{FF2B5EF4-FFF2-40B4-BE49-F238E27FC236}">
                  <a16:creationId xmlns:a16="http://schemas.microsoft.com/office/drawing/2014/main" id="{09ED8460-4E9F-4A44-89CD-03BCD64DAE7D}"/>
                </a:ext>
              </a:extLst>
            </p:cNvPr>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9" name="Bevel 281">
              <a:extLst>
                <a:ext uri="{FF2B5EF4-FFF2-40B4-BE49-F238E27FC236}">
                  <a16:creationId xmlns:a16="http://schemas.microsoft.com/office/drawing/2014/main" id="{652F5B0E-C6B5-4AB1-9424-ADE818FDACEF}"/>
                </a:ext>
              </a:extLst>
            </p:cNvPr>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0" name="Bevel 282">
              <a:extLst>
                <a:ext uri="{FF2B5EF4-FFF2-40B4-BE49-F238E27FC236}">
                  <a16:creationId xmlns:a16="http://schemas.microsoft.com/office/drawing/2014/main" id="{D2538864-E31B-458A-BF1B-0C48ED5A9E28}"/>
                </a:ext>
              </a:extLst>
            </p:cNvPr>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1" name="Bevel 283">
              <a:extLst>
                <a:ext uri="{FF2B5EF4-FFF2-40B4-BE49-F238E27FC236}">
                  <a16:creationId xmlns:a16="http://schemas.microsoft.com/office/drawing/2014/main" id="{FC3297C9-9366-427F-8F59-8CD36899D764}"/>
                </a:ext>
              </a:extLst>
            </p:cNvPr>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42" name="Group 41">
            <a:extLst>
              <a:ext uri="{FF2B5EF4-FFF2-40B4-BE49-F238E27FC236}">
                <a16:creationId xmlns:a16="http://schemas.microsoft.com/office/drawing/2014/main" id="{7872466D-577F-40BE-B1A4-1A042055DD40}"/>
              </a:ext>
            </a:extLst>
          </p:cNvPr>
          <p:cNvGrpSpPr/>
          <p:nvPr/>
        </p:nvGrpSpPr>
        <p:grpSpPr>
          <a:xfrm rot="5400000">
            <a:off x="7224057" y="5453474"/>
            <a:ext cx="1140560" cy="1710840"/>
            <a:chOff x="7992800" y="214662"/>
            <a:chExt cx="1140560" cy="1710840"/>
          </a:xfrm>
        </p:grpSpPr>
        <p:sp>
          <p:nvSpPr>
            <p:cNvPr id="43" name="Bevel 285">
              <a:extLst>
                <a:ext uri="{FF2B5EF4-FFF2-40B4-BE49-F238E27FC236}">
                  <a16:creationId xmlns:a16="http://schemas.microsoft.com/office/drawing/2014/main" id="{887B3F6A-4E3F-46D0-B330-D2CF128B3B55}"/>
                </a:ext>
              </a:extLst>
            </p:cNvPr>
            <p:cNvSpPr/>
            <p:nvPr/>
          </p:nvSpPr>
          <p:spPr>
            <a:xfrm>
              <a:off x="856308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4" name="Bevel 286">
              <a:extLst>
                <a:ext uri="{FF2B5EF4-FFF2-40B4-BE49-F238E27FC236}">
                  <a16:creationId xmlns:a16="http://schemas.microsoft.com/office/drawing/2014/main" id="{9D5E4F22-E1A6-4BFC-8E3D-6196E9686042}"/>
                </a:ext>
              </a:extLst>
            </p:cNvPr>
            <p:cNvSpPr/>
            <p:nvPr/>
          </p:nvSpPr>
          <p:spPr>
            <a:xfrm>
              <a:off x="799280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5" name="Bevel 287">
              <a:extLst>
                <a:ext uri="{FF2B5EF4-FFF2-40B4-BE49-F238E27FC236}">
                  <a16:creationId xmlns:a16="http://schemas.microsoft.com/office/drawing/2014/main" id="{E5D821FC-AE46-4183-8A32-60AB9C7BD52D}"/>
                </a:ext>
              </a:extLst>
            </p:cNvPr>
            <p:cNvSpPr/>
            <p:nvPr/>
          </p:nvSpPr>
          <p:spPr>
            <a:xfrm>
              <a:off x="8563080" y="77919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6" name="Bevel 288">
              <a:extLst>
                <a:ext uri="{FF2B5EF4-FFF2-40B4-BE49-F238E27FC236}">
                  <a16:creationId xmlns:a16="http://schemas.microsoft.com/office/drawing/2014/main" id="{62A70C4C-EAA5-464E-8449-6744DAE079DE}"/>
                </a:ext>
              </a:extLst>
            </p:cNvPr>
            <p:cNvSpPr/>
            <p:nvPr/>
          </p:nvSpPr>
          <p:spPr>
            <a:xfrm>
              <a:off x="8563080" y="135522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47" name="Group 46">
            <a:extLst>
              <a:ext uri="{FF2B5EF4-FFF2-40B4-BE49-F238E27FC236}">
                <a16:creationId xmlns:a16="http://schemas.microsoft.com/office/drawing/2014/main" id="{5F20727C-D5A9-4A7B-8997-C1E063CA08A7}"/>
              </a:ext>
            </a:extLst>
          </p:cNvPr>
          <p:cNvGrpSpPr/>
          <p:nvPr/>
        </p:nvGrpSpPr>
        <p:grpSpPr>
          <a:xfrm rot="16200000">
            <a:off x="2042638" y="4871660"/>
            <a:ext cx="1140560" cy="1722408"/>
            <a:chOff x="2324328" y="-1131166"/>
            <a:chExt cx="1140560" cy="1722408"/>
          </a:xfrm>
        </p:grpSpPr>
        <p:sp>
          <p:nvSpPr>
            <p:cNvPr id="48" name="Bevel 290">
              <a:extLst>
                <a:ext uri="{FF2B5EF4-FFF2-40B4-BE49-F238E27FC236}">
                  <a16:creationId xmlns:a16="http://schemas.microsoft.com/office/drawing/2014/main" id="{DD90D3F8-8346-46CF-AB9B-B83432A8BE41}"/>
                </a:ext>
              </a:extLst>
            </p:cNvPr>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9" name="Bevel 291">
              <a:extLst>
                <a:ext uri="{FF2B5EF4-FFF2-40B4-BE49-F238E27FC236}">
                  <a16:creationId xmlns:a16="http://schemas.microsoft.com/office/drawing/2014/main" id="{5A6FAE72-7EAE-479D-9D54-F727824ECF18}"/>
                </a:ext>
              </a:extLst>
            </p:cNvPr>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0" name="Bevel 292">
              <a:extLst>
                <a:ext uri="{FF2B5EF4-FFF2-40B4-BE49-F238E27FC236}">
                  <a16:creationId xmlns:a16="http://schemas.microsoft.com/office/drawing/2014/main" id="{3C55F1A4-36BC-4441-99F8-EC11B2DA4F3A}"/>
                </a:ext>
              </a:extLst>
            </p:cNvPr>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1" name="Bevel 293">
              <a:extLst>
                <a:ext uri="{FF2B5EF4-FFF2-40B4-BE49-F238E27FC236}">
                  <a16:creationId xmlns:a16="http://schemas.microsoft.com/office/drawing/2014/main" id="{318B1CE4-0CB7-48AC-86D3-701BF672B6CC}"/>
                </a:ext>
              </a:extLst>
            </p:cNvPr>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52" name="Group 51">
            <a:extLst>
              <a:ext uri="{FF2B5EF4-FFF2-40B4-BE49-F238E27FC236}">
                <a16:creationId xmlns:a16="http://schemas.microsoft.com/office/drawing/2014/main" id="{B9359EA1-893D-4FCB-8DBC-420D7BE505B1}"/>
              </a:ext>
            </a:extLst>
          </p:cNvPr>
          <p:cNvGrpSpPr/>
          <p:nvPr/>
        </p:nvGrpSpPr>
        <p:grpSpPr>
          <a:xfrm rot="10800000">
            <a:off x="4060406" y="4610094"/>
            <a:ext cx="1140560" cy="1710840"/>
            <a:chOff x="1259632" y="4643510"/>
            <a:chExt cx="1140560" cy="1710840"/>
          </a:xfrm>
        </p:grpSpPr>
        <p:sp>
          <p:nvSpPr>
            <p:cNvPr id="53" name="Bevel 295">
              <a:extLst>
                <a:ext uri="{FF2B5EF4-FFF2-40B4-BE49-F238E27FC236}">
                  <a16:creationId xmlns:a16="http://schemas.microsoft.com/office/drawing/2014/main" id="{4862E117-B9DD-429B-84DF-ABE7ECB7B005}"/>
                </a:ext>
              </a:extLst>
            </p:cNvPr>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4" name="Bevel 296">
              <a:extLst>
                <a:ext uri="{FF2B5EF4-FFF2-40B4-BE49-F238E27FC236}">
                  <a16:creationId xmlns:a16="http://schemas.microsoft.com/office/drawing/2014/main" id="{8697E54D-7D10-40BC-A021-DEEBAF45D5BE}"/>
                </a:ext>
              </a:extLst>
            </p:cNvPr>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5" name="Bevel 297">
              <a:extLst>
                <a:ext uri="{FF2B5EF4-FFF2-40B4-BE49-F238E27FC236}">
                  <a16:creationId xmlns:a16="http://schemas.microsoft.com/office/drawing/2014/main" id="{F84A743A-62FD-42DD-8177-85E493314CFA}"/>
                </a:ext>
              </a:extLst>
            </p:cNvPr>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6" name="Bevel 298">
              <a:extLst>
                <a:ext uri="{FF2B5EF4-FFF2-40B4-BE49-F238E27FC236}">
                  <a16:creationId xmlns:a16="http://schemas.microsoft.com/office/drawing/2014/main" id="{7BE3E0A3-3687-4437-AD48-64370FD7F87E}"/>
                </a:ext>
              </a:extLst>
            </p:cNvPr>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57" name="Group 56">
            <a:extLst>
              <a:ext uri="{FF2B5EF4-FFF2-40B4-BE49-F238E27FC236}">
                <a16:creationId xmlns:a16="http://schemas.microsoft.com/office/drawing/2014/main" id="{797126AB-7E43-4F33-AAD9-7B0E93B1A916}"/>
              </a:ext>
            </a:extLst>
          </p:cNvPr>
          <p:cNvGrpSpPr/>
          <p:nvPr/>
        </p:nvGrpSpPr>
        <p:grpSpPr>
          <a:xfrm>
            <a:off x="6938917" y="5174084"/>
            <a:ext cx="1140560" cy="1146310"/>
            <a:chOff x="8003440" y="5711690"/>
            <a:chExt cx="1140560" cy="1146310"/>
          </a:xfrm>
        </p:grpSpPr>
        <p:sp>
          <p:nvSpPr>
            <p:cNvPr id="58" name="Bevel 300">
              <a:extLst>
                <a:ext uri="{FF2B5EF4-FFF2-40B4-BE49-F238E27FC236}">
                  <a16:creationId xmlns:a16="http://schemas.microsoft.com/office/drawing/2014/main" id="{5FBBEF3A-8715-4160-9F96-E62AD344A670}"/>
                </a:ext>
              </a:extLst>
            </p:cNvPr>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9" name="Bevel 301">
              <a:extLst>
                <a:ext uri="{FF2B5EF4-FFF2-40B4-BE49-F238E27FC236}">
                  <a16:creationId xmlns:a16="http://schemas.microsoft.com/office/drawing/2014/main" id="{2524328E-7FD0-4B74-ABF7-7B18E5A4B12D}"/>
                </a:ext>
              </a:extLst>
            </p:cNvPr>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0" name="Bevel 302">
              <a:extLst>
                <a:ext uri="{FF2B5EF4-FFF2-40B4-BE49-F238E27FC236}">
                  <a16:creationId xmlns:a16="http://schemas.microsoft.com/office/drawing/2014/main" id="{3DDC0FB3-8234-4E2D-AF52-61B8A77F64BB}"/>
                </a:ext>
              </a:extLst>
            </p:cNvPr>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1" name="Bevel 303">
              <a:extLst>
                <a:ext uri="{FF2B5EF4-FFF2-40B4-BE49-F238E27FC236}">
                  <a16:creationId xmlns:a16="http://schemas.microsoft.com/office/drawing/2014/main" id="{91C2A579-2476-4AA3-BAA2-A9927FC1FEC8}"/>
                </a:ext>
              </a:extLst>
            </p:cNvPr>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62" name="Group 61">
            <a:extLst>
              <a:ext uri="{FF2B5EF4-FFF2-40B4-BE49-F238E27FC236}">
                <a16:creationId xmlns:a16="http://schemas.microsoft.com/office/drawing/2014/main" id="{4A7CAE52-BBB5-4889-B6BE-E23C085E0659}"/>
              </a:ext>
            </a:extLst>
          </p:cNvPr>
          <p:cNvGrpSpPr/>
          <p:nvPr/>
        </p:nvGrpSpPr>
        <p:grpSpPr>
          <a:xfrm>
            <a:off x="8063053" y="3451744"/>
            <a:ext cx="570280" cy="2286870"/>
            <a:chOff x="323528" y="1640368"/>
            <a:chExt cx="570280" cy="2286870"/>
          </a:xfrm>
        </p:grpSpPr>
        <p:sp>
          <p:nvSpPr>
            <p:cNvPr id="63" name="Bevel 305">
              <a:extLst>
                <a:ext uri="{FF2B5EF4-FFF2-40B4-BE49-F238E27FC236}">
                  <a16:creationId xmlns:a16="http://schemas.microsoft.com/office/drawing/2014/main" id="{C9B3EAC5-3281-4343-A331-7A84DCED8709}"/>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4" name="Bevel 306">
              <a:extLst>
                <a:ext uri="{FF2B5EF4-FFF2-40B4-BE49-F238E27FC236}">
                  <a16:creationId xmlns:a16="http://schemas.microsoft.com/office/drawing/2014/main" id="{4A0572B9-37C5-4224-BA31-BCFC32B9768D}"/>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5" name="Bevel 307">
              <a:extLst>
                <a:ext uri="{FF2B5EF4-FFF2-40B4-BE49-F238E27FC236}">
                  <a16:creationId xmlns:a16="http://schemas.microsoft.com/office/drawing/2014/main" id="{EC1B3047-6EE8-4E4E-B748-9FED8B2569C7}"/>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6" name="Bevel 308">
              <a:extLst>
                <a:ext uri="{FF2B5EF4-FFF2-40B4-BE49-F238E27FC236}">
                  <a16:creationId xmlns:a16="http://schemas.microsoft.com/office/drawing/2014/main" id="{59D3E2FC-0B69-4E09-877A-7E54F8A5DD80}"/>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67" name="Group 66">
            <a:extLst>
              <a:ext uri="{FF2B5EF4-FFF2-40B4-BE49-F238E27FC236}">
                <a16:creationId xmlns:a16="http://schemas.microsoft.com/office/drawing/2014/main" id="{9E996D7C-0D34-42F6-B45C-58777F8C7E3D}"/>
              </a:ext>
            </a:extLst>
          </p:cNvPr>
          <p:cNvGrpSpPr/>
          <p:nvPr/>
        </p:nvGrpSpPr>
        <p:grpSpPr>
          <a:xfrm rot="16200000">
            <a:off x="5491889" y="5459730"/>
            <a:ext cx="1140560" cy="1722408"/>
            <a:chOff x="2324328" y="-1131166"/>
            <a:chExt cx="1140560" cy="1722408"/>
          </a:xfrm>
        </p:grpSpPr>
        <p:sp>
          <p:nvSpPr>
            <p:cNvPr id="68" name="Bevel 310">
              <a:extLst>
                <a:ext uri="{FF2B5EF4-FFF2-40B4-BE49-F238E27FC236}">
                  <a16:creationId xmlns:a16="http://schemas.microsoft.com/office/drawing/2014/main" id="{BDDE93CD-A83A-449B-9FDD-EC42F74A7923}"/>
                </a:ext>
              </a:extLst>
            </p:cNvPr>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9" name="Bevel 311">
              <a:extLst>
                <a:ext uri="{FF2B5EF4-FFF2-40B4-BE49-F238E27FC236}">
                  <a16:creationId xmlns:a16="http://schemas.microsoft.com/office/drawing/2014/main" id="{CA195315-68CA-4B64-8BF9-16210929FE19}"/>
                </a:ext>
              </a:extLst>
            </p:cNvPr>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0" name="Bevel 312">
              <a:extLst>
                <a:ext uri="{FF2B5EF4-FFF2-40B4-BE49-F238E27FC236}">
                  <a16:creationId xmlns:a16="http://schemas.microsoft.com/office/drawing/2014/main" id="{7A659896-97CD-4A4D-967B-7C5C6103E627}"/>
                </a:ext>
              </a:extLst>
            </p:cNvPr>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1" name="Bevel 313">
              <a:extLst>
                <a:ext uri="{FF2B5EF4-FFF2-40B4-BE49-F238E27FC236}">
                  <a16:creationId xmlns:a16="http://schemas.microsoft.com/office/drawing/2014/main" id="{1C05D671-7109-410F-9315-180C47EBB486}"/>
                </a:ext>
              </a:extLst>
            </p:cNvPr>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72" name="Group 71">
            <a:extLst>
              <a:ext uri="{FF2B5EF4-FFF2-40B4-BE49-F238E27FC236}">
                <a16:creationId xmlns:a16="http://schemas.microsoft.com/office/drawing/2014/main" id="{C61254A4-CFF8-4D52-9AA8-63E37E8C74FB}"/>
              </a:ext>
            </a:extLst>
          </p:cNvPr>
          <p:cNvGrpSpPr/>
          <p:nvPr/>
        </p:nvGrpSpPr>
        <p:grpSpPr>
          <a:xfrm rot="16200000">
            <a:off x="3769515" y="5465514"/>
            <a:ext cx="1140560" cy="1710840"/>
            <a:chOff x="1259632" y="4643510"/>
            <a:chExt cx="1140560" cy="1710840"/>
          </a:xfrm>
        </p:grpSpPr>
        <p:sp>
          <p:nvSpPr>
            <p:cNvPr id="73" name="Bevel 315">
              <a:extLst>
                <a:ext uri="{FF2B5EF4-FFF2-40B4-BE49-F238E27FC236}">
                  <a16:creationId xmlns:a16="http://schemas.microsoft.com/office/drawing/2014/main" id="{E0D5DDB2-9138-43B7-9CEE-A6EA0C0317DA}"/>
                </a:ext>
              </a:extLst>
            </p:cNvPr>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4" name="Bevel 316">
              <a:extLst>
                <a:ext uri="{FF2B5EF4-FFF2-40B4-BE49-F238E27FC236}">
                  <a16:creationId xmlns:a16="http://schemas.microsoft.com/office/drawing/2014/main" id="{4AA298BA-4F2D-4FE2-B681-5FC7394C3BCE}"/>
                </a:ext>
              </a:extLst>
            </p:cNvPr>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5" name="Bevel 317">
              <a:extLst>
                <a:ext uri="{FF2B5EF4-FFF2-40B4-BE49-F238E27FC236}">
                  <a16:creationId xmlns:a16="http://schemas.microsoft.com/office/drawing/2014/main" id="{E42D6EB0-4BBD-4208-BBA3-41CE94901660}"/>
                </a:ext>
              </a:extLst>
            </p:cNvPr>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6" name="Bevel 318">
              <a:extLst>
                <a:ext uri="{FF2B5EF4-FFF2-40B4-BE49-F238E27FC236}">
                  <a16:creationId xmlns:a16="http://schemas.microsoft.com/office/drawing/2014/main" id="{E0C974A8-9136-46FB-BDD1-BAE257235DBC}"/>
                </a:ext>
              </a:extLst>
            </p:cNvPr>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77" name="Group 76">
            <a:extLst>
              <a:ext uri="{FF2B5EF4-FFF2-40B4-BE49-F238E27FC236}">
                <a16:creationId xmlns:a16="http://schemas.microsoft.com/office/drawing/2014/main" id="{D7AB84C4-B486-4A91-BF47-9C1063FFC565}"/>
              </a:ext>
            </a:extLst>
          </p:cNvPr>
          <p:cNvGrpSpPr/>
          <p:nvPr/>
        </p:nvGrpSpPr>
        <p:grpSpPr>
          <a:xfrm rot="16200000">
            <a:off x="2028756" y="5436638"/>
            <a:ext cx="570280" cy="2286870"/>
            <a:chOff x="323528" y="1640368"/>
            <a:chExt cx="570280" cy="2286870"/>
          </a:xfrm>
        </p:grpSpPr>
        <p:sp>
          <p:nvSpPr>
            <p:cNvPr id="78" name="Bevel 320">
              <a:extLst>
                <a:ext uri="{FF2B5EF4-FFF2-40B4-BE49-F238E27FC236}">
                  <a16:creationId xmlns:a16="http://schemas.microsoft.com/office/drawing/2014/main" id="{37BE17BF-634D-415B-8C5F-06559429C06E}"/>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9" name="Bevel 321">
              <a:extLst>
                <a:ext uri="{FF2B5EF4-FFF2-40B4-BE49-F238E27FC236}">
                  <a16:creationId xmlns:a16="http://schemas.microsoft.com/office/drawing/2014/main" id="{EBF3CD58-B8D4-4091-9667-A389AEDF1640}"/>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0" name="Bevel 322">
              <a:extLst>
                <a:ext uri="{FF2B5EF4-FFF2-40B4-BE49-F238E27FC236}">
                  <a16:creationId xmlns:a16="http://schemas.microsoft.com/office/drawing/2014/main" id="{7A2C1452-92B1-4868-8F2C-5549D4DB1159}"/>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1" name="Bevel 323">
              <a:extLst>
                <a:ext uri="{FF2B5EF4-FFF2-40B4-BE49-F238E27FC236}">
                  <a16:creationId xmlns:a16="http://schemas.microsoft.com/office/drawing/2014/main" id="{8D4F136E-1410-47B9-92A8-60688DF91DED}"/>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82" name="Group 81">
            <a:extLst>
              <a:ext uri="{FF2B5EF4-FFF2-40B4-BE49-F238E27FC236}">
                <a16:creationId xmlns:a16="http://schemas.microsoft.com/office/drawing/2014/main" id="{0A2CDC11-C416-47C8-8D3A-8BA1187EE603}"/>
              </a:ext>
            </a:extLst>
          </p:cNvPr>
          <p:cNvGrpSpPr/>
          <p:nvPr/>
        </p:nvGrpSpPr>
        <p:grpSpPr>
          <a:xfrm>
            <a:off x="6341927" y="4592304"/>
            <a:ext cx="1140560" cy="1710840"/>
            <a:chOff x="1259632" y="4643510"/>
            <a:chExt cx="1140560" cy="1710840"/>
          </a:xfrm>
        </p:grpSpPr>
        <p:sp>
          <p:nvSpPr>
            <p:cNvPr id="83" name="Bevel 325">
              <a:extLst>
                <a:ext uri="{FF2B5EF4-FFF2-40B4-BE49-F238E27FC236}">
                  <a16:creationId xmlns:a16="http://schemas.microsoft.com/office/drawing/2014/main" id="{61018833-A753-4918-972B-E6A8E948F93D}"/>
                </a:ext>
              </a:extLst>
            </p:cNvPr>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4" name="Bevel 326">
              <a:extLst>
                <a:ext uri="{FF2B5EF4-FFF2-40B4-BE49-F238E27FC236}">
                  <a16:creationId xmlns:a16="http://schemas.microsoft.com/office/drawing/2014/main" id="{55C1E53A-77F1-4631-B395-5405B9F52EA8}"/>
                </a:ext>
              </a:extLst>
            </p:cNvPr>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5" name="Bevel 327">
              <a:extLst>
                <a:ext uri="{FF2B5EF4-FFF2-40B4-BE49-F238E27FC236}">
                  <a16:creationId xmlns:a16="http://schemas.microsoft.com/office/drawing/2014/main" id="{0A1E0743-8260-40F8-9C99-68769EB8EF8E}"/>
                </a:ext>
              </a:extLst>
            </p:cNvPr>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6" name="Bevel 328">
              <a:extLst>
                <a:ext uri="{FF2B5EF4-FFF2-40B4-BE49-F238E27FC236}">
                  <a16:creationId xmlns:a16="http://schemas.microsoft.com/office/drawing/2014/main" id="{682C79FA-9EAE-4851-B579-146990EBCFEA}"/>
                </a:ext>
              </a:extLst>
            </p:cNvPr>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87" name="Group 86">
            <a:extLst>
              <a:ext uri="{FF2B5EF4-FFF2-40B4-BE49-F238E27FC236}">
                <a16:creationId xmlns:a16="http://schemas.microsoft.com/office/drawing/2014/main" id="{D595C5BB-EDE2-4630-82B0-C57B3E396FB3}"/>
              </a:ext>
            </a:extLst>
          </p:cNvPr>
          <p:cNvGrpSpPr/>
          <p:nvPr/>
        </p:nvGrpSpPr>
        <p:grpSpPr>
          <a:xfrm>
            <a:off x="6922493" y="3420770"/>
            <a:ext cx="1140560" cy="1716590"/>
            <a:chOff x="7656408" y="2363048"/>
            <a:chExt cx="1140560" cy="1716590"/>
          </a:xfrm>
        </p:grpSpPr>
        <p:sp>
          <p:nvSpPr>
            <p:cNvPr id="88" name="Bevel 330">
              <a:extLst>
                <a:ext uri="{FF2B5EF4-FFF2-40B4-BE49-F238E27FC236}">
                  <a16:creationId xmlns:a16="http://schemas.microsoft.com/office/drawing/2014/main" id="{FDFF6000-5D4D-4772-BD48-BDE53EA33BDE}"/>
                </a:ext>
              </a:extLst>
            </p:cNvPr>
            <p:cNvSpPr/>
            <p:nvPr/>
          </p:nvSpPr>
          <p:spPr>
            <a:xfrm>
              <a:off x="765640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9" name="Bevel 331">
              <a:extLst>
                <a:ext uri="{FF2B5EF4-FFF2-40B4-BE49-F238E27FC236}">
                  <a16:creationId xmlns:a16="http://schemas.microsoft.com/office/drawing/2014/main" id="{1FB327E8-D601-4DAC-9DC0-1FA47751BB7B}"/>
                </a:ext>
              </a:extLst>
            </p:cNvPr>
            <p:cNvSpPr/>
            <p:nvPr/>
          </p:nvSpPr>
          <p:spPr>
            <a:xfrm>
              <a:off x="7656408" y="236304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0" name="Bevel 332">
              <a:extLst>
                <a:ext uri="{FF2B5EF4-FFF2-40B4-BE49-F238E27FC236}">
                  <a16:creationId xmlns:a16="http://schemas.microsoft.com/office/drawing/2014/main" id="{BFB958E1-7597-4DB0-A20F-117879B4AC2B}"/>
                </a:ext>
              </a:extLst>
            </p:cNvPr>
            <p:cNvSpPr/>
            <p:nvPr/>
          </p:nvSpPr>
          <p:spPr>
            <a:xfrm>
              <a:off x="822668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1" name="Bevel 333">
              <a:extLst>
                <a:ext uri="{FF2B5EF4-FFF2-40B4-BE49-F238E27FC236}">
                  <a16:creationId xmlns:a16="http://schemas.microsoft.com/office/drawing/2014/main" id="{1D9D8C96-DED5-4F2E-B287-78A0D032AC1A}"/>
                </a:ext>
              </a:extLst>
            </p:cNvPr>
            <p:cNvSpPr/>
            <p:nvPr/>
          </p:nvSpPr>
          <p:spPr>
            <a:xfrm>
              <a:off x="8226688" y="350935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92" name="Group 91">
            <a:extLst>
              <a:ext uri="{FF2B5EF4-FFF2-40B4-BE49-F238E27FC236}">
                <a16:creationId xmlns:a16="http://schemas.microsoft.com/office/drawing/2014/main" id="{CD1054F9-24E9-4C34-ACF8-3EF5C4B014C0}"/>
              </a:ext>
            </a:extLst>
          </p:cNvPr>
          <p:cNvGrpSpPr/>
          <p:nvPr/>
        </p:nvGrpSpPr>
        <p:grpSpPr>
          <a:xfrm>
            <a:off x="1187902" y="4550758"/>
            <a:ext cx="1140560" cy="1710840"/>
            <a:chOff x="3342080" y="4313306"/>
            <a:chExt cx="1140560" cy="1710840"/>
          </a:xfrm>
        </p:grpSpPr>
        <p:sp>
          <p:nvSpPr>
            <p:cNvPr id="93" name="Bevel 335">
              <a:extLst>
                <a:ext uri="{FF2B5EF4-FFF2-40B4-BE49-F238E27FC236}">
                  <a16:creationId xmlns:a16="http://schemas.microsoft.com/office/drawing/2014/main" id="{DAD2EA95-4D42-4420-B6F4-1193A672ADBA}"/>
                </a:ext>
              </a:extLst>
            </p:cNvPr>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4" name="Bevel 336">
              <a:extLst>
                <a:ext uri="{FF2B5EF4-FFF2-40B4-BE49-F238E27FC236}">
                  <a16:creationId xmlns:a16="http://schemas.microsoft.com/office/drawing/2014/main" id="{485A4CD1-E793-44E4-B37A-2EAFFB3C1ABC}"/>
                </a:ext>
              </a:extLst>
            </p:cNvPr>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5" name="Bevel 337">
              <a:extLst>
                <a:ext uri="{FF2B5EF4-FFF2-40B4-BE49-F238E27FC236}">
                  <a16:creationId xmlns:a16="http://schemas.microsoft.com/office/drawing/2014/main" id="{C606E63B-68B0-4CE9-9192-3BF5711185E4}"/>
                </a:ext>
              </a:extLst>
            </p:cNvPr>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6" name="Bevel 338">
              <a:extLst>
                <a:ext uri="{FF2B5EF4-FFF2-40B4-BE49-F238E27FC236}">
                  <a16:creationId xmlns:a16="http://schemas.microsoft.com/office/drawing/2014/main" id="{23993C50-9FAA-430F-8EE0-A8D94C3D82F5}"/>
                </a:ext>
              </a:extLst>
            </p:cNvPr>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97" name="Group 96">
            <a:extLst>
              <a:ext uri="{FF2B5EF4-FFF2-40B4-BE49-F238E27FC236}">
                <a16:creationId xmlns:a16="http://schemas.microsoft.com/office/drawing/2014/main" id="{F60DF486-EBF9-457E-9668-B441AD5C57DF}"/>
              </a:ext>
            </a:extLst>
          </p:cNvPr>
          <p:cNvGrpSpPr/>
          <p:nvPr/>
        </p:nvGrpSpPr>
        <p:grpSpPr>
          <a:xfrm>
            <a:off x="3490126" y="4613802"/>
            <a:ext cx="1140560" cy="1146310"/>
            <a:chOff x="8003440" y="5711690"/>
            <a:chExt cx="1140560" cy="1146310"/>
          </a:xfrm>
        </p:grpSpPr>
        <p:sp>
          <p:nvSpPr>
            <p:cNvPr id="98" name="Bevel 340">
              <a:extLst>
                <a:ext uri="{FF2B5EF4-FFF2-40B4-BE49-F238E27FC236}">
                  <a16:creationId xmlns:a16="http://schemas.microsoft.com/office/drawing/2014/main" id="{7BE07E33-103E-4F54-851D-1558180058D4}"/>
                </a:ext>
              </a:extLst>
            </p:cNvPr>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9" name="Bevel 341">
              <a:extLst>
                <a:ext uri="{FF2B5EF4-FFF2-40B4-BE49-F238E27FC236}">
                  <a16:creationId xmlns:a16="http://schemas.microsoft.com/office/drawing/2014/main" id="{7AE73C2C-2FC7-4FEB-8357-61758BAA3D87}"/>
                </a:ext>
              </a:extLst>
            </p:cNvPr>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0" name="Bevel 342">
              <a:extLst>
                <a:ext uri="{FF2B5EF4-FFF2-40B4-BE49-F238E27FC236}">
                  <a16:creationId xmlns:a16="http://schemas.microsoft.com/office/drawing/2014/main" id="{016DB5D7-C574-415F-93CE-CA95C4CC4A22}"/>
                </a:ext>
              </a:extLst>
            </p:cNvPr>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1" name="Bevel 343">
              <a:extLst>
                <a:ext uri="{FF2B5EF4-FFF2-40B4-BE49-F238E27FC236}">
                  <a16:creationId xmlns:a16="http://schemas.microsoft.com/office/drawing/2014/main" id="{73ECD088-C497-4FD6-BE1B-CA04998352CC}"/>
                </a:ext>
              </a:extLst>
            </p:cNvPr>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02" name="Group 101">
            <a:extLst>
              <a:ext uri="{FF2B5EF4-FFF2-40B4-BE49-F238E27FC236}">
                <a16:creationId xmlns:a16="http://schemas.microsoft.com/office/drawing/2014/main" id="{EDC2D01E-E3BD-4E79-9918-F35F812BBC15}"/>
              </a:ext>
            </a:extLst>
          </p:cNvPr>
          <p:cNvGrpSpPr/>
          <p:nvPr/>
        </p:nvGrpSpPr>
        <p:grpSpPr>
          <a:xfrm>
            <a:off x="2327812" y="3981508"/>
            <a:ext cx="1140560" cy="1716590"/>
            <a:chOff x="7656408" y="2363048"/>
            <a:chExt cx="1140560" cy="1716590"/>
          </a:xfrm>
        </p:grpSpPr>
        <p:sp>
          <p:nvSpPr>
            <p:cNvPr id="103" name="Bevel 345">
              <a:extLst>
                <a:ext uri="{FF2B5EF4-FFF2-40B4-BE49-F238E27FC236}">
                  <a16:creationId xmlns:a16="http://schemas.microsoft.com/office/drawing/2014/main" id="{459BA195-C34C-47A5-BC15-0E1C251E274C}"/>
                </a:ext>
              </a:extLst>
            </p:cNvPr>
            <p:cNvSpPr/>
            <p:nvPr/>
          </p:nvSpPr>
          <p:spPr>
            <a:xfrm>
              <a:off x="765640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4" name="Bevel 346">
              <a:extLst>
                <a:ext uri="{FF2B5EF4-FFF2-40B4-BE49-F238E27FC236}">
                  <a16:creationId xmlns:a16="http://schemas.microsoft.com/office/drawing/2014/main" id="{FFB29FDB-AFF9-4613-8E9E-1B6E9CB69218}"/>
                </a:ext>
              </a:extLst>
            </p:cNvPr>
            <p:cNvSpPr/>
            <p:nvPr/>
          </p:nvSpPr>
          <p:spPr>
            <a:xfrm>
              <a:off x="7656408" y="236304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5" name="Bevel 347">
              <a:extLst>
                <a:ext uri="{FF2B5EF4-FFF2-40B4-BE49-F238E27FC236}">
                  <a16:creationId xmlns:a16="http://schemas.microsoft.com/office/drawing/2014/main" id="{76FD9568-F4E0-4508-8FEF-FA19EC573BBF}"/>
                </a:ext>
              </a:extLst>
            </p:cNvPr>
            <p:cNvSpPr/>
            <p:nvPr/>
          </p:nvSpPr>
          <p:spPr>
            <a:xfrm>
              <a:off x="822668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6" name="Bevel 348">
              <a:extLst>
                <a:ext uri="{FF2B5EF4-FFF2-40B4-BE49-F238E27FC236}">
                  <a16:creationId xmlns:a16="http://schemas.microsoft.com/office/drawing/2014/main" id="{1992DD6A-FFDF-4C74-AB37-9737CA6663E7}"/>
                </a:ext>
              </a:extLst>
            </p:cNvPr>
            <p:cNvSpPr/>
            <p:nvPr/>
          </p:nvSpPr>
          <p:spPr>
            <a:xfrm>
              <a:off x="8226688" y="350935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07" name="Group 106">
            <a:extLst>
              <a:ext uri="{FF2B5EF4-FFF2-40B4-BE49-F238E27FC236}">
                <a16:creationId xmlns:a16="http://schemas.microsoft.com/office/drawing/2014/main" id="{F8EFFEB7-9471-420B-B95B-D32271A5B2A2}"/>
              </a:ext>
            </a:extLst>
          </p:cNvPr>
          <p:cNvGrpSpPr/>
          <p:nvPr/>
        </p:nvGrpSpPr>
        <p:grpSpPr>
          <a:xfrm>
            <a:off x="1187252" y="2893505"/>
            <a:ext cx="570280" cy="2286870"/>
            <a:chOff x="323528" y="1640368"/>
            <a:chExt cx="570280" cy="2286870"/>
          </a:xfrm>
        </p:grpSpPr>
        <p:sp>
          <p:nvSpPr>
            <p:cNvPr id="108" name="Bevel 350">
              <a:extLst>
                <a:ext uri="{FF2B5EF4-FFF2-40B4-BE49-F238E27FC236}">
                  <a16:creationId xmlns:a16="http://schemas.microsoft.com/office/drawing/2014/main" id="{83D29056-6C9A-45AD-923F-80C4BBBEA26D}"/>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9" name="Bevel 351">
              <a:extLst>
                <a:ext uri="{FF2B5EF4-FFF2-40B4-BE49-F238E27FC236}">
                  <a16:creationId xmlns:a16="http://schemas.microsoft.com/office/drawing/2014/main" id="{E72C74EA-2E85-403B-A6F7-D92FD093CFB9}"/>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0" name="Bevel 352">
              <a:extLst>
                <a:ext uri="{FF2B5EF4-FFF2-40B4-BE49-F238E27FC236}">
                  <a16:creationId xmlns:a16="http://schemas.microsoft.com/office/drawing/2014/main" id="{3DC49E39-336B-483F-BB39-F8ECA051C46A}"/>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1" name="Bevel 353">
              <a:extLst>
                <a:ext uri="{FF2B5EF4-FFF2-40B4-BE49-F238E27FC236}">
                  <a16:creationId xmlns:a16="http://schemas.microsoft.com/office/drawing/2014/main" id="{39EDBBCE-7A3E-415E-9710-996CEDA7D84C}"/>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12" name="Group 111">
            <a:extLst>
              <a:ext uri="{FF2B5EF4-FFF2-40B4-BE49-F238E27FC236}">
                <a16:creationId xmlns:a16="http://schemas.microsoft.com/office/drawing/2014/main" id="{13BE71D6-A88F-4CE9-842C-15DE13FAF74F}"/>
              </a:ext>
            </a:extLst>
          </p:cNvPr>
          <p:cNvGrpSpPr/>
          <p:nvPr/>
        </p:nvGrpSpPr>
        <p:grpSpPr>
          <a:xfrm rot="5400000">
            <a:off x="4894691" y="3713914"/>
            <a:ext cx="1140560" cy="1722408"/>
            <a:chOff x="2324328" y="-1131166"/>
            <a:chExt cx="1140560" cy="1722408"/>
          </a:xfrm>
        </p:grpSpPr>
        <p:sp>
          <p:nvSpPr>
            <p:cNvPr id="113" name="Bevel 355">
              <a:extLst>
                <a:ext uri="{FF2B5EF4-FFF2-40B4-BE49-F238E27FC236}">
                  <a16:creationId xmlns:a16="http://schemas.microsoft.com/office/drawing/2014/main" id="{E9F699ED-B348-4652-9D07-FAA650F418C0}"/>
                </a:ext>
              </a:extLst>
            </p:cNvPr>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4" name="Bevel 356">
              <a:extLst>
                <a:ext uri="{FF2B5EF4-FFF2-40B4-BE49-F238E27FC236}">
                  <a16:creationId xmlns:a16="http://schemas.microsoft.com/office/drawing/2014/main" id="{DDB1A624-585D-4EC9-AD4C-D31EEA05A296}"/>
                </a:ext>
              </a:extLst>
            </p:cNvPr>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5" name="Bevel 357">
              <a:extLst>
                <a:ext uri="{FF2B5EF4-FFF2-40B4-BE49-F238E27FC236}">
                  <a16:creationId xmlns:a16="http://schemas.microsoft.com/office/drawing/2014/main" id="{58D7D77A-8492-42FF-8561-D1081991D674}"/>
                </a:ext>
              </a:extLst>
            </p:cNvPr>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6" name="Bevel 358">
              <a:extLst>
                <a:ext uri="{FF2B5EF4-FFF2-40B4-BE49-F238E27FC236}">
                  <a16:creationId xmlns:a16="http://schemas.microsoft.com/office/drawing/2014/main" id="{072E1B47-993B-469C-9C37-1E2B62E6780D}"/>
                </a:ext>
              </a:extLst>
            </p:cNvPr>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17" name="Group 116">
            <a:extLst>
              <a:ext uri="{FF2B5EF4-FFF2-40B4-BE49-F238E27FC236}">
                <a16:creationId xmlns:a16="http://schemas.microsoft.com/office/drawing/2014/main" id="{D80C736F-A863-4334-8DBD-8D431924C79E}"/>
              </a:ext>
            </a:extLst>
          </p:cNvPr>
          <p:cNvGrpSpPr/>
          <p:nvPr/>
        </p:nvGrpSpPr>
        <p:grpSpPr>
          <a:xfrm rot="5400000">
            <a:off x="3168060" y="3126088"/>
            <a:ext cx="1140560" cy="1710840"/>
            <a:chOff x="7992800" y="214662"/>
            <a:chExt cx="1140560" cy="1710840"/>
          </a:xfrm>
        </p:grpSpPr>
        <p:sp>
          <p:nvSpPr>
            <p:cNvPr id="118" name="Bevel 360">
              <a:extLst>
                <a:ext uri="{FF2B5EF4-FFF2-40B4-BE49-F238E27FC236}">
                  <a16:creationId xmlns:a16="http://schemas.microsoft.com/office/drawing/2014/main" id="{337C4EEE-0245-42F0-8301-0B22AD36AF54}"/>
                </a:ext>
              </a:extLst>
            </p:cNvPr>
            <p:cNvSpPr/>
            <p:nvPr/>
          </p:nvSpPr>
          <p:spPr>
            <a:xfrm>
              <a:off x="856308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9" name="Bevel 361">
              <a:extLst>
                <a:ext uri="{FF2B5EF4-FFF2-40B4-BE49-F238E27FC236}">
                  <a16:creationId xmlns:a16="http://schemas.microsoft.com/office/drawing/2014/main" id="{22BDD4C5-1C12-460F-8917-C90B79979341}"/>
                </a:ext>
              </a:extLst>
            </p:cNvPr>
            <p:cNvSpPr/>
            <p:nvPr/>
          </p:nvSpPr>
          <p:spPr>
            <a:xfrm>
              <a:off x="799280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0" name="Bevel 362">
              <a:extLst>
                <a:ext uri="{FF2B5EF4-FFF2-40B4-BE49-F238E27FC236}">
                  <a16:creationId xmlns:a16="http://schemas.microsoft.com/office/drawing/2014/main" id="{1A68D2C5-18AA-4CFC-A869-D43A9ED67C5C}"/>
                </a:ext>
              </a:extLst>
            </p:cNvPr>
            <p:cNvSpPr/>
            <p:nvPr/>
          </p:nvSpPr>
          <p:spPr>
            <a:xfrm>
              <a:off x="8563080" y="77919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1" name="Bevel 363">
              <a:extLst>
                <a:ext uri="{FF2B5EF4-FFF2-40B4-BE49-F238E27FC236}">
                  <a16:creationId xmlns:a16="http://schemas.microsoft.com/office/drawing/2014/main" id="{67467F81-A914-4CDC-8CE7-67D290D47D6B}"/>
                </a:ext>
              </a:extLst>
            </p:cNvPr>
            <p:cNvSpPr/>
            <p:nvPr/>
          </p:nvSpPr>
          <p:spPr>
            <a:xfrm>
              <a:off x="8563080" y="135522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22" name="Group 121">
            <a:extLst>
              <a:ext uri="{FF2B5EF4-FFF2-40B4-BE49-F238E27FC236}">
                <a16:creationId xmlns:a16="http://schemas.microsoft.com/office/drawing/2014/main" id="{58BAEB3A-F93E-4514-88FC-A8787A0435CE}"/>
              </a:ext>
            </a:extLst>
          </p:cNvPr>
          <p:cNvGrpSpPr/>
          <p:nvPr/>
        </p:nvGrpSpPr>
        <p:grpSpPr>
          <a:xfrm>
            <a:off x="5750077" y="2864312"/>
            <a:ext cx="1140560" cy="1716590"/>
            <a:chOff x="7656408" y="2363048"/>
            <a:chExt cx="1140560" cy="1716590"/>
          </a:xfrm>
        </p:grpSpPr>
        <p:sp>
          <p:nvSpPr>
            <p:cNvPr id="123" name="Bevel 365">
              <a:extLst>
                <a:ext uri="{FF2B5EF4-FFF2-40B4-BE49-F238E27FC236}">
                  <a16:creationId xmlns:a16="http://schemas.microsoft.com/office/drawing/2014/main" id="{C5F02C02-7E51-456F-AF52-67DFC42DFCF7}"/>
                </a:ext>
              </a:extLst>
            </p:cNvPr>
            <p:cNvSpPr/>
            <p:nvPr/>
          </p:nvSpPr>
          <p:spPr>
            <a:xfrm>
              <a:off x="765640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4" name="Bevel 366">
              <a:extLst>
                <a:ext uri="{FF2B5EF4-FFF2-40B4-BE49-F238E27FC236}">
                  <a16:creationId xmlns:a16="http://schemas.microsoft.com/office/drawing/2014/main" id="{1EB24CCB-D317-4103-BCE6-E1235108F4DC}"/>
                </a:ext>
              </a:extLst>
            </p:cNvPr>
            <p:cNvSpPr/>
            <p:nvPr/>
          </p:nvSpPr>
          <p:spPr>
            <a:xfrm>
              <a:off x="7656408" y="236304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5" name="Bevel 367">
              <a:extLst>
                <a:ext uri="{FF2B5EF4-FFF2-40B4-BE49-F238E27FC236}">
                  <a16:creationId xmlns:a16="http://schemas.microsoft.com/office/drawing/2014/main" id="{9B5062C0-F5C1-4104-801B-23C6D0D61075}"/>
                </a:ext>
              </a:extLst>
            </p:cNvPr>
            <p:cNvSpPr/>
            <p:nvPr/>
          </p:nvSpPr>
          <p:spPr>
            <a:xfrm>
              <a:off x="822668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6" name="Bevel 368">
              <a:extLst>
                <a:ext uri="{FF2B5EF4-FFF2-40B4-BE49-F238E27FC236}">
                  <a16:creationId xmlns:a16="http://schemas.microsoft.com/office/drawing/2014/main" id="{9A82FB9D-8E76-4564-BDF8-D858CAD7101C}"/>
                </a:ext>
              </a:extLst>
            </p:cNvPr>
            <p:cNvSpPr/>
            <p:nvPr/>
          </p:nvSpPr>
          <p:spPr>
            <a:xfrm>
              <a:off x="8226688" y="350935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27" name="Group 126">
            <a:extLst>
              <a:ext uri="{FF2B5EF4-FFF2-40B4-BE49-F238E27FC236}">
                <a16:creationId xmlns:a16="http://schemas.microsoft.com/office/drawing/2014/main" id="{9B824ED3-6F8C-47E8-A9E0-4711B026D3EA}"/>
              </a:ext>
            </a:extLst>
          </p:cNvPr>
          <p:cNvGrpSpPr/>
          <p:nvPr/>
        </p:nvGrpSpPr>
        <p:grpSpPr>
          <a:xfrm>
            <a:off x="1751714" y="2264918"/>
            <a:ext cx="570280" cy="2286870"/>
            <a:chOff x="323528" y="1640368"/>
            <a:chExt cx="570280" cy="2286870"/>
          </a:xfrm>
        </p:grpSpPr>
        <p:sp>
          <p:nvSpPr>
            <p:cNvPr id="128" name="Bevel 370">
              <a:extLst>
                <a:ext uri="{FF2B5EF4-FFF2-40B4-BE49-F238E27FC236}">
                  <a16:creationId xmlns:a16="http://schemas.microsoft.com/office/drawing/2014/main" id="{9E29FF82-404B-41C5-93A6-B2BDF686EAFC}"/>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9" name="Bevel 371">
              <a:extLst>
                <a:ext uri="{FF2B5EF4-FFF2-40B4-BE49-F238E27FC236}">
                  <a16:creationId xmlns:a16="http://schemas.microsoft.com/office/drawing/2014/main" id="{413D00BF-0AF4-443A-8AD4-1AEC6F1DBBA1}"/>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0" name="Bevel 372">
              <a:extLst>
                <a:ext uri="{FF2B5EF4-FFF2-40B4-BE49-F238E27FC236}">
                  <a16:creationId xmlns:a16="http://schemas.microsoft.com/office/drawing/2014/main" id="{2C4E5E0C-9BB0-47DB-8CFD-BF812164394D}"/>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1" name="Bevel 373">
              <a:extLst>
                <a:ext uri="{FF2B5EF4-FFF2-40B4-BE49-F238E27FC236}">
                  <a16:creationId xmlns:a16="http://schemas.microsoft.com/office/drawing/2014/main" id="{5E172113-ECCA-4EC5-9113-CBB1AE392801}"/>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32" name="Group 131">
            <a:extLst>
              <a:ext uri="{FF2B5EF4-FFF2-40B4-BE49-F238E27FC236}">
                <a16:creationId xmlns:a16="http://schemas.microsoft.com/office/drawing/2014/main" id="{0D2B4554-9CB7-4AA1-BC3F-64943EC12F4F}"/>
              </a:ext>
            </a:extLst>
          </p:cNvPr>
          <p:cNvGrpSpPr/>
          <p:nvPr/>
        </p:nvGrpSpPr>
        <p:grpSpPr>
          <a:xfrm rot="16200000">
            <a:off x="2597780" y="2532158"/>
            <a:ext cx="1140560" cy="1710840"/>
            <a:chOff x="1259632" y="4643510"/>
            <a:chExt cx="1140560" cy="1710840"/>
          </a:xfrm>
        </p:grpSpPr>
        <p:sp>
          <p:nvSpPr>
            <p:cNvPr id="133" name="Bevel 375">
              <a:extLst>
                <a:ext uri="{FF2B5EF4-FFF2-40B4-BE49-F238E27FC236}">
                  <a16:creationId xmlns:a16="http://schemas.microsoft.com/office/drawing/2014/main" id="{3C1BC2C2-9721-41D7-A67A-9D67C1B822C2}"/>
                </a:ext>
              </a:extLst>
            </p:cNvPr>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4" name="Bevel 376">
              <a:extLst>
                <a:ext uri="{FF2B5EF4-FFF2-40B4-BE49-F238E27FC236}">
                  <a16:creationId xmlns:a16="http://schemas.microsoft.com/office/drawing/2014/main" id="{09DEA5F4-7168-4902-BA78-1560407C6E5F}"/>
                </a:ext>
              </a:extLst>
            </p:cNvPr>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5" name="Bevel 377">
              <a:extLst>
                <a:ext uri="{FF2B5EF4-FFF2-40B4-BE49-F238E27FC236}">
                  <a16:creationId xmlns:a16="http://schemas.microsoft.com/office/drawing/2014/main" id="{50FE6254-C90F-468D-82DE-98F52C3F8D96}"/>
                </a:ext>
              </a:extLst>
            </p:cNvPr>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6" name="Bevel 378">
              <a:extLst>
                <a:ext uri="{FF2B5EF4-FFF2-40B4-BE49-F238E27FC236}">
                  <a16:creationId xmlns:a16="http://schemas.microsoft.com/office/drawing/2014/main" id="{E5A77012-AE61-4B81-BFA8-8E52A877F68B}"/>
                </a:ext>
              </a:extLst>
            </p:cNvPr>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37" name="Group 136">
            <a:extLst>
              <a:ext uri="{FF2B5EF4-FFF2-40B4-BE49-F238E27FC236}">
                <a16:creationId xmlns:a16="http://schemas.microsoft.com/office/drawing/2014/main" id="{2BAAAE62-7B43-4429-83D0-C3A67ED7B5C4}"/>
              </a:ext>
            </a:extLst>
          </p:cNvPr>
          <p:cNvGrpSpPr/>
          <p:nvPr/>
        </p:nvGrpSpPr>
        <p:grpSpPr>
          <a:xfrm rot="5400000">
            <a:off x="4336958" y="2550058"/>
            <a:ext cx="1140560" cy="1710840"/>
            <a:chOff x="3342080" y="4313306"/>
            <a:chExt cx="1140560" cy="1710840"/>
          </a:xfrm>
        </p:grpSpPr>
        <p:sp>
          <p:nvSpPr>
            <p:cNvPr id="138" name="Bevel 380">
              <a:extLst>
                <a:ext uri="{FF2B5EF4-FFF2-40B4-BE49-F238E27FC236}">
                  <a16:creationId xmlns:a16="http://schemas.microsoft.com/office/drawing/2014/main" id="{409A629C-CFAB-4A07-BD39-EA6CF639FC87}"/>
                </a:ext>
              </a:extLst>
            </p:cNvPr>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 name="Bevel 381">
              <a:extLst>
                <a:ext uri="{FF2B5EF4-FFF2-40B4-BE49-F238E27FC236}">
                  <a16:creationId xmlns:a16="http://schemas.microsoft.com/office/drawing/2014/main" id="{DBFEE94C-4826-423B-8F52-01709689D537}"/>
                </a:ext>
              </a:extLst>
            </p:cNvPr>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 name="Bevel 382">
              <a:extLst>
                <a:ext uri="{FF2B5EF4-FFF2-40B4-BE49-F238E27FC236}">
                  <a16:creationId xmlns:a16="http://schemas.microsoft.com/office/drawing/2014/main" id="{A2869CF1-9C6F-4561-873B-FA39FE3ADDD1}"/>
                </a:ext>
              </a:extLst>
            </p:cNvPr>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1" name="Bevel 383">
              <a:extLst>
                <a:ext uri="{FF2B5EF4-FFF2-40B4-BE49-F238E27FC236}">
                  <a16:creationId xmlns:a16="http://schemas.microsoft.com/office/drawing/2014/main" id="{7AA26F6F-DD6C-44C6-AE21-DF6F3EA43820}"/>
                </a:ext>
              </a:extLst>
            </p:cNvPr>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42" name="Group 141">
            <a:extLst>
              <a:ext uri="{FF2B5EF4-FFF2-40B4-BE49-F238E27FC236}">
                <a16:creationId xmlns:a16="http://schemas.microsoft.com/office/drawing/2014/main" id="{3BF490DC-4AEE-4AC0-877A-4D3C97C661CF}"/>
              </a:ext>
            </a:extLst>
          </p:cNvPr>
          <p:cNvGrpSpPr/>
          <p:nvPr/>
        </p:nvGrpSpPr>
        <p:grpSpPr>
          <a:xfrm rot="5400000">
            <a:off x="7218273" y="2573388"/>
            <a:ext cx="1140560" cy="1722408"/>
            <a:chOff x="2324328" y="-1131166"/>
            <a:chExt cx="1140560" cy="1722408"/>
          </a:xfrm>
        </p:grpSpPr>
        <p:sp>
          <p:nvSpPr>
            <p:cNvPr id="143" name="Bevel 385">
              <a:extLst>
                <a:ext uri="{FF2B5EF4-FFF2-40B4-BE49-F238E27FC236}">
                  <a16:creationId xmlns:a16="http://schemas.microsoft.com/office/drawing/2014/main" id="{5685F82A-482E-4F83-A3B0-5CB85B5EC70C}"/>
                </a:ext>
              </a:extLst>
            </p:cNvPr>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4" name="Bevel 386">
              <a:extLst>
                <a:ext uri="{FF2B5EF4-FFF2-40B4-BE49-F238E27FC236}">
                  <a16:creationId xmlns:a16="http://schemas.microsoft.com/office/drawing/2014/main" id="{AB92E058-5E80-496E-87EB-0CE6BBFD61A7}"/>
                </a:ext>
              </a:extLst>
            </p:cNvPr>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5" name="Bevel 387">
              <a:extLst>
                <a:ext uri="{FF2B5EF4-FFF2-40B4-BE49-F238E27FC236}">
                  <a16:creationId xmlns:a16="http://schemas.microsoft.com/office/drawing/2014/main" id="{F8C53554-CBA1-4D97-AE0C-285955A8B171}"/>
                </a:ext>
              </a:extLst>
            </p:cNvPr>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6" name="Bevel 388">
              <a:extLst>
                <a:ext uri="{FF2B5EF4-FFF2-40B4-BE49-F238E27FC236}">
                  <a16:creationId xmlns:a16="http://schemas.microsoft.com/office/drawing/2014/main" id="{AE38004D-9151-4D8F-A66D-C900E06B8CA9}"/>
                </a:ext>
              </a:extLst>
            </p:cNvPr>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47" name="Group 146">
            <a:extLst>
              <a:ext uri="{FF2B5EF4-FFF2-40B4-BE49-F238E27FC236}">
                <a16:creationId xmlns:a16="http://schemas.microsoft.com/office/drawing/2014/main" id="{98B6C9BF-7115-4B45-9C66-0C9936B58A39}"/>
              </a:ext>
            </a:extLst>
          </p:cNvPr>
          <p:cNvGrpSpPr/>
          <p:nvPr/>
        </p:nvGrpSpPr>
        <p:grpSpPr>
          <a:xfrm rot="5400000">
            <a:off x="2576976" y="1961877"/>
            <a:ext cx="1140560" cy="1710840"/>
            <a:chOff x="3342080" y="4313306"/>
            <a:chExt cx="1140560" cy="1710840"/>
          </a:xfrm>
        </p:grpSpPr>
        <p:sp>
          <p:nvSpPr>
            <p:cNvPr id="148" name="Bevel 390">
              <a:extLst>
                <a:ext uri="{FF2B5EF4-FFF2-40B4-BE49-F238E27FC236}">
                  <a16:creationId xmlns:a16="http://schemas.microsoft.com/office/drawing/2014/main" id="{50C3471C-A9C7-4068-9AFA-D5167DEC23D3}"/>
                </a:ext>
              </a:extLst>
            </p:cNvPr>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9" name="Bevel 391">
              <a:extLst>
                <a:ext uri="{FF2B5EF4-FFF2-40B4-BE49-F238E27FC236}">
                  <a16:creationId xmlns:a16="http://schemas.microsoft.com/office/drawing/2014/main" id="{5D675892-C717-46B0-9583-405579904460}"/>
                </a:ext>
              </a:extLst>
            </p:cNvPr>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0" name="Bevel 392">
              <a:extLst>
                <a:ext uri="{FF2B5EF4-FFF2-40B4-BE49-F238E27FC236}">
                  <a16:creationId xmlns:a16="http://schemas.microsoft.com/office/drawing/2014/main" id="{A0E7A778-BD03-429D-9CB2-670A777E0A00}"/>
                </a:ext>
              </a:extLst>
            </p:cNvPr>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1" name="Bevel 393">
              <a:extLst>
                <a:ext uri="{FF2B5EF4-FFF2-40B4-BE49-F238E27FC236}">
                  <a16:creationId xmlns:a16="http://schemas.microsoft.com/office/drawing/2014/main" id="{A64FC9B5-7128-4FEB-81B4-2B71EE92C5A7}"/>
                </a:ext>
              </a:extLst>
            </p:cNvPr>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52" name="Group 151">
            <a:extLst>
              <a:ext uri="{FF2B5EF4-FFF2-40B4-BE49-F238E27FC236}">
                <a16:creationId xmlns:a16="http://schemas.microsoft.com/office/drawing/2014/main" id="{1EA8C24E-6263-4923-BAEF-112863FDB514}"/>
              </a:ext>
            </a:extLst>
          </p:cNvPr>
          <p:cNvGrpSpPr/>
          <p:nvPr/>
        </p:nvGrpSpPr>
        <p:grpSpPr>
          <a:xfrm>
            <a:off x="3468372" y="1661474"/>
            <a:ext cx="1140560" cy="1146310"/>
            <a:chOff x="8003440" y="5711690"/>
            <a:chExt cx="1140560" cy="1146310"/>
          </a:xfrm>
        </p:grpSpPr>
        <p:sp>
          <p:nvSpPr>
            <p:cNvPr id="153" name="Bevel 395">
              <a:extLst>
                <a:ext uri="{FF2B5EF4-FFF2-40B4-BE49-F238E27FC236}">
                  <a16:creationId xmlns:a16="http://schemas.microsoft.com/office/drawing/2014/main" id="{89AF3B1E-D858-4C55-A46E-1417D373AE5A}"/>
                </a:ext>
              </a:extLst>
            </p:cNvPr>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4" name="Bevel 396">
              <a:extLst>
                <a:ext uri="{FF2B5EF4-FFF2-40B4-BE49-F238E27FC236}">
                  <a16:creationId xmlns:a16="http://schemas.microsoft.com/office/drawing/2014/main" id="{A8D95E06-451A-423B-A925-9AB30DD9FB3E}"/>
                </a:ext>
              </a:extLst>
            </p:cNvPr>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5" name="Bevel 397">
              <a:extLst>
                <a:ext uri="{FF2B5EF4-FFF2-40B4-BE49-F238E27FC236}">
                  <a16:creationId xmlns:a16="http://schemas.microsoft.com/office/drawing/2014/main" id="{3A1D3444-BED3-4D04-A3CC-8145C65AA670}"/>
                </a:ext>
              </a:extLst>
            </p:cNvPr>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6" name="Bevel 398">
              <a:extLst>
                <a:ext uri="{FF2B5EF4-FFF2-40B4-BE49-F238E27FC236}">
                  <a16:creationId xmlns:a16="http://schemas.microsoft.com/office/drawing/2014/main" id="{5733551D-6503-4591-A5C1-339748A431FD}"/>
                </a:ext>
              </a:extLst>
            </p:cNvPr>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57" name="Group 156">
            <a:extLst>
              <a:ext uri="{FF2B5EF4-FFF2-40B4-BE49-F238E27FC236}">
                <a16:creationId xmlns:a16="http://schemas.microsoft.com/office/drawing/2014/main" id="{01DFE365-58E3-46A2-A118-B1934B96E418}"/>
              </a:ext>
            </a:extLst>
          </p:cNvPr>
          <p:cNvGrpSpPr/>
          <p:nvPr/>
        </p:nvGrpSpPr>
        <p:grpSpPr>
          <a:xfrm rot="16200000">
            <a:off x="7746057" y="1441209"/>
            <a:ext cx="570280" cy="2286870"/>
            <a:chOff x="323528" y="1640368"/>
            <a:chExt cx="570280" cy="2286870"/>
          </a:xfrm>
        </p:grpSpPr>
        <p:sp>
          <p:nvSpPr>
            <p:cNvPr id="158" name="Bevel 400">
              <a:extLst>
                <a:ext uri="{FF2B5EF4-FFF2-40B4-BE49-F238E27FC236}">
                  <a16:creationId xmlns:a16="http://schemas.microsoft.com/office/drawing/2014/main" id="{75138BE1-9FC1-4098-BD78-DA93B2A39729}"/>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9" name="Bevel 401">
              <a:extLst>
                <a:ext uri="{FF2B5EF4-FFF2-40B4-BE49-F238E27FC236}">
                  <a16:creationId xmlns:a16="http://schemas.microsoft.com/office/drawing/2014/main" id="{561EBA15-C4F9-4F69-803D-173042707AE7}"/>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0" name="Bevel 402">
              <a:extLst>
                <a:ext uri="{FF2B5EF4-FFF2-40B4-BE49-F238E27FC236}">
                  <a16:creationId xmlns:a16="http://schemas.microsoft.com/office/drawing/2014/main" id="{65C74870-353A-4147-BE2D-D78B88F986F8}"/>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1" name="Bevel 403">
              <a:extLst>
                <a:ext uri="{FF2B5EF4-FFF2-40B4-BE49-F238E27FC236}">
                  <a16:creationId xmlns:a16="http://schemas.microsoft.com/office/drawing/2014/main" id="{204F77A4-F860-4DD3-8496-7D00A6FC7751}"/>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62" name="Group 161">
            <a:extLst>
              <a:ext uri="{FF2B5EF4-FFF2-40B4-BE49-F238E27FC236}">
                <a16:creationId xmlns:a16="http://schemas.microsoft.com/office/drawing/2014/main" id="{10C2E614-07C7-46D4-8766-F5BE367A31F0}"/>
              </a:ext>
            </a:extLst>
          </p:cNvPr>
          <p:cNvGrpSpPr/>
          <p:nvPr/>
        </p:nvGrpSpPr>
        <p:grpSpPr>
          <a:xfrm>
            <a:off x="9130924" y="1664879"/>
            <a:ext cx="1140560" cy="1710840"/>
            <a:chOff x="3342080" y="4313306"/>
            <a:chExt cx="1140560" cy="1710840"/>
          </a:xfrm>
        </p:grpSpPr>
        <p:sp>
          <p:nvSpPr>
            <p:cNvPr id="163" name="Bevel 405">
              <a:extLst>
                <a:ext uri="{FF2B5EF4-FFF2-40B4-BE49-F238E27FC236}">
                  <a16:creationId xmlns:a16="http://schemas.microsoft.com/office/drawing/2014/main" id="{A3D6109C-51A1-43A7-868D-2D124F10F5EF}"/>
                </a:ext>
              </a:extLst>
            </p:cNvPr>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4" name="Bevel 406">
              <a:extLst>
                <a:ext uri="{FF2B5EF4-FFF2-40B4-BE49-F238E27FC236}">
                  <a16:creationId xmlns:a16="http://schemas.microsoft.com/office/drawing/2014/main" id="{33653F2E-2F01-4565-86A8-A5D8A641400A}"/>
                </a:ext>
              </a:extLst>
            </p:cNvPr>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5" name="Bevel 407">
              <a:extLst>
                <a:ext uri="{FF2B5EF4-FFF2-40B4-BE49-F238E27FC236}">
                  <a16:creationId xmlns:a16="http://schemas.microsoft.com/office/drawing/2014/main" id="{0C29836B-E55A-41DD-ACD8-CF4D3936073F}"/>
                </a:ext>
              </a:extLst>
            </p:cNvPr>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6" name="Bevel 408">
              <a:extLst>
                <a:ext uri="{FF2B5EF4-FFF2-40B4-BE49-F238E27FC236}">
                  <a16:creationId xmlns:a16="http://schemas.microsoft.com/office/drawing/2014/main" id="{FFDD6638-55DD-4CFE-AD4F-134BF1DEE9D7}"/>
                </a:ext>
              </a:extLst>
            </p:cNvPr>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67" name="Group 166">
            <a:extLst>
              <a:ext uri="{FF2B5EF4-FFF2-40B4-BE49-F238E27FC236}">
                <a16:creationId xmlns:a16="http://schemas.microsoft.com/office/drawing/2014/main" id="{6DEA9C8C-7CAB-4B2D-8179-00DB0AE24BB2}"/>
              </a:ext>
            </a:extLst>
          </p:cNvPr>
          <p:cNvGrpSpPr/>
          <p:nvPr/>
        </p:nvGrpSpPr>
        <p:grpSpPr>
          <a:xfrm>
            <a:off x="6317482" y="1176915"/>
            <a:ext cx="570280" cy="2286870"/>
            <a:chOff x="323528" y="1640368"/>
            <a:chExt cx="570280" cy="2286870"/>
          </a:xfrm>
        </p:grpSpPr>
        <p:sp>
          <p:nvSpPr>
            <p:cNvPr id="168" name="Bevel 410">
              <a:extLst>
                <a:ext uri="{FF2B5EF4-FFF2-40B4-BE49-F238E27FC236}">
                  <a16:creationId xmlns:a16="http://schemas.microsoft.com/office/drawing/2014/main" id="{AFA51998-0EED-489F-8AD5-E39B63D03EF0}"/>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9" name="Bevel 411">
              <a:extLst>
                <a:ext uri="{FF2B5EF4-FFF2-40B4-BE49-F238E27FC236}">
                  <a16:creationId xmlns:a16="http://schemas.microsoft.com/office/drawing/2014/main" id="{1FBC997B-5FD2-43FB-8446-C7D956D0FFA0}"/>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0" name="Bevel 412">
              <a:extLst>
                <a:ext uri="{FF2B5EF4-FFF2-40B4-BE49-F238E27FC236}">
                  <a16:creationId xmlns:a16="http://schemas.microsoft.com/office/drawing/2014/main" id="{B295E9E2-880E-4E38-89DA-AD17114D2A1D}"/>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1" name="Bevel 413">
              <a:extLst>
                <a:ext uri="{FF2B5EF4-FFF2-40B4-BE49-F238E27FC236}">
                  <a16:creationId xmlns:a16="http://schemas.microsoft.com/office/drawing/2014/main" id="{BF760C30-6668-423D-9F19-0D0D50949ACE}"/>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72" name="Group 171">
            <a:extLst>
              <a:ext uri="{FF2B5EF4-FFF2-40B4-BE49-F238E27FC236}">
                <a16:creationId xmlns:a16="http://schemas.microsoft.com/office/drawing/2014/main" id="{F212C2ED-1894-4F34-B7AC-61C882B1D632}"/>
              </a:ext>
            </a:extLst>
          </p:cNvPr>
          <p:cNvGrpSpPr/>
          <p:nvPr/>
        </p:nvGrpSpPr>
        <p:grpSpPr>
          <a:xfrm rot="5400000">
            <a:off x="4921610" y="1972122"/>
            <a:ext cx="1140560" cy="1722408"/>
            <a:chOff x="2324328" y="-1131166"/>
            <a:chExt cx="1140560" cy="1722408"/>
          </a:xfrm>
        </p:grpSpPr>
        <p:sp>
          <p:nvSpPr>
            <p:cNvPr id="173" name="Bevel 415">
              <a:extLst>
                <a:ext uri="{FF2B5EF4-FFF2-40B4-BE49-F238E27FC236}">
                  <a16:creationId xmlns:a16="http://schemas.microsoft.com/office/drawing/2014/main" id="{6394EB2A-09B5-41FE-967E-DD33BAAB2C99}"/>
                </a:ext>
              </a:extLst>
            </p:cNvPr>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4" name="Bevel 416">
              <a:extLst>
                <a:ext uri="{FF2B5EF4-FFF2-40B4-BE49-F238E27FC236}">
                  <a16:creationId xmlns:a16="http://schemas.microsoft.com/office/drawing/2014/main" id="{09E23913-853B-4236-8DBF-33BCE2B562F7}"/>
                </a:ext>
              </a:extLst>
            </p:cNvPr>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5" name="Bevel 417">
              <a:extLst>
                <a:ext uri="{FF2B5EF4-FFF2-40B4-BE49-F238E27FC236}">
                  <a16:creationId xmlns:a16="http://schemas.microsoft.com/office/drawing/2014/main" id="{75D74AAB-8E4F-4ECD-8318-841774AFAC9E}"/>
                </a:ext>
              </a:extLst>
            </p:cNvPr>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6" name="Bevel 418">
              <a:extLst>
                <a:ext uri="{FF2B5EF4-FFF2-40B4-BE49-F238E27FC236}">
                  <a16:creationId xmlns:a16="http://schemas.microsoft.com/office/drawing/2014/main" id="{1DA24E31-9E22-4298-89CC-FFAB8744189E}"/>
                </a:ext>
              </a:extLst>
            </p:cNvPr>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77" name="Group 176">
            <a:extLst>
              <a:ext uri="{FF2B5EF4-FFF2-40B4-BE49-F238E27FC236}">
                <a16:creationId xmlns:a16="http://schemas.microsoft.com/office/drawing/2014/main" id="{3B8709A9-9394-4E52-8B68-67CC139C30CD}"/>
              </a:ext>
            </a:extLst>
          </p:cNvPr>
          <p:cNvGrpSpPr/>
          <p:nvPr/>
        </p:nvGrpSpPr>
        <p:grpSpPr>
          <a:xfrm>
            <a:off x="1172775" y="1155872"/>
            <a:ext cx="1140560" cy="1710840"/>
            <a:chOff x="3342080" y="4313306"/>
            <a:chExt cx="1140560" cy="1710840"/>
          </a:xfrm>
        </p:grpSpPr>
        <p:sp>
          <p:nvSpPr>
            <p:cNvPr id="178" name="Bevel 420">
              <a:extLst>
                <a:ext uri="{FF2B5EF4-FFF2-40B4-BE49-F238E27FC236}">
                  <a16:creationId xmlns:a16="http://schemas.microsoft.com/office/drawing/2014/main" id="{BC3B527F-C534-4EDE-84F9-FE37ACCDBA73}"/>
                </a:ext>
              </a:extLst>
            </p:cNvPr>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9" name="Bevel 421">
              <a:extLst>
                <a:ext uri="{FF2B5EF4-FFF2-40B4-BE49-F238E27FC236}">
                  <a16:creationId xmlns:a16="http://schemas.microsoft.com/office/drawing/2014/main" id="{9EDF4315-1724-4DC5-8426-31BC88B86B0B}"/>
                </a:ext>
              </a:extLst>
            </p:cNvPr>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 name="Bevel 422">
              <a:extLst>
                <a:ext uri="{FF2B5EF4-FFF2-40B4-BE49-F238E27FC236}">
                  <a16:creationId xmlns:a16="http://schemas.microsoft.com/office/drawing/2014/main" id="{41BF8790-C700-4E7A-829A-2E7E5EAC7B0A}"/>
                </a:ext>
              </a:extLst>
            </p:cNvPr>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1" name="Bevel 423">
              <a:extLst>
                <a:ext uri="{FF2B5EF4-FFF2-40B4-BE49-F238E27FC236}">
                  <a16:creationId xmlns:a16="http://schemas.microsoft.com/office/drawing/2014/main" id="{9EE6BABD-E00F-4D9E-9A07-A9B31F57707D}"/>
                </a:ext>
              </a:extLst>
            </p:cNvPr>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82" name="Group 181">
            <a:extLst>
              <a:ext uri="{FF2B5EF4-FFF2-40B4-BE49-F238E27FC236}">
                <a16:creationId xmlns:a16="http://schemas.microsoft.com/office/drawing/2014/main" id="{874AB86B-9712-46DC-B0EB-84FCF736B5AA}"/>
              </a:ext>
            </a:extLst>
          </p:cNvPr>
          <p:cNvGrpSpPr/>
          <p:nvPr/>
        </p:nvGrpSpPr>
        <p:grpSpPr>
          <a:xfrm>
            <a:off x="2337997" y="1085410"/>
            <a:ext cx="1140560" cy="1146310"/>
            <a:chOff x="8003440" y="5711690"/>
            <a:chExt cx="1140560" cy="1146310"/>
          </a:xfrm>
        </p:grpSpPr>
        <p:sp>
          <p:nvSpPr>
            <p:cNvPr id="183" name="Bevel 425">
              <a:extLst>
                <a:ext uri="{FF2B5EF4-FFF2-40B4-BE49-F238E27FC236}">
                  <a16:creationId xmlns:a16="http://schemas.microsoft.com/office/drawing/2014/main" id="{48D724F2-1FB1-4998-9172-85E3EB24567B}"/>
                </a:ext>
              </a:extLst>
            </p:cNvPr>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4" name="Bevel 426">
              <a:extLst>
                <a:ext uri="{FF2B5EF4-FFF2-40B4-BE49-F238E27FC236}">
                  <a16:creationId xmlns:a16="http://schemas.microsoft.com/office/drawing/2014/main" id="{82E66CDD-2796-4D62-AC8D-D76F135A0869}"/>
                </a:ext>
              </a:extLst>
            </p:cNvPr>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5" name="Bevel 427">
              <a:extLst>
                <a:ext uri="{FF2B5EF4-FFF2-40B4-BE49-F238E27FC236}">
                  <a16:creationId xmlns:a16="http://schemas.microsoft.com/office/drawing/2014/main" id="{FEC9BC7B-3EE5-4126-AC10-E16A863B0E06}"/>
                </a:ext>
              </a:extLst>
            </p:cNvPr>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6" name="Bevel 428">
              <a:extLst>
                <a:ext uri="{FF2B5EF4-FFF2-40B4-BE49-F238E27FC236}">
                  <a16:creationId xmlns:a16="http://schemas.microsoft.com/office/drawing/2014/main" id="{6876FFF0-8A04-4C83-8BA7-D85F82CDB27E}"/>
                </a:ext>
              </a:extLst>
            </p:cNvPr>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87" name="Group 186">
            <a:extLst>
              <a:ext uri="{FF2B5EF4-FFF2-40B4-BE49-F238E27FC236}">
                <a16:creationId xmlns:a16="http://schemas.microsoft.com/office/drawing/2014/main" id="{7F0B994E-D33E-4549-BC86-ADDDEEB8890F}"/>
              </a:ext>
            </a:extLst>
          </p:cNvPr>
          <p:cNvGrpSpPr/>
          <p:nvPr/>
        </p:nvGrpSpPr>
        <p:grpSpPr>
          <a:xfrm rot="5400000">
            <a:off x="3781016" y="843130"/>
            <a:ext cx="1140560" cy="1710840"/>
            <a:chOff x="1259632" y="4643510"/>
            <a:chExt cx="1140560" cy="1710840"/>
          </a:xfrm>
        </p:grpSpPr>
        <p:sp>
          <p:nvSpPr>
            <p:cNvPr id="188" name="Bevel 430">
              <a:extLst>
                <a:ext uri="{FF2B5EF4-FFF2-40B4-BE49-F238E27FC236}">
                  <a16:creationId xmlns:a16="http://schemas.microsoft.com/office/drawing/2014/main" id="{8ED04F4A-6498-4947-B34C-2118B89C8851}"/>
                </a:ext>
              </a:extLst>
            </p:cNvPr>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9" name="Bevel 431">
              <a:extLst>
                <a:ext uri="{FF2B5EF4-FFF2-40B4-BE49-F238E27FC236}">
                  <a16:creationId xmlns:a16="http://schemas.microsoft.com/office/drawing/2014/main" id="{CED5472D-5F1F-404F-B75D-2F4799902805}"/>
                </a:ext>
              </a:extLst>
            </p:cNvPr>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0" name="Bevel 432">
              <a:extLst>
                <a:ext uri="{FF2B5EF4-FFF2-40B4-BE49-F238E27FC236}">
                  <a16:creationId xmlns:a16="http://schemas.microsoft.com/office/drawing/2014/main" id="{FD1A2E39-63FC-43DA-9F58-81BB174D6DE5}"/>
                </a:ext>
              </a:extLst>
            </p:cNvPr>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1" name="Bevel 433">
              <a:extLst>
                <a:ext uri="{FF2B5EF4-FFF2-40B4-BE49-F238E27FC236}">
                  <a16:creationId xmlns:a16="http://schemas.microsoft.com/office/drawing/2014/main" id="{0D4A65DA-7A24-430B-BD00-10176112BE03}"/>
                </a:ext>
              </a:extLst>
            </p:cNvPr>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92" name="Group 191">
            <a:extLst>
              <a:ext uri="{FF2B5EF4-FFF2-40B4-BE49-F238E27FC236}">
                <a16:creationId xmlns:a16="http://schemas.microsoft.com/office/drawing/2014/main" id="{159975ED-8727-4E71-8C2F-A18DF67AD6B1}"/>
              </a:ext>
            </a:extLst>
          </p:cNvPr>
          <p:cNvGrpSpPr/>
          <p:nvPr/>
        </p:nvGrpSpPr>
        <p:grpSpPr>
          <a:xfrm>
            <a:off x="5186942" y="1118970"/>
            <a:ext cx="1140560" cy="1146310"/>
            <a:chOff x="8003440" y="5711690"/>
            <a:chExt cx="1140560" cy="1146310"/>
          </a:xfrm>
        </p:grpSpPr>
        <p:sp>
          <p:nvSpPr>
            <p:cNvPr id="193" name="Bevel 435">
              <a:extLst>
                <a:ext uri="{FF2B5EF4-FFF2-40B4-BE49-F238E27FC236}">
                  <a16:creationId xmlns:a16="http://schemas.microsoft.com/office/drawing/2014/main" id="{70079A04-3712-4D90-A060-3875D19505DE}"/>
                </a:ext>
              </a:extLst>
            </p:cNvPr>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4" name="Bevel 436">
              <a:extLst>
                <a:ext uri="{FF2B5EF4-FFF2-40B4-BE49-F238E27FC236}">
                  <a16:creationId xmlns:a16="http://schemas.microsoft.com/office/drawing/2014/main" id="{B6240632-A00D-4393-B713-D67A3540FD92}"/>
                </a:ext>
              </a:extLst>
            </p:cNvPr>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5" name="Bevel 437">
              <a:extLst>
                <a:ext uri="{FF2B5EF4-FFF2-40B4-BE49-F238E27FC236}">
                  <a16:creationId xmlns:a16="http://schemas.microsoft.com/office/drawing/2014/main" id="{B5F37DA2-6838-4F31-8647-90960D2BA95C}"/>
                </a:ext>
              </a:extLst>
            </p:cNvPr>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6" name="Bevel 438">
              <a:extLst>
                <a:ext uri="{FF2B5EF4-FFF2-40B4-BE49-F238E27FC236}">
                  <a16:creationId xmlns:a16="http://schemas.microsoft.com/office/drawing/2014/main" id="{5296579D-4391-46E0-91C5-DD75EAB776A7}"/>
                </a:ext>
              </a:extLst>
            </p:cNvPr>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97" name="Group 196">
            <a:extLst>
              <a:ext uri="{FF2B5EF4-FFF2-40B4-BE49-F238E27FC236}">
                <a16:creationId xmlns:a16="http://schemas.microsoft.com/office/drawing/2014/main" id="{D02A3848-CE88-4B87-AB7B-F3F1176E6985}"/>
              </a:ext>
            </a:extLst>
          </p:cNvPr>
          <p:cNvGrpSpPr/>
          <p:nvPr/>
        </p:nvGrpSpPr>
        <p:grpSpPr>
          <a:xfrm rot="16200000">
            <a:off x="7176007" y="859076"/>
            <a:ext cx="1140560" cy="1722408"/>
            <a:chOff x="2324328" y="-1131166"/>
            <a:chExt cx="1140560" cy="1722408"/>
          </a:xfrm>
        </p:grpSpPr>
        <p:sp>
          <p:nvSpPr>
            <p:cNvPr id="198" name="Bevel 440">
              <a:extLst>
                <a:ext uri="{FF2B5EF4-FFF2-40B4-BE49-F238E27FC236}">
                  <a16:creationId xmlns:a16="http://schemas.microsoft.com/office/drawing/2014/main" id="{4E7A4B19-2433-4231-9FC1-CF9CB2A87622}"/>
                </a:ext>
              </a:extLst>
            </p:cNvPr>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9" name="Bevel 441">
              <a:extLst>
                <a:ext uri="{FF2B5EF4-FFF2-40B4-BE49-F238E27FC236}">
                  <a16:creationId xmlns:a16="http://schemas.microsoft.com/office/drawing/2014/main" id="{83CECF3C-EC2B-41F6-A0FE-940D8C4DC9ED}"/>
                </a:ext>
              </a:extLst>
            </p:cNvPr>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0" name="Bevel 442">
              <a:extLst>
                <a:ext uri="{FF2B5EF4-FFF2-40B4-BE49-F238E27FC236}">
                  <a16:creationId xmlns:a16="http://schemas.microsoft.com/office/drawing/2014/main" id="{8C458017-4C89-44AD-9BB0-EEF353002200}"/>
                </a:ext>
              </a:extLst>
            </p:cNvPr>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1" name="Bevel 443">
              <a:extLst>
                <a:ext uri="{FF2B5EF4-FFF2-40B4-BE49-F238E27FC236}">
                  <a16:creationId xmlns:a16="http://schemas.microsoft.com/office/drawing/2014/main" id="{033E8DA3-DF75-4931-BDCA-AC4A4D38E2ED}"/>
                </a:ext>
              </a:extLst>
            </p:cNvPr>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02" name="Group 201">
            <a:extLst>
              <a:ext uri="{FF2B5EF4-FFF2-40B4-BE49-F238E27FC236}">
                <a16:creationId xmlns:a16="http://schemas.microsoft.com/office/drawing/2014/main" id="{7026E6EF-A931-4AC9-91EF-89EF57DB2910}"/>
              </a:ext>
            </a:extLst>
          </p:cNvPr>
          <p:cNvGrpSpPr/>
          <p:nvPr/>
        </p:nvGrpSpPr>
        <p:grpSpPr>
          <a:xfrm rot="10800000">
            <a:off x="8577068" y="518569"/>
            <a:ext cx="1140560" cy="1710840"/>
            <a:chOff x="7992800" y="214662"/>
            <a:chExt cx="1140560" cy="1710840"/>
          </a:xfrm>
        </p:grpSpPr>
        <p:sp>
          <p:nvSpPr>
            <p:cNvPr id="203" name="Bevel 445">
              <a:extLst>
                <a:ext uri="{FF2B5EF4-FFF2-40B4-BE49-F238E27FC236}">
                  <a16:creationId xmlns:a16="http://schemas.microsoft.com/office/drawing/2014/main" id="{C6D82DD2-E69E-452B-87C6-84071B362F5D}"/>
                </a:ext>
              </a:extLst>
            </p:cNvPr>
            <p:cNvSpPr/>
            <p:nvPr/>
          </p:nvSpPr>
          <p:spPr>
            <a:xfrm>
              <a:off x="856308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4" name="Bevel 446">
              <a:extLst>
                <a:ext uri="{FF2B5EF4-FFF2-40B4-BE49-F238E27FC236}">
                  <a16:creationId xmlns:a16="http://schemas.microsoft.com/office/drawing/2014/main" id="{AE03D242-B0E1-4416-B53A-C5078FA0690D}"/>
                </a:ext>
              </a:extLst>
            </p:cNvPr>
            <p:cNvSpPr/>
            <p:nvPr/>
          </p:nvSpPr>
          <p:spPr>
            <a:xfrm>
              <a:off x="799280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5" name="Bevel 447">
              <a:extLst>
                <a:ext uri="{FF2B5EF4-FFF2-40B4-BE49-F238E27FC236}">
                  <a16:creationId xmlns:a16="http://schemas.microsoft.com/office/drawing/2014/main" id="{0A2641ED-659A-4B8C-A18A-1A369B433EB4}"/>
                </a:ext>
              </a:extLst>
            </p:cNvPr>
            <p:cNvSpPr/>
            <p:nvPr/>
          </p:nvSpPr>
          <p:spPr>
            <a:xfrm>
              <a:off x="8563080" y="77919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6" name="Bevel 448">
              <a:extLst>
                <a:ext uri="{FF2B5EF4-FFF2-40B4-BE49-F238E27FC236}">
                  <a16:creationId xmlns:a16="http://schemas.microsoft.com/office/drawing/2014/main" id="{3C46636B-A37E-4575-8A04-5D58502F2599}"/>
                </a:ext>
              </a:extLst>
            </p:cNvPr>
            <p:cNvSpPr/>
            <p:nvPr/>
          </p:nvSpPr>
          <p:spPr>
            <a:xfrm>
              <a:off x="8563080" y="135522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07" name="Group 206">
            <a:extLst>
              <a:ext uri="{FF2B5EF4-FFF2-40B4-BE49-F238E27FC236}">
                <a16:creationId xmlns:a16="http://schemas.microsoft.com/office/drawing/2014/main" id="{0FA8BC43-C80F-468D-84A9-46291C905DC0}"/>
              </a:ext>
            </a:extLst>
          </p:cNvPr>
          <p:cNvGrpSpPr/>
          <p:nvPr/>
        </p:nvGrpSpPr>
        <p:grpSpPr>
          <a:xfrm rot="16200000">
            <a:off x="3215249" y="-330312"/>
            <a:ext cx="1140560" cy="1722408"/>
            <a:chOff x="2324328" y="-1131166"/>
            <a:chExt cx="1140560" cy="1722408"/>
          </a:xfrm>
        </p:grpSpPr>
        <p:sp>
          <p:nvSpPr>
            <p:cNvPr id="208" name="Bevel 450">
              <a:extLst>
                <a:ext uri="{FF2B5EF4-FFF2-40B4-BE49-F238E27FC236}">
                  <a16:creationId xmlns:a16="http://schemas.microsoft.com/office/drawing/2014/main" id="{D014142E-3154-41FB-9286-BA5E619F49E8}"/>
                </a:ext>
              </a:extLst>
            </p:cNvPr>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9" name="Bevel 451">
              <a:extLst>
                <a:ext uri="{FF2B5EF4-FFF2-40B4-BE49-F238E27FC236}">
                  <a16:creationId xmlns:a16="http://schemas.microsoft.com/office/drawing/2014/main" id="{82EDC7A2-EDF4-4328-A8D3-F6416777886B}"/>
                </a:ext>
              </a:extLst>
            </p:cNvPr>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0" name="Bevel 452">
              <a:extLst>
                <a:ext uri="{FF2B5EF4-FFF2-40B4-BE49-F238E27FC236}">
                  <a16:creationId xmlns:a16="http://schemas.microsoft.com/office/drawing/2014/main" id="{EB630CC5-22F9-44D5-A1B5-423C9F922F79}"/>
                </a:ext>
              </a:extLst>
            </p:cNvPr>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1" name="Bevel 453">
              <a:extLst>
                <a:ext uri="{FF2B5EF4-FFF2-40B4-BE49-F238E27FC236}">
                  <a16:creationId xmlns:a16="http://schemas.microsoft.com/office/drawing/2014/main" id="{F64A0675-06CB-49F0-98D8-D4C4A27B07C0}"/>
                </a:ext>
              </a:extLst>
            </p:cNvPr>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12" name="Group 211">
            <a:extLst>
              <a:ext uri="{FF2B5EF4-FFF2-40B4-BE49-F238E27FC236}">
                <a16:creationId xmlns:a16="http://schemas.microsoft.com/office/drawing/2014/main" id="{832855AE-817E-49A1-B835-5E388FD1A05D}"/>
              </a:ext>
            </a:extLst>
          </p:cNvPr>
          <p:cNvGrpSpPr/>
          <p:nvPr/>
        </p:nvGrpSpPr>
        <p:grpSpPr>
          <a:xfrm rot="5400000">
            <a:off x="4374876" y="-333952"/>
            <a:ext cx="1140560" cy="1710840"/>
            <a:chOff x="3342080" y="4313306"/>
            <a:chExt cx="1140560" cy="1710840"/>
          </a:xfrm>
        </p:grpSpPr>
        <p:sp>
          <p:nvSpPr>
            <p:cNvPr id="213" name="Bevel 455">
              <a:extLst>
                <a:ext uri="{FF2B5EF4-FFF2-40B4-BE49-F238E27FC236}">
                  <a16:creationId xmlns:a16="http://schemas.microsoft.com/office/drawing/2014/main" id="{09FD7DA2-6AB3-4B63-9CA5-6C01B6EB3711}"/>
                </a:ext>
              </a:extLst>
            </p:cNvPr>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4" name="Bevel 456">
              <a:extLst>
                <a:ext uri="{FF2B5EF4-FFF2-40B4-BE49-F238E27FC236}">
                  <a16:creationId xmlns:a16="http://schemas.microsoft.com/office/drawing/2014/main" id="{42DA7C16-158E-4D2D-B5B2-BAA40EC6CCBF}"/>
                </a:ext>
              </a:extLst>
            </p:cNvPr>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5" name="Bevel 457">
              <a:extLst>
                <a:ext uri="{FF2B5EF4-FFF2-40B4-BE49-F238E27FC236}">
                  <a16:creationId xmlns:a16="http://schemas.microsoft.com/office/drawing/2014/main" id="{1A072D24-6754-4366-98A7-CA5DA2D94DF7}"/>
                </a:ext>
              </a:extLst>
            </p:cNvPr>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6" name="Bevel 458">
              <a:extLst>
                <a:ext uri="{FF2B5EF4-FFF2-40B4-BE49-F238E27FC236}">
                  <a16:creationId xmlns:a16="http://schemas.microsoft.com/office/drawing/2014/main" id="{5D39F12D-5EF8-4E15-AB6E-08E87A8DFD2E}"/>
                </a:ext>
              </a:extLst>
            </p:cNvPr>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17" name="Group 216">
            <a:extLst>
              <a:ext uri="{FF2B5EF4-FFF2-40B4-BE49-F238E27FC236}">
                <a16:creationId xmlns:a16="http://schemas.microsoft.com/office/drawing/2014/main" id="{08ED54E2-9263-49BF-9B0A-EEC6680428F4}"/>
              </a:ext>
            </a:extLst>
          </p:cNvPr>
          <p:cNvGrpSpPr/>
          <p:nvPr/>
        </p:nvGrpSpPr>
        <p:grpSpPr>
          <a:xfrm rot="5400000">
            <a:off x="6035481" y="263550"/>
            <a:ext cx="1140560" cy="1710840"/>
            <a:chOff x="1259632" y="4643510"/>
            <a:chExt cx="1140560" cy="1710840"/>
          </a:xfrm>
        </p:grpSpPr>
        <p:sp>
          <p:nvSpPr>
            <p:cNvPr id="218" name="Bevel 460">
              <a:extLst>
                <a:ext uri="{FF2B5EF4-FFF2-40B4-BE49-F238E27FC236}">
                  <a16:creationId xmlns:a16="http://schemas.microsoft.com/office/drawing/2014/main" id="{227DF0C8-FF4C-4900-B181-9029F6469E4E}"/>
                </a:ext>
              </a:extLst>
            </p:cNvPr>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9" name="Bevel 461">
              <a:extLst>
                <a:ext uri="{FF2B5EF4-FFF2-40B4-BE49-F238E27FC236}">
                  <a16:creationId xmlns:a16="http://schemas.microsoft.com/office/drawing/2014/main" id="{5CE12E15-3468-49A9-9F2F-B27254898673}"/>
                </a:ext>
              </a:extLst>
            </p:cNvPr>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0" name="Bevel 462">
              <a:extLst>
                <a:ext uri="{FF2B5EF4-FFF2-40B4-BE49-F238E27FC236}">
                  <a16:creationId xmlns:a16="http://schemas.microsoft.com/office/drawing/2014/main" id="{B993B667-473E-40C6-B968-D685EFD75D68}"/>
                </a:ext>
              </a:extLst>
            </p:cNvPr>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1" name="Bevel 463">
              <a:extLst>
                <a:ext uri="{FF2B5EF4-FFF2-40B4-BE49-F238E27FC236}">
                  <a16:creationId xmlns:a16="http://schemas.microsoft.com/office/drawing/2014/main" id="{EC648713-2141-4EDF-B72C-D181807685FA}"/>
                </a:ext>
              </a:extLst>
            </p:cNvPr>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22" name="Group 221">
            <a:extLst>
              <a:ext uri="{FF2B5EF4-FFF2-40B4-BE49-F238E27FC236}">
                <a16:creationId xmlns:a16="http://schemas.microsoft.com/office/drawing/2014/main" id="{064E2866-FEB6-4E77-A157-833187381F5E}"/>
              </a:ext>
            </a:extLst>
          </p:cNvPr>
          <p:cNvGrpSpPr/>
          <p:nvPr/>
        </p:nvGrpSpPr>
        <p:grpSpPr>
          <a:xfrm>
            <a:off x="9161103" y="512785"/>
            <a:ext cx="1140560" cy="1146310"/>
            <a:chOff x="8003440" y="5711690"/>
            <a:chExt cx="1140560" cy="1146310"/>
          </a:xfrm>
        </p:grpSpPr>
        <p:sp>
          <p:nvSpPr>
            <p:cNvPr id="223" name="Bevel 465">
              <a:extLst>
                <a:ext uri="{FF2B5EF4-FFF2-40B4-BE49-F238E27FC236}">
                  <a16:creationId xmlns:a16="http://schemas.microsoft.com/office/drawing/2014/main" id="{D2B7D305-645D-4A28-B302-08C0F40C4FE1}"/>
                </a:ext>
              </a:extLst>
            </p:cNvPr>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4" name="Bevel 466">
              <a:extLst>
                <a:ext uri="{FF2B5EF4-FFF2-40B4-BE49-F238E27FC236}">
                  <a16:creationId xmlns:a16="http://schemas.microsoft.com/office/drawing/2014/main" id="{871F0142-390E-4013-A252-D6936E0662C2}"/>
                </a:ext>
              </a:extLst>
            </p:cNvPr>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5" name="Bevel 467">
              <a:extLst>
                <a:ext uri="{FF2B5EF4-FFF2-40B4-BE49-F238E27FC236}">
                  <a16:creationId xmlns:a16="http://schemas.microsoft.com/office/drawing/2014/main" id="{20266A09-64D7-4982-8119-4274375F6C6F}"/>
                </a:ext>
              </a:extLst>
            </p:cNvPr>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6" name="Bevel 468">
              <a:extLst>
                <a:ext uri="{FF2B5EF4-FFF2-40B4-BE49-F238E27FC236}">
                  <a16:creationId xmlns:a16="http://schemas.microsoft.com/office/drawing/2014/main" id="{073FDD62-683B-41FB-B3E9-A22D21D7D15E}"/>
                </a:ext>
              </a:extLst>
            </p:cNvPr>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27" name="Group 226">
            <a:extLst>
              <a:ext uri="{FF2B5EF4-FFF2-40B4-BE49-F238E27FC236}">
                <a16:creationId xmlns:a16="http://schemas.microsoft.com/office/drawing/2014/main" id="{529FBB29-7BD4-4EE4-9AB3-FE777CD01AC5}"/>
              </a:ext>
            </a:extLst>
          </p:cNvPr>
          <p:cNvGrpSpPr/>
          <p:nvPr/>
        </p:nvGrpSpPr>
        <p:grpSpPr>
          <a:xfrm rot="16200000">
            <a:off x="2039729" y="-897683"/>
            <a:ext cx="570280" cy="2286870"/>
            <a:chOff x="323528" y="1640368"/>
            <a:chExt cx="570280" cy="2286870"/>
          </a:xfrm>
        </p:grpSpPr>
        <p:sp>
          <p:nvSpPr>
            <p:cNvPr id="228" name="Bevel 470">
              <a:extLst>
                <a:ext uri="{FF2B5EF4-FFF2-40B4-BE49-F238E27FC236}">
                  <a16:creationId xmlns:a16="http://schemas.microsoft.com/office/drawing/2014/main" id="{D7BE97AB-041D-46C5-A7C2-627B7893D4C2}"/>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9" name="Bevel 471">
              <a:extLst>
                <a:ext uri="{FF2B5EF4-FFF2-40B4-BE49-F238E27FC236}">
                  <a16:creationId xmlns:a16="http://schemas.microsoft.com/office/drawing/2014/main" id="{71EF159E-4642-45D3-B145-DD69818D279C}"/>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0" name="Bevel 472">
              <a:extLst>
                <a:ext uri="{FF2B5EF4-FFF2-40B4-BE49-F238E27FC236}">
                  <a16:creationId xmlns:a16="http://schemas.microsoft.com/office/drawing/2014/main" id="{95B63E99-F8E1-428C-A19C-27851E660C45}"/>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1" name="Bevel 473">
              <a:extLst>
                <a:ext uri="{FF2B5EF4-FFF2-40B4-BE49-F238E27FC236}">
                  <a16:creationId xmlns:a16="http://schemas.microsoft.com/office/drawing/2014/main" id="{440F4023-E93A-48C9-A500-D6A188E31E41}"/>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32" name="Group 231">
            <a:extLst>
              <a:ext uri="{FF2B5EF4-FFF2-40B4-BE49-F238E27FC236}">
                <a16:creationId xmlns:a16="http://schemas.microsoft.com/office/drawing/2014/main" id="{38F56A81-76E5-4071-A1BB-5DB14C0E3259}"/>
              </a:ext>
            </a:extLst>
          </p:cNvPr>
          <p:cNvGrpSpPr/>
          <p:nvPr/>
        </p:nvGrpSpPr>
        <p:grpSpPr>
          <a:xfrm rot="16200000">
            <a:off x="6032342" y="-886863"/>
            <a:ext cx="570280" cy="2286870"/>
            <a:chOff x="323528" y="1640368"/>
            <a:chExt cx="570280" cy="2286870"/>
          </a:xfrm>
        </p:grpSpPr>
        <p:sp>
          <p:nvSpPr>
            <p:cNvPr id="233" name="Bevel 475">
              <a:extLst>
                <a:ext uri="{FF2B5EF4-FFF2-40B4-BE49-F238E27FC236}">
                  <a16:creationId xmlns:a16="http://schemas.microsoft.com/office/drawing/2014/main" id="{888CE7A2-AD9E-4212-9AC2-7C97C79C6A26}"/>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4" name="Bevel 476">
              <a:extLst>
                <a:ext uri="{FF2B5EF4-FFF2-40B4-BE49-F238E27FC236}">
                  <a16:creationId xmlns:a16="http://schemas.microsoft.com/office/drawing/2014/main" id="{D881194F-471B-4FD9-81A6-31CC93AB3D74}"/>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5" name="Bevel 477">
              <a:extLst>
                <a:ext uri="{FF2B5EF4-FFF2-40B4-BE49-F238E27FC236}">
                  <a16:creationId xmlns:a16="http://schemas.microsoft.com/office/drawing/2014/main" id="{0FD79F3A-41F4-4983-9CDF-79A895CE0DDA}"/>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6" name="Bevel 478">
              <a:extLst>
                <a:ext uri="{FF2B5EF4-FFF2-40B4-BE49-F238E27FC236}">
                  <a16:creationId xmlns:a16="http://schemas.microsoft.com/office/drawing/2014/main" id="{38D7E85D-5FEA-4A60-92C3-408861C9521F}"/>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37" name="Group 236">
            <a:extLst>
              <a:ext uri="{FF2B5EF4-FFF2-40B4-BE49-F238E27FC236}">
                <a16:creationId xmlns:a16="http://schemas.microsoft.com/office/drawing/2014/main" id="{538C4C71-F6CF-4BC7-92A4-E34D317816D2}"/>
              </a:ext>
            </a:extLst>
          </p:cNvPr>
          <p:cNvGrpSpPr/>
          <p:nvPr/>
        </p:nvGrpSpPr>
        <p:grpSpPr>
          <a:xfrm>
            <a:off x="7463792" y="-2094"/>
            <a:ext cx="1140560" cy="1716590"/>
            <a:chOff x="7656408" y="2363048"/>
            <a:chExt cx="1140560" cy="1716590"/>
          </a:xfrm>
        </p:grpSpPr>
        <p:sp>
          <p:nvSpPr>
            <p:cNvPr id="238" name="Bevel 480">
              <a:extLst>
                <a:ext uri="{FF2B5EF4-FFF2-40B4-BE49-F238E27FC236}">
                  <a16:creationId xmlns:a16="http://schemas.microsoft.com/office/drawing/2014/main" id="{2CF447FD-9B0B-4F82-8CDB-A871C2D56F61}"/>
                </a:ext>
              </a:extLst>
            </p:cNvPr>
            <p:cNvSpPr/>
            <p:nvPr/>
          </p:nvSpPr>
          <p:spPr>
            <a:xfrm>
              <a:off x="765640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9" name="Bevel 481">
              <a:extLst>
                <a:ext uri="{FF2B5EF4-FFF2-40B4-BE49-F238E27FC236}">
                  <a16:creationId xmlns:a16="http://schemas.microsoft.com/office/drawing/2014/main" id="{FCEE5485-432A-4626-926A-CF26D90C7874}"/>
                </a:ext>
              </a:extLst>
            </p:cNvPr>
            <p:cNvSpPr/>
            <p:nvPr/>
          </p:nvSpPr>
          <p:spPr>
            <a:xfrm>
              <a:off x="7656408" y="236304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40" name="Bevel 482">
              <a:extLst>
                <a:ext uri="{FF2B5EF4-FFF2-40B4-BE49-F238E27FC236}">
                  <a16:creationId xmlns:a16="http://schemas.microsoft.com/office/drawing/2014/main" id="{FC67E71D-AA50-4169-B947-207E30A7F96B}"/>
                </a:ext>
              </a:extLst>
            </p:cNvPr>
            <p:cNvSpPr/>
            <p:nvPr/>
          </p:nvSpPr>
          <p:spPr>
            <a:xfrm>
              <a:off x="822668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41" name="Bevel 483">
              <a:extLst>
                <a:ext uri="{FF2B5EF4-FFF2-40B4-BE49-F238E27FC236}">
                  <a16:creationId xmlns:a16="http://schemas.microsoft.com/office/drawing/2014/main" id="{D855C2B4-A6B3-4E52-84F4-839EEF663F6F}"/>
                </a:ext>
              </a:extLst>
            </p:cNvPr>
            <p:cNvSpPr/>
            <p:nvPr/>
          </p:nvSpPr>
          <p:spPr>
            <a:xfrm>
              <a:off x="8226688" y="350935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42" name="Group 241">
            <a:extLst>
              <a:ext uri="{FF2B5EF4-FFF2-40B4-BE49-F238E27FC236}">
                <a16:creationId xmlns:a16="http://schemas.microsoft.com/office/drawing/2014/main" id="{A2E950BA-0AF9-45FE-81B0-2786039C9887}"/>
              </a:ext>
            </a:extLst>
          </p:cNvPr>
          <p:cNvGrpSpPr/>
          <p:nvPr/>
        </p:nvGrpSpPr>
        <p:grpSpPr>
          <a:xfrm rot="16200000">
            <a:off x="8901967" y="-873106"/>
            <a:ext cx="570280" cy="2286870"/>
            <a:chOff x="323528" y="1640368"/>
            <a:chExt cx="570280" cy="2286870"/>
          </a:xfrm>
        </p:grpSpPr>
        <p:sp>
          <p:nvSpPr>
            <p:cNvPr id="243" name="Bevel 485">
              <a:extLst>
                <a:ext uri="{FF2B5EF4-FFF2-40B4-BE49-F238E27FC236}">
                  <a16:creationId xmlns:a16="http://schemas.microsoft.com/office/drawing/2014/main" id="{A0698CD4-58E1-4614-A0E5-68C2AEEBCFD6}"/>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44" name="Bevel 486">
              <a:extLst>
                <a:ext uri="{FF2B5EF4-FFF2-40B4-BE49-F238E27FC236}">
                  <a16:creationId xmlns:a16="http://schemas.microsoft.com/office/drawing/2014/main" id="{2E63F7A2-582B-47B4-8EA5-B2136D995F8A}"/>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45" name="Bevel 487">
              <a:extLst>
                <a:ext uri="{FF2B5EF4-FFF2-40B4-BE49-F238E27FC236}">
                  <a16:creationId xmlns:a16="http://schemas.microsoft.com/office/drawing/2014/main" id="{98B0C4E6-B11D-4A4F-9A77-9B64F23E415D}"/>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46" name="Bevel 488">
              <a:extLst>
                <a:ext uri="{FF2B5EF4-FFF2-40B4-BE49-F238E27FC236}">
                  <a16:creationId xmlns:a16="http://schemas.microsoft.com/office/drawing/2014/main" id="{E1A65873-2D39-4C5B-9BF2-419C352A7897}"/>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Tree>
    <p:extLst>
      <p:ext uri="{BB962C8B-B14F-4D97-AF65-F5344CB8AC3E}">
        <p14:creationId xmlns:p14="http://schemas.microsoft.com/office/powerpoint/2010/main" val="298690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77"/>
                                        </p:tgtEl>
                                        <p:attrNameLst>
                                          <p:attrName>style.visibility</p:attrName>
                                        </p:attrNameLst>
                                      </p:cBhvr>
                                      <p:to>
                                        <p:strVal val="visible"/>
                                      </p:to>
                                    </p:set>
                                    <p:anim calcmode="lin" valueType="num">
                                      <p:cBhvr additive="base">
                                        <p:cTn id="7" dur="7500" fill="hold"/>
                                        <p:tgtEl>
                                          <p:spTgt spid="77"/>
                                        </p:tgtEl>
                                        <p:attrNameLst>
                                          <p:attrName>ppt_x</p:attrName>
                                        </p:attrNameLst>
                                      </p:cBhvr>
                                      <p:tavLst>
                                        <p:tav tm="0">
                                          <p:val>
                                            <p:strVal val="#ppt_x"/>
                                          </p:val>
                                        </p:tav>
                                        <p:tav tm="100000">
                                          <p:val>
                                            <p:strVal val="#ppt_x"/>
                                          </p:val>
                                        </p:tav>
                                      </p:tavLst>
                                    </p:anim>
                                    <p:anim calcmode="lin" valueType="num">
                                      <p:cBhvr additive="base">
                                        <p:cTn id="8" dur="7500" fill="hold"/>
                                        <p:tgtEl>
                                          <p:spTgt spid="77"/>
                                        </p:tgtEl>
                                        <p:attrNameLst>
                                          <p:attrName>ppt_y</p:attrName>
                                        </p:attrNameLst>
                                      </p:cBhvr>
                                      <p:tavLst>
                                        <p:tav tm="0">
                                          <p:val>
                                            <p:strVal val="0-#ppt_h/2"/>
                                          </p:val>
                                        </p:tav>
                                        <p:tav tm="100000">
                                          <p:val>
                                            <p:strVal val="#ppt_y"/>
                                          </p:val>
                                        </p:tav>
                                      </p:tavLst>
                                    </p:anim>
                                  </p:childTnLst>
                                </p:cTn>
                              </p:par>
                            </p:childTnLst>
                          </p:cTn>
                        </p:par>
                        <p:par>
                          <p:cTn id="9" fill="hold">
                            <p:stCondLst>
                              <p:cond delay="7500"/>
                            </p:stCondLst>
                            <p:childTnLst>
                              <p:par>
                                <p:cTn id="10" presetID="2" presetClass="entr" presetSubtype="1" fill="hold" nodeType="afterEffect">
                                  <p:stCondLst>
                                    <p:cond delay="0"/>
                                  </p:stCondLst>
                                  <p:childTnLst>
                                    <p:set>
                                      <p:cBhvr>
                                        <p:cTn id="11" dur="1" fill="hold">
                                          <p:stCondLst>
                                            <p:cond delay="0"/>
                                          </p:stCondLst>
                                        </p:cTn>
                                        <p:tgtEl>
                                          <p:spTgt spid="72"/>
                                        </p:tgtEl>
                                        <p:attrNameLst>
                                          <p:attrName>style.visibility</p:attrName>
                                        </p:attrNameLst>
                                      </p:cBhvr>
                                      <p:to>
                                        <p:strVal val="visible"/>
                                      </p:to>
                                    </p:set>
                                    <p:anim calcmode="lin" valueType="num">
                                      <p:cBhvr additive="base">
                                        <p:cTn id="12" dur="7500" fill="hold"/>
                                        <p:tgtEl>
                                          <p:spTgt spid="72"/>
                                        </p:tgtEl>
                                        <p:attrNameLst>
                                          <p:attrName>ppt_x</p:attrName>
                                        </p:attrNameLst>
                                      </p:cBhvr>
                                      <p:tavLst>
                                        <p:tav tm="0">
                                          <p:val>
                                            <p:strVal val="#ppt_x"/>
                                          </p:val>
                                        </p:tav>
                                        <p:tav tm="100000">
                                          <p:val>
                                            <p:strVal val="#ppt_x"/>
                                          </p:val>
                                        </p:tav>
                                      </p:tavLst>
                                    </p:anim>
                                    <p:anim calcmode="lin" valueType="num">
                                      <p:cBhvr additive="base">
                                        <p:cTn id="13" dur="7500" fill="hold"/>
                                        <p:tgtEl>
                                          <p:spTgt spid="72"/>
                                        </p:tgtEl>
                                        <p:attrNameLst>
                                          <p:attrName>ppt_y</p:attrName>
                                        </p:attrNameLst>
                                      </p:cBhvr>
                                      <p:tavLst>
                                        <p:tav tm="0">
                                          <p:val>
                                            <p:strVal val="0-#ppt_h/2"/>
                                          </p:val>
                                        </p:tav>
                                        <p:tav tm="100000">
                                          <p:val>
                                            <p:strVal val="#ppt_y"/>
                                          </p:val>
                                        </p:tav>
                                      </p:tavLst>
                                    </p:anim>
                                  </p:childTnLst>
                                </p:cTn>
                              </p:par>
                            </p:childTnLst>
                          </p:cTn>
                        </p:par>
                        <p:par>
                          <p:cTn id="14" fill="hold">
                            <p:stCondLst>
                              <p:cond delay="15000"/>
                            </p:stCondLst>
                            <p:childTnLst>
                              <p:par>
                                <p:cTn id="15" presetID="2" presetClass="entr" presetSubtype="1" fill="hold" nodeType="afterEffect">
                                  <p:stCondLst>
                                    <p:cond delay="0"/>
                                  </p:stCondLst>
                                  <p:childTnLst>
                                    <p:set>
                                      <p:cBhvr>
                                        <p:cTn id="16" dur="1" fill="hold">
                                          <p:stCondLst>
                                            <p:cond delay="0"/>
                                          </p:stCondLst>
                                        </p:cTn>
                                        <p:tgtEl>
                                          <p:spTgt spid="67"/>
                                        </p:tgtEl>
                                        <p:attrNameLst>
                                          <p:attrName>style.visibility</p:attrName>
                                        </p:attrNameLst>
                                      </p:cBhvr>
                                      <p:to>
                                        <p:strVal val="visible"/>
                                      </p:to>
                                    </p:set>
                                    <p:anim calcmode="lin" valueType="num">
                                      <p:cBhvr additive="base">
                                        <p:cTn id="17" dur="7500" fill="hold"/>
                                        <p:tgtEl>
                                          <p:spTgt spid="67"/>
                                        </p:tgtEl>
                                        <p:attrNameLst>
                                          <p:attrName>ppt_x</p:attrName>
                                        </p:attrNameLst>
                                      </p:cBhvr>
                                      <p:tavLst>
                                        <p:tav tm="0">
                                          <p:val>
                                            <p:strVal val="#ppt_x"/>
                                          </p:val>
                                        </p:tav>
                                        <p:tav tm="100000">
                                          <p:val>
                                            <p:strVal val="#ppt_x"/>
                                          </p:val>
                                        </p:tav>
                                      </p:tavLst>
                                    </p:anim>
                                    <p:anim calcmode="lin" valueType="num">
                                      <p:cBhvr additive="base">
                                        <p:cTn id="18" dur="7500" fill="hold"/>
                                        <p:tgtEl>
                                          <p:spTgt spid="67"/>
                                        </p:tgtEl>
                                        <p:attrNameLst>
                                          <p:attrName>ppt_y</p:attrName>
                                        </p:attrNameLst>
                                      </p:cBhvr>
                                      <p:tavLst>
                                        <p:tav tm="0">
                                          <p:val>
                                            <p:strVal val="0-#ppt_h/2"/>
                                          </p:val>
                                        </p:tav>
                                        <p:tav tm="100000">
                                          <p:val>
                                            <p:strVal val="#ppt_y"/>
                                          </p:val>
                                        </p:tav>
                                      </p:tavLst>
                                    </p:anim>
                                  </p:childTnLst>
                                </p:cTn>
                              </p:par>
                            </p:childTnLst>
                          </p:cTn>
                        </p:par>
                        <p:par>
                          <p:cTn id="19" fill="hold">
                            <p:stCondLst>
                              <p:cond delay="22500"/>
                            </p:stCondLst>
                            <p:childTnLst>
                              <p:par>
                                <p:cTn id="20" presetID="2" presetClass="entr" presetSubtype="1" fill="hold" nodeType="afterEffect">
                                  <p:stCondLst>
                                    <p:cond delay="0"/>
                                  </p:stCondLst>
                                  <p:childTnLst>
                                    <p:set>
                                      <p:cBhvr>
                                        <p:cTn id="21" dur="1" fill="hold">
                                          <p:stCondLst>
                                            <p:cond delay="0"/>
                                          </p:stCondLst>
                                        </p:cTn>
                                        <p:tgtEl>
                                          <p:spTgt spid="42"/>
                                        </p:tgtEl>
                                        <p:attrNameLst>
                                          <p:attrName>style.visibility</p:attrName>
                                        </p:attrNameLst>
                                      </p:cBhvr>
                                      <p:to>
                                        <p:strVal val="visible"/>
                                      </p:to>
                                    </p:set>
                                    <p:anim calcmode="lin" valueType="num">
                                      <p:cBhvr additive="base">
                                        <p:cTn id="22" dur="7500" fill="hold"/>
                                        <p:tgtEl>
                                          <p:spTgt spid="42"/>
                                        </p:tgtEl>
                                        <p:attrNameLst>
                                          <p:attrName>ppt_x</p:attrName>
                                        </p:attrNameLst>
                                      </p:cBhvr>
                                      <p:tavLst>
                                        <p:tav tm="0">
                                          <p:val>
                                            <p:strVal val="#ppt_x"/>
                                          </p:val>
                                        </p:tav>
                                        <p:tav tm="100000">
                                          <p:val>
                                            <p:strVal val="#ppt_x"/>
                                          </p:val>
                                        </p:tav>
                                      </p:tavLst>
                                    </p:anim>
                                    <p:anim calcmode="lin" valueType="num">
                                      <p:cBhvr additive="base">
                                        <p:cTn id="23" dur="7500" fill="hold"/>
                                        <p:tgtEl>
                                          <p:spTgt spid="42"/>
                                        </p:tgtEl>
                                        <p:attrNameLst>
                                          <p:attrName>ppt_y</p:attrName>
                                        </p:attrNameLst>
                                      </p:cBhvr>
                                      <p:tavLst>
                                        <p:tav tm="0">
                                          <p:val>
                                            <p:strVal val="0-#ppt_h/2"/>
                                          </p:val>
                                        </p:tav>
                                        <p:tav tm="100000">
                                          <p:val>
                                            <p:strVal val="#ppt_y"/>
                                          </p:val>
                                        </p:tav>
                                      </p:tavLst>
                                    </p:anim>
                                  </p:childTnLst>
                                </p:cTn>
                              </p:par>
                            </p:childTnLst>
                          </p:cTn>
                        </p:par>
                        <p:par>
                          <p:cTn id="24" fill="hold">
                            <p:stCondLst>
                              <p:cond delay="30000"/>
                            </p:stCondLst>
                            <p:childTnLst>
                              <p:par>
                                <p:cTn id="25" presetID="2" presetClass="entr" presetSubtype="1"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7500" fill="hold"/>
                                        <p:tgtEl>
                                          <p:spTgt spid="12"/>
                                        </p:tgtEl>
                                        <p:attrNameLst>
                                          <p:attrName>ppt_x</p:attrName>
                                        </p:attrNameLst>
                                      </p:cBhvr>
                                      <p:tavLst>
                                        <p:tav tm="0">
                                          <p:val>
                                            <p:strVal val="#ppt_x"/>
                                          </p:val>
                                        </p:tav>
                                        <p:tav tm="100000">
                                          <p:val>
                                            <p:strVal val="#ppt_x"/>
                                          </p:val>
                                        </p:tav>
                                      </p:tavLst>
                                    </p:anim>
                                    <p:anim calcmode="lin" valueType="num">
                                      <p:cBhvr additive="base">
                                        <p:cTn id="28" dur="7500" fill="hold"/>
                                        <p:tgtEl>
                                          <p:spTgt spid="12"/>
                                        </p:tgtEl>
                                        <p:attrNameLst>
                                          <p:attrName>ppt_y</p:attrName>
                                        </p:attrNameLst>
                                      </p:cBhvr>
                                      <p:tavLst>
                                        <p:tav tm="0">
                                          <p:val>
                                            <p:strVal val="0-#ppt_h/2"/>
                                          </p:val>
                                        </p:tav>
                                        <p:tav tm="100000">
                                          <p:val>
                                            <p:strVal val="#ppt_y"/>
                                          </p:val>
                                        </p:tav>
                                      </p:tavLst>
                                    </p:anim>
                                  </p:childTnLst>
                                </p:cTn>
                              </p:par>
                            </p:childTnLst>
                          </p:cTn>
                        </p:par>
                        <p:par>
                          <p:cTn id="29" fill="hold">
                            <p:stCondLst>
                              <p:cond delay="37500"/>
                            </p:stCondLst>
                            <p:childTnLst>
                              <p:par>
                                <p:cTn id="30" presetID="2" presetClass="entr" presetSubtype="1" fill="hold"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7500" fill="hold"/>
                                        <p:tgtEl>
                                          <p:spTgt spid="37"/>
                                        </p:tgtEl>
                                        <p:attrNameLst>
                                          <p:attrName>ppt_x</p:attrName>
                                        </p:attrNameLst>
                                      </p:cBhvr>
                                      <p:tavLst>
                                        <p:tav tm="0">
                                          <p:val>
                                            <p:strVal val="#ppt_x"/>
                                          </p:val>
                                        </p:tav>
                                        <p:tav tm="100000">
                                          <p:val>
                                            <p:strVal val="#ppt_x"/>
                                          </p:val>
                                        </p:tav>
                                      </p:tavLst>
                                    </p:anim>
                                    <p:anim calcmode="lin" valueType="num">
                                      <p:cBhvr additive="base">
                                        <p:cTn id="33" dur="7500" fill="hold"/>
                                        <p:tgtEl>
                                          <p:spTgt spid="37"/>
                                        </p:tgtEl>
                                        <p:attrNameLst>
                                          <p:attrName>ppt_y</p:attrName>
                                        </p:attrNameLst>
                                      </p:cBhvr>
                                      <p:tavLst>
                                        <p:tav tm="0">
                                          <p:val>
                                            <p:strVal val="0-#ppt_h/2"/>
                                          </p:val>
                                        </p:tav>
                                        <p:tav tm="100000">
                                          <p:val>
                                            <p:strVal val="#ppt_y"/>
                                          </p:val>
                                        </p:tav>
                                      </p:tavLst>
                                    </p:anim>
                                  </p:childTnLst>
                                </p:cTn>
                              </p:par>
                            </p:childTnLst>
                          </p:cTn>
                        </p:par>
                        <p:par>
                          <p:cTn id="34" fill="hold">
                            <p:stCondLst>
                              <p:cond delay="45000"/>
                            </p:stCondLst>
                            <p:childTnLst>
                              <p:par>
                                <p:cTn id="35" presetID="2" presetClass="entr" presetSubtype="1" fill="hold" nodeType="afterEffect">
                                  <p:stCondLst>
                                    <p:cond delay="0"/>
                                  </p:stCondLst>
                                  <p:childTnLst>
                                    <p:set>
                                      <p:cBhvr>
                                        <p:cTn id="36" dur="1" fill="hold">
                                          <p:stCondLst>
                                            <p:cond delay="0"/>
                                          </p:stCondLst>
                                        </p:cTn>
                                        <p:tgtEl>
                                          <p:spTgt spid="57"/>
                                        </p:tgtEl>
                                        <p:attrNameLst>
                                          <p:attrName>style.visibility</p:attrName>
                                        </p:attrNameLst>
                                      </p:cBhvr>
                                      <p:to>
                                        <p:strVal val="visible"/>
                                      </p:to>
                                    </p:set>
                                    <p:anim calcmode="lin" valueType="num">
                                      <p:cBhvr additive="base">
                                        <p:cTn id="37" dur="7500" fill="hold"/>
                                        <p:tgtEl>
                                          <p:spTgt spid="57"/>
                                        </p:tgtEl>
                                        <p:attrNameLst>
                                          <p:attrName>ppt_x</p:attrName>
                                        </p:attrNameLst>
                                      </p:cBhvr>
                                      <p:tavLst>
                                        <p:tav tm="0">
                                          <p:val>
                                            <p:strVal val="#ppt_x"/>
                                          </p:val>
                                        </p:tav>
                                        <p:tav tm="100000">
                                          <p:val>
                                            <p:strVal val="#ppt_x"/>
                                          </p:val>
                                        </p:tav>
                                      </p:tavLst>
                                    </p:anim>
                                    <p:anim calcmode="lin" valueType="num">
                                      <p:cBhvr additive="base">
                                        <p:cTn id="38" dur="7500" fill="hold"/>
                                        <p:tgtEl>
                                          <p:spTgt spid="57"/>
                                        </p:tgtEl>
                                        <p:attrNameLst>
                                          <p:attrName>ppt_y</p:attrName>
                                        </p:attrNameLst>
                                      </p:cBhvr>
                                      <p:tavLst>
                                        <p:tav tm="0">
                                          <p:val>
                                            <p:strVal val="0-#ppt_h/2"/>
                                          </p:val>
                                        </p:tav>
                                        <p:tav tm="100000">
                                          <p:val>
                                            <p:strVal val="#ppt_y"/>
                                          </p:val>
                                        </p:tav>
                                      </p:tavLst>
                                    </p:anim>
                                  </p:childTnLst>
                                </p:cTn>
                              </p:par>
                            </p:childTnLst>
                          </p:cTn>
                        </p:par>
                        <p:par>
                          <p:cTn id="39" fill="hold">
                            <p:stCondLst>
                              <p:cond delay="52500"/>
                            </p:stCondLst>
                            <p:childTnLst>
                              <p:par>
                                <p:cTn id="40" presetID="2" presetClass="entr" presetSubtype="1" fill="hold" nodeType="afterEffect">
                                  <p:stCondLst>
                                    <p:cond delay="0"/>
                                  </p:stCondLst>
                                  <p:childTnLst>
                                    <p:set>
                                      <p:cBhvr>
                                        <p:cTn id="41" dur="1" fill="hold">
                                          <p:stCondLst>
                                            <p:cond delay="0"/>
                                          </p:stCondLst>
                                        </p:cTn>
                                        <p:tgtEl>
                                          <p:spTgt spid="27"/>
                                        </p:tgtEl>
                                        <p:attrNameLst>
                                          <p:attrName>style.visibility</p:attrName>
                                        </p:attrNameLst>
                                      </p:cBhvr>
                                      <p:to>
                                        <p:strVal val="visible"/>
                                      </p:to>
                                    </p:set>
                                    <p:anim calcmode="lin" valueType="num">
                                      <p:cBhvr additive="base">
                                        <p:cTn id="42" dur="7500" fill="hold"/>
                                        <p:tgtEl>
                                          <p:spTgt spid="27"/>
                                        </p:tgtEl>
                                        <p:attrNameLst>
                                          <p:attrName>ppt_x</p:attrName>
                                        </p:attrNameLst>
                                      </p:cBhvr>
                                      <p:tavLst>
                                        <p:tav tm="0">
                                          <p:val>
                                            <p:strVal val="#ppt_x"/>
                                          </p:val>
                                        </p:tav>
                                        <p:tav tm="100000">
                                          <p:val>
                                            <p:strVal val="#ppt_x"/>
                                          </p:val>
                                        </p:tav>
                                      </p:tavLst>
                                    </p:anim>
                                    <p:anim calcmode="lin" valueType="num">
                                      <p:cBhvr additive="base">
                                        <p:cTn id="43" dur="7500" fill="hold"/>
                                        <p:tgtEl>
                                          <p:spTgt spid="27"/>
                                        </p:tgtEl>
                                        <p:attrNameLst>
                                          <p:attrName>ppt_y</p:attrName>
                                        </p:attrNameLst>
                                      </p:cBhvr>
                                      <p:tavLst>
                                        <p:tav tm="0">
                                          <p:val>
                                            <p:strVal val="0-#ppt_h/2"/>
                                          </p:val>
                                        </p:tav>
                                        <p:tav tm="100000">
                                          <p:val>
                                            <p:strVal val="#ppt_y"/>
                                          </p:val>
                                        </p:tav>
                                      </p:tavLst>
                                    </p:anim>
                                  </p:childTnLst>
                                </p:cTn>
                              </p:par>
                            </p:childTnLst>
                          </p:cTn>
                        </p:par>
                        <p:par>
                          <p:cTn id="44" fill="hold">
                            <p:stCondLst>
                              <p:cond delay="60000"/>
                            </p:stCondLst>
                            <p:childTnLst>
                              <p:par>
                                <p:cTn id="45" presetID="2" presetClass="entr" presetSubtype="1" fill="hold" nodeType="after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7500" fill="hold"/>
                                        <p:tgtEl>
                                          <p:spTgt spid="17"/>
                                        </p:tgtEl>
                                        <p:attrNameLst>
                                          <p:attrName>ppt_x</p:attrName>
                                        </p:attrNameLst>
                                      </p:cBhvr>
                                      <p:tavLst>
                                        <p:tav tm="0">
                                          <p:val>
                                            <p:strVal val="#ppt_x"/>
                                          </p:val>
                                        </p:tav>
                                        <p:tav tm="100000">
                                          <p:val>
                                            <p:strVal val="#ppt_x"/>
                                          </p:val>
                                        </p:tav>
                                      </p:tavLst>
                                    </p:anim>
                                    <p:anim calcmode="lin" valueType="num">
                                      <p:cBhvr additive="base">
                                        <p:cTn id="48" dur="7500" fill="hold"/>
                                        <p:tgtEl>
                                          <p:spTgt spid="17"/>
                                        </p:tgtEl>
                                        <p:attrNameLst>
                                          <p:attrName>ppt_y</p:attrName>
                                        </p:attrNameLst>
                                      </p:cBhvr>
                                      <p:tavLst>
                                        <p:tav tm="0">
                                          <p:val>
                                            <p:strVal val="0-#ppt_h/2"/>
                                          </p:val>
                                        </p:tav>
                                        <p:tav tm="100000">
                                          <p:val>
                                            <p:strVal val="#ppt_y"/>
                                          </p:val>
                                        </p:tav>
                                      </p:tavLst>
                                    </p:anim>
                                  </p:childTnLst>
                                </p:cTn>
                              </p:par>
                            </p:childTnLst>
                          </p:cTn>
                        </p:par>
                        <p:par>
                          <p:cTn id="49" fill="hold">
                            <p:stCondLst>
                              <p:cond delay="67500"/>
                            </p:stCondLst>
                            <p:childTnLst>
                              <p:par>
                                <p:cTn id="50" presetID="2" presetClass="entr" presetSubtype="1" fill="hold" nodeType="afterEffect">
                                  <p:stCondLst>
                                    <p:cond delay="0"/>
                                  </p:stCondLst>
                                  <p:childTnLst>
                                    <p:set>
                                      <p:cBhvr>
                                        <p:cTn id="51" dur="1" fill="hold">
                                          <p:stCondLst>
                                            <p:cond delay="0"/>
                                          </p:stCondLst>
                                        </p:cTn>
                                        <p:tgtEl>
                                          <p:spTgt spid="22"/>
                                        </p:tgtEl>
                                        <p:attrNameLst>
                                          <p:attrName>style.visibility</p:attrName>
                                        </p:attrNameLst>
                                      </p:cBhvr>
                                      <p:to>
                                        <p:strVal val="visible"/>
                                      </p:to>
                                    </p:set>
                                    <p:anim calcmode="lin" valueType="num">
                                      <p:cBhvr additive="base">
                                        <p:cTn id="52" dur="7500" fill="hold"/>
                                        <p:tgtEl>
                                          <p:spTgt spid="22"/>
                                        </p:tgtEl>
                                        <p:attrNameLst>
                                          <p:attrName>ppt_x</p:attrName>
                                        </p:attrNameLst>
                                      </p:cBhvr>
                                      <p:tavLst>
                                        <p:tav tm="0">
                                          <p:val>
                                            <p:strVal val="#ppt_x"/>
                                          </p:val>
                                        </p:tav>
                                        <p:tav tm="100000">
                                          <p:val>
                                            <p:strVal val="#ppt_x"/>
                                          </p:val>
                                        </p:tav>
                                      </p:tavLst>
                                    </p:anim>
                                    <p:anim calcmode="lin" valueType="num">
                                      <p:cBhvr additive="base">
                                        <p:cTn id="53" dur="7500" fill="hold"/>
                                        <p:tgtEl>
                                          <p:spTgt spid="22"/>
                                        </p:tgtEl>
                                        <p:attrNameLst>
                                          <p:attrName>ppt_y</p:attrName>
                                        </p:attrNameLst>
                                      </p:cBhvr>
                                      <p:tavLst>
                                        <p:tav tm="0">
                                          <p:val>
                                            <p:strVal val="0-#ppt_h/2"/>
                                          </p:val>
                                        </p:tav>
                                        <p:tav tm="100000">
                                          <p:val>
                                            <p:strVal val="#ppt_y"/>
                                          </p:val>
                                        </p:tav>
                                      </p:tavLst>
                                    </p:anim>
                                  </p:childTnLst>
                                </p:cTn>
                              </p:par>
                            </p:childTnLst>
                          </p:cTn>
                        </p:par>
                        <p:par>
                          <p:cTn id="54" fill="hold">
                            <p:stCondLst>
                              <p:cond delay="75000"/>
                            </p:stCondLst>
                            <p:childTnLst>
                              <p:par>
                                <p:cTn id="55" presetID="2" presetClass="entr" presetSubtype="1" fill="hold" nodeType="afterEffect">
                                  <p:stCondLst>
                                    <p:cond delay="0"/>
                                  </p:stCondLst>
                                  <p:childTnLst>
                                    <p:set>
                                      <p:cBhvr>
                                        <p:cTn id="56" dur="1" fill="hold">
                                          <p:stCondLst>
                                            <p:cond delay="0"/>
                                          </p:stCondLst>
                                        </p:cTn>
                                        <p:tgtEl>
                                          <p:spTgt spid="32"/>
                                        </p:tgtEl>
                                        <p:attrNameLst>
                                          <p:attrName>style.visibility</p:attrName>
                                        </p:attrNameLst>
                                      </p:cBhvr>
                                      <p:to>
                                        <p:strVal val="visible"/>
                                      </p:to>
                                    </p:set>
                                    <p:anim calcmode="lin" valueType="num">
                                      <p:cBhvr additive="base">
                                        <p:cTn id="57" dur="7500" fill="hold"/>
                                        <p:tgtEl>
                                          <p:spTgt spid="32"/>
                                        </p:tgtEl>
                                        <p:attrNameLst>
                                          <p:attrName>ppt_x</p:attrName>
                                        </p:attrNameLst>
                                      </p:cBhvr>
                                      <p:tavLst>
                                        <p:tav tm="0">
                                          <p:val>
                                            <p:strVal val="#ppt_x"/>
                                          </p:val>
                                        </p:tav>
                                        <p:tav tm="100000">
                                          <p:val>
                                            <p:strVal val="#ppt_x"/>
                                          </p:val>
                                        </p:tav>
                                      </p:tavLst>
                                    </p:anim>
                                    <p:anim calcmode="lin" valueType="num">
                                      <p:cBhvr additive="base">
                                        <p:cTn id="58" dur="7500" fill="hold"/>
                                        <p:tgtEl>
                                          <p:spTgt spid="32"/>
                                        </p:tgtEl>
                                        <p:attrNameLst>
                                          <p:attrName>ppt_y</p:attrName>
                                        </p:attrNameLst>
                                      </p:cBhvr>
                                      <p:tavLst>
                                        <p:tav tm="0">
                                          <p:val>
                                            <p:strVal val="0-#ppt_h/2"/>
                                          </p:val>
                                        </p:tav>
                                        <p:tav tm="100000">
                                          <p:val>
                                            <p:strVal val="#ppt_y"/>
                                          </p:val>
                                        </p:tav>
                                      </p:tavLst>
                                    </p:anim>
                                  </p:childTnLst>
                                </p:cTn>
                              </p:par>
                            </p:childTnLst>
                          </p:cTn>
                        </p:par>
                        <p:par>
                          <p:cTn id="59" fill="hold">
                            <p:stCondLst>
                              <p:cond delay="82500"/>
                            </p:stCondLst>
                            <p:childTnLst>
                              <p:par>
                                <p:cTn id="60" presetID="2" presetClass="entr" presetSubtype="1" fill="hold" nodeType="afterEffect">
                                  <p:stCondLst>
                                    <p:cond delay="0"/>
                                  </p:stCondLst>
                                  <p:childTnLst>
                                    <p:set>
                                      <p:cBhvr>
                                        <p:cTn id="61" dur="1" fill="hold">
                                          <p:stCondLst>
                                            <p:cond delay="0"/>
                                          </p:stCondLst>
                                        </p:cTn>
                                        <p:tgtEl>
                                          <p:spTgt spid="47"/>
                                        </p:tgtEl>
                                        <p:attrNameLst>
                                          <p:attrName>style.visibility</p:attrName>
                                        </p:attrNameLst>
                                      </p:cBhvr>
                                      <p:to>
                                        <p:strVal val="visible"/>
                                      </p:to>
                                    </p:set>
                                    <p:anim calcmode="lin" valueType="num">
                                      <p:cBhvr additive="base">
                                        <p:cTn id="62" dur="7500" fill="hold"/>
                                        <p:tgtEl>
                                          <p:spTgt spid="47"/>
                                        </p:tgtEl>
                                        <p:attrNameLst>
                                          <p:attrName>ppt_x</p:attrName>
                                        </p:attrNameLst>
                                      </p:cBhvr>
                                      <p:tavLst>
                                        <p:tav tm="0">
                                          <p:val>
                                            <p:strVal val="#ppt_x"/>
                                          </p:val>
                                        </p:tav>
                                        <p:tav tm="100000">
                                          <p:val>
                                            <p:strVal val="#ppt_x"/>
                                          </p:val>
                                        </p:tav>
                                      </p:tavLst>
                                    </p:anim>
                                    <p:anim calcmode="lin" valueType="num">
                                      <p:cBhvr additive="base">
                                        <p:cTn id="63" dur="7500" fill="hold"/>
                                        <p:tgtEl>
                                          <p:spTgt spid="47"/>
                                        </p:tgtEl>
                                        <p:attrNameLst>
                                          <p:attrName>ppt_y</p:attrName>
                                        </p:attrNameLst>
                                      </p:cBhvr>
                                      <p:tavLst>
                                        <p:tav tm="0">
                                          <p:val>
                                            <p:strVal val="0-#ppt_h/2"/>
                                          </p:val>
                                        </p:tav>
                                        <p:tav tm="100000">
                                          <p:val>
                                            <p:strVal val="#ppt_y"/>
                                          </p:val>
                                        </p:tav>
                                      </p:tavLst>
                                    </p:anim>
                                  </p:childTnLst>
                                </p:cTn>
                              </p:par>
                            </p:childTnLst>
                          </p:cTn>
                        </p:par>
                        <p:par>
                          <p:cTn id="64" fill="hold">
                            <p:stCondLst>
                              <p:cond delay="90000"/>
                            </p:stCondLst>
                            <p:childTnLst>
                              <p:par>
                                <p:cTn id="65" presetID="2" presetClass="entr" presetSubtype="1" fill="hold" nodeType="afterEffect">
                                  <p:stCondLst>
                                    <p:cond delay="0"/>
                                  </p:stCondLst>
                                  <p:childTnLst>
                                    <p:set>
                                      <p:cBhvr>
                                        <p:cTn id="66" dur="1" fill="hold">
                                          <p:stCondLst>
                                            <p:cond delay="0"/>
                                          </p:stCondLst>
                                        </p:cTn>
                                        <p:tgtEl>
                                          <p:spTgt spid="52"/>
                                        </p:tgtEl>
                                        <p:attrNameLst>
                                          <p:attrName>style.visibility</p:attrName>
                                        </p:attrNameLst>
                                      </p:cBhvr>
                                      <p:to>
                                        <p:strVal val="visible"/>
                                      </p:to>
                                    </p:set>
                                    <p:anim calcmode="lin" valueType="num">
                                      <p:cBhvr additive="base">
                                        <p:cTn id="67" dur="7500" fill="hold"/>
                                        <p:tgtEl>
                                          <p:spTgt spid="52"/>
                                        </p:tgtEl>
                                        <p:attrNameLst>
                                          <p:attrName>ppt_x</p:attrName>
                                        </p:attrNameLst>
                                      </p:cBhvr>
                                      <p:tavLst>
                                        <p:tav tm="0">
                                          <p:val>
                                            <p:strVal val="#ppt_x"/>
                                          </p:val>
                                        </p:tav>
                                        <p:tav tm="100000">
                                          <p:val>
                                            <p:strVal val="#ppt_x"/>
                                          </p:val>
                                        </p:tav>
                                      </p:tavLst>
                                    </p:anim>
                                    <p:anim calcmode="lin" valueType="num">
                                      <p:cBhvr additive="base">
                                        <p:cTn id="68" dur="7500" fill="hold"/>
                                        <p:tgtEl>
                                          <p:spTgt spid="52"/>
                                        </p:tgtEl>
                                        <p:attrNameLst>
                                          <p:attrName>ppt_y</p:attrName>
                                        </p:attrNameLst>
                                      </p:cBhvr>
                                      <p:tavLst>
                                        <p:tav tm="0">
                                          <p:val>
                                            <p:strVal val="0-#ppt_h/2"/>
                                          </p:val>
                                        </p:tav>
                                        <p:tav tm="100000">
                                          <p:val>
                                            <p:strVal val="#ppt_y"/>
                                          </p:val>
                                        </p:tav>
                                      </p:tavLst>
                                    </p:anim>
                                  </p:childTnLst>
                                </p:cTn>
                              </p:par>
                            </p:childTnLst>
                          </p:cTn>
                        </p:par>
                        <p:par>
                          <p:cTn id="69" fill="hold">
                            <p:stCondLst>
                              <p:cond delay="97500"/>
                            </p:stCondLst>
                            <p:childTnLst>
                              <p:par>
                                <p:cTn id="70" presetID="2" presetClass="entr" presetSubtype="1" fill="hold" nodeType="afterEffect">
                                  <p:stCondLst>
                                    <p:cond delay="0"/>
                                  </p:stCondLst>
                                  <p:childTnLst>
                                    <p:set>
                                      <p:cBhvr>
                                        <p:cTn id="71" dur="1" fill="hold">
                                          <p:stCondLst>
                                            <p:cond delay="0"/>
                                          </p:stCondLst>
                                        </p:cTn>
                                        <p:tgtEl>
                                          <p:spTgt spid="62"/>
                                        </p:tgtEl>
                                        <p:attrNameLst>
                                          <p:attrName>style.visibility</p:attrName>
                                        </p:attrNameLst>
                                      </p:cBhvr>
                                      <p:to>
                                        <p:strVal val="visible"/>
                                      </p:to>
                                    </p:set>
                                    <p:anim calcmode="lin" valueType="num">
                                      <p:cBhvr additive="base">
                                        <p:cTn id="72" dur="7500" fill="hold"/>
                                        <p:tgtEl>
                                          <p:spTgt spid="62"/>
                                        </p:tgtEl>
                                        <p:attrNameLst>
                                          <p:attrName>ppt_x</p:attrName>
                                        </p:attrNameLst>
                                      </p:cBhvr>
                                      <p:tavLst>
                                        <p:tav tm="0">
                                          <p:val>
                                            <p:strVal val="#ppt_x"/>
                                          </p:val>
                                        </p:tav>
                                        <p:tav tm="100000">
                                          <p:val>
                                            <p:strVal val="#ppt_x"/>
                                          </p:val>
                                        </p:tav>
                                      </p:tavLst>
                                    </p:anim>
                                    <p:anim calcmode="lin" valueType="num">
                                      <p:cBhvr additive="base">
                                        <p:cTn id="73" dur="7500" fill="hold"/>
                                        <p:tgtEl>
                                          <p:spTgt spid="62"/>
                                        </p:tgtEl>
                                        <p:attrNameLst>
                                          <p:attrName>ppt_y</p:attrName>
                                        </p:attrNameLst>
                                      </p:cBhvr>
                                      <p:tavLst>
                                        <p:tav tm="0">
                                          <p:val>
                                            <p:strVal val="0-#ppt_h/2"/>
                                          </p:val>
                                        </p:tav>
                                        <p:tav tm="100000">
                                          <p:val>
                                            <p:strVal val="#ppt_y"/>
                                          </p:val>
                                        </p:tav>
                                      </p:tavLst>
                                    </p:anim>
                                  </p:childTnLst>
                                </p:cTn>
                              </p:par>
                            </p:childTnLst>
                          </p:cTn>
                        </p:par>
                        <p:par>
                          <p:cTn id="74" fill="hold">
                            <p:stCondLst>
                              <p:cond delay="105000"/>
                            </p:stCondLst>
                            <p:childTnLst>
                              <p:par>
                                <p:cTn id="75" presetID="2" presetClass="entr" presetSubtype="1" fill="hold" nodeType="afterEffect">
                                  <p:stCondLst>
                                    <p:cond delay="0"/>
                                  </p:stCondLst>
                                  <p:childTnLst>
                                    <p:set>
                                      <p:cBhvr>
                                        <p:cTn id="76" dur="1" fill="hold">
                                          <p:stCondLst>
                                            <p:cond delay="0"/>
                                          </p:stCondLst>
                                        </p:cTn>
                                        <p:tgtEl>
                                          <p:spTgt spid="82"/>
                                        </p:tgtEl>
                                        <p:attrNameLst>
                                          <p:attrName>style.visibility</p:attrName>
                                        </p:attrNameLst>
                                      </p:cBhvr>
                                      <p:to>
                                        <p:strVal val="visible"/>
                                      </p:to>
                                    </p:set>
                                    <p:anim calcmode="lin" valueType="num">
                                      <p:cBhvr additive="base">
                                        <p:cTn id="77" dur="7500" fill="hold"/>
                                        <p:tgtEl>
                                          <p:spTgt spid="82"/>
                                        </p:tgtEl>
                                        <p:attrNameLst>
                                          <p:attrName>ppt_x</p:attrName>
                                        </p:attrNameLst>
                                      </p:cBhvr>
                                      <p:tavLst>
                                        <p:tav tm="0">
                                          <p:val>
                                            <p:strVal val="#ppt_x"/>
                                          </p:val>
                                        </p:tav>
                                        <p:tav tm="100000">
                                          <p:val>
                                            <p:strVal val="#ppt_x"/>
                                          </p:val>
                                        </p:tav>
                                      </p:tavLst>
                                    </p:anim>
                                    <p:anim calcmode="lin" valueType="num">
                                      <p:cBhvr additive="base">
                                        <p:cTn id="78" dur="7500" fill="hold"/>
                                        <p:tgtEl>
                                          <p:spTgt spid="82"/>
                                        </p:tgtEl>
                                        <p:attrNameLst>
                                          <p:attrName>ppt_y</p:attrName>
                                        </p:attrNameLst>
                                      </p:cBhvr>
                                      <p:tavLst>
                                        <p:tav tm="0">
                                          <p:val>
                                            <p:strVal val="0-#ppt_h/2"/>
                                          </p:val>
                                        </p:tav>
                                        <p:tav tm="100000">
                                          <p:val>
                                            <p:strVal val="#ppt_y"/>
                                          </p:val>
                                        </p:tav>
                                      </p:tavLst>
                                    </p:anim>
                                  </p:childTnLst>
                                </p:cTn>
                              </p:par>
                            </p:childTnLst>
                          </p:cTn>
                        </p:par>
                        <p:par>
                          <p:cTn id="79" fill="hold">
                            <p:stCondLst>
                              <p:cond delay="112500"/>
                            </p:stCondLst>
                            <p:childTnLst>
                              <p:par>
                                <p:cTn id="80" presetID="2" presetClass="entr" presetSubtype="1" fill="hold" nodeType="afterEffect">
                                  <p:stCondLst>
                                    <p:cond delay="0"/>
                                  </p:stCondLst>
                                  <p:childTnLst>
                                    <p:set>
                                      <p:cBhvr>
                                        <p:cTn id="81" dur="1" fill="hold">
                                          <p:stCondLst>
                                            <p:cond delay="0"/>
                                          </p:stCondLst>
                                        </p:cTn>
                                        <p:tgtEl>
                                          <p:spTgt spid="87"/>
                                        </p:tgtEl>
                                        <p:attrNameLst>
                                          <p:attrName>style.visibility</p:attrName>
                                        </p:attrNameLst>
                                      </p:cBhvr>
                                      <p:to>
                                        <p:strVal val="visible"/>
                                      </p:to>
                                    </p:set>
                                    <p:anim calcmode="lin" valueType="num">
                                      <p:cBhvr additive="base">
                                        <p:cTn id="82" dur="7500" fill="hold"/>
                                        <p:tgtEl>
                                          <p:spTgt spid="87"/>
                                        </p:tgtEl>
                                        <p:attrNameLst>
                                          <p:attrName>ppt_x</p:attrName>
                                        </p:attrNameLst>
                                      </p:cBhvr>
                                      <p:tavLst>
                                        <p:tav tm="0">
                                          <p:val>
                                            <p:strVal val="#ppt_x"/>
                                          </p:val>
                                        </p:tav>
                                        <p:tav tm="100000">
                                          <p:val>
                                            <p:strVal val="#ppt_x"/>
                                          </p:val>
                                        </p:tav>
                                      </p:tavLst>
                                    </p:anim>
                                    <p:anim calcmode="lin" valueType="num">
                                      <p:cBhvr additive="base">
                                        <p:cTn id="83" dur="7500" fill="hold"/>
                                        <p:tgtEl>
                                          <p:spTgt spid="87"/>
                                        </p:tgtEl>
                                        <p:attrNameLst>
                                          <p:attrName>ppt_y</p:attrName>
                                        </p:attrNameLst>
                                      </p:cBhvr>
                                      <p:tavLst>
                                        <p:tav tm="0">
                                          <p:val>
                                            <p:strVal val="0-#ppt_h/2"/>
                                          </p:val>
                                        </p:tav>
                                        <p:tav tm="100000">
                                          <p:val>
                                            <p:strVal val="#ppt_y"/>
                                          </p:val>
                                        </p:tav>
                                      </p:tavLst>
                                    </p:anim>
                                  </p:childTnLst>
                                </p:cTn>
                              </p:par>
                            </p:childTnLst>
                          </p:cTn>
                        </p:par>
                        <p:par>
                          <p:cTn id="84" fill="hold">
                            <p:stCondLst>
                              <p:cond delay="120000"/>
                            </p:stCondLst>
                            <p:childTnLst>
                              <p:par>
                                <p:cTn id="85" presetID="2" presetClass="entr" presetSubtype="1" fill="hold" nodeType="afterEffect">
                                  <p:stCondLst>
                                    <p:cond delay="0"/>
                                  </p:stCondLst>
                                  <p:childTnLst>
                                    <p:set>
                                      <p:cBhvr>
                                        <p:cTn id="86" dur="1" fill="hold">
                                          <p:stCondLst>
                                            <p:cond delay="0"/>
                                          </p:stCondLst>
                                        </p:cTn>
                                        <p:tgtEl>
                                          <p:spTgt spid="92"/>
                                        </p:tgtEl>
                                        <p:attrNameLst>
                                          <p:attrName>style.visibility</p:attrName>
                                        </p:attrNameLst>
                                      </p:cBhvr>
                                      <p:to>
                                        <p:strVal val="visible"/>
                                      </p:to>
                                    </p:set>
                                    <p:anim calcmode="lin" valueType="num">
                                      <p:cBhvr additive="base">
                                        <p:cTn id="87" dur="7500" fill="hold"/>
                                        <p:tgtEl>
                                          <p:spTgt spid="92"/>
                                        </p:tgtEl>
                                        <p:attrNameLst>
                                          <p:attrName>ppt_x</p:attrName>
                                        </p:attrNameLst>
                                      </p:cBhvr>
                                      <p:tavLst>
                                        <p:tav tm="0">
                                          <p:val>
                                            <p:strVal val="#ppt_x"/>
                                          </p:val>
                                        </p:tav>
                                        <p:tav tm="100000">
                                          <p:val>
                                            <p:strVal val="#ppt_x"/>
                                          </p:val>
                                        </p:tav>
                                      </p:tavLst>
                                    </p:anim>
                                    <p:anim calcmode="lin" valueType="num">
                                      <p:cBhvr additive="base">
                                        <p:cTn id="88" dur="7500" fill="hold"/>
                                        <p:tgtEl>
                                          <p:spTgt spid="92"/>
                                        </p:tgtEl>
                                        <p:attrNameLst>
                                          <p:attrName>ppt_y</p:attrName>
                                        </p:attrNameLst>
                                      </p:cBhvr>
                                      <p:tavLst>
                                        <p:tav tm="0">
                                          <p:val>
                                            <p:strVal val="0-#ppt_h/2"/>
                                          </p:val>
                                        </p:tav>
                                        <p:tav tm="100000">
                                          <p:val>
                                            <p:strVal val="#ppt_y"/>
                                          </p:val>
                                        </p:tav>
                                      </p:tavLst>
                                    </p:anim>
                                  </p:childTnLst>
                                </p:cTn>
                              </p:par>
                            </p:childTnLst>
                          </p:cTn>
                        </p:par>
                        <p:par>
                          <p:cTn id="89" fill="hold">
                            <p:stCondLst>
                              <p:cond delay="127500"/>
                            </p:stCondLst>
                            <p:childTnLst>
                              <p:par>
                                <p:cTn id="90" presetID="2" presetClass="entr" presetSubtype="1" fill="hold" nodeType="afterEffect">
                                  <p:stCondLst>
                                    <p:cond delay="0"/>
                                  </p:stCondLst>
                                  <p:childTnLst>
                                    <p:set>
                                      <p:cBhvr>
                                        <p:cTn id="91" dur="1" fill="hold">
                                          <p:stCondLst>
                                            <p:cond delay="0"/>
                                          </p:stCondLst>
                                        </p:cTn>
                                        <p:tgtEl>
                                          <p:spTgt spid="97"/>
                                        </p:tgtEl>
                                        <p:attrNameLst>
                                          <p:attrName>style.visibility</p:attrName>
                                        </p:attrNameLst>
                                      </p:cBhvr>
                                      <p:to>
                                        <p:strVal val="visible"/>
                                      </p:to>
                                    </p:set>
                                    <p:anim calcmode="lin" valueType="num">
                                      <p:cBhvr additive="base">
                                        <p:cTn id="92" dur="7500" fill="hold"/>
                                        <p:tgtEl>
                                          <p:spTgt spid="97"/>
                                        </p:tgtEl>
                                        <p:attrNameLst>
                                          <p:attrName>ppt_x</p:attrName>
                                        </p:attrNameLst>
                                      </p:cBhvr>
                                      <p:tavLst>
                                        <p:tav tm="0">
                                          <p:val>
                                            <p:strVal val="#ppt_x"/>
                                          </p:val>
                                        </p:tav>
                                        <p:tav tm="100000">
                                          <p:val>
                                            <p:strVal val="#ppt_x"/>
                                          </p:val>
                                        </p:tav>
                                      </p:tavLst>
                                    </p:anim>
                                    <p:anim calcmode="lin" valueType="num">
                                      <p:cBhvr additive="base">
                                        <p:cTn id="93" dur="7500" fill="hold"/>
                                        <p:tgtEl>
                                          <p:spTgt spid="97"/>
                                        </p:tgtEl>
                                        <p:attrNameLst>
                                          <p:attrName>ppt_y</p:attrName>
                                        </p:attrNameLst>
                                      </p:cBhvr>
                                      <p:tavLst>
                                        <p:tav tm="0">
                                          <p:val>
                                            <p:strVal val="0-#ppt_h/2"/>
                                          </p:val>
                                        </p:tav>
                                        <p:tav tm="100000">
                                          <p:val>
                                            <p:strVal val="#ppt_y"/>
                                          </p:val>
                                        </p:tav>
                                      </p:tavLst>
                                    </p:anim>
                                  </p:childTnLst>
                                </p:cTn>
                              </p:par>
                            </p:childTnLst>
                          </p:cTn>
                        </p:par>
                        <p:par>
                          <p:cTn id="94" fill="hold">
                            <p:stCondLst>
                              <p:cond delay="135000"/>
                            </p:stCondLst>
                            <p:childTnLst>
                              <p:par>
                                <p:cTn id="95" presetID="2" presetClass="entr" presetSubtype="1" fill="hold" nodeType="afterEffect">
                                  <p:stCondLst>
                                    <p:cond delay="0"/>
                                  </p:stCondLst>
                                  <p:childTnLst>
                                    <p:set>
                                      <p:cBhvr>
                                        <p:cTn id="96" dur="1" fill="hold">
                                          <p:stCondLst>
                                            <p:cond delay="0"/>
                                          </p:stCondLst>
                                        </p:cTn>
                                        <p:tgtEl>
                                          <p:spTgt spid="102"/>
                                        </p:tgtEl>
                                        <p:attrNameLst>
                                          <p:attrName>style.visibility</p:attrName>
                                        </p:attrNameLst>
                                      </p:cBhvr>
                                      <p:to>
                                        <p:strVal val="visible"/>
                                      </p:to>
                                    </p:set>
                                    <p:anim calcmode="lin" valueType="num">
                                      <p:cBhvr additive="base">
                                        <p:cTn id="97" dur="7500" fill="hold"/>
                                        <p:tgtEl>
                                          <p:spTgt spid="102"/>
                                        </p:tgtEl>
                                        <p:attrNameLst>
                                          <p:attrName>ppt_x</p:attrName>
                                        </p:attrNameLst>
                                      </p:cBhvr>
                                      <p:tavLst>
                                        <p:tav tm="0">
                                          <p:val>
                                            <p:strVal val="#ppt_x"/>
                                          </p:val>
                                        </p:tav>
                                        <p:tav tm="100000">
                                          <p:val>
                                            <p:strVal val="#ppt_x"/>
                                          </p:val>
                                        </p:tav>
                                      </p:tavLst>
                                    </p:anim>
                                    <p:anim calcmode="lin" valueType="num">
                                      <p:cBhvr additive="base">
                                        <p:cTn id="98" dur="7500" fill="hold"/>
                                        <p:tgtEl>
                                          <p:spTgt spid="102"/>
                                        </p:tgtEl>
                                        <p:attrNameLst>
                                          <p:attrName>ppt_y</p:attrName>
                                        </p:attrNameLst>
                                      </p:cBhvr>
                                      <p:tavLst>
                                        <p:tav tm="0">
                                          <p:val>
                                            <p:strVal val="0-#ppt_h/2"/>
                                          </p:val>
                                        </p:tav>
                                        <p:tav tm="100000">
                                          <p:val>
                                            <p:strVal val="#ppt_y"/>
                                          </p:val>
                                        </p:tav>
                                      </p:tavLst>
                                    </p:anim>
                                  </p:childTnLst>
                                </p:cTn>
                              </p:par>
                            </p:childTnLst>
                          </p:cTn>
                        </p:par>
                        <p:par>
                          <p:cTn id="99" fill="hold">
                            <p:stCondLst>
                              <p:cond delay="142500"/>
                            </p:stCondLst>
                            <p:childTnLst>
                              <p:par>
                                <p:cTn id="100" presetID="2" presetClass="entr" presetSubtype="1" fill="hold" nodeType="afterEffect">
                                  <p:stCondLst>
                                    <p:cond delay="0"/>
                                  </p:stCondLst>
                                  <p:childTnLst>
                                    <p:set>
                                      <p:cBhvr>
                                        <p:cTn id="101" dur="1" fill="hold">
                                          <p:stCondLst>
                                            <p:cond delay="0"/>
                                          </p:stCondLst>
                                        </p:cTn>
                                        <p:tgtEl>
                                          <p:spTgt spid="107"/>
                                        </p:tgtEl>
                                        <p:attrNameLst>
                                          <p:attrName>style.visibility</p:attrName>
                                        </p:attrNameLst>
                                      </p:cBhvr>
                                      <p:to>
                                        <p:strVal val="visible"/>
                                      </p:to>
                                    </p:set>
                                    <p:anim calcmode="lin" valueType="num">
                                      <p:cBhvr additive="base">
                                        <p:cTn id="102" dur="7500" fill="hold"/>
                                        <p:tgtEl>
                                          <p:spTgt spid="107"/>
                                        </p:tgtEl>
                                        <p:attrNameLst>
                                          <p:attrName>ppt_x</p:attrName>
                                        </p:attrNameLst>
                                      </p:cBhvr>
                                      <p:tavLst>
                                        <p:tav tm="0">
                                          <p:val>
                                            <p:strVal val="#ppt_x"/>
                                          </p:val>
                                        </p:tav>
                                        <p:tav tm="100000">
                                          <p:val>
                                            <p:strVal val="#ppt_x"/>
                                          </p:val>
                                        </p:tav>
                                      </p:tavLst>
                                    </p:anim>
                                    <p:anim calcmode="lin" valueType="num">
                                      <p:cBhvr additive="base">
                                        <p:cTn id="103" dur="7500" fill="hold"/>
                                        <p:tgtEl>
                                          <p:spTgt spid="107"/>
                                        </p:tgtEl>
                                        <p:attrNameLst>
                                          <p:attrName>ppt_y</p:attrName>
                                        </p:attrNameLst>
                                      </p:cBhvr>
                                      <p:tavLst>
                                        <p:tav tm="0">
                                          <p:val>
                                            <p:strVal val="0-#ppt_h/2"/>
                                          </p:val>
                                        </p:tav>
                                        <p:tav tm="100000">
                                          <p:val>
                                            <p:strVal val="#ppt_y"/>
                                          </p:val>
                                        </p:tav>
                                      </p:tavLst>
                                    </p:anim>
                                  </p:childTnLst>
                                </p:cTn>
                              </p:par>
                            </p:childTnLst>
                          </p:cTn>
                        </p:par>
                        <p:par>
                          <p:cTn id="104" fill="hold">
                            <p:stCondLst>
                              <p:cond delay="150000"/>
                            </p:stCondLst>
                            <p:childTnLst>
                              <p:par>
                                <p:cTn id="105" presetID="2" presetClass="entr" presetSubtype="1" fill="hold" nodeType="afterEffect">
                                  <p:stCondLst>
                                    <p:cond delay="0"/>
                                  </p:stCondLst>
                                  <p:childTnLst>
                                    <p:set>
                                      <p:cBhvr>
                                        <p:cTn id="106" dur="1" fill="hold">
                                          <p:stCondLst>
                                            <p:cond delay="0"/>
                                          </p:stCondLst>
                                        </p:cTn>
                                        <p:tgtEl>
                                          <p:spTgt spid="112"/>
                                        </p:tgtEl>
                                        <p:attrNameLst>
                                          <p:attrName>style.visibility</p:attrName>
                                        </p:attrNameLst>
                                      </p:cBhvr>
                                      <p:to>
                                        <p:strVal val="visible"/>
                                      </p:to>
                                    </p:set>
                                    <p:anim calcmode="lin" valueType="num">
                                      <p:cBhvr additive="base">
                                        <p:cTn id="107" dur="7500" fill="hold"/>
                                        <p:tgtEl>
                                          <p:spTgt spid="112"/>
                                        </p:tgtEl>
                                        <p:attrNameLst>
                                          <p:attrName>ppt_x</p:attrName>
                                        </p:attrNameLst>
                                      </p:cBhvr>
                                      <p:tavLst>
                                        <p:tav tm="0">
                                          <p:val>
                                            <p:strVal val="#ppt_x"/>
                                          </p:val>
                                        </p:tav>
                                        <p:tav tm="100000">
                                          <p:val>
                                            <p:strVal val="#ppt_x"/>
                                          </p:val>
                                        </p:tav>
                                      </p:tavLst>
                                    </p:anim>
                                    <p:anim calcmode="lin" valueType="num">
                                      <p:cBhvr additive="base">
                                        <p:cTn id="108" dur="7500" fill="hold"/>
                                        <p:tgtEl>
                                          <p:spTgt spid="112"/>
                                        </p:tgtEl>
                                        <p:attrNameLst>
                                          <p:attrName>ppt_y</p:attrName>
                                        </p:attrNameLst>
                                      </p:cBhvr>
                                      <p:tavLst>
                                        <p:tav tm="0">
                                          <p:val>
                                            <p:strVal val="0-#ppt_h/2"/>
                                          </p:val>
                                        </p:tav>
                                        <p:tav tm="100000">
                                          <p:val>
                                            <p:strVal val="#ppt_y"/>
                                          </p:val>
                                        </p:tav>
                                      </p:tavLst>
                                    </p:anim>
                                  </p:childTnLst>
                                </p:cTn>
                              </p:par>
                            </p:childTnLst>
                          </p:cTn>
                        </p:par>
                        <p:par>
                          <p:cTn id="109" fill="hold">
                            <p:stCondLst>
                              <p:cond delay="157500"/>
                            </p:stCondLst>
                            <p:childTnLst>
                              <p:par>
                                <p:cTn id="110" presetID="2" presetClass="entr" presetSubtype="1" fill="hold" nodeType="afterEffect">
                                  <p:stCondLst>
                                    <p:cond delay="0"/>
                                  </p:stCondLst>
                                  <p:childTnLst>
                                    <p:set>
                                      <p:cBhvr>
                                        <p:cTn id="111" dur="1" fill="hold">
                                          <p:stCondLst>
                                            <p:cond delay="0"/>
                                          </p:stCondLst>
                                        </p:cTn>
                                        <p:tgtEl>
                                          <p:spTgt spid="117"/>
                                        </p:tgtEl>
                                        <p:attrNameLst>
                                          <p:attrName>style.visibility</p:attrName>
                                        </p:attrNameLst>
                                      </p:cBhvr>
                                      <p:to>
                                        <p:strVal val="visible"/>
                                      </p:to>
                                    </p:set>
                                    <p:anim calcmode="lin" valueType="num">
                                      <p:cBhvr additive="base">
                                        <p:cTn id="112" dur="7500" fill="hold"/>
                                        <p:tgtEl>
                                          <p:spTgt spid="117"/>
                                        </p:tgtEl>
                                        <p:attrNameLst>
                                          <p:attrName>ppt_x</p:attrName>
                                        </p:attrNameLst>
                                      </p:cBhvr>
                                      <p:tavLst>
                                        <p:tav tm="0">
                                          <p:val>
                                            <p:strVal val="#ppt_x"/>
                                          </p:val>
                                        </p:tav>
                                        <p:tav tm="100000">
                                          <p:val>
                                            <p:strVal val="#ppt_x"/>
                                          </p:val>
                                        </p:tav>
                                      </p:tavLst>
                                    </p:anim>
                                    <p:anim calcmode="lin" valueType="num">
                                      <p:cBhvr additive="base">
                                        <p:cTn id="113" dur="7500" fill="hold"/>
                                        <p:tgtEl>
                                          <p:spTgt spid="117"/>
                                        </p:tgtEl>
                                        <p:attrNameLst>
                                          <p:attrName>ppt_y</p:attrName>
                                        </p:attrNameLst>
                                      </p:cBhvr>
                                      <p:tavLst>
                                        <p:tav tm="0">
                                          <p:val>
                                            <p:strVal val="0-#ppt_h/2"/>
                                          </p:val>
                                        </p:tav>
                                        <p:tav tm="100000">
                                          <p:val>
                                            <p:strVal val="#ppt_y"/>
                                          </p:val>
                                        </p:tav>
                                      </p:tavLst>
                                    </p:anim>
                                  </p:childTnLst>
                                </p:cTn>
                              </p:par>
                            </p:childTnLst>
                          </p:cTn>
                        </p:par>
                        <p:par>
                          <p:cTn id="114" fill="hold">
                            <p:stCondLst>
                              <p:cond delay="165000"/>
                            </p:stCondLst>
                            <p:childTnLst>
                              <p:par>
                                <p:cTn id="115" presetID="2" presetClass="entr" presetSubtype="1" fill="hold" nodeType="afterEffect">
                                  <p:stCondLst>
                                    <p:cond delay="0"/>
                                  </p:stCondLst>
                                  <p:childTnLst>
                                    <p:set>
                                      <p:cBhvr>
                                        <p:cTn id="116" dur="1" fill="hold">
                                          <p:stCondLst>
                                            <p:cond delay="0"/>
                                          </p:stCondLst>
                                        </p:cTn>
                                        <p:tgtEl>
                                          <p:spTgt spid="122"/>
                                        </p:tgtEl>
                                        <p:attrNameLst>
                                          <p:attrName>style.visibility</p:attrName>
                                        </p:attrNameLst>
                                      </p:cBhvr>
                                      <p:to>
                                        <p:strVal val="visible"/>
                                      </p:to>
                                    </p:set>
                                    <p:anim calcmode="lin" valueType="num">
                                      <p:cBhvr additive="base">
                                        <p:cTn id="117" dur="7500" fill="hold"/>
                                        <p:tgtEl>
                                          <p:spTgt spid="122"/>
                                        </p:tgtEl>
                                        <p:attrNameLst>
                                          <p:attrName>ppt_x</p:attrName>
                                        </p:attrNameLst>
                                      </p:cBhvr>
                                      <p:tavLst>
                                        <p:tav tm="0">
                                          <p:val>
                                            <p:strVal val="#ppt_x"/>
                                          </p:val>
                                        </p:tav>
                                        <p:tav tm="100000">
                                          <p:val>
                                            <p:strVal val="#ppt_x"/>
                                          </p:val>
                                        </p:tav>
                                      </p:tavLst>
                                    </p:anim>
                                    <p:anim calcmode="lin" valueType="num">
                                      <p:cBhvr additive="base">
                                        <p:cTn id="118" dur="7500" fill="hold"/>
                                        <p:tgtEl>
                                          <p:spTgt spid="122"/>
                                        </p:tgtEl>
                                        <p:attrNameLst>
                                          <p:attrName>ppt_y</p:attrName>
                                        </p:attrNameLst>
                                      </p:cBhvr>
                                      <p:tavLst>
                                        <p:tav tm="0">
                                          <p:val>
                                            <p:strVal val="0-#ppt_h/2"/>
                                          </p:val>
                                        </p:tav>
                                        <p:tav tm="100000">
                                          <p:val>
                                            <p:strVal val="#ppt_y"/>
                                          </p:val>
                                        </p:tav>
                                      </p:tavLst>
                                    </p:anim>
                                  </p:childTnLst>
                                </p:cTn>
                              </p:par>
                            </p:childTnLst>
                          </p:cTn>
                        </p:par>
                        <p:par>
                          <p:cTn id="119" fill="hold">
                            <p:stCondLst>
                              <p:cond delay="172500"/>
                            </p:stCondLst>
                            <p:childTnLst>
                              <p:par>
                                <p:cTn id="120" presetID="2" presetClass="entr" presetSubtype="1" fill="hold" nodeType="afterEffect">
                                  <p:stCondLst>
                                    <p:cond delay="0"/>
                                  </p:stCondLst>
                                  <p:childTnLst>
                                    <p:set>
                                      <p:cBhvr>
                                        <p:cTn id="121" dur="1" fill="hold">
                                          <p:stCondLst>
                                            <p:cond delay="0"/>
                                          </p:stCondLst>
                                        </p:cTn>
                                        <p:tgtEl>
                                          <p:spTgt spid="127"/>
                                        </p:tgtEl>
                                        <p:attrNameLst>
                                          <p:attrName>style.visibility</p:attrName>
                                        </p:attrNameLst>
                                      </p:cBhvr>
                                      <p:to>
                                        <p:strVal val="visible"/>
                                      </p:to>
                                    </p:set>
                                    <p:anim calcmode="lin" valueType="num">
                                      <p:cBhvr additive="base">
                                        <p:cTn id="122" dur="7500" fill="hold"/>
                                        <p:tgtEl>
                                          <p:spTgt spid="127"/>
                                        </p:tgtEl>
                                        <p:attrNameLst>
                                          <p:attrName>ppt_x</p:attrName>
                                        </p:attrNameLst>
                                      </p:cBhvr>
                                      <p:tavLst>
                                        <p:tav tm="0">
                                          <p:val>
                                            <p:strVal val="#ppt_x"/>
                                          </p:val>
                                        </p:tav>
                                        <p:tav tm="100000">
                                          <p:val>
                                            <p:strVal val="#ppt_x"/>
                                          </p:val>
                                        </p:tav>
                                      </p:tavLst>
                                    </p:anim>
                                    <p:anim calcmode="lin" valueType="num">
                                      <p:cBhvr additive="base">
                                        <p:cTn id="123" dur="7500" fill="hold"/>
                                        <p:tgtEl>
                                          <p:spTgt spid="127"/>
                                        </p:tgtEl>
                                        <p:attrNameLst>
                                          <p:attrName>ppt_y</p:attrName>
                                        </p:attrNameLst>
                                      </p:cBhvr>
                                      <p:tavLst>
                                        <p:tav tm="0">
                                          <p:val>
                                            <p:strVal val="0-#ppt_h/2"/>
                                          </p:val>
                                        </p:tav>
                                        <p:tav tm="100000">
                                          <p:val>
                                            <p:strVal val="#ppt_y"/>
                                          </p:val>
                                        </p:tav>
                                      </p:tavLst>
                                    </p:anim>
                                  </p:childTnLst>
                                </p:cTn>
                              </p:par>
                            </p:childTnLst>
                          </p:cTn>
                        </p:par>
                        <p:par>
                          <p:cTn id="124" fill="hold">
                            <p:stCondLst>
                              <p:cond delay="180000"/>
                            </p:stCondLst>
                            <p:childTnLst>
                              <p:par>
                                <p:cTn id="125" presetID="2" presetClass="entr" presetSubtype="1" fill="hold" nodeType="afterEffect">
                                  <p:stCondLst>
                                    <p:cond delay="0"/>
                                  </p:stCondLst>
                                  <p:childTnLst>
                                    <p:set>
                                      <p:cBhvr>
                                        <p:cTn id="126" dur="1" fill="hold">
                                          <p:stCondLst>
                                            <p:cond delay="0"/>
                                          </p:stCondLst>
                                        </p:cTn>
                                        <p:tgtEl>
                                          <p:spTgt spid="132"/>
                                        </p:tgtEl>
                                        <p:attrNameLst>
                                          <p:attrName>style.visibility</p:attrName>
                                        </p:attrNameLst>
                                      </p:cBhvr>
                                      <p:to>
                                        <p:strVal val="visible"/>
                                      </p:to>
                                    </p:set>
                                    <p:anim calcmode="lin" valueType="num">
                                      <p:cBhvr additive="base">
                                        <p:cTn id="127" dur="7500" fill="hold"/>
                                        <p:tgtEl>
                                          <p:spTgt spid="132"/>
                                        </p:tgtEl>
                                        <p:attrNameLst>
                                          <p:attrName>ppt_x</p:attrName>
                                        </p:attrNameLst>
                                      </p:cBhvr>
                                      <p:tavLst>
                                        <p:tav tm="0">
                                          <p:val>
                                            <p:strVal val="#ppt_x"/>
                                          </p:val>
                                        </p:tav>
                                        <p:tav tm="100000">
                                          <p:val>
                                            <p:strVal val="#ppt_x"/>
                                          </p:val>
                                        </p:tav>
                                      </p:tavLst>
                                    </p:anim>
                                    <p:anim calcmode="lin" valueType="num">
                                      <p:cBhvr additive="base">
                                        <p:cTn id="128" dur="7500" fill="hold"/>
                                        <p:tgtEl>
                                          <p:spTgt spid="132"/>
                                        </p:tgtEl>
                                        <p:attrNameLst>
                                          <p:attrName>ppt_y</p:attrName>
                                        </p:attrNameLst>
                                      </p:cBhvr>
                                      <p:tavLst>
                                        <p:tav tm="0">
                                          <p:val>
                                            <p:strVal val="0-#ppt_h/2"/>
                                          </p:val>
                                        </p:tav>
                                        <p:tav tm="100000">
                                          <p:val>
                                            <p:strVal val="#ppt_y"/>
                                          </p:val>
                                        </p:tav>
                                      </p:tavLst>
                                    </p:anim>
                                  </p:childTnLst>
                                </p:cTn>
                              </p:par>
                            </p:childTnLst>
                          </p:cTn>
                        </p:par>
                        <p:par>
                          <p:cTn id="129" fill="hold">
                            <p:stCondLst>
                              <p:cond delay="187500"/>
                            </p:stCondLst>
                            <p:childTnLst>
                              <p:par>
                                <p:cTn id="130" presetID="2" presetClass="entr" presetSubtype="1" fill="hold" nodeType="afterEffect">
                                  <p:stCondLst>
                                    <p:cond delay="0"/>
                                  </p:stCondLst>
                                  <p:childTnLst>
                                    <p:set>
                                      <p:cBhvr>
                                        <p:cTn id="131" dur="1" fill="hold">
                                          <p:stCondLst>
                                            <p:cond delay="0"/>
                                          </p:stCondLst>
                                        </p:cTn>
                                        <p:tgtEl>
                                          <p:spTgt spid="137"/>
                                        </p:tgtEl>
                                        <p:attrNameLst>
                                          <p:attrName>style.visibility</p:attrName>
                                        </p:attrNameLst>
                                      </p:cBhvr>
                                      <p:to>
                                        <p:strVal val="visible"/>
                                      </p:to>
                                    </p:set>
                                    <p:anim calcmode="lin" valueType="num">
                                      <p:cBhvr additive="base">
                                        <p:cTn id="132" dur="7500" fill="hold"/>
                                        <p:tgtEl>
                                          <p:spTgt spid="137"/>
                                        </p:tgtEl>
                                        <p:attrNameLst>
                                          <p:attrName>ppt_x</p:attrName>
                                        </p:attrNameLst>
                                      </p:cBhvr>
                                      <p:tavLst>
                                        <p:tav tm="0">
                                          <p:val>
                                            <p:strVal val="#ppt_x"/>
                                          </p:val>
                                        </p:tav>
                                        <p:tav tm="100000">
                                          <p:val>
                                            <p:strVal val="#ppt_x"/>
                                          </p:val>
                                        </p:tav>
                                      </p:tavLst>
                                    </p:anim>
                                    <p:anim calcmode="lin" valueType="num">
                                      <p:cBhvr additive="base">
                                        <p:cTn id="133" dur="7500" fill="hold"/>
                                        <p:tgtEl>
                                          <p:spTgt spid="137"/>
                                        </p:tgtEl>
                                        <p:attrNameLst>
                                          <p:attrName>ppt_y</p:attrName>
                                        </p:attrNameLst>
                                      </p:cBhvr>
                                      <p:tavLst>
                                        <p:tav tm="0">
                                          <p:val>
                                            <p:strVal val="0-#ppt_h/2"/>
                                          </p:val>
                                        </p:tav>
                                        <p:tav tm="100000">
                                          <p:val>
                                            <p:strVal val="#ppt_y"/>
                                          </p:val>
                                        </p:tav>
                                      </p:tavLst>
                                    </p:anim>
                                  </p:childTnLst>
                                </p:cTn>
                              </p:par>
                            </p:childTnLst>
                          </p:cTn>
                        </p:par>
                        <p:par>
                          <p:cTn id="134" fill="hold">
                            <p:stCondLst>
                              <p:cond delay="195000"/>
                            </p:stCondLst>
                            <p:childTnLst>
                              <p:par>
                                <p:cTn id="135" presetID="2" presetClass="entr" presetSubtype="1" fill="hold" nodeType="afterEffect">
                                  <p:stCondLst>
                                    <p:cond delay="0"/>
                                  </p:stCondLst>
                                  <p:childTnLst>
                                    <p:set>
                                      <p:cBhvr>
                                        <p:cTn id="136" dur="1" fill="hold">
                                          <p:stCondLst>
                                            <p:cond delay="0"/>
                                          </p:stCondLst>
                                        </p:cTn>
                                        <p:tgtEl>
                                          <p:spTgt spid="142"/>
                                        </p:tgtEl>
                                        <p:attrNameLst>
                                          <p:attrName>style.visibility</p:attrName>
                                        </p:attrNameLst>
                                      </p:cBhvr>
                                      <p:to>
                                        <p:strVal val="visible"/>
                                      </p:to>
                                    </p:set>
                                    <p:anim calcmode="lin" valueType="num">
                                      <p:cBhvr additive="base">
                                        <p:cTn id="137" dur="7500" fill="hold"/>
                                        <p:tgtEl>
                                          <p:spTgt spid="142"/>
                                        </p:tgtEl>
                                        <p:attrNameLst>
                                          <p:attrName>ppt_x</p:attrName>
                                        </p:attrNameLst>
                                      </p:cBhvr>
                                      <p:tavLst>
                                        <p:tav tm="0">
                                          <p:val>
                                            <p:strVal val="#ppt_x"/>
                                          </p:val>
                                        </p:tav>
                                        <p:tav tm="100000">
                                          <p:val>
                                            <p:strVal val="#ppt_x"/>
                                          </p:val>
                                        </p:tav>
                                      </p:tavLst>
                                    </p:anim>
                                    <p:anim calcmode="lin" valueType="num">
                                      <p:cBhvr additive="base">
                                        <p:cTn id="138" dur="7500" fill="hold"/>
                                        <p:tgtEl>
                                          <p:spTgt spid="142"/>
                                        </p:tgtEl>
                                        <p:attrNameLst>
                                          <p:attrName>ppt_y</p:attrName>
                                        </p:attrNameLst>
                                      </p:cBhvr>
                                      <p:tavLst>
                                        <p:tav tm="0">
                                          <p:val>
                                            <p:strVal val="0-#ppt_h/2"/>
                                          </p:val>
                                        </p:tav>
                                        <p:tav tm="100000">
                                          <p:val>
                                            <p:strVal val="#ppt_y"/>
                                          </p:val>
                                        </p:tav>
                                      </p:tavLst>
                                    </p:anim>
                                  </p:childTnLst>
                                </p:cTn>
                              </p:par>
                            </p:childTnLst>
                          </p:cTn>
                        </p:par>
                        <p:par>
                          <p:cTn id="139" fill="hold">
                            <p:stCondLst>
                              <p:cond delay="202500"/>
                            </p:stCondLst>
                            <p:childTnLst>
                              <p:par>
                                <p:cTn id="140" presetID="2" presetClass="entr" presetSubtype="1" fill="hold" nodeType="afterEffect">
                                  <p:stCondLst>
                                    <p:cond delay="0"/>
                                  </p:stCondLst>
                                  <p:childTnLst>
                                    <p:set>
                                      <p:cBhvr>
                                        <p:cTn id="141" dur="1" fill="hold">
                                          <p:stCondLst>
                                            <p:cond delay="0"/>
                                          </p:stCondLst>
                                        </p:cTn>
                                        <p:tgtEl>
                                          <p:spTgt spid="147"/>
                                        </p:tgtEl>
                                        <p:attrNameLst>
                                          <p:attrName>style.visibility</p:attrName>
                                        </p:attrNameLst>
                                      </p:cBhvr>
                                      <p:to>
                                        <p:strVal val="visible"/>
                                      </p:to>
                                    </p:set>
                                    <p:anim calcmode="lin" valueType="num">
                                      <p:cBhvr additive="base">
                                        <p:cTn id="142" dur="7500" fill="hold"/>
                                        <p:tgtEl>
                                          <p:spTgt spid="147"/>
                                        </p:tgtEl>
                                        <p:attrNameLst>
                                          <p:attrName>ppt_x</p:attrName>
                                        </p:attrNameLst>
                                      </p:cBhvr>
                                      <p:tavLst>
                                        <p:tav tm="0">
                                          <p:val>
                                            <p:strVal val="#ppt_x"/>
                                          </p:val>
                                        </p:tav>
                                        <p:tav tm="100000">
                                          <p:val>
                                            <p:strVal val="#ppt_x"/>
                                          </p:val>
                                        </p:tav>
                                      </p:tavLst>
                                    </p:anim>
                                    <p:anim calcmode="lin" valueType="num">
                                      <p:cBhvr additive="base">
                                        <p:cTn id="143" dur="7500" fill="hold"/>
                                        <p:tgtEl>
                                          <p:spTgt spid="147"/>
                                        </p:tgtEl>
                                        <p:attrNameLst>
                                          <p:attrName>ppt_y</p:attrName>
                                        </p:attrNameLst>
                                      </p:cBhvr>
                                      <p:tavLst>
                                        <p:tav tm="0">
                                          <p:val>
                                            <p:strVal val="0-#ppt_h/2"/>
                                          </p:val>
                                        </p:tav>
                                        <p:tav tm="100000">
                                          <p:val>
                                            <p:strVal val="#ppt_y"/>
                                          </p:val>
                                        </p:tav>
                                      </p:tavLst>
                                    </p:anim>
                                  </p:childTnLst>
                                </p:cTn>
                              </p:par>
                            </p:childTnLst>
                          </p:cTn>
                        </p:par>
                        <p:par>
                          <p:cTn id="144" fill="hold">
                            <p:stCondLst>
                              <p:cond delay="210000"/>
                            </p:stCondLst>
                            <p:childTnLst>
                              <p:par>
                                <p:cTn id="145" presetID="2" presetClass="entr" presetSubtype="1" fill="hold" nodeType="afterEffect">
                                  <p:stCondLst>
                                    <p:cond delay="0"/>
                                  </p:stCondLst>
                                  <p:childTnLst>
                                    <p:set>
                                      <p:cBhvr>
                                        <p:cTn id="146" dur="1" fill="hold">
                                          <p:stCondLst>
                                            <p:cond delay="0"/>
                                          </p:stCondLst>
                                        </p:cTn>
                                        <p:tgtEl>
                                          <p:spTgt spid="152"/>
                                        </p:tgtEl>
                                        <p:attrNameLst>
                                          <p:attrName>style.visibility</p:attrName>
                                        </p:attrNameLst>
                                      </p:cBhvr>
                                      <p:to>
                                        <p:strVal val="visible"/>
                                      </p:to>
                                    </p:set>
                                    <p:anim calcmode="lin" valueType="num">
                                      <p:cBhvr additive="base">
                                        <p:cTn id="147" dur="7500" fill="hold"/>
                                        <p:tgtEl>
                                          <p:spTgt spid="152"/>
                                        </p:tgtEl>
                                        <p:attrNameLst>
                                          <p:attrName>ppt_x</p:attrName>
                                        </p:attrNameLst>
                                      </p:cBhvr>
                                      <p:tavLst>
                                        <p:tav tm="0">
                                          <p:val>
                                            <p:strVal val="#ppt_x"/>
                                          </p:val>
                                        </p:tav>
                                        <p:tav tm="100000">
                                          <p:val>
                                            <p:strVal val="#ppt_x"/>
                                          </p:val>
                                        </p:tav>
                                      </p:tavLst>
                                    </p:anim>
                                    <p:anim calcmode="lin" valueType="num">
                                      <p:cBhvr additive="base">
                                        <p:cTn id="148" dur="7500" fill="hold"/>
                                        <p:tgtEl>
                                          <p:spTgt spid="152"/>
                                        </p:tgtEl>
                                        <p:attrNameLst>
                                          <p:attrName>ppt_y</p:attrName>
                                        </p:attrNameLst>
                                      </p:cBhvr>
                                      <p:tavLst>
                                        <p:tav tm="0">
                                          <p:val>
                                            <p:strVal val="0-#ppt_h/2"/>
                                          </p:val>
                                        </p:tav>
                                        <p:tav tm="100000">
                                          <p:val>
                                            <p:strVal val="#ppt_y"/>
                                          </p:val>
                                        </p:tav>
                                      </p:tavLst>
                                    </p:anim>
                                  </p:childTnLst>
                                </p:cTn>
                              </p:par>
                            </p:childTnLst>
                          </p:cTn>
                        </p:par>
                        <p:par>
                          <p:cTn id="149" fill="hold">
                            <p:stCondLst>
                              <p:cond delay="217500"/>
                            </p:stCondLst>
                            <p:childTnLst>
                              <p:par>
                                <p:cTn id="150" presetID="2" presetClass="entr" presetSubtype="1" fill="hold" nodeType="afterEffect">
                                  <p:stCondLst>
                                    <p:cond delay="0"/>
                                  </p:stCondLst>
                                  <p:childTnLst>
                                    <p:set>
                                      <p:cBhvr>
                                        <p:cTn id="151" dur="1" fill="hold">
                                          <p:stCondLst>
                                            <p:cond delay="0"/>
                                          </p:stCondLst>
                                        </p:cTn>
                                        <p:tgtEl>
                                          <p:spTgt spid="157"/>
                                        </p:tgtEl>
                                        <p:attrNameLst>
                                          <p:attrName>style.visibility</p:attrName>
                                        </p:attrNameLst>
                                      </p:cBhvr>
                                      <p:to>
                                        <p:strVal val="visible"/>
                                      </p:to>
                                    </p:set>
                                    <p:anim calcmode="lin" valueType="num">
                                      <p:cBhvr additive="base">
                                        <p:cTn id="152" dur="7500" fill="hold"/>
                                        <p:tgtEl>
                                          <p:spTgt spid="157"/>
                                        </p:tgtEl>
                                        <p:attrNameLst>
                                          <p:attrName>ppt_x</p:attrName>
                                        </p:attrNameLst>
                                      </p:cBhvr>
                                      <p:tavLst>
                                        <p:tav tm="0">
                                          <p:val>
                                            <p:strVal val="#ppt_x"/>
                                          </p:val>
                                        </p:tav>
                                        <p:tav tm="100000">
                                          <p:val>
                                            <p:strVal val="#ppt_x"/>
                                          </p:val>
                                        </p:tav>
                                      </p:tavLst>
                                    </p:anim>
                                    <p:anim calcmode="lin" valueType="num">
                                      <p:cBhvr additive="base">
                                        <p:cTn id="153" dur="7500" fill="hold"/>
                                        <p:tgtEl>
                                          <p:spTgt spid="157"/>
                                        </p:tgtEl>
                                        <p:attrNameLst>
                                          <p:attrName>ppt_y</p:attrName>
                                        </p:attrNameLst>
                                      </p:cBhvr>
                                      <p:tavLst>
                                        <p:tav tm="0">
                                          <p:val>
                                            <p:strVal val="0-#ppt_h/2"/>
                                          </p:val>
                                        </p:tav>
                                        <p:tav tm="100000">
                                          <p:val>
                                            <p:strVal val="#ppt_y"/>
                                          </p:val>
                                        </p:tav>
                                      </p:tavLst>
                                    </p:anim>
                                  </p:childTnLst>
                                </p:cTn>
                              </p:par>
                            </p:childTnLst>
                          </p:cTn>
                        </p:par>
                        <p:par>
                          <p:cTn id="154" fill="hold">
                            <p:stCondLst>
                              <p:cond delay="225000"/>
                            </p:stCondLst>
                            <p:childTnLst>
                              <p:par>
                                <p:cTn id="155" presetID="2" presetClass="entr" presetSubtype="1" fill="hold" nodeType="afterEffect">
                                  <p:stCondLst>
                                    <p:cond delay="0"/>
                                  </p:stCondLst>
                                  <p:childTnLst>
                                    <p:set>
                                      <p:cBhvr>
                                        <p:cTn id="156" dur="1" fill="hold">
                                          <p:stCondLst>
                                            <p:cond delay="0"/>
                                          </p:stCondLst>
                                        </p:cTn>
                                        <p:tgtEl>
                                          <p:spTgt spid="162"/>
                                        </p:tgtEl>
                                        <p:attrNameLst>
                                          <p:attrName>style.visibility</p:attrName>
                                        </p:attrNameLst>
                                      </p:cBhvr>
                                      <p:to>
                                        <p:strVal val="visible"/>
                                      </p:to>
                                    </p:set>
                                    <p:anim calcmode="lin" valueType="num">
                                      <p:cBhvr additive="base">
                                        <p:cTn id="157" dur="7500" fill="hold"/>
                                        <p:tgtEl>
                                          <p:spTgt spid="162"/>
                                        </p:tgtEl>
                                        <p:attrNameLst>
                                          <p:attrName>ppt_x</p:attrName>
                                        </p:attrNameLst>
                                      </p:cBhvr>
                                      <p:tavLst>
                                        <p:tav tm="0">
                                          <p:val>
                                            <p:strVal val="#ppt_x"/>
                                          </p:val>
                                        </p:tav>
                                        <p:tav tm="100000">
                                          <p:val>
                                            <p:strVal val="#ppt_x"/>
                                          </p:val>
                                        </p:tav>
                                      </p:tavLst>
                                    </p:anim>
                                    <p:anim calcmode="lin" valueType="num">
                                      <p:cBhvr additive="base">
                                        <p:cTn id="158" dur="7500" fill="hold"/>
                                        <p:tgtEl>
                                          <p:spTgt spid="162"/>
                                        </p:tgtEl>
                                        <p:attrNameLst>
                                          <p:attrName>ppt_y</p:attrName>
                                        </p:attrNameLst>
                                      </p:cBhvr>
                                      <p:tavLst>
                                        <p:tav tm="0">
                                          <p:val>
                                            <p:strVal val="0-#ppt_h/2"/>
                                          </p:val>
                                        </p:tav>
                                        <p:tav tm="100000">
                                          <p:val>
                                            <p:strVal val="#ppt_y"/>
                                          </p:val>
                                        </p:tav>
                                      </p:tavLst>
                                    </p:anim>
                                  </p:childTnLst>
                                </p:cTn>
                              </p:par>
                            </p:childTnLst>
                          </p:cTn>
                        </p:par>
                        <p:par>
                          <p:cTn id="159" fill="hold">
                            <p:stCondLst>
                              <p:cond delay="232500"/>
                            </p:stCondLst>
                            <p:childTnLst>
                              <p:par>
                                <p:cTn id="160" presetID="2" presetClass="entr" presetSubtype="1" fill="hold" nodeType="afterEffect">
                                  <p:stCondLst>
                                    <p:cond delay="0"/>
                                  </p:stCondLst>
                                  <p:childTnLst>
                                    <p:set>
                                      <p:cBhvr>
                                        <p:cTn id="161" dur="1" fill="hold">
                                          <p:stCondLst>
                                            <p:cond delay="0"/>
                                          </p:stCondLst>
                                        </p:cTn>
                                        <p:tgtEl>
                                          <p:spTgt spid="167"/>
                                        </p:tgtEl>
                                        <p:attrNameLst>
                                          <p:attrName>style.visibility</p:attrName>
                                        </p:attrNameLst>
                                      </p:cBhvr>
                                      <p:to>
                                        <p:strVal val="visible"/>
                                      </p:to>
                                    </p:set>
                                    <p:anim calcmode="lin" valueType="num">
                                      <p:cBhvr additive="base">
                                        <p:cTn id="162" dur="7500" fill="hold"/>
                                        <p:tgtEl>
                                          <p:spTgt spid="167"/>
                                        </p:tgtEl>
                                        <p:attrNameLst>
                                          <p:attrName>ppt_x</p:attrName>
                                        </p:attrNameLst>
                                      </p:cBhvr>
                                      <p:tavLst>
                                        <p:tav tm="0">
                                          <p:val>
                                            <p:strVal val="#ppt_x"/>
                                          </p:val>
                                        </p:tav>
                                        <p:tav tm="100000">
                                          <p:val>
                                            <p:strVal val="#ppt_x"/>
                                          </p:val>
                                        </p:tav>
                                      </p:tavLst>
                                    </p:anim>
                                    <p:anim calcmode="lin" valueType="num">
                                      <p:cBhvr additive="base">
                                        <p:cTn id="163" dur="7500" fill="hold"/>
                                        <p:tgtEl>
                                          <p:spTgt spid="167"/>
                                        </p:tgtEl>
                                        <p:attrNameLst>
                                          <p:attrName>ppt_y</p:attrName>
                                        </p:attrNameLst>
                                      </p:cBhvr>
                                      <p:tavLst>
                                        <p:tav tm="0">
                                          <p:val>
                                            <p:strVal val="0-#ppt_h/2"/>
                                          </p:val>
                                        </p:tav>
                                        <p:tav tm="100000">
                                          <p:val>
                                            <p:strVal val="#ppt_y"/>
                                          </p:val>
                                        </p:tav>
                                      </p:tavLst>
                                    </p:anim>
                                  </p:childTnLst>
                                </p:cTn>
                              </p:par>
                            </p:childTnLst>
                          </p:cTn>
                        </p:par>
                        <p:par>
                          <p:cTn id="164" fill="hold">
                            <p:stCondLst>
                              <p:cond delay="240000"/>
                            </p:stCondLst>
                            <p:childTnLst>
                              <p:par>
                                <p:cTn id="165" presetID="2" presetClass="entr" presetSubtype="1" fill="hold" nodeType="afterEffect">
                                  <p:stCondLst>
                                    <p:cond delay="0"/>
                                  </p:stCondLst>
                                  <p:childTnLst>
                                    <p:set>
                                      <p:cBhvr>
                                        <p:cTn id="166" dur="1" fill="hold">
                                          <p:stCondLst>
                                            <p:cond delay="0"/>
                                          </p:stCondLst>
                                        </p:cTn>
                                        <p:tgtEl>
                                          <p:spTgt spid="172"/>
                                        </p:tgtEl>
                                        <p:attrNameLst>
                                          <p:attrName>style.visibility</p:attrName>
                                        </p:attrNameLst>
                                      </p:cBhvr>
                                      <p:to>
                                        <p:strVal val="visible"/>
                                      </p:to>
                                    </p:set>
                                    <p:anim calcmode="lin" valueType="num">
                                      <p:cBhvr additive="base">
                                        <p:cTn id="167" dur="7500" fill="hold"/>
                                        <p:tgtEl>
                                          <p:spTgt spid="172"/>
                                        </p:tgtEl>
                                        <p:attrNameLst>
                                          <p:attrName>ppt_x</p:attrName>
                                        </p:attrNameLst>
                                      </p:cBhvr>
                                      <p:tavLst>
                                        <p:tav tm="0">
                                          <p:val>
                                            <p:strVal val="#ppt_x"/>
                                          </p:val>
                                        </p:tav>
                                        <p:tav tm="100000">
                                          <p:val>
                                            <p:strVal val="#ppt_x"/>
                                          </p:val>
                                        </p:tav>
                                      </p:tavLst>
                                    </p:anim>
                                    <p:anim calcmode="lin" valueType="num">
                                      <p:cBhvr additive="base">
                                        <p:cTn id="168" dur="7500" fill="hold"/>
                                        <p:tgtEl>
                                          <p:spTgt spid="172"/>
                                        </p:tgtEl>
                                        <p:attrNameLst>
                                          <p:attrName>ppt_y</p:attrName>
                                        </p:attrNameLst>
                                      </p:cBhvr>
                                      <p:tavLst>
                                        <p:tav tm="0">
                                          <p:val>
                                            <p:strVal val="0-#ppt_h/2"/>
                                          </p:val>
                                        </p:tav>
                                        <p:tav tm="100000">
                                          <p:val>
                                            <p:strVal val="#ppt_y"/>
                                          </p:val>
                                        </p:tav>
                                      </p:tavLst>
                                    </p:anim>
                                  </p:childTnLst>
                                </p:cTn>
                              </p:par>
                            </p:childTnLst>
                          </p:cTn>
                        </p:par>
                        <p:par>
                          <p:cTn id="169" fill="hold">
                            <p:stCondLst>
                              <p:cond delay="247500"/>
                            </p:stCondLst>
                            <p:childTnLst>
                              <p:par>
                                <p:cTn id="170" presetID="2" presetClass="entr" presetSubtype="1" fill="hold" nodeType="afterEffect">
                                  <p:stCondLst>
                                    <p:cond delay="0"/>
                                  </p:stCondLst>
                                  <p:childTnLst>
                                    <p:set>
                                      <p:cBhvr>
                                        <p:cTn id="171" dur="1" fill="hold">
                                          <p:stCondLst>
                                            <p:cond delay="0"/>
                                          </p:stCondLst>
                                        </p:cTn>
                                        <p:tgtEl>
                                          <p:spTgt spid="177"/>
                                        </p:tgtEl>
                                        <p:attrNameLst>
                                          <p:attrName>style.visibility</p:attrName>
                                        </p:attrNameLst>
                                      </p:cBhvr>
                                      <p:to>
                                        <p:strVal val="visible"/>
                                      </p:to>
                                    </p:set>
                                    <p:anim calcmode="lin" valueType="num">
                                      <p:cBhvr additive="base">
                                        <p:cTn id="172" dur="7500" fill="hold"/>
                                        <p:tgtEl>
                                          <p:spTgt spid="177"/>
                                        </p:tgtEl>
                                        <p:attrNameLst>
                                          <p:attrName>ppt_x</p:attrName>
                                        </p:attrNameLst>
                                      </p:cBhvr>
                                      <p:tavLst>
                                        <p:tav tm="0">
                                          <p:val>
                                            <p:strVal val="#ppt_x"/>
                                          </p:val>
                                        </p:tav>
                                        <p:tav tm="100000">
                                          <p:val>
                                            <p:strVal val="#ppt_x"/>
                                          </p:val>
                                        </p:tav>
                                      </p:tavLst>
                                    </p:anim>
                                    <p:anim calcmode="lin" valueType="num">
                                      <p:cBhvr additive="base">
                                        <p:cTn id="173" dur="7500" fill="hold"/>
                                        <p:tgtEl>
                                          <p:spTgt spid="177"/>
                                        </p:tgtEl>
                                        <p:attrNameLst>
                                          <p:attrName>ppt_y</p:attrName>
                                        </p:attrNameLst>
                                      </p:cBhvr>
                                      <p:tavLst>
                                        <p:tav tm="0">
                                          <p:val>
                                            <p:strVal val="0-#ppt_h/2"/>
                                          </p:val>
                                        </p:tav>
                                        <p:tav tm="100000">
                                          <p:val>
                                            <p:strVal val="#ppt_y"/>
                                          </p:val>
                                        </p:tav>
                                      </p:tavLst>
                                    </p:anim>
                                  </p:childTnLst>
                                </p:cTn>
                              </p:par>
                            </p:childTnLst>
                          </p:cTn>
                        </p:par>
                        <p:par>
                          <p:cTn id="174" fill="hold">
                            <p:stCondLst>
                              <p:cond delay="255000"/>
                            </p:stCondLst>
                            <p:childTnLst>
                              <p:par>
                                <p:cTn id="175" presetID="2" presetClass="entr" presetSubtype="1" fill="hold" nodeType="afterEffect">
                                  <p:stCondLst>
                                    <p:cond delay="0"/>
                                  </p:stCondLst>
                                  <p:childTnLst>
                                    <p:set>
                                      <p:cBhvr>
                                        <p:cTn id="176" dur="1" fill="hold">
                                          <p:stCondLst>
                                            <p:cond delay="0"/>
                                          </p:stCondLst>
                                        </p:cTn>
                                        <p:tgtEl>
                                          <p:spTgt spid="182"/>
                                        </p:tgtEl>
                                        <p:attrNameLst>
                                          <p:attrName>style.visibility</p:attrName>
                                        </p:attrNameLst>
                                      </p:cBhvr>
                                      <p:to>
                                        <p:strVal val="visible"/>
                                      </p:to>
                                    </p:set>
                                    <p:anim calcmode="lin" valueType="num">
                                      <p:cBhvr additive="base">
                                        <p:cTn id="177" dur="7500" fill="hold"/>
                                        <p:tgtEl>
                                          <p:spTgt spid="182"/>
                                        </p:tgtEl>
                                        <p:attrNameLst>
                                          <p:attrName>ppt_x</p:attrName>
                                        </p:attrNameLst>
                                      </p:cBhvr>
                                      <p:tavLst>
                                        <p:tav tm="0">
                                          <p:val>
                                            <p:strVal val="#ppt_x"/>
                                          </p:val>
                                        </p:tav>
                                        <p:tav tm="100000">
                                          <p:val>
                                            <p:strVal val="#ppt_x"/>
                                          </p:val>
                                        </p:tav>
                                      </p:tavLst>
                                    </p:anim>
                                    <p:anim calcmode="lin" valueType="num">
                                      <p:cBhvr additive="base">
                                        <p:cTn id="178" dur="7500" fill="hold"/>
                                        <p:tgtEl>
                                          <p:spTgt spid="182"/>
                                        </p:tgtEl>
                                        <p:attrNameLst>
                                          <p:attrName>ppt_y</p:attrName>
                                        </p:attrNameLst>
                                      </p:cBhvr>
                                      <p:tavLst>
                                        <p:tav tm="0">
                                          <p:val>
                                            <p:strVal val="0-#ppt_h/2"/>
                                          </p:val>
                                        </p:tav>
                                        <p:tav tm="100000">
                                          <p:val>
                                            <p:strVal val="#ppt_y"/>
                                          </p:val>
                                        </p:tav>
                                      </p:tavLst>
                                    </p:anim>
                                  </p:childTnLst>
                                </p:cTn>
                              </p:par>
                            </p:childTnLst>
                          </p:cTn>
                        </p:par>
                        <p:par>
                          <p:cTn id="179" fill="hold">
                            <p:stCondLst>
                              <p:cond delay="262500"/>
                            </p:stCondLst>
                            <p:childTnLst>
                              <p:par>
                                <p:cTn id="180" presetID="2" presetClass="entr" presetSubtype="1" fill="hold" nodeType="afterEffect">
                                  <p:stCondLst>
                                    <p:cond delay="0"/>
                                  </p:stCondLst>
                                  <p:childTnLst>
                                    <p:set>
                                      <p:cBhvr>
                                        <p:cTn id="181" dur="1" fill="hold">
                                          <p:stCondLst>
                                            <p:cond delay="0"/>
                                          </p:stCondLst>
                                        </p:cTn>
                                        <p:tgtEl>
                                          <p:spTgt spid="187"/>
                                        </p:tgtEl>
                                        <p:attrNameLst>
                                          <p:attrName>style.visibility</p:attrName>
                                        </p:attrNameLst>
                                      </p:cBhvr>
                                      <p:to>
                                        <p:strVal val="visible"/>
                                      </p:to>
                                    </p:set>
                                    <p:anim calcmode="lin" valueType="num">
                                      <p:cBhvr additive="base">
                                        <p:cTn id="182" dur="7500" fill="hold"/>
                                        <p:tgtEl>
                                          <p:spTgt spid="187"/>
                                        </p:tgtEl>
                                        <p:attrNameLst>
                                          <p:attrName>ppt_x</p:attrName>
                                        </p:attrNameLst>
                                      </p:cBhvr>
                                      <p:tavLst>
                                        <p:tav tm="0">
                                          <p:val>
                                            <p:strVal val="#ppt_x"/>
                                          </p:val>
                                        </p:tav>
                                        <p:tav tm="100000">
                                          <p:val>
                                            <p:strVal val="#ppt_x"/>
                                          </p:val>
                                        </p:tav>
                                      </p:tavLst>
                                    </p:anim>
                                    <p:anim calcmode="lin" valueType="num">
                                      <p:cBhvr additive="base">
                                        <p:cTn id="183" dur="7500" fill="hold"/>
                                        <p:tgtEl>
                                          <p:spTgt spid="187"/>
                                        </p:tgtEl>
                                        <p:attrNameLst>
                                          <p:attrName>ppt_y</p:attrName>
                                        </p:attrNameLst>
                                      </p:cBhvr>
                                      <p:tavLst>
                                        <p:tav tm="0">
                                          <p:val>
                                            <p:strVal val="0-#ppt_h/2"/>
                                          </p:val>
                                        </p:tav>
                                        <p:tav tm="100000">
                                          <p:val>
                                            <p:strVal val="#ppt_y"/>
                                          </p:val>
                                        </p:tav>
                                      </p:tavLst>
                                    </p:anim>
                                  </p:childTnLst>
                                </p:cTn>
                              </p:par>
                            </p:childTnLst>
                          </p:cTn>
                        </p:par>
                        <p:par>
                          <p:cTn id="184" fill="hold">
                            <p:stCondLst>
                              <p:cond delay="270000"/>
                            </p:stCondLst>
                            <p:childTnLst>
                              <p:par>
                                <p:cTn id="185" presetID="2" presetClass="entr" presetSubtype="1" fill="hold" nodeType="afterEffect">
                                  <p:stCondLst>
                                    <p:cond delay="0"/>
                                  </p:stCondLst>
                                  <p:childTnLst>
                                    <p:set>
                                      <p:cBhvr>
                                        <p:cTn id="186" dur="1" fill="hold">
                                          <p:stCondLst>
                                            <p:cond delay="0"/>
                                          </p:stCondLst>
                                        </p:cTn>
                                        <p:tgtEl>
                                          <p:spTgt spid="192"/>
                                        </p:tgtEl>
                                        <p:attrNameLst>
                                          <p:attrName>style.visibility</p:attrName>
                                        </p:attrNameLst>
                                      </p:cBhvr>
                                      <p:to>
                                        <p:strVal val="visible"/>
                                      </p:to>
                                    </p:set>
                                    <p:anim calcmode="lin" valueType="num">
                                      <p:cBhvr additive="base">
                                        <p:cTn id="187" dur="7500" fill="hold"/>
                                        <p:tgtEl>
                                          <p:spTgt spid="192"/>
                                        </p:tgtEl>
                                        <p:attrNameLst>
                                          <p:attrName>ppt_x</p:attrName>
                                        </p:attrNameLst>
                                      </p:cBhvr>
                                      <p:tavLst>
                                        <p:tav tm="0">
                                          <p:val>
                                            <p:strVal val="#ppt_x"/>
                                          </p:val>
                                        </p:tav>
                                        <p:tav tm="100000">
                                          <p:val>
                                            <p:strVal val="#ppt_x"/>
                                          </p:val>
                                        </p:tav>
                                      </p:tavLst>
                                    </p:anim>
                                    <p:anim calcmode="lin" valueType="num">
                                      <p:cBhvr additive="base">
                                        <p:cTn id="188" dur="7500" fill="hold"/>
                                        <p:tgtEl>
                                          <p:spTgt spid="192"/>
                                        </p:tgtEl>
                                        <p:attrNameLst>
                                          <p:attrName>ppt_y</p:attrName>
                                        </p:attrNameLst>
                                      </p:cBhvr>
                                      <p:tavLst>
                                        <p:tav tm="0">
                                          <p:val>
                                            <p:strVal val="0-#ppt_h/2"/>
                                          </p:val>
                                        </p:tav>
                                        <p:tav tm="100000">
                                          <p:val>
                                            <p:strVal val="#ppt_y"/>
                                          </p:val>
                                        </p:tav>
                                      </p:tavLst>
                                    </p:anim>
                                  </p:childTnLst>
                                </p:cTn>
                              </p:par>
                            </p:childTnLst>
                          </p:cTn>
                        </p:par>
                        <p:par>
                          <p:cTn id="189" fill="hold">
                            <p:stCondLst>
                              <p:cond delay="277500"/>
                            </p:stCondLst>
                            <p:childTnLst>
                              <p:par>
                                <p:cTn id="190" presetID="2" presetClass="entr" presetSubtype="1" fill="hold" nodeType="afterEffect">
                                  <p:stCondLst>
                                    <p:cond delay="0"/>
                                  </p:stCondLst>
                                  <p:childTnLst>
                                    <p:set>
                                      <p:cBhvr>
                                        <p:cTn id="191" dur="1" fill="hold">
                                          <p:stCondLst>
                                            <p:cond delay="0"/>
                                          </p:stCondLst>
                                        </p:cTn>
                                        <p:tgtEl>
                                          <p:spTgt spid="197"/>
                                        </p:tgtEl>
                                        <p:attrNameLst>
                                          <p:attrName>style.visibility</p:attrName>
                                        </p:attrNameLst>
                                      </p:cBhvr>
                                      <p:to>
                                        <p:strVal val="visible"/>
                                      </p:to>
                                    </p:set>
                                    <p:anim calcmode="lin" valueType="num">
                                      <p:cBhvr additive="base">
                                        <p:cTn id="192" dur="7500" fill="hold"/>
                                        <p:tgtEl>
                                          <p:spTgt spid="197"/>
                                        </p:tgtEl>
                                        <p:attrNameLst>
                                          <p:attrName>ppt_x</p:attrName>
                                        </p:attrNameLst>
                                      </p:cBhvr>
                                      <p:tavLst>
                                        <p:tav tm="0">
                                          <p:val>
                                            <p:strVal val="#ppt_x"/>
                                          </p:val>
                                        </p:tav>
                                        <p:tav tm="100000">
                                          <p:val>
                                            <p:strVal val="#ppt_x"/>
                                          </p:val>
                                        </p:tav>
                                      </p:tavLst>
                                    </p:anim>
                                    <p:anim calcmode="lin" valueType="num">
                                      <p:cBhvr additive="base">
                                        <p:cTn id="193" dur="7500" fill="hold"/>
                                        <p:tgtEl>
                                          <p:spTgt spid="197"/>
                                        </p:tgtEl>
                                        <p:attrNameLst>
                                          <p:attrName>ppt_y</p:attrName>
                                        </p:attrNameLst>
                                      </p:cBhvr>
                                      <p:tavLst>
                                        <p:tav tm="0">
                                          <p:val>
                                            <p:strVal val="0-#ppt_h/2"/>
                                          </p:val>
                                        </p:tav>
                                        <p:tav tm="100000">
                                          <p:val>
                                            <p:strVal val="#ppt_y"/>
                                          </p:val>
                                        </p:tav>
                                      </p:tavLst>
                                    </p:anim>
                                  </p:childTnLst>
                                </p:cTn>
                              </p:par>
                            </p:childTnLst>
                          </p:cTn>
                        </p:par>
                        <p:par>
                          <p:cTn id="194" fill="hold">
                            <p:stCondLst>
                              <p:cond delay="285000"/>
                            </p:stCondLst>
                            <p:childTnLst>
                              <p:par>
                                <p:cTn id="195" presetID="2" presetClass="entr" presetSubtype="1" fill="hold" nodeType="afterEffect">
                                  <p:stCondLst>
                                    <p:cond delay="0"/>
                                  </p:stCondLst>
                                  <p:childTnLst>
                                    <p:set>
                                      <p:cBhvr>
                                        <p:cTn id="196" dur="1" fill="hold">
                                          <p:stCondLst>
                                            <p:cond delay="0"/>
                                          </p:stCondLst>
                                        </p:cTn>
                                        <p:tgtEl>
                                          <p:spTgt spid="202"/>
                                        </p:tgtEl>
                                        <p:attrNameLst>
                                          <p:attrName>style.visibility</p:attrName>
                                        </p:attrNameLst>
                                      </p:cBhvr>
                                      <p:to>
                                        <p:strVal val="visible"/>
                                      </p:to>
                                    </p:set>
                                    <p:anim calcmode="lin" valueType="num">
                                      <p:cBhvr additive="base">
                                        <p:cTn id="197" dur="7500" fill="hold"/>
                                        <p:tgtEl>
                                          <p:spTgt spid="202"/>
                                        </p:tgtEl>
                                        <p:attrNameLst>
                                          <p:attrName>ppt_x</p:attrName>
                                        </p:attrNameLst>
                                      </p:cBhvr>
                                      <p:tavLst>
                                        <p:tav tm="0">
                                          <p:val>
                                            <p:strVal val="#ppt_x"/>
                                          </p:val>
                                        </p:tav>
                                        <p:tav tm="100000">
                                          <p:val>
                                            <p:strVal val="#ppt_x"/>
                                          </p:val>
                                        </p:tav>
                                      </p:tavLst>
                                    </p:anim>
                                    <p:anim calcmode="lin" valueType="num">
                                      <p:cBhvr additive="base">
                                        <p:cTn id="198" dur="7500" fill="hold"/>
                                        <p:tgtEl>
                                          <p:spTgt spid="202"/>
                                        </p:tgtEl>
                                        <p:attrNameLst>
                                          <p:attrName>ppt_y</p:attrName>
                                        </p:attrNameLst>
                                      </p:cBhvr>
                                      <p:tavLst>
                                        <p:tav tm="0">
                                          <p:val>
                                            <p:strVal val="0-#ppt_h/2"/>
                                          </p:val>
                                        </p:tav>
                                        <p:tav tm="100000">
                                          <p:val>
                                            <p:strVal val="#ppt_y"/>
                                          </p:val>
                                        </p:tav>
                                      </p:tavLst>
                                    </p:anim>
                                  </p:childTnLst>
                                </p:cTn>
                              </p:par>
                            </p:childTnLst>
                          </p:cTn>
                        </p:par>
                        <p:par>
                          <p:cTn id="199" fill="hold">
                            <p:stCondLst>
                              <p:cond delay="292500"/>
                            </p:stCondLst>
                            <p:childTnLst>
                              <p:par>
                                <p:cTn id="200" presetID="2" presetClass="entr" presetSubtype="1" fill="hold" nodeType="afterEffect">
                                  <p:stCondLst>
                                    <p:cond delay="0"/>
                                  </p:stCondLst>
                                  <p:childTnLst>
                                    <p:set>
                                      <p:cBhvr>
                                        <p:cTn id="201" dur="1" fill="hold">
                                          <p:stCondLst>
                                            <p:cond delay="0"/>
                                          </p:stCondLst>
                                        </p:cTn>
                                        <p:tgtEl>
                                          <p:spTgt spid="6"/>
                                        </p:tgtEl>
                                        <p:attrNameLst>
                                          <p:attrName>style.visibility</p:attrName>
                                        </p:attrNameLst>
                                      </p:cBhvr>
                                      <p:to>
                                        <p:strVal val="visible"/>
                                      </p:to>
                                    </p:set>
                                    <p:anim calcmode="lin" valueType="num">
                                      <p:cBhvr additive="base">
                                        <p:cTn id="202" dur="7500" fill="hold"/>
                                        <p:tgtEl>
                                          <p:spTgt spid="6"/>
                                        </p:tgtEl>
                                        <p:attrNameLst>
                                          <p:attrName>ppt_x</p:attrName>
                                        </p:attrNameLst>
                                      </p:cBhvr>
                                      <p:tavLst>
                                        <p:tav tm="0">
                                          <p:val>
                                            <p:strVal val="#ppt_x"/>
                                          </p:val>
                                        </p:tav>
                                        <p:tav tm="100000">
                                          <p:val>
                                            <p:strVal val="#ppt_x"/>
                                          </p:val>
                                        </p:tav>
                                      </p:tavLst>
                                    </p:anim>
                                    <p:anim calcmode="lin" valueType="num">
                                      <p:cBhvr additive="base">
                                        <p:cTn id="203" dur="7500" fill="hold"/>
                                        <p:tgtEl>
                                          <p:spTgt spid="6"/>
                                        </p:tgtEl>
                                        <p:attrNameLst>
                                          <p:attrName>ppt_y</p:attrName>
                                        </p:attrNameLst>
                                      </p:cBhvr>
                                      <p:tavLst>
                                        <p:tav tm="0">
                                          <p:val>
                                            <p:strVal val="0-#ppt_h/2"/>
                                          </p:val>
                                        </p:tav>
                                        <p:tav tm="100000">
                                          <p:val>
                                            <p:strVal val="#ppt_y"/>
                                          </p:val>
                                        </p:tav>
                                      </p:tavLst>
                                    </p:anim>
                                  </p:childTnLst>
                                </p:cTn>
                              </p:par>
                            </p:childTnLst>
                          </p:cTn>
                        </p:par>
                        <p:par>
                          <p:cTn id="204" fill="hold">
                            <p:stCondLst>
                              <p:cond delay="300000"/>
                            </p:stCondLst>
                            <p:childTnLst>
                              <p:par>
                                <p:cTn id="205" presetID="2" presetClass="entr" presetSubtype="1" fill="hold" nodeType="afterEffect">
                                  <p:stCondLst>
                                    <p:cond delay="0"/>
                                  </p:stCondLst>
                                  <p:childTnLst>
                                    <p:set>
                                      <p:cBhvr>
                                        <p:cTn id="206" dur="1" fill="hold">
                                          <p:stCondLst>
                                            <p:cond delay="0"/>
                                          </p:stCondLst>
                                        </p:cTn>
                                        <p:tgtEl>
                                          <p:spTgt spid="207"/>
                                        </p:tgtEl>
                                        <p:attrNameLst>
                                          <p:attrName>style.visibility</p:attrName>
                                        </p:attrNameLst>
                                      </p:cBhvr>
                                      <p:to>
                                        <p:strVal val="visible"/>
                                      </p:to>
                                    </p:set>
                                    <p:anim calcmode="lin" valueType="num">
                                      <p:cBhvr additive="base">
                                        <p:cTn id="207" dur="7500" fill="hold"/>
                                        <p:tgtEl>
                                          <p:spTgt spid="207"/>
                                        </p:tgtEl>
                                        <p:attrNameLst>
                                          <p:attrName>ppt_x</p:attrName>
                                        </p:attrNameLst>
                                      </p:cBhvr>
                                      <p:tavLst>
                                        <p:tav tm="0">
                                          <p:val>
                                            <p:strVal val="#ppt_x"/>
                                          </p:val>
                                        </p:tav>
                                        <p:tav tm="100000">
                                          <p:val>
                                            <p:strVal val="#ppt_x"/>
                                          </p:val>
                                        </p:tav>
                                      </p:tavLst>
                                    </p:anim>
                                    <p:anim calcmode="lin" valueType="num">
                                      <p:cBhvr additive="base">
                                        <p:cTn id="208" dur="7500" fill="hold"/>
                                        <p:tgtEl>
                                          <p:spTgt spid="207"/>
                                        </p:tgtEl>
                                        <p:attrNameLst>
                                          <p:attrName>ppt_y</p:attrName>
                                        </p:attrNameLst>
                                      </p:cBhvr>
                                      <p:tavLst>
                                        <p:tav tm="0">
                                          <p:val>
                                            <p:strVal val="0-#ppt_h/2"/>
                                          </p:val>
                                        </p:tav>
                                        <p:tav tm="100000">
                                          <p:val>
                                            <p:strVal val="#ppt_y"/>
                                          </p:val>
                                        </p:tav>
                                      </p:tavLst>
                                    </p:anim>
                                  </p:childTnLst>
                                </p:cTn>
                              </p:par>
                            </p:childTnLst>
                          </p:cTn>
                        </p:par>
                        <p:par>
                          <p:cTn id="209" fill="hold">
                            <p:stCondLst>
                              <p:cond delay="307500"/>
                            </p:stCondLst>
                            <p:childTnLst>
                              <p:par>
                                <p:cTn id="210" presetID="2" presetClass="entr" presetSubtype="1" fill="hold" nodeType="afterEffect">
                                  <p:stCondLst>
                                    <p:cond delay="0"/>
                                  </p:stCondLst>
                                  <p:childTnLst>
                                    <p:set>
                                      <p:cBhvr>
                                        <p:cTn id="211" dur="1" fill="hold">
                                          <p:stCondLst>
                                            <p:cond delay="0"/>
                                          </p:stCondLst>
                                        </p:cTn>
                                        <p:tgtEl>
                                          <p:spTgt spid="212"/>
                                        </p:tgtEl>
                                        <p:attrNameLst>
                                          <p:attrName>style.visibility</p:attrName>
                                        </p:attrNameLst>
                                      </p:cBhvr>
                                      <p:to>
                                        <p:strVal val="visible"/>
                                      </p:to>
                                    </p:set>
                                    <p:anim calcmode="lin" valueType="num">
                                      <p:cBhvr additive="base">
                                        <p:cTn id="212" dur="7500" fill="hold"/>
                                        <p:tgtEl>
                                          <p:spTgt spid="212"/>
                                        </p:tgtEl>
                                        <p:attrNameLst>
                                          <p:attrName>ppt_x</p:attrName>
                                        </p:attrNameLst>
                                      </p:cBhvr>
                                      <p:tavLst>
                                        <p:tav tm="0">
                                          <p:val>
                                            <p:strVal val="#ppt_x"/>
                                          </p:val>
                                        </p:tav>
                                        <p:tav tm="100000">
                                          <p:val>
                                            <p:strVal val="#ppt_x"/>
                                          </p:val>
                                        </p:tav>
                                      </p:tavLst>
                                    </p:anim>
                                    <p:anim calcmode="lin" valueType="num">
                                      <p:cBhvr additive="base">
                                        <p:cTn id="213" dur="7500" fill="hold"/>
                                        <p:tgtEl>
                                          <p:spTgt spid="212"/>
                                        </p:tgtEl>
                                        <p:attrNameLst>
                                          <p:attrName>ppt_y</p:attrName>
                                        </p:attrNameLst>
                                      </p:cBhvr>
                                      <p:tavLst>
                                        <p:tav tm="0">
                                          <p:val>
                                            <p:strVal val="0-#ppt_h/2"/>
                                          </p:val>
                                        </p:tav>
                                        <p:tav tm="100000">
                                          <p:val>
                                            <p:strVal val="#ppt_y"/>
                                          </p:val>
                                        </p:tav>
                                      </p:tavLst>
                                    </p:anim>
                                  </p:childTnLst>
                                </p:cTn>
                              </p:par>
                            </p:childTnLst>
                          </p:cTn>
                        </p:par>
                        <p:par>
                          <p:cTn id="214" fill="hold">
                            <p:stCondLst>
                              <p:cond delay="315000"/>
                            </p:stCondLst>
                            <p:childTnLst>
                              <p:par>
                                <p:cTn id="215" presetID="2" presetClass="entr" presetSubtype="1" fill="hold" nodeType="afterEffect">
                                  <p:stCondLst>
                                    <p:cond delay="0"/>
                                  </p:stCondLst>
                                  <p:childTnLst>
                                    <p:set>
                                      <p:cBhvr>
                                        <p:cTn id="216" dur="1" fill="hold">
                                          <p:stCondLst>
                                            <p:cond delay="0"/>
                                          </p:stCondLst>
                                        </p:cTn>
                                        <p:tgtEl>
                                          <p:spTgt spid="217"/>
                                        </p:tgtEl>
                                        <p:attrNameLst>
                                          <p:attrName>style.visibility</p:attrName>
                                        </p:attrNameLst>
                                      </p:cBhvr>
                                      <p:to>
                                        <p:strVal val="visible"/>
                                      </p:to>
                                    </p:set>
                                    <p:anim calcmode="lin" valueType="num">
                                      <p:cBhvr additive="base">
                                        <p:cTn id="217" dur="7500" fill="hold"/>
                                        <p:tgtEl>
                                          <p:spTgt spid="217"/>
                                        </p:tgtEl>
                                        <p:attrNameLst>
                                          <p:attrName>ppt_x</p:attrName>
                                        </p:attrNameLst>
                                      </p:cBhvr>
                                      <p:tavLst>
                                        <p:tav tm="0">
                                          <p:val>
                                            <p:strVal val="#ppt_x"/>
                                          </p:val>
                                        </p:tav>
                                        <p:tav tm="100000">
                                          <p:val>
                                            <p:strVal val="#ppt_x"/>
                                          </p:val>
                                        </p:tav>
                                      </p:tavLst>
                                    </p:anim>
                                    <p:anim calcmode="lin" valueType="num">
                                      <p:cBhvr additive="base">
                                        <p:cTn id="218" dur="7500" fill="hold"/>
                                        <p:tgtEl>
                                          <p:spTgt spid="217"/>
                                        </p:tgtEl>
                                        <p:attrNameLst>
                                          <p:attrName>ppt_y</p:attrName>
                                        </p:attrNameLst>
                                      </p:cBhvr>
                                      <p:tavLst>
                                        <p:tav tm="0">
                                          <p:val>
                                            <p:strVal val="0-#ppt_h/2"/>
                                          </p:val>
                                        </p:tav>
                                        <p:tav tm="100000">
                                          <p:val>
                                            <p:strVal val="#ppt_y"/>
                                          </p:val>
                                        </p:tav>
                                      </p:tavLst>
                                    </p:anim>
                                  </p:childTnLst>
                                </p:cTn>
                              </p:par>
                            </p:childTnLst>
                          </p:cTn>
                        </p:par>
                        <p:par>
                          <p:cTn id="219" fill="hold">
                            <p:stCondLst>
                              <p:cond delay="322500"/>
                            </p:stCondLst>
                            <p:childTnLst>
                              <p:par>
                                <p:cTn id="220" presetID="2" presetClass="entr" presetSubtype="1" fill="hold" nodeType="afterEffect">
                                  <p:stCondLst>
                                    <p:cond delay="0"/>
                                  </p:stCondLst>
                                  <p:childTnLst>
                                    <p:set>
                                      <p:cBhvr>
                                        <p:cTn id="221" dur="1" fill="hold">
                                          <p:stCondLst>
                                            <p:cond delay="0"/>
                                          </p:stCondLst>
                                        </p:cTn>
                                        <p:tgtEl>
                                          <p:spTgt spid="222"/>
                                        </p:tgtEl>
                                        <p:attrNameLst>
                                          <p:attrName>style.visibility</p:attrName>
                                        </p:attrNameLst>
                                      </p:cBhvr>
                                      <p:to>
                                        <p:strVal val="visible"/>
                                      </p:to>
                                    </p:set>
                                    <p:anim calcmode="lin" valueType="num">
                                      <p:cBhvr additive="base">
                                        <p:cTn id="222" dur="7500" fill="hold"/>
                                        <p:tgtEl>
                                          <p:spTgt spid="222"/>
                                        </p:tgtEl>
                                        <p:attrNameLst>
                                          <p:attrName>ppt_x</p:attrName>
                                        </p:attrNameLst>
                                      </p:cBhvr>
                                      <p:tavLst>
                                        <p:tav tm="0">
                                          <p:val>
                                            <p:strVal val="#ppt_x"/>
                                          </p:val>
                                        </p:tav>
                                        <p:tav tm="100000">
                                          <p:val>
                                            <p:strVal val="#ppt_x"/>
                                          </p:val>
                                        </p:tav>
                                      </p:tavLst>
                                    </p:anim>
                                    <p:anim calcmode="lin" valueType="num">
                                      <p:cBhvr additive="base">
                                        <p:cTn id="223" dur="7500" fill="hold"/>
                                        <p:tgtEl>
                                          <p:spTgt spid="222"/>
                                        </p:tgtEl>
                                        <p:attrNameLst>
                                          <p:attrName>ppt_y</p:attrName>
                                        </p:attrNameLst>
                                      </p:cBhvr>
                                      <p:tavLst>
                                        <p:tav tm="0">
                                          <p:val>
                                            <p:strVal val="0-#ppt_h/2"/>
                                          </p:val>
                                        </p:tav>
                                        <p:tav tm="100000">
                                          <p:val>
                                            <p:strVal val="#ppt_y"/>
                                          </p:val>
                                        </p:tav>
                                      </p:tavLst>
                                    </p:anim>
                                  </p:childTnLst>
                                </p:cTn>
                              </p:par>
                            </p:childTnLst>
                          </p:cTn>
                        </p:par>
                        <p:par>
                          <p:cTn id="224" fill="hold">
                            <p:stCondLst>
                              <p:cond delay="330000"/>
                            </p:stCondLst>
                            <p:childTnLst>
                              <p:par>
                                <p:cTn id="225" presetID="2" presetClass="entr" presetSubtype="1" fill="hold" nodeType="afterEffect">
                                  <p:stCondLst>
                                    <p:cond delay="0"/>
                                  </p:stCondLst>
                                  <p:childTnLst>
                                    <p:set>
                                      <p:cBhvr>
                                        <p:cTn id="226" dur="1" fill="hold">
                                          <p:stCondLst>
                                            <p:cond delay="0"/>
                                          </p:stCondLst>
                                        </p:cTn>
                                        <p:tgtEl>
                                          <p:spTgt spid="227"/>
                                        </p:tgtEl>
                                        <p:attrNameLst>
                                          <p:attrName>style.visibility</p:attrName>
                                        </p:attrNameLst>
                                      </p:cBhvr>
                                      <p:to>
                                        <p:strVal val="visible"/>
                                      </p:to>
                                    </p:set>
                                    <p:anim calcmode="lin" valueType="num">
                                      <p:cBhvr additive="base">
                                        <p:cTn id="227" dur="7500" fill="hold"/>
                                        <p:tgtEl>
                                          <p:spTgt spid="227"/>
                                        </p:tgtEl>
                                        <p:attrNameLst>
                                          <p:attrName>ppt_x</p:attrName>
                                        </p:attrNameLst>
                                      </p:cBhvr>
                                      <p:tavLst>
                                        <p:tav tm="0">
                                          <p:val>
                                            <p:strVal val="#ppt_x"/>
                                          </p:val>
                                        </p:tav>
                                        <p:tav tm="100000">
                                          <p:val>
                                            <p:strVal val="#ppt_x"/>
                                          </p:val>
                                        </p:tav>
                                      </p:tavLst>
                                    </p:anim>
                                    <p:anim calcmode="lin" valueType="num">
                                      <p:cBhvr additive="base">
                                        <p:cTn id="228" dur="7500" fill="hold"/>
                                        <p:tgtEl>
                                          <p:spTgt spid="227"/>
                                        </p:tgtEl>
                                        <p:attrNameLst>
                                          <p:attrName>ppt_y</p:attrName>
                                        </p:attrNameLst>
                                      </p:cBhvr>
                                      <p:tavLst>
                                        <p:tav tm="0">
                                          <p:val>
                                            <p:strVal val="0-#ppt_h/2"/>
                                          </p:val>
                                        </p:tav>
                                        <p:tav tm="100000">
                                          <p:val>
                                            <p:strVal val="#ppt_y"/>
                                          </p:val>
                                        </p:tav>
                                      </p:tavLst>
                                    </p:anim>
                                  </p:childTnLst>
                                </p:cTn>
                              </p:par>
                            </p:childTnLst>
                          </p:cTn>
                        </p:par>
                        <p:par>
                          <p:cTn id="229" fill="hold">
                            <p:stCondLst>
                              <p:cond delay="337500"/>
                            </p:stCondLst>
                            <p:childTnLst>
                              <p:par>
                                <p:cTn id="230" presetID="2" presetClass="entr" presetSubtype="1" fill="hold" nodeType="afterEffect">
                                  <p:stCondLst>
                                    <p:cond delay="0"/>
                                  </p:stCondLst>
                                  <p:childTnLst>
                                    <p:set>
                                      <p:cBhvr>
                                        <p:cTn id="231" dur="1" fill="hold">
                                          <p:stCondLst>
                                            <p:cond delay="0"/>
                                          </p:stCondLst>
                                        </p:cTn>
                                        <p:tgtEl>
                                          <p:spTgt spid="232"/>
                                        </p:tgtEl>
                                        <p:attrNameLst>
                                          <p:attrName>style.visibility</p:attrName>
                                        </p:attrNameLst>
                                      </p:cBhvr>
                                      <p:to>
                                        <p:strVal val="visible"/>
                                      </p:to>
                                    </p:set>
                                    <p:anim calcmode="lin" valueType="num">
                                      <p:cBhvr additive="base">
                                        <p:cTn id="232" dur="7500" fill="hold"/>
                                        <p:tgtEl>
                                          <p:spTgt spid="232"/>
                                        </p:tgtEl>
                                        <p:attrNameLst>
                                          <p:attrName>ppt_x</p:attrName>
                                        </p:attrNameLst>
                                      </p:cBhvr>
                                      <p:tavLst>
                                        <p:tav tm="0">
                                          <p:val>
                                            <p:strVal val="#ppt_x"/>
                                          </p:val>
                                        </p:tav>
                                        <p:tav tm="100000">
                                          <p:val>
                                            <p:strVal val="#ppt_x"/>
                                          </p:val>
                                        </p:tav>
                                      </p:tavLst>
                                    </p:anim>
                                    <p:anim calcmode="lin" valueType="num">
                                      <p:cBhvr additive="base">
                                        <p:cTn id="233" dur="7500" fill="hold"/>
                                        <p:tgtEl>
                                          <p:spTgt spid="232"/>
                                        </p:tgtEl>
                                        <p:attrNameLst>
                                          <p:attrName>ppt_y</p:attrName>
                                        </p:attrNameLst>
                                      </p:cBhvr>
                                      <p:tavLst>
                                        <p:tav tm="0">
                                          <p:val>
                                            <p:strVal val="0-#ppt_h/2"/>
                                          </p:val>
                                        </p:tav>
                                        <p:tav tm="100000">
                                          <p:val>
                                            <p:strVal val="#ppt_y"/>
                                          </p:val>
                                        </p:tav>
                                      </p:tavLst>
                                    </p:anim>
                                  </p:childTnLst>
                                </p:cTn>
                              </p:par>
                            </p:childTnLst>
                          </p:cTn>
                        </p:par>
                        <p:par>
                          <p:cTn id="234" fill="hold">
                            <p:stCondLst>
                              <p:cond delay="345000"/>
                            </p:stCondLst>
                            <p:childTnLst>
                              <p:par>
                                <p:cTn id="235" presetID="2" presetClass="entr" presetSubtype="1" fill="hold" nodeType="afterEffect">
                                  <p:stCondLst>
                                    <p:cond delay="0"/>
                                  </p:stCondLst>
                                  <p:childTnLst>
                                    <p:set>
                                      <p:cBhvr>
                                        <p:cTn id="236" dur="1" fill="hold">
                                          <p:stCondLst>
                                            <p:cond delay="0"/>
                                          </p:stCondLst>
                                        </p:cTn>
                                        <p:tgtEl>
                                          <p:spTgt spid="237"/>
                                        </p:tgtEl>
                                        <p:attrNameLst>
                                          <p:attrName>style.visibility</p:attrName>
                                        </p:attrNameLst>
                                      </p:cBhvr>
                                      <p:to>
                                        <p:strVal val="visible"/>
                                      </p:to>
                                    </p:set>
                                    <p:anim calcmode="lin" valueType="num">
                                      <p:cBhvr additive="base">
                                        <p:cTn id="237" dur="7500" fill="hold"/>
                                        <p:tgtEl>
                                          <p:spTgt spid="237"/>
                                        </p:tgtEl>
                                        <p:attrNameLst>
                                          <p:attrName>ppt_x</p:attrName>
                                        </p:attrNameLst>
                                      </p:cBhvr>
                                      <p:tavLst>
                                        <p:tav tm="0">
                                          <p:val>
                                            <p:strVal val="#ppt_x"/>
                                          </p:val>
                                        </p:tav>
                                        <p:tav tm="100000">
                                          <p:val>
                                            <p:strVal val="#ppt_x"/>
                                          </p:val>
                                        </p:tav>
                                      </p:tavLst>
                                    </p:anim>
                                    <p:anim calcmode="lin" valueType="num">
                                      <p:cBhvr additive="base">
                                        <p:cTn id="238" dur="7500" fill="hold"/>
                                        <p:tgtEl>
                                          <p:spTgt spid="237"/>
                                        </p:tgtEl>
                                        <p:attrNameLst>
                                          <p:attrName>ppt_y</p:attrName>
                                        </p:attrNameLst>
                                      </p:cBhvr>
                                      <p:tavLst>
                                        <p:tav tm="0">
                                          <p:val>
                                            <p:strVal val="0-#ppt_h/2"/>
                                          </p:val>
                                        </p:tav>
                                        <p:tav tm="100000">
                                          <p:val>
                                            <p:strVal val="#ppt_y"/>
                                          </p:val>
                                        </p:tav>
                                      </p:tavLst>
                                    </p:anim>
                                  </p:childTnLst>
                                </p:cTn>
                              </p:par>
                            </p:childTnLst>
                          </p:cTn>
                        </p:par>
                        <p:par>
                          <p:cTn id="239" fill="hold">
                            <p:stCondLst>
                              <p:cond delay="352500"/>
                            </p:stCondLst>
                            <p:childTnLst>
                              <p:par>
                                <p:cTn id="240" presetID="2" presetClass="entr" presetSubtype="1" fill="hold" nodeType="afterEffect">
                                  <p:stCondLst>
                                    <p:cond delay="0"/>
                                  </p:stCondLst>
                                  <p:childTnLst>
                                    <p:set>
                                      <p:cBhvr>
                                        <p:cTn id="241" dur="1" fill="hold">
                                          <p:stCondLst>
                                            <p:cond delay="0"/>
                                          </p:stCondLst>
                                        </p:cTn>
                                        <p:tgtEl>
                                          <p:spTgt spid="242"/>
                                        </p:tgtEl>
                                        <p:attrNameLst>
                                          <p:attrName>style.visibility</p:attrName>
                                        </p:attrNameLst>
                                      </p:cBhvr>
                                      <p:to>
                                        <p:strVal val="visible"/>
                                      </p:to>
                                    </p:set>
                                    <p:anim calcmode="lin" valueType="num">
                                      <p:cBhvr additive="base">
                                        <p:cTn id="242" dur="7500" fill="hold"/>
                                        <p:tgtEl>
                                          <p:spTgt spid="242"/>
                                        </p:tgtEl>
                                        <p:attrNameLst>
                                          <p:attrName>ppt_x</p:attrName>
                                        </p:attrNameLst>
                                      </p:cBhvr>
                                      <p:tavLst>
                                        <p:tav tm="0">
                                          <p:val>
                                            <p:strVal val="#ppt_x"/>
                                          </p:val>
                                        </p:tav>
                                        <p:tav tm="100000">
                                          <p:val>
                                            <p:strVal val="#ppt_x"/>
                                          </p:val>
                                        </p:tav>
                                      </p:tavLst>
                                    </p:anim>
                                    <p:anim calcmode="lin" valueType="num">
                                      <p:cBhvr additive="base">
                                        <p:cTn id="243" dur="7500" fill="hold"/>
                                        <p:tgtEl>
                                          <p:spTgt spid="24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9C9369DE-E9D7-E94A-B515-AE9D4334A0FC}"/>
              </a:ext>
            </a:extLst>
          </p:cNvPr>
          <p:cNvSpPr>
            <a:spLocks noGrp="1"/>
          </p:cNvSpPr>
          <p:nvPr>
            <p:ph type="title"/>
          </p:nvPr>
        </p:nvSpPr>
        <p:spPr>
          <a:xfrm>
            <a:off x="4799674" y="215479"/>
            <a:ext cx="2290011" cy="1498723"/>
          </a:xfrm>
        </p:spPr>
        <p:txBody>
          <a:bodyPr>
            <a:noAutofit/>
          </a:bodyPr>
          <a:lstStyle/>
          <a:p>
            <a:pPr algn="ctr"/>
            <a:r>
              <a:rPr lang="en-GB" sz="12000" b="1" dirty="0">
                <a:solidFill>
                  <a:srgbClr val="002060"/>
                </a:solidFill>
                <a:cs typeface="Calibri" panose="020F0502020204030204" pitchFamily="34" charset="0"/>
              </a:rPr>
              <a:t>-d</a:t>
            </a:r>
            <a:endParaRPr lang="en-US" sz="12000" dirty="0"/>
          </a:p>
        </p:txBody>
      </p:sp>
      <p:sp>
        <p:nvSpPr>
          <p:cNvPr id="4" name="Rounded Rectangle 3"/>
          <p:cNvSpPr/>
          <p:nvPr/>
        </p:nvSpPr>
        <p:spPr>
          <a:xfrm>
            <a:off x="4271110" y="2127903"/>
            <a:ext cx="3802879" cy="2350092"/>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000" dirty="0">
                <a:solidFill>
                  <a:srgbClr val="002060"/>
                </a:solidFill>
                <a:latin typeface="Century Gothic" panose="020B0502020202020204" pitchFamily="34" charset="0"/>
              </a:rPr>
              <a:t>un</a:t>
            </a:r>
            <a:r>
              <a:rPr lang="en-GB" sz="6000" dirty="0">
                <a:solidFill>
                  <a:srgbClr val="FFCC00"/>
                </a:solidFill>
                <a:latin typeface="Century Gothic" panose="020B0502020202020204" pitchFamily="34" charset="0"/>
              </a:rPr>
              <a:t>d</a:t>
            </a:r>
          </a:p>
        </p:txBody>
      </p:sp>
      <p:sp>
        <p:nvSpPr>
          <p:cNvPr id="5" name="Rectangle 4"/>
          <p:cNvSpPr/>
          <p:nvPr/>
        </p:nvSpPr>
        <p:spPr>
          <a:xfrm>
            <a:off x="4925676" y="4891696"/>
            <a:ext cx="2315057"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Grun</a:t>
            </a:r>
            <a:r>
              <a:rPr lang="en-GB" sz="5400" dirty="0" err="1">
                <a:solidFill>
                  <a:srgbClr val="FFCC00"/>
                </a:solidFill>
                <a:latin typeface="Century Gothic" panose="020B0502020202020204" pitchFamily="34" charset="0"/>
              </a:rPr>
              <a:t>d</a:t>
            </a:r>
            <a:endParaRPr lang="en-GB" sz="5400" dirty="0">
              <a:solidFill>
                <a:srgbClr val="FFCC00"/>
              </a:solidFill>
              <a:latin typeface="Century Gothic" panose="020B0502020202020204" pitchFamily="34" charset="0"/>
            </a:endParaRPr>
          </a:p>
        </p:txBody>
      </p:sp>
      <p:sp>
        <p:nvSpPr>
          <p:cNvPr id="6" name="Rectangle 5"/>
          <p:cNvSpPr/>
          <p:nvPr/>
        </p:nvSpPr>
        <p:spPr>
          <a:xfrm>
            <a:off x="497308" y="3350947"/>
            <a:ext cx="3345562" cy="923330"/>
          </a:xfrm>
          <a:prstGeom prst="rect">
            <a:avLst/>
          </a:prstGeom>
        </p:spPr>
        <p:txBody>
          <a:bodyPr wrap="square">
            <a:spAutoFit/>
          </a:bodyPr>
          <a:lstStyle/>
          <a:p>
            <a:pPr algn="ctr"/>
            <a:r>
              <a:rPr lang="en-GB" sz="5400" dirty="0">
                <a:solidFill>
                  <a:srgbClr val="002060"/>
                </a:solidFill>
                <a:latin typeface="Century Gothic" panose="020B0502020202020204" pitchFamily="34" charset="0"/>
              </a:rPr>
              <a:t>Han</a:t>
            </a:r>
            <a:r>
              <a:rPr lang="en-GB" sz="5400" dirty="0">
                <a:solidFill>
                  <a:srgbClr val="FFCC00"/>
                </a:solidFill>
                <a:latin typeface="Century Gothic" panose="020B0502020202020204" pitchFamily="34" charset="0"/>
              </a:rPr>
              <a:t>d</a:t>
            </a:r>
          </a:p>
        </p:txBody>
      </p:sp>
      <p:sp>
        <p:nvSpPr>
          <p:cNvPr id="7" name="Rectangle 6"/>
          <p:cNvSpPr/>
          <p:nvPr/>
        </p:nvSpPr>
        <p:spPr>
          <a:xfrm>
            <a:off x="8947444" y="3350947"/>
            <a:ext cx="2392307" cy="923330"/>
          </a:xfrm>
          <a:prstGeom prst="rect">
            <a:avLst/>
          </a:prstGeom>
        </p:spPr>
        <p:txBody>
          <a:bodyPr wrap="square">
            <a:spAutoFit/>
          </a:bodyPr>
          <a:lstStyle/>
          <a:p>
            <a:pPr algn="ctr"/>
            <a:r>
              <a:rPr lang="en-GB" sz="5400" dirty="0">
                <a:solidFill>
                  <a:srgbClr val="002060"/>
                </a:solidFill>
                <a:latin typeface="Century Gothic" panose="020B0502020202020204" pitchFamily="34" charset="0"/>
              </a:rPr>
              <a:t>Kin</a:t>
            </a:r>
            <a:r>
              <a:rPr lang="en-GB" sz="5400" dirty="0">
                <a:solidFill>
                  <a:srgbClr val="FFCC00"/>
                </a:solidFill>
                <a:latin typeface="Century Gothic" panose="020B0502020202020204" pitchFamily="34" charset="0"/>
              </a:rPr>
              <a:t>d</a:t>
            </a:r>
          </a:p>
        </p:txBody>
      </p:sp>
      <p:sp>
        <p:nvSpPr>
          <p:cNvPr id="8" name="Rectangle 7"/>
          <p:cNvSpPr/>
          <p:nvPr/>
        </p:nvSpPr>
        <p:spPr>
          <a:xfrm>
            <a:off x="361431" y="519826"/>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run</a:t>
            </a:r>
            <a:r>
              <a:rPr lang="en-GB" sz="5400" dirty="0" err="1">
                <a:solidFill>
                  <a:srgbClr val="FFCC00"/>
                </a:solidFill>
                <a:latin typeface="Century Gothic" panose="020B0502020202020204" pitchFamily="34" charset="0"/>
              </a:rPr>
              <a:t>d</a:t>
            </a:r>
            <a:endParaRPr lang="en-GB" sz="5400" dirty="0">
              <a:solidFill>
                <a:srgbClr val="FFCC00"/>
              </a:solidFill>
              <a:latin typeface="Century Gothic" panose="020B0502020202020204" pitchFamily="34" charset="0"/>
            </a:endParaRPr>
          </a:p>
        </p:txBody>
      </p:sp>
      <p:sp>
        <p:nvSpPr>
          <p:cNvPr id="9" name="Rectangle 8"/>
          <p:cNvSpPr/>
          <p:nvPr/>
        </p:nvSpPr>
        <p:spPr>
          <a:xfrm>
            <a:off x="9206481" y="519826"/>
            <a:ext cx="1874231" cy="923330"/>
          </a:xfrm>
          <a:prstGeom prst="rect">
            <a:avLst/>
          </a:prstGeom>
        </p:spPr>
        <p:txBody>
          <a:bodyPr wrap="none">
            <a:spAutoFit/>
          </a:bodyPr>
          <a:lstStyle/>
          <a:p>
            <a:pPr algn="ctr"/>
            <a:r>
              <a:rPr lang="en-GB" sz="5400" dirty="0">
                <a:solidFill>
                  <a:srgbClr val="002060"/>
                </a:solidFill>
                <a:latin typeface="Century Gothic" panose="020B0502020202020204" pitchFamily="34" charset="0"/>
              </a:rPr>
              <a:t>Lan</a:t>
            </a:r>
            <a:r>
              <a:rPr lang="en-GB" sz="5400" dirty="0">
                <a:solidFill>
                  <a:srgbClr val="FFCC00"/>
                </a:solidFill>
                <a:latin typeface="Century Gothic" panose="020B0502020202020204" pitchFamily="34" charset="0"/>
              </a:rPr>
              <a:t>d</a:t>
            </a:r>
          </a:p>
        </p:txBody>
      </p:sp>
      <p:pic>
        <p:nvPicPr>
          <p:cNvPr id="10" name="Picture 9" descr="blue plus sign"/>
          <p:cNvPicPr>
            <a:picLocks noChangeAspect="1"/>
          </p:cNvPicPr>
          <p:nvPr/>
        </p:nvPicPr>
        <p:blipFill>
          <a:blip r:embed="rId10">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320124" y="2220322"/>
            <a:ext cx="1704846" cy="1704846"/>
          </a:xfrm>
          <a:prstGeom prst="rect">
            <a:avLst/>
          </a:prstGeom>
        </p:spPr>
      </p:pic>
      <p:sp>
        <p:nvSpPr>
          <p:cNvPr id="2" name="Oval 1" descr="blue dot"/>
          <p:cNvSpPr/>
          <p:nvPr/>
        </p:nvSpPr>
        <p:spPr>
          <a:xfrm>
            <a:off x="1488610" y="1495481"/>
            <a:ext cx="1362957" cy="1352391"/>
          </a:xfrm>
          <a:prstGeom prst="ellipse">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pic>
        <p:nvPicPr>
          <p:cNvPr id="11" name="Picture 4" descr="countryside"/>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440942" y="1941798"/>
            <a:ext cx="1173019" cy="879765"/>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descr="Germany"/>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631071" y="1529536"/>
            <a:ext cx="1562569" cy="1562569"/>
          </a:xfrm>
          <a:prstGeom prst="rect">
            <a:avLst/>
          </a:prstGeom>
        </p:spPr>
      </p:pic>
      <p:pic>
        <p:nvPicPr>
          <p:cNvPr id="3" name="Picture 2" descr="hand"/>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89341" y="4326602"/>
            <a:ext cx="1309188" cy="1524818"/>
          </a:xfrm>
          <a:prstGeom prst="rect">
            <a:avLst/>
          </a:prstGeom>
        </p:spPr>
      </p:pic>
      <p:pic>
        <p:nvPicPr>
          <p:cNvPr id="13" name="Picture 12" descr="kind face"/>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413575" y="4360712"/>
            <a:ext cx="1560131" cy="1586663"/>
          </a:xfrm>
          <a:prstGeom prst="rect">
            <a:avLst/>
          </a:prstGeom>
        </p:spPr>
      </p:pic>
      <p:sp>
        <p:nvSpPr>
          <p:cNvPr id="14" name="TextBox 13"/>
          <p:cNvSpPr txBox="1"/>
          <p:nvPr/>
        </p:nvSpPr>
        <p:spPr>
          <a:xfrm>
            <a:off x="4914158" y="5630360"/>
            <a:ext cx="2516777" cy="369332"/>
          </a:xfrm>
          <a:prstGeom prst="rect">
            <a:avLst/>
          </a:prstGeom>
          <a:noFill/>
        </p:spPr>
        <p:txBody>
          <a:bodyPr wrap="square" rtlCol="0">
            <a:spAutoFit/>
          </a:bodyPr>
          <a:lstStyle/>
          <a:p>
            <a:pPr algn="ctr"/>
            <a:r>
              <a:rPr lang="en-GB" dirty="0">
                <a:solidFill>
                  <a:srgbClr val="002060"/>
                </a:solidFill>
                <a:latin typeface="Century Gothic" panose="020B0502020202020204" pitchFamily="34" charset="0"/>
              </a:rPr>
              <a:t>[reason]</a:t>
            </a:r>
          </a:p>
        </p:txBody>
      </p:sp>
    </p:spTree>
    <p:extLst>
      <p:ext uri="{BB962C8B-B14F-4D97-AF65-F5344CB8AC3E}">
        <p14:creationId xmlns:p14="http://schemas.microsoft.com/office/powerpoint/2010/main" val="1033452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3" name="-d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4" name="und new.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5" name="rund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subTnLst>
                                    <p:audio>
                                      <p:cMediaNode>
                                        <p:cTn display="0" masterRel="sameClick">
                                          <p:stCondLst>
                                            <p:cond evt="begin" delay="0">
                                              <p:tn val="23"/>
                                            </p:cond>
                                          </p:stCondLst>
                                          <p:endCondLst>
                                            <p:cond evt="onStopAudio" delay="0">
                                              <p:tgtEl>
                                                <p:sldTgt/>
                                              </p:tgtEl>
                                            </p:cond>
                                          </p:endCondLst>
                                        </p:cTn>
                                        <p:tgtEl>
                                          <p:sndTgt r:embed="rId5" name="rund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6" name="Land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subTnLst>
                                    <p:audio>
                                      <p:cMediaNode>
                                        <p:cTn display="0" masterRel="sameClick">
                                          <p:stCondLst>
                                            <p:cond evt="begin" delay="0">
                                              <p:tn val="33"/>
                                            </p:cond>
                                          </p:stCondLst>
                                          <p:endCondLst>
                                            <p:cond evt="onStopAudio" delay="0">
                                              <p:tgtEl>
                                                <p:sldTgt/>
                                              </p:tgtEl>
                                            </p:cond>
                                          </p:endCondLst>
                                        </p:cTn>
                                        <p:tgtEl>
                                          <p:sndTgt r:embed="rId6" name="Land new.wav"/>
                                        </p:tgtEl>
                                      </p:cMediaNode>
                                    </p:audio>
                                  </p:subTnLst>
                                </p:cTn>
                              </p:par>
                              <p:par>
                                <p:cTn id="36" presetID="10"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subTnLst>
                                    <p:audio>
                                      <p:cMediaNode>
                                        <p:cTn display="0" masterRel="sameClick">
                                          <p:stCondLst>
                                            <p:cond evt="begin" delay="0">
                                              <p:tn val="41"/>
                                            </p:cond>
                                          </p:stCondLst>
                                          <p:endCondLst>
                                            <p:cond evt="onStopAudio" delay="0">
                                              <p:tgtEl>
                                                <p:sldTgt/>
                                              </p:tgtEl>
                                            </p:cond>
                                          </p:endCondLst>
                                        </p:cTn>
                                        <p:tgtEl>
                                          <p:sndTgt r:embed="rId7" name="Hand new.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500"/>
                                        <p:tgtEl>
                                          <p:spTgt spid="3"/>
                                        </p:tgtEl>
                                      </p:cBhvr>
                                    </p:animEffect>
                                  </p:childTnLst>
                                  <p:subTnLst>
                                    <p:audio>
                                      <p:cMediaNode>
                                        <p:cTn display="0" masterRel="sameClick">
                                          <p:stCondLst>
                                            <p:cond evt="begin" delay="0">
                                              <p:tn val="46"/>
                                            </p:cond>
                                          </p:stCondLst>
                                          <p:endCondLst>
                                            <p:cond evt="onStopAudio" delay="0">
                                              <p:tgtEl>
                                                <p:sldTgt/>
                                              </p:tgtEl>
                                            </p:cond>
                                          </p:endCondLst>
                                        </p:cTn>
                                        <p:tgtEl>
                                          <p:sndTgt r:embed="rId7" name="Hand new.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500"/>
                                        <p:tgtEl>
                                          <p:spTgt spid="5"/>
                                        </p:tgtEl>
                                      </p:cBhvr>
                                    </p:animEffect>
                                  </p:childTnLst>
                                  <p:subTnLst>
                                    <p:audio>
                                      <p:cMediaNode>
                                        <p:cTn display="0" masterRel="sameClick">
                                          <p:stCondLst>
                                            <p:cond evt="begin" delay="0">
                                              <p:tn val="51"/>
                                            </p:cond>
                                          </p:stCondLst>
                                          <p:endCondLst>
                                            <p:cond evt="onStopAudio" delay="0">
                                              <p:tgtEl>
                                                <p:sldTgt/>
                                              </p:tgtEl>
                                            </p:cond>
                                          </p:endCondLst>
                                        </p:cTn>
                                        <p:tgtEl>
                                          <p:sndTgt r:embed="rId8" name="Grund new.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subTnLst>
                                    <p:audio>
                                      <p:cMediaNode>
                                        <p:cTn display="0" masterRel="sameClick">
                                          <p:stCondLst>
                                            <p:cond evt="begin" delay="0">
                                              <p:tn val="56"/>
                                            </p:cond>
                                          </p:stCondLst>
                                          <p:endCondLst>
                                            <p:cond evt="onStopAudio" delay="0">
                                              <p:tgtEl>
                                                <p:sldTgt/>
                                              </p:tgtEl>
                                            </p:cond>
                                          </p:endCondLst>
                                        </p:cTn>
                                        <p:tgtEl>
                                          <p:sndTgt r:embed="rId8" name="Grund new.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fade">
                                      <p:cBhvr>
                                        <p:cTn id="63" dur="500"/>
                                        <p:tgtEl>
                                          <p:spTgt spid="7"/>
                                        </p:tgtEl>
                                      </p:cBhvr>
                                    </p:animEffect>
                                  </p:childTnLst>
                                  <p:subTnLst>
                                    <p:audio>
                                      <p:cMediaNode>
                                        <p:cTn display="0" masterRel="sameClick">
                                          <p:stCondLst>
                                            <p:cond evt="begin" delay="0">
                                              <p:tn val="61"/>
                                            </p:cond>
                                          </p:stCondLst>
                                          <p:endCondLst>
                                            <p:cond evt="onStopAudio" delay="0">
                                              <p:tgtEl>
                                                <p:sldTgt/>
                                              </p:tgtEl>
                                            </p:cond>
                                          </p:endCondLst>
                                        </p:cTn>
                                        <p:tgtEl>
                                          <p:sndTgt r:embed="rId9" name="Kind new.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fade">
                                      <p:cBhvr>
                                        <p:cTn id="68" dur="500"/>
                                        <p:tgtEl>
                                          <p:spTgt spid="13"/>
                                        </p:tgtEl>
                                      </p:cBhvr>
                                    </p:animEffect>
                                  </p:childTnLst>
                                  <p:subTnLst>
                                    <p:audio>
                                      <p:cMediaNode>
                                        <p:cTn display="0" masterRel="sameClick">
                                          <p:stCondLst>
                                            <p:cond evt="begin" delay="0">
                                              <p:tn val="66"/>
                                            </p:cond>
                                          </p:stCondLst>
                                          <p:endCondLst>
                                            <p:cond evt="onStopAudio" delay="0">
                                              <p:tgtEl>
                                                <p:sldTgt/>
                                              </p:tgtEl>
                                            </p:cond>
                                          </p:endCondLst>
                                        </p:cTn>
                                        <p:tgtEl>
                                          <p:sndTgt r:embed="rId9" name="Kind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 grpId="0" animBg="1"/>
      <p:bldP spid="5" grpId="0"/>
      <p:bldP spid="6" grpId="0"/>
      <p:bldP spid="7" grpId="0"/>
      <p:bldP spid="8" grpId="0"/>
      <p:bldP spid="9" grpId="0"/>
      <p:bldP spid="2" grpId="0" animBg="1"/>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95275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Antworten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15600" y="247046"/>
            <a:ext cx="1441727" cy="476854"/>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Vokabeln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2" name="Table 246">
            <a:extLst>
              <a:ext uri="{FF2B5EF4-FFF2-40B4-BE49-F238E27FC236}">
                <a16:creationId xmlns:a16="http://schemas.microsoft.com/office/drawing/2014/main" id="{753D1E8B-2428-48C5-AE34-420CAFD555A7}"/>
              </a:ext>
            </a:extLst>
          </p:cNvPr>
          <p:cNvGraphicFramePr>
            <a:graphicFrameLocks noGrp="1"/>
          </p:cNvGraphicFramePr>
          <p:nvPr>
            <p:extLst>
              <p:ext uri="{D42A27DB-BD31-4B8C-83A1-F6EECF244321}">
                <p14:modId xmlns:p14="http://schemas.microsoft.com/office/powerpoint/2010/main" val="4013441281"/>
              </p:ext>
            </p:extLst>
          </p:nvPr>
        </p:nvGraphicFramePr>
        <p:xfrm>
          <a:off x="4064000" y="647965"/>
          <a:ext cx="4064000" cy="5486400"/>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2963569290"/>
                    </a:ext>
                  </a:extLst>
                </a:gridCol>
              </a:tblGrid>
              <a:tr h="411001">
                <a:tc>
                  <a:txBody>
                    <a:bodyPr/>
                    <a:lstStyle/>
                    <a:p>
                      <a:pPr algn="l"/>
                      <a:r>
                        <a:rPr lang="en-GB" sz="2400" dirty="0">
                          <a:solidFill>
                            <a:schemeClr val="accent5">
                              <a:lumMod val="50000"/>
                            </a:schemeClr>
                          </a:solidFill>
                        </a:rPr>
                        <a:t>1) </a:t>
                      </a:r>
                      <a:r>
                        <a:rPr lang="en-GB" sz="2400" dirty="0" err="1">
                          <a:solidFill>
                            <a:schemeClr val="accent5">
                              <a:lumMod val="50000"/>
                            </a:schemeClr>
                          </a:solidFill>
                        </a:rPr>
                        <a:t>zu</a:t>
                      </a:r>
                      <a:r>
                        <a:rPr lang="en-GB" sz="2400" dirty="0">
                          <a:solidFill>
                            <a:schemeClr val="accent5">
                              <a:lumMod val="50000"/>
                            </a:schemeClr>
                          </a:solidFill>
                        </a:rPr>
                        <a:t> </a:t>
                      </a:r>
                      <a:r>
                        <a:rPr lang="en-GB" sz="2400" dirty="0" err="1">
                          <a:solidFill>
                            <a:schemeClr val="accent5">
                              <a:lumMod val="50000"/>
                            </a:schemeClr>
                          </a:solidFill>
                        </a:rPr>
                        <a:t>Hause</a:t>
                      </a:r>
                      <a:endParaRPr lang="en-GB" sz="2400" dirty="0">
                        <a:solidFill>
                          <a:schemeClr val="accent5">
                            <a:lumMod val="50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8041685"/>
                  </a:ext>
                </a:extLst>
              </a:tr>
              <a:tr h="411001">
                <a:tc>
                  <a:txBody>
                    <a:bodyPr/>
                    <a:lstStyle/>
                    <a:p>
                      <a:pPr algn="l"/>
                      <a:r>
                        <a:rPr lang="en-GB" sz="2400" dirty="0">
                          <a:solidFill>
                            <a:schemeClr val="accent5">
                              <a:lumMod val="50000"/>
                            </a:schemeClr>
                          </a:solidFill>
                        </a:rPr>
                        <a:t>2) Wien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93058804"/>
                  </a:ext>
                </a:extLst>
              </a:tr>
              <a:tr h="411001">
                <a:tc>
                  <a:txBody>
                    <a:bodyPr/>
                    <a:lstStyle/>
                    <a:p>
                      <a:pPr algn="l"/>
                      <a:r>
                        <a:rPr lang="en-GB" sz="2400" dirty="0">
                          <a:solidFill>
                            <a:schemeClr val="accent5">
                              <a:lumMod val="50000"/>
                            </a:schemeClr>
                          </a:solidFill>
                        </a:rPr>
                        <a:t>3) </a:t>
                      </a:r>
                      <a:r>
                        <a:rPr lang="en-GB" sz="2400" dirty="0" err="1">
                          <a:solidFill>
                            <a:schemeClr val="accent5">
                              <a:lumMod val="50000"/>
                            </a:schemeClr>
                          </a:solidFill>
                        </a:rPr>
                        <a:t>etwas</a:t>
                      </a:r>
                      <a:endParaRPr lang="en-GB" sz="2400" dirty="0">
                        <a:solidFill>
                          <a:schemeClr val="accent5">
                            <a:lumMod val="50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03053230"/>
                  </a:ext>
                </a:extLst>
              </a:tr>
              <a:tr h="411001">
                <a:tc>
                  <a:txBody>
                    <a:bodyPr/>
                    <a:lstStyle/>
                    <a:p>
                      <a:pPr algn="l"/>
                      <a:r>
                        <a:rPr lang="en-GB" sz="2400" dirty="0">
                          <a:solidFill>
                            <a:schemeClr val="accent5">
                              <a:lumMod val="50000"/>
                            </a:schemeClr>
                          </a:solidFill>
                        </a:rPr>
                        <a:t>4) </a:t>
                      </a:r>
                      <a:r>
                        <a:rPr lang="en-GB" sz="2400" dirty="0" err="1">
                          <a:solidFill>
                            <a:schemeClr val="accent5">
                              <a:lumMod val="50000"/>
                            </a:schemeClr>
                          </a:solidFill>
                        </a:rPr>
                        <a:t>aber</a:t>
                      </a:r>
                      <a:endParaRPr lang="en-GB" sz="2400" dirty="0">
                        <a:solidFill>
                          <a:schemeClr val="accent5">
                            <a:lumMod val="50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39768333"/>
                  </a:ext>
                </a:extLst>
              </a:tr>
              <a:tr h="411001">
                <a:tc>
                  <a:txBody>
                    <a:bodyPr/>
                    <a:lstStyle/>
                    <a:p>
                      <a:pPr algn="l"/>
                      <a:r>
                        <a:rPr lang="en-GB" sz="2400" dirty="0">
                          <a:solidFill>
                            <a:schemeClr val="accent5">
                              <a:lumMod val="50000"/>
                            </a:schemeClr>
                          </a:solidFill>
                        </a:rPr>
                        <a:t>5) die Schweiz</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89287764"/>
                  </a:ext>
                </a:extLst>
              </a:tr>
              <a:tr h="411001">
                <a:tc>
                  <a:txBody>
                    <a:bodyPr/>
                    <a:lstStyle/>
                    <a:p>
                      <a:pPr algn="l"/>
                      <a:r>
                        <a:rPr lang="en-GB" sz="2400" dirty="0">
                          <a:solidFill>
                            <a:schemeClr val="accent5">
                              <a:lumMod val="50000"/>
                            </a:schemeClr>
                          </a:solidFill>
                        </a:rPr>
                        <a:t>6) </a:t>
                      </a:r>
                      <a:r>
                        <a:rPr lang="en-GB" sz="2400" dirty="0" err="1">
                          <a:solidFill>
                            <a:schemeClr val="accent5">
                              <a:lumMod val="50000"/>
                            </a:schemeClr>
                          </a:solidFill>
                        </a:rPr>
                        <a:t>auch</a:t>
                      </a:r>
                      <a:endParaRPr lang="en-GB" sz="2400" dirty="0">
                        <a:solidFill>
                          <a:schemeClr val="accent5">
                            <a:lumMod val="50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88608219"/>
                  </a:ext>
                </a:extLst>
              </a:tr>
              <a:tr h="411001">
                <a:tc>
                  <a:txBody>
                    <a:bodyPr/>
                    <a:lstStyle/>
                    <a:p>
                      <a:pPr algn="l"/>
                      <a:r>
                        <a:rPr lang="en-GB" sz="2400" dirty="0">
                          <a:solidFill>
                            <a:schemeClr val="accent5">
                              <a:lumMod val="50000"/>
                            </a:schemeClr>
                          </a:solidFill>
                        </a:rPr>
                        <a:t>7) es </a:t>
                      </a:r>
                      <a:r>
                        <a:rPr lang="en-GB" sz="2400" dirty="0" err="1">
                          <a:solidFill>
                            <a:schemeClr val="accent5">
                              <a:lumMod val="50000"/>
                            </a:schemeClr>
                          </a:solidFill>
                        </a:rPr>
                        <a:t>gibt</a:t>
                      </a:r>
                      <a:endParaRPr lang="en-GB" sz="2400" dirty="0">
                        <a:solidFill>
                          <a:schemeClr val="accent5">
                            <a:lumMod val="50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60357802"/>
                  </a:ext>
                </a:extLst>
              </a:tr>
              <a:tr h="411001">
                <a:tc>
                  <a:txBody>
                    <a:bodyPr/>
                    <a:lstStyle/>
                    <a:p>
                      <a:pPr algn="l"/>
                      <a:r>
                        <a:rPr lang="en-GB" sz="2400" dirty="0">
                          <a:solidFill>
                            <a:schemeClr val="accent5">
                              <a:lumMod val="50000"/>
                            </a:schemeClr>
                          </a:solidFill>
                        </a:rPr>
                        <a:t>8) </a:t>
                      </a:r>
                      <a:r>
                        <a:rPr lang="en-GB" sz="2400" dirty="0" err="1">
                          <a:solidFill>
                            <a:schemeClr val="accent5">
                              <a:lumMod val="50000"/>
                            </a:schemeClr>
                          </a:solidFill>
                        </a:rPr>
                        <a:t>bitte</a:t>
                      </a:r>
                      <a:endParaRPr lang="en-GB" sz="2400" dirty="0">
                        <a:solidFill>
                          <a:schemeClr val="accent5">
                            <a:lumMod val="50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12510725"/>
                  </a:ext>
                </a:extLst>
              </a:tr>
              <a:tr h="411001">
                <a:tc>
                  <a:txBody>
                    <a:bodyPr/>
                    <a:lstStyle/>
                    <a:p>
                      <a:pPr algn="l"/>
                      <a:r>
                        <a:rPr lang="en-GB" sz="2400" dirty="0">
                          <a:solidFill>
                            <a:schemeClr val="accent5">
                              <a:lumMod val="50000"/>
                            </a:schemeClr>
                          </a:solidFill>
                        </a:rPr>
                        <a:t>9) </a:t>
                      </a:r>
                      <a:r>
                        <a:rPr lang="en-GB" sz="2400" dirty="0" err="1">
                          <a:solidFill>
                            <a:schemeClr val="accent5">
                              <a:lumMod val="50000"/>
                            </a:schemeClr>
                          </a:solidFill>
                        </a:rPr>
                        <a:t>nach</a:t>
                      </a:r>
                      <a:r>
                        <a:rPr lang="en-GB" sz="2400" dirty="0">
                          <a:solidFill>
                            <a:schemeClr val="accent5">
                              <a:lumMod val="50000"/>
                            </a:schemeClr>
                          </a:solidFill>
                        </a:rPr>
                        <a:t> </a:t>
                      </a:r>
                      <a:r>
                        <a:rPr lang="en-GB" sz="2400" dirty="0" err="1">
                          <a:solidFill>
                            <a:schemeClr val="accent5">
                              <a:lumMod val="50000"/>
                            </a:schemeClr>
                          </a:solidFill>
                        </a:rPr>
                        <a:t>Hause</a:t>
                      </a:r>
                      <a:endParaRPr lang="en-GB" sz="2400" dirty="0">
                        <a:solidFill>
                          <a:schemeClr val="accent5">
                            <a:lumMod val="50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70994375"/>
                  </a:ext>
                </a:extLst>
              </a:tr>
              <a:tr h="411001">
                <a:tc>
                  <a:txBody>
                    <a:bodyPr/>
                    <a:lstStyle/>
                    <a:p>
                      <a:pPr algn="l"/>
                      <a:r>
                        <a:rPr lang="en-GB" sz="2400" dirty="0">
                          <a:solidFill>
                            <a:schemeClr val="accent5">
                              <a:lumMod val="50000"/>
                            </a:schemeClr>
                          </a:solidFill>
                        </a:rPr>
                        <a:t>10) </a:t>
                      </a:r>
                      <a:r>
                        <a:rPr lang="en-GB" sz="2400" dirty="0" err="1">
                          <a:solidFill>
                            <a:schemeClr val="accent5">
                              <a:lumMod val="50000"/>
                            </a:schemeClr>
                          </a:solidFill>
                        </a:rPr>
                        <a:t>müssen</a:t>
                      </a:r>
                      <a:endParaRPr lang="en-GB" sz="2400" dirty="0">
                        <a:solidFill>
                          <a:schemeClr val="accent5">
                            <a:lumMod val="50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51257519"/>
                  </a:ext>
                </a:extLst>
              </a:tr>
              <a:tr h="411001">
                <a:tc>
                  <a:txBody>
                    <a:bodyPr/>
                    <a:lstStyle/>
                    <a:p>
                      <a:pPr algn="l"/>
                      <a:r>
                        <a:rPr lang="en-GB" sz="2400" dirty="0">
                          <a:solidFill>
                            <a:schemeClr val="accent5">
                              <a:lumMod val="50000"/>
                            </a:schemeClr>
                          </a:solidFill>
                        </a:rPr>
                        <a:t>11) </a:t>
                      </a:r>
                      <a:r>
                        <a:rPr lang="en-GB" sz="2400" dirty="0" err="1">
                          <a:solidFill>
                            <a:schemeClr val="accent5">
                              <a:lumMod val="50000"/>
                            </a:schemeClr>
                          </a:solidFill>
                        </a:rPr>
                        <a:t>wollen</a:t>
                      </a:r>
                      <a:endParaRPr lang="en-GB" sz="2400" dirty="0">
                        <a:solidFill>
                          <a:schemeClr val="accent5">
                            <a:lumMod val="50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64368518"/>
                  </a:ext>
                </a:extLst>
              </a:tr>
              <a:tr h="411001">
                <a:tc>
                  <a:txBody>
                    <a:bodyPr/>
                    <a:lstStyle/>
                    <a:p>
                      <a:pPr algn="l"/>
                      <a:r>
                        <a:rPr lang="en-GB" sz="2400" dirty="0">
                          <a:solidFill>
                            <a:schemeClr val="accent5">
                              <a:lumMod val="50000"/>
                            </a:schemeClr>
                          </a:solidFill>
                        </a:rPr>
                        <a:t>12 ) </a:t>
                      </a:r>
                      <a:r>
                        <a:rPr lang="en-GB" sz="2400" dirty="0" err="1">
                          <a:solidFill>
                            <a:schemeClr val="accent5">
                              <a:lumMod val="50000"/>
                            </a:schemeClr>
                          </a:solidFill>
                        </a:rPr>
                        <a:t>danke</a:t>
                      </a:r>
                      <a:endParaRPr lang="en-GB" sz="2400" dirty="0">
                        <a:solidFill>
                          <a:schemeClr val="accent5">
                            <a:lumMod val="50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83235753"/>
                  </a:ext>
                </a:extLst>
              </a:tr>
            </a:tbl>
          </a:graphicData>
        </a:graphic>
      </p:graphicFrame>
    </p:spTree>
    <p:extLst>
      <p:ext uri="{BB962C8B-B14F-4D97-AF65-F5344CB8AC3E}">
        <p14:creationId xmlns:p14="http://schemas.microsoft.com/office/powerpoint/2010/main" val="42202325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745089"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i="1" dirty="0" err="1">
                <a:solidFill>
                  <a:schemeClr val="bg1"/>
                </a:solidFill>
              </a:rPr>
              <a:t>zu</a:t>
            </a:r>
            <a:r>
              <a:rPr lang="en-GB" sz="3600" b="1" dirty="0">
                <a:solidFill>
                  <a:schemeClr val="bg1"/>
                </a:solidFill>
              </a:rPr>
              <a:t> + infinitive</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329039" y="1320253"/>
            <a:ext cx="11992950"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know how modal verbs work with a 2</a:t>
            </a:r>
            <a:r>
              <a:rPr kumimoji="0" lang="en-US" sz="2100" b="0"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nd</a:t>
            </a:r>
            <a:r>
              <a:rPr kumimoji="0" lang="en-US"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verb in the sentence: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endParaRPr kumimoji="0" lang="en-US"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 name="Rectangle 5">
            <a:extLst>
              <a:ext uri="{FF2B5EF4-FFF2-40B4-BE49-F238E27FC236}">
                <a16:creationId xmlns:a16="http://schemas.microsoft.com/office/drawing/2014/main" id="{7DE52D1D-403E-439D-950E-56F323EF7929}"/>
              </a:ext>
            </a:extLst>
          </p:cNvPr>
          <p:cNvSpPr/>
          <p:nvPr/>
        </p:nvSpPr>
        <p:spPr>
          <a:xfrm>
            <a:off x="2816668" y="2058917"/>
            <a:ext cx="933156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will</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lesen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11" name="Rectangle 10">
            <a:extLst>
              <a:ext uri="{FF2B5EF4-FFF2-40B4-BE49-F238E27FC236}">
                <a16:creationId xmlns:a16="http://schemas.microsoft.com/office/drawing/2014/main" id="{985DD610-FAA6-4464-A30F-C2D956906DC5}"/>
              </a:ext>
            </a:extLst>
          </p:cNvPr>
          <p:cNvSpPr/>
          <p:nvPr/>
        </p:nvSpPr>
        <p:spPr>
          <a:xfrm>
            <a:off x="6200143" y="2067037"/>
            <a:ext cx="198002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want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 read.</a:t>
            </a: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6" name="Rectangle 15">
            <a:extLst>
              <a:ext uri="{FF2B5EF4-FFF2-40B4-BE49-F238E27FC236}">
                <a16:creationId xmlns:a16="http://schemas.microsoft.com/office/drawing/2014/main" id="{37264FC0-8D35-4D1A-8409-D85EC566373E}"/>
              </a:ext>
            </a:extLst>
          </p:cNvPr>
          <p:cNvSpPr/>
          <p:nvPr/>
        </p:nvSpPr>
        <p:spPr>
          <a:xfrm>
            <a:off x="2816668" y="2597526"/>
            <a:ext cx="933156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muss</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arbeiten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17" name="Rectangle 16">
            <a:extLst>
              <a:ext uri="{FF2B5EF4-FFF2-40B4-BE49-F238E27FC236}">
                <a16:creationId xmlns:a16="http://schemas.microsoft.com/office/drawing/2014/main" id="{024A010A-84C8-4DE7-8252-8D25E7A1BBF9}"/>
              </a:ext>
            </a:extLst>
          </p:cNvPr>
          <p:cNvSpPr/>
          <p:nvPr/>
        </p:nvSpPr>
        <p:spPr>
          <a:xfrm>
            <a:off x="6200143" y="2573007"/>
            <a:ext cx="282801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have to/must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work.  </a:t>
            </a: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8" name="Speech Bubble: Rectangle with Corners Rounded 17">
            <a:extLst>
              <a:ext uri="{FF2B5EF4-FFF2-40B4-BE49-F238E27FC236}">
                <a16:creationId xmlns:a16="http://schemas.microsoft.com/office/drawing/2014/main" id="{775E13E0-84E3-48F4-8169-26A9C1999F68}"/>
              </a:ext>
            </a:extLst>
          </p:cNvPr>
          <p:cNvSpPr/>
          <p:nvPr/>
        </p:nvSpPr>
        <p:spPr>
          <a:xfrm>
            <a:off x="126526" y="1899454"/>
            <a:ext cx="2422144" cy="1119145"/>
          </a:xfrm>
          <a:prstGeom prst="wedgeRoundRectCallout">
            <a:avLst>
              <a:gd name="adj1" fmla="val 59667"/>
              <a:gd name="adj2" fmla="val 26453"/>
              <a:gd name="adj3" fmla="val 16667"/>
            </a:avLst>
          </a:prstGeom>
          <a:solidFill>
            <a:schemeClr val="accent5">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All German modal verbs link</a:t>
            </a:r>
            <a:r>
              <a:rPr kumimoji="0" lang="en-GB" sz="1800" b="0" i="0" u="none" strike="noStrike" kern="1200" cap="none" spc="0" normalizeH="0" noProof="0" dirty="0">
                <a:ln>
                  <a:noFill/>
                </a:ln>
                <a:solidFill>
                  <a:prstClr val="white"/>
                </a:solidFill>
                <a:effectLst/>
                <a:uLnTx/>
                <a:uFillTx/>
                <a:latin typeface="Century Gothic" panose="020F0302020204030204"/>
                <a:ea typeface="+mn-ea"/>
                <a:cs typeface="+mn-cs"/>
              </a:rPr>
              <a:t> </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directly to the infinitive.</a:t>
            </a:r>
          </a:p>
        </p:txBody>
      </p:sp>
      <p:sp>
        <p:nvSpPr>
          <p:cNvPr id="19" name="Rectangle 18">
            <a:extLst>
              <a:ext uri="{FF2B5EF4-FFF2-40B4-BE49-F238E27FC236}">
                <a16:creationId xmlns:a16="http://schemas.microsoft.com/office/drawing/2014/main" id="{35554BD7-832F-4B66-9312-45D8A9D0FFDE}"/>
              </a:ext>
            </a:extLst>
          </p:cNvPr>
          <p:cNvSpPr/>
          <p:nvPr/>
        </p:nvSpPr>
        <p:spPr>
          <a:xfrm>
            <a:off x="163535" y="3633320"/>
            <a:ext cx="11564364" cy="4154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With other verbs, add </a:t>
            </a:r>
            <a:r>
              <a:rPr kumimoji="0" lang="en-US" sz="21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1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use them with another verb in the infinitive:</a:t>
            </a:r>
          </a:p>
        </p:txBody>
      </p:sp>
      <p:sp>
        <p:nvSpPr>
          <p:cNvPr id="14" name="Speech Bubble: Rectangle with Corners Rounded 13">
            <a:extLst>
              <a:ext uri="{FF2B5EF4-FFF2-40B4-BE49-F238E27FC236}">
                <a16:creationId xmlns:a16="http://schemas.microsoft.com/office/drawing/2014/main" id="{E72A251A-C156-416F-B74A-2130A6483A7E}"/>
              </a:ext>
            </a:extLst>
          </p:cNvPr>
          <p:cNvSpPr/>
          <p:nvPr/>
        </p:nvSpPr>
        <p:spPr>
          <a:xfrm>
            <a:off x="9487578" y="3223146"/>
            <a:ext cx="2660659" cy="1236861"/>
          </a:xfrm>
          <a:prstGeom prst="wedgeRoundRectCallout">
            <a:avLst>
              <a:gd name="adj1" fmla="val -245799"/>
              <a:gd name="adj2" fmla="val 54889"/>
              <a:gd name="adj3" fmla="val 16667"/>
            </a:avLst>
          </a:prstGeom>
          <a:solidFill>
            <a:schemeClr val="accent5">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A </a:t>
            </a: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comma </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is added to separate the verb phrases in </a:t>
            </a:r>
            <a:r>
              <a:rPr kumimoji="0" lang="en-GB" sz="1800" b="1" i="1" u="none" strike="noStrike" kern="1200" cap="none" spc="0" normalizeH="0" baseline="0" noProof="0" dirty="0" err="1">
                <a:ln>
                  <a:noFill/>
                </a:ln>
                <a:solidFill>
                  <a:prstClr val="white"/>
                </a:solidFill>
                <a:effectLst/>
                <a:uLnTx/>
                <a:uFillTx/>
                <a:latin typeface="Century Gothic" panose="020F0302020204030204"/>
                <a:ea typeface="+mn-ea"/>
                <a:cs typeface="+mn-cs"/>
              </a:rPr>
              <a:t>zu</a:t>
            </a:r>
            <a:r>
              <a:rPr kumimoji="0" lang="en-GB" sz="1800" b="1" i="1" u="none" strike="noStrike" kern="1200" cap="none" spc="0" normalizeH="0" baseline="0" noProof="0" dirty="0">
                <a:ln>
                  <a:noFill/>
                </a:ln>
                <a:solidFill>
                  <a:prstClr val="white"/>
                </a:solidFill>
                <a:effectLst/>
                <a:uLnTx/>
                <a:uFillTx/>
                <a:latin typeface="Century Gothic" panose="020F0302020204030204"/>
                <a:ea typeface="+mn-ea"/>
                <a:cs typeface="+mn-cs"/>
              </a:rPr>
              <a:t> + infinitive </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structures.</a:t>
            </a:r>
            <a:r>
              <a:rPr kumimoji="0" lang="en-GB" sz="1800" b="1" i="1" u="none" strike="noStrike" kern="1200" cap="none" spc="0" normalizeH="0" baseline="0" noProof="0" dirty="0">
                <a:ln>
                  <a:noFill/>
                </a:ln>
                <a:solidFill>
                  <a:prstClr val="white"/>
                </a:solidFill>
                <a:effectLst/>
                <a:uLnTx/>
                <a:uFillTx/>
                <a:latin typeface="Century Gothic" panose="020F0302020204030204"/>
                <a:ea typeface="+mn-ea"/>
                <a:cs typeface="+mn-cs"/>
              </a:rPr>
              <a:t> </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2" name="Rectangle 21">
            <a:extLst>
              <a:ext uri="{FF2B5EF4-FFF2-40B4-BE49-F238E27FC236}">
                <a16:creationId xmlns:a16="http://schemas.microsoft.com/office/drawing/2014/main" id="{D76C3E4F-771E-4047-AFD4-EB178F004DB7}"/>
              </a:ext>
            </a:extLst>
          </p:cNvPr>
          <p:cNvSpPr/>
          <p:nvPr/>
        </p:nvSpPr>
        <p:spPr>
          <a:xfrm>
            <a:off x="1438223" y="4488578"/>
            <a:ext cx="4384534" cy="4154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a:t>
            </a:r>
            <a:r>
              <a:rPr kumimoji="0" lang="en-US" sz="2100" b="0" i="1" u="sng"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habe</a:t>
            </a:r>
            <a:r>
              <a:rPr kumimoji="0" lang="en-US" sz="21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1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keine</a:t>
            </a:r>
            <a:r>
              <a:rPr kumimoji="0" lang="en-US" sz="21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Lust, </a:t>
            </a:r>
            <a:r>
              <a:rPr kumimoji="0" lang="en-US" sz="21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1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1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arbeiten</a:t>
            </a:r>
            <a:r>
              <a:rPr kumimoji="0" lang="en-US" sz="21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3" name="Rectangle 22">
            <a:extLst>
              <a:ext uri="{FF2B5EF4-FFF2-40B4-BE49-F238E27FC236}">
                <a16:creationId xmlns:a16="http://schemas.microsoft.com/office/drawing/2014/main" id="{BE4C214A-53D0-4D4B-8E90-3BAE86574C3F}"/>
              </a:ext>
            </a:extLst>
          </p:cNvPr>
          <p:cNvSpPr/>
          <p:nvPr/>
        </p:nvSpPr>
        <p:spPr>
          <a:xfrm>
            <a:off x="5945717" y="4488578"/>
            <a:ext cx="4304383" cy="4154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don’t </a:t>
            </a:r>
            <a:r>
              <a:rPr kumimoji="0" lang="en-US" sz="21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have</a:t>
            </a:r>
            <a:r>
              <a:rPr kumimoji="0" lang="en-US"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any desire </a:t>
            </a:r>
            <a:r>
              <a:rPr kumimoji="0" lang="en-US" sz="21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work</a:t>
            </a:r>
            <a:r>
              <a:rPr kumimoji="0" lang="en-US"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0" name="TextBox 9">
            <a:extLst>
              <a:ext uri="{FF2B5EF4-FFF2-40B4-BE49-F238E27FC236}">
                <a16:creationId xmlns:a16="http://schemas.microsoft.com/office/drawing/2014/main" id="{59B68DC2-1837-44D3-A679-72256DC85C81}"/>
              </a:ext>
            </a:extLst>
          </p:cNvPr>
          <p:cNvSpPr txBox="1"/>
          <p:nvPr/>
        </p:nvSpPr>
        <p:spPr>
          <a:xfrm>
            <a:off x="9033842" y="4493957"/>
            <a:ext cx="1276350" cy="3077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________.</a:t>
            </a:r>
          </a:p>
        </p:txBody>
      </p:sp>
      <p:sp>
        <p:nvSpPr>
          <p:cNvPr id="24" name="Rectangle 23">
            <a:extLst>
              <a:ext uri="{FF2B5EF4-FFF2-40B4-BE49-F238E27FC236}">
                <a16:creationId xmlns:a16="http://schemas.microsoft.com/office/drawing/2014/main" id="{E06A1699-C54B-461B-9AFB-15779C0524FF}"/>
              </a:ext>
            </a:extLst>
          </p:cNvPr>
          <p:cNvSpPr/>
          <p:nvPr/>
        </p:nvSpPr>
        <p:spPr>
          <a:xfrm>
            <a:off x="490342" y="4926672"/>
            <a:ext cx="5724644" cy="4154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r>
              <a:rPr kumimoji="0" lang="en-US" sz="21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100" b="0" i="1" u="sng"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vergisst</a:t>
            </a:r>
            <a:r>
              <a:rPr kumimoji="0" lang="en-US" sz="21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1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immer</a:t>
            </a:r>
            <a:r>
              <a:rPr kumimoji="0" lang="en-US" sz="21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sein Zimmer </a:t>
            </a:r>
            <a:r>
              <a:rPr kumimoji="0" lang="en-US" sz="21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1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1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putzen</a:t>
            </a:r>
            <a:r>
              <a:rPr kumimoji="0" lang="en-US" sz="21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5" name="Rectangle 24">
            <a:extLst>
              <a:ext uri="{FF2B5EF4-FFF2-40B4-BE49-F238E27FC236}">
                <a16:creationId xmlns:a16="http://schemas.microsoft.com/office/drawing/2014/main" id="{8C5660DF-5E22-40EF-8335-B54AE1227060}"/>
              </a:ext>
            </a:extLst>
          </p:cNvPr>
          <p:cNvSpPr/>
          <p:nvPr/>
        </p:nvSpPr>
        <p:spPr>
          <a:xfrm>
            <a:off x="5904819" y="4924030"/>
            <a:ext cx="4875053" cy="4154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 always </a:t>
            </a:r>
            <a:r>
              <a:rPr kumimoji="0" lang="en-US" sz="21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forgets</a:t>
            </a:r>
            <a:r>
              <a:rPr kumimoji="0" lang="en-US"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1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clean </a:t>
            </a:r>
            <a:r>
              <a:rPr kumimoji="0" lang="en-US"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his room.</a:t>
            </a:r>
          </a:p>
        </p:txBody>
      </p:sp>
      <p:sp>
        <p:nvSpPr>
          <p:cNvPr id="8" name="TextBox 7">
            <a:extLst>
              <a:ext uri="{FF2B5EF4-FFF2-40B4-BE49-F238E27FC236}">
                <a16:creationId xmlns:a16="http://schemas.microsoft.com/office/drawing/2014/main" id="{13322D24-82B2-4C39-8CA9-DEFEFBC695A3}"/>
              </a:ext>
            </a:extLst>
          </p:cNvPr>
          <p:cNvSpPr txBox="1"/>
          <p:nvPr/>
        </p:nvSpPr>
        <p:spPr>
          <a:xfrm>
            <a:off x="8342345" y="4971976"/>
            <a:ext cx="1113154" cy="3077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_____</a:t>
            </a:r>
          </a:p>
        </p:txBody>
      </p:sp>
      <p:sp>
        <p:nvSpPr>
          <p:cNvPr id="26" name="Rectangle 25">
            <a:extLst>
              <a:ext uri="{FF2B5EF4-FFF2-40B4-BE49-F238E27FC236}">
                <a16:creationId xmlns:a16="http://schemas.microsoft.com/office/drawing/2014/main" id="{2DE043FF-6764-40FC-BEDC-4BF5EEF4D3D4}"/>
              </a:ext>
            </a:extLst>
          </p:cNvPr>
          <p:cNvSpPr/>
          <p:nvPr/>
        </p:nvSpPr>
        <p:spPr>
          <a:xfrm>
            <a:off x="1541958" y="5376339"/>
            <a:ext cx="4338047" cy="4154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 </a:t>
            </a:r>
            <a:r>
              <a:rPr kumimoji="0" lang="en-US" sz="2100" b="0" i="1" u="sng"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1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1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wichtig</a:t>
            </a:r>
            <a:r>
              <a:rPr kumimoji="0" lang="en-US" sz="21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Deutsch </a:t>
            </a:r>
            <a:r>
              <a:rPr kumimoji="0" lang="en-US" sz="21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1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1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lernen</a:t>
            </a:r>
            <a:r>
              <a:rPr kumimoji="0" lang="en-US" sz="21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7" name="Rectangle 26">
            <a:extLst>
              <a:ext uri="{FF2B5EF4-FFF2-40B4-BE49-F238E27FC236}">
                <a16:creationId xmlns:a16="http://schemas.microsoft.com/office/drawing/2014/main" id="{E54F6A53-67E2-46EE-8555-300241CEA2F3}"/>
              </a:ext>
            </a:extLst>
          </p:cNvPr>
          <p:cNvSpPr/>
          <p:nvPr/>
        </p:nvSpPr>
        <p:spPr>
          <a:xfrm>
            <a:off x="5945717" y="5410070"/>
            <a:ext cx="4243469" cy="4154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It </a:t>
            </a:r>
            <a:r>
              <a:rPr kumimoji="0" lang="en-US" sz="21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is</a:t>
            </a:r>
            <a:r>
              <a:rPr kumimoji="0" lang="en-US"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important </a:t>
            </a:r>
            <a:r>
              <a:rPr kumimoji="0" lang="en-US" sz="21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learn</a:t>
            </a:r>
            <a:r>
              <a:rPr kumimoji="0" lang="en-US"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German!</a:t>
            </a:r>
          </a:p>
        </p:txBody>
      </p:sp>
      <p:sp>
        <p:nvSpPr>
          <p:cNvPr id="9" name="TextBox 8">
            <a:extLst>
              <a:ext uri="{FF2B5EF4-FFF2-40B4-BE49-F238E27FC236}">
                <a16:creationId xmlns:a16="http://schemas.microsoft.com/office/drawing/2014/main" id="{B98B9CA5-95F1-499A-B9ED-3B5094BE7709}"/>
              </a:ext>
            </a:extLst>
          </p:cNvPr>
          <p:cNvSpPr txBox="1"/>
          <p:nvPr/>
        </p:nvSpPr>
        <p:spPr>
          <a:xfrm>
            <a:off x="7788435" y="5489807"/>
            <a:ext cx="1060059" cy="276999"/>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________</a:t>
            </a:r>
          </a:p>
        </p:txBody>
      </p:sp>
      <p:sp>
        <p:nvSpPr>
          <p:cNvPr id="28" name="Rectangle 27">
            <a:extLst>
              <a:ext uri="{FF2B5EF4-FFF2-40B4-BE49-F238E27FC236}">
                <a16:creationId xmlns:a16="http://schemas.microsoft.com/office/drawing/2014/main" id="{4E421AAC-39AC-4D69-B7C7-997AC14399EE}"/>
              </a:ext>
            </a:extLst>
          </p:cNvPr>
          <p:cNvSpPr/>
          <p:nvPr/>
        </p:nvSpPr>
        <p:spPr>
          <a:xfrm>
            <a:off x="329039" y="5945062"/>
            <a:ext cx="11764354" cy="4154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Like in other two-verb structures, the second verb (with </a:t>
            </a:r>
            <a:r>
              <a:rPr kumimoji="0" lang="en-US" sz="21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the infinitive) is at the </a:t>
            </a:r>
            <a:r>
              <a:rPr kumimoji="0" lang="en-US" sz="21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end</a:t>
            </a:r>
            <a:r>
              <a:rPr kumimoji="0" lang="en-US"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 name="Oval 1">
            <a:extLst>
              <a:ext uri="{FF2B5EF4-FFF2-40B4-BE49-F238E27FC236}">
                <a16:creationId xmlns:a16="http://schemas.microsoft.com/office/drawing/2014/main" id="{209C26E9-0750-4940-A0F5-ED87BBEC24DC}"/>
              </a:ext>
            </a:extLst>
          </p:cNvPr>
          <p:cNvSpPr/>
          <p:nvPr/>
        </p:nvSpPr>
        <p:spPr>
          <a:xfrm>
            <a:off x="3999244" y="4626016"/>
            <a:ext cx="140677" cy="266487"/>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6E6F5467-EAA4-4F54-9FE1-6C8E980B7A8D}"/>
              </a:ext>
            </a:extLst>
          </p:cNvPr>
          <p:cNvSpPr/>
          <p:nvPr/>
        </p:nvSpPr>
        <p:spPr>
          <a:xfrm>
            <a:off x="2666162" y="5057977"/>
            <a:ext cx="140677" cy="266487"/>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2E1BE944-DF0E-4530-980E-91F346FF5F3F}"/>
              </a:ext>
            </a:extLst>
          </p:cNvPr>
          <p:cNvSpPr/>
          <p:nvPr/>
        </p:nvSpPr>
        <p:spPr>
          <a:xfrm>
            <a:off x="3171794" y="5529564"/>
            <a:ext cx="140677" cy="266487"/>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51849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10"/>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8"/>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9"/>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6"/>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9"/>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1" nodeType="clickEffect">
                                  <p:stCondLst>
                                    <p:cond delay="0"/>
                                  </p:stCondLst>
                                  <p:childTnLst>
                                    <p:set>
                                      <p:cBhvr>
                                        <p:cTn id="82" dur="1" fill="hold">
                                          <p:stCondLst>
                                            <p:cond delay="0"/>
                                          </p:stCondLst>
                                        </p:cTn>
                                        <p:tgtEl>
                                          <p:spTgt spid="9"/>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P spid="11" grpId="0"/>
      <p:bldP spid="16" grpId="0"/>
      <p:bldP spid="17" grpId="0"/>
      <p:bldP spid="18" grpId="0" animBg="1"/>
      <p:bldP spid="19" grpId="0"/>
      <p:bldP spid="14" grpId="0" animBg="1"/>
      <p:bldP spid="22" grpId="0"/>
      <p:bldP spid="23" grpId="0"/>
      <p:bldP spid="10" grpId="0" animBg="1"/>
      <p:bldP spid="10" grpId="1" animBg="1"/>
      <p:bldP spid="24" grpId="0"/>
      <p:bldP spid="25" grpId="0"/>
      <p:bldP spid="8" grpId="0" animBg="1"/>
      <p:bldP spid="8" grpId="1" animBg="1"/>
      <p:bldP spid="26" grpId="0"/>
      <p:bldP spid="27" grpId="0"/>
      <p:bldP spid="9" grpId="0" animBg="1"/>
      <p:bldP spid="9" grpId="1" animBg="1"/>
      <p:bldP spid="28" grpId="0"/>
      <p:bldP spid="2" grpId="0" animBg="1"/>
      <p:bldP spid="29" grpId="0" animBg="1"/>
      <p:bldP spid="3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294041"/>
            <a:ext cx="4325257" cy="869950"/>
          </a:xfrm>
          <a:prstGeom prst="rect">
            <a:avLst/>
          </a:prstGeom>
        </p:spPr>
      </p:pic>
      <p:sp>
        <p:nvSpPr>
          <p:cNvPr id="4" name="Title 3"/>
          <p:cNvSpPr>
            <a:spLocks noGrp="1"/>
          </p:cNvSpPr>
          <p:nvPr>
            <p:ph type="title"/>
          </p:nvPr>
        </p:nvSpPr>
        <p:spPr>
          <a:xfrm>
            <a:off x="0" y="294041"/>
            <a:ext cx="3745089" cy="707849"/>
          </a:xfrm>
        </p:spPr>
        <p:txBody>
          <a:bodyPr>
            <a:normAutofit fontScale="90000"/>
          </a:bodyPr>
          <a:lstStyle/>
          <a:p>
            <a:r>
              <a:rPr lang="en-GB" sz="3600" b="1" dirty="0">
                <a:solidFill>
                  <a:schemeClr val="bg1"/>
                </a:solidFill>
              </a:rPr>
              <a:t>Mia hat </a:t>
            </a:r>
            <a:r>
              <a:rPr lang="en-GB" sz="3600" b="1" dirty="0" err="1">
                <a:solidFill>
                  <a:schemeClr val="bg1"/>
                </a:solidFill>
              </a:rPr>
              <a:t>viel</a:t>
            </a:r>
            <a:r>
              <a:rPr lang="en-GB" sz="3600" b="1" dirty="0">
                <a:solidFill>
                  <a:schemeClr val="bg1"/>
                </a:solidFill>
              </a:rPr>
              <a:t> </a:t>
            </a:r>
            <a:r>
              <a:rPr lang="en-GB" sz="3600" b="1" dirty="0" err="1">
                <a:solidFill>
                  <a:schemeClr val="bg1"/>
                </a:solidFill>
              </a:rPr>
              <a:t>zu</a:t>
            </a:r>
            <a:r>
              <a:rPr lang="en-GB" sz="3600" b="1" dirty="0">
                <a:solidFill>
                  <a:schemeClr val="bg1"/>
                </a:solidFill>
              </a:rPr>
              <a:t> tun</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0" y="1214451"/>
            <a:ext cx="11957327" cy="830997"/>
          </a:xfrm>
          <a:prstGeom prst="rect">
            <a:avLst/>
          </a:prstGeom>
          <a:noFill/>
        </p:spPr>
        <p:txBody>
          <a:bodyPr wrap="square" rtlCol="0">
            <a:spAutoFit/>
          </a:bodyPr>
          <a:lstStyle/>
          <a:p>
            <a:r>
              <a:rPr lang="en-US" sz="2400" dirty="0">
                <a:solidFill>
                  <a:schemeClr val="accent5">
                    <a:lumMod val="50000"/>
                  </a:schemeClr>
                </a:solidFill>
              </a:rPr>
              <a:t>Mia </a:t>
            </a:r>
            <a:r>
              <a:rPr lang="en-US" sz="2400" dirty="0" err="1">
                <a:solidFill>
                  <a:schemeClr val="accent5">
                    <a:lumMod val="50000"/>
                  </a:schemeClr>
                </a:solidFill>
              </a:rPr>
              <a:t>geht</a:t>
            </a:r>
            <a:r>
              <a:rPr lang="en-US" sz="2400" dirty="0">
                <a:solidFill>
                  <a:schemeClr val="accent5">
                    <a:lumMod val="50000"/>
                  </a:schemeClr>
                </a:solidFill>
              </a:rPr>
              <a:t> </a:t>
            </a:r>
            <a:r>
              <a:rPr lang="en-US" sz="2400" dirty="0" err="1">
                <a:solidFill>
                  <a:schemeClr val="accent5">
                    <a:lumMod val="50000"/>
                  </a:schemeClr>
                </a:solidFill>
              </a:rPr>
              <a:t>nach</a:t>
            </a:r>
            <a:r>
              <a:rPr lang="en-US" sz="2400" dirty="0">
                <a:solidFill>
                  <a:schemeClr val="accent5">
                    <a:lumMod val="50000"/>
                  </a:schemeClr>
                </a:solidFill>
              </a:rPr>
              <a:t> </a:t>
            </a:r>
            <a:r>
              <a:rPr lang="en-US" sz="2400" dirty="0" err="1">
                <a:solidFill>
                  <a:schemeClr val="accent5">
                    <a:lumMod val="50000"/>
                  </a:schemeClr>
                </a:solidFill>
              </a:rPr>
              <a:t>Hause</a:t>
            </a:r>
            <a:r>
              <a:rPr lang="en-US" sz="2400" dirty="0">
                <a:solidFill>
                  <a:schemeClr val="accent5">
                    <a:lumMod val="50000"/>
                  </a:schemeClr>
                </a:solidFill>
              </a:rPr>
              <a:t>. Sie </a:t>
            </a:r>
            <a:r>
              <a:rPr lang="en-US" sz="2400" dirty="0" err="1">
                <a:solidFill>
                  <a:schemeClr val="accent5">
                    <a:lumMod val="50000"/>
                  </a:schemeClr>
                </a:solidFill>
              </a:rPr>
              <a:t>redet</a:t>
            </a:r>
            <a:r>
              <a:rPr lang="en-US" sz="2400" dirty="0">
                <a:solidFill>
                  <a:schemeClr val="accent5">
                    <a:lumMod val="50000"/>
                  </a:schemeClr>
                </a:solidFill>
              </a:rPr>
              <a:t> </a:t>
            </a:r>
            <a:r>
              <a:rPr lang="en-US" sz="2400" dirty="0" err="1">
                <a:solidFill>
                  <a:schemeClr val="accent5">
                    <a:lumMod val="50000"/>
                  </a:schemeClr>
                </a:solidFill>
              </a:rPr>
              <a:t>mit</a:t>
            </a:r>
            <a:r>
              <a:rPr lang="en-US" sz="2400" dirty="0">
                <a:solidFill>
                  <a:schemeClr val="accent5">
                    <a:lumMod val="50000"/>
                  </a:schemeClr>
                </a:solidFill>
              </a:rPr>
              <a:t> </a:t>
            </a:r>
            <a:r>
              <a:rPr lang="en-US" sz="2400" dirty="0" err="1">
                <a:solidFill>
                  <a:schemeClr val="accent5">
                    <a:lumMod val="50000"/>
                  </a:schemeClr>
                </a:solidFill>
              </a:rPr>
              <a:t>Opa</a:t>
            </a:r>
            <a:r>
              <a:rPr lang="en-US" sz="2400" dirty="0">
                <a:solidFill>
                  <a:schemeClr val="accent5">
                    <a:lumMod val="50000"/>
                  </a:schemeClr>
                </a:solidFill>
              </a:rPr>
              <a:t> am </a:t>
            </a:r>
            <a:r>
              <a:rPr lang="en-US" sz="2400" dirty="0" err="1">
                <a:solidFill>
                  <a:schemeClr val="accent5">
                    <a:lumMod val="50000"/>
                  </a:schemeClr>
                </a:solidFill>
              </a:rPr>
              <a:t>Telefon</a:t>
            </a:r>
            <a:r>
              <a:rPr lang="en-US" sz="2400" dirty="0">
                <a:solidFill>
                  <a:schemeClr val="accent5">
                    <a:lumMod val="50000"/>
                  </a:schemeClr>
                </a:solidFill>
              </a:rPr>
              <a:t>. Sie hat </a:t>
            </a:r>
            <a:r>
              <a:rPr lang="en-US" sz="2400" dirty="0" err="1">
                <a:solidFill>
                  <a:schemeClr val="accent5">
                    <a:lumMod val="50000"/>
                  </a:schemeClr>
                </a:solidFill>
              </a:rPr>
              <a:t>schlechte</a:t>
            </a:r>
            <a:r>
              <a:rPr lang="en-US" sz="2400" dirty="0">
                <a:solidFill>
                  <a:schemeClr val="accent5">
                    <a:lumMod val="50000"/>
                  </a:schemeClr>
                </a:solidFill>
              </a:rPr>
              <a:t> Laune*, </a:t>
            </a:r>
            <a:r>
              <a:rPr lang="en-US" sz="2400" dirty="0" err="1">
                <a:solidFill>
                  <a:schemeClr val="accent5">
                    <a:lumMod val="50000"/>
                  </a:schemeClr>
                </a:solidFill>
              </a:rPr>
              <a:t>denn</a:t>
            </a:r>
            <a:r>
              <a:rPr lang="en-US" sz="2400" dirty="0">
                <a:solidFill>
                  <a:schemeClr val="accent5">
                    <a:lumMod val="50000"/>
                  </a:schemeClr>
                </a:solidFill>
              </a:rPr>
              <a:t> </a:t>
            </a:r>
            <a:r>
              <a:rPr lang="en-US" sz="2400" dirty="0" err="1">
                <a:solidFill>
                  <a:schemeClr val="accent5">
                    <a:lumMod val="50000"/>
                  </a:schemeClr>
                </a:solidFill>
              </a:rPr>
              <a:t>sie</a:t>
            </a:r>
            <a:r>
              <a:rPr lang="en-US" sz="2400" dirty="0">
                <a:solidFill>
                  <a:schemeClr val="accent5">
                    <a:lumMod val="50000"/>
                  </a:schemeClr>
                </a:solidFill>
              </a:rPr>
              <a:t> hat </a:t>
            </a:r>
            <a:r>
              <a:rPr lang="en-US" sz="2400" dirty="0" err="1">
                <a:solidFill>
                  <a:schemeClr val="accent5">
                    <a:lumMod val="50000"/>
                  </a:schemeClr>
                </a:solidFill>
              </a:rPr>
              <a:t>sehr</a:t>
            </a:r>
            <a:r>
              <a:rPr lang="en-US" sz="2400" dirty="0">
                <a:solidFill>
                  <a:schemeClr val="accent5">
                    <a:lumMod val="50000"/>
                  </a:schemeClr>
                </a:solidFill>
              </a:rPr>
              <a:t> </a:t>
            </a:r>
            <a:r>
              <a:rPr lang="en-US" sz="2400" dirty="0" err="1">
                <a:solidFill>
                  <a:schemeClr val="accent5">
                    <a:lumMod val="50000"/>
                  </a:schemeClr>
                </a:solidFill>
              </a:rPr>
              <a:t>viel</a:t>
            </a:r>
            <a:r>
              <a:rPr lang="en-US" sz="2400" dirty="0">
                <a:solidFill>
                  <a:schemeClr val="accent5">
                    <a:lumMod val="50000"/>
                  </a:schemeClr>
                </a:solidFill>
              </a:rPr>
              <a:t> </a:t>
            </a:r>
            <a:r>
              <a:rPr lang="en-US" sz="2400" dirty="0" err="1">
                <a:solidFill>
                  <a:schemeClr val="accent5">
                    <a:lumMod val="50000"/>
                  </a:schemeClr>
                </a:solidFill>
              </a:rPr>
              <a:t>zu</a:t>
            </a:r>
            <a:r>
              <a:rPr lang="en-US" sz="2400" dirty="0">
                <a:solidFill>
                  <a:schemeClr val="accent5">
                    <a:lumMod val="50000"/>
                  </a:schemeClr>
                </a:solidFill>
              </a:rPr>
              <a:t> tun.</a:t>
            </a:r>
          </a:p>
        </p:txBody>
      </p:sp>
      <p:pic>
        <p:nvPicPr>
          <p:cNvPr id="6" name="Picture 5" descr="A picture containing book, text&#10;&#10;Description automatically generated">
            <a:extLst>
              <a:ext uri="{FF2B5EF4-FFF2-40B4-BE49-F238E27FC236}">
                <a16:creationId xmlns:a16="http://schemas.microsoft.com/office/drawing/2014/main" id="{25029716-AE24-4F42-AA81-4470C37A43D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325257" y="168535"/>
            <a:ext cx="1235158" cy="1045916"/>
          </a:xfrm>
          <a:prstGeom prst="rect">
            <a:avLst/>
          </a:prstGeom>
        </p:spPr>
      </p:pic>
      <p:pic>
        <p:nvPicPr>
          <p:cNvPr id="9" name="Picture 8" descr="A close up of a logo&#10;&#10;Description automatically generated">
            <a:extLst>
              <a:ext uri="{FF2B5EF4-FFF2-40B4-BE49-F238E27FC236}">
                <a16:creationId xmlns:a16="http://schemas.microsoft.com/office/drawing/2014/main" id="{8B4BB9B6-4EE6-452E-BDB3-F84CD5DAF09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635046" y="77956"/>
            <a:ext cx="1113518" cy="1136495"/>
          </a:xfrm>
          <a:prstGeom prst="rect">
            <a:avLst/>
          </a:prstGeom>
        </p:spPr>
      </p:pic>
      <p:sp>
        <p:nvSpPr>
          <p:cNvPr id="10" name="Speech Bubble: Rectangle with Corners Rounded 9">
            <a:extLst>
              <a:ext uri="{FF2B5EF4-FFF2-40B4-BE49-F238E27FC236}">
                <a16:creationId xmlns:a16="http://schemas.microsoft.com/office/drawing/2014/main" id="{5F79878D-7E65-40F0-A156-D75E7086A32C}"/>
              </a:ext>
            </a:extLst>
          </p:cNvPr>
          <p:cNvSpPr/>
          <p:nvPr/>
        </p:nvSpPr>
        <p:spPr>
          <a:xfrm>
            <a:off x="6840833" y="148476"/>
            <a:ext cx="3836132" cy="995456"/>
          </a:xfrm>
          <a:prstGeom prst="wedgeRoundRectCallout">
            <a:avLst>
              <a:gd name="adj1" fmla="val -60313"/>
              <a:gd name="adj2" fmla="val 7095"/>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 </a:t>
            </a:r>
            <a:r>
              <a:rPr lang="en-GB" sz="2000" dirty="0" err="1"/>
              <a:t>Ich</a:t>
            </a:r>
            <a:r>
              <a:rPr lang="en-GB" sz="2000" dirty="0"/>
              <a:t> </a:t>
            </a:r>
            <a:r>
              <a:rPr lang="en-GB" sz="2000" dirty="0" err="1"/>
              <a:t>habe</a:t>
            </a:r>
            <a:r>
              <a:rPr lang="en-GB" sz="2000" dirty="0"/>
              <a:t> </a:t>
            </a:r>
            <a:r>
              <a:rPr lang="en-GB" sz="2000" dirty="0" err="1"/>
              <a:t>schlechte</a:t>
            </a:r>
            <a:r>
              <a:rPr lang="en-GB" sz="2000" dirty="0"/>
              <a:t> Laune! – I am in a bad mood!</a:t>
            </a:r>
          </a:p>
        </p:txBody>
      </p:sp>
      <p:graphicFrame>
        <p:nvGraphicFramePr>
          <p:cNvPr id="11" name="Table 11">
            <a:extLst>
              <a:ext uri="{FF2B5EF4-FFF2-40B4-BE49-F238E27FC236}">
                <a16:creationId xmlns:a16="http://schemas.microsoft.com/office/drawing/2014/main" id="{13DE26C3-7C3B-47F1-954B-099557A62BD7}"/>
              </a:ext>
            </a:extLst>
          </p:cNvPr>
          <p:cNvGraphicFramePr>
            <a:graphicFrameLocks noGrp="1"/>
          </p:cNvGraphicFramePr>
          <p:nvPr>
            <p:extLst>
              <p:ext uri="{D42A27DB-BD31-4B8C-83A1-F6EECF244321}">
                <p14:modId xmlns:p14="http://schemas.microsoft.com/office/powerpoint/2010/main" val="1717505624"/>
              </p:ext>
            </p:extLst>
          </p:nvPr>
        </p:nvGraphicFramePr>
        <p:xfrm>
          <a:off x="291747" y="2095908"/>
          <a:ext cx="11800115" cy="3931920"/>
        </p:xfrm>
        <a:graphic>
          <a:graphicData uri="http://schemas.openxmlformats.org/drawingml/2006/table">
            <a:tbl>
              <a:tblPr firstRow="1" bandRow="1">
                <a:tableStyleId>{ED083AE6-46FA-4A59-8FB0-9F97EB10719F}</a:tableStyleId>
              </a:tblPr>
              <a:tblGrid>
                <a:gridCol w="502134">
                  <a:extLst>
                    <a:ext uri="{9D8B030D-6E8A-4147-A177-3AD203B41FA5}">
                      <a16:colId xmlns:a16="http://schemas.microsoft.com/office/drawing/2014/main" val="1097192109"/>
                    </a:ext>
                  </a:extLst>
                </a:gridCol>
                <a:gridCol w="6553976">
                  <a:extLst>
                    <a:ext uri="{9D8B030D-6E8A-4147-A177-3AD203B41FA5}">
                      <a16:colId xmlns:a16="http://schemas.microsoft.com/office/drawing/2014/main" val="2492410618"/>
                    </a:ext>
                  </a:extLst>
                </a:gridCol>
                <a:gridCol w="4744005">
                  <a:extLst>
                    <a:ext uri="{9D8B030D-6E8A-4147-A177-3AD203B41FA5}">
                      <a16:colId xmlns:a16="http://schemas.microsoft.com/office/drawing/2014/main" val="3439573805"/>
                    </a:ext>
                  </a:extLst>
                </a:gridCol>
              </a:tblGrid>
              <a:tr h="370840">
                <a:tc>
                  <a:txBody>
                    <a:bodyPr/>
                    <a:lstStyle/>
                    <a:p>
                      <a:pPr algn="ctr"/>
                      <a:r>
                        <a:rPr lang="en-GB" sz="2400" b="0" dirty="0">
                          <a:solidFill>
                            <a:schemeClr val="accent5">
                              <a:lumMod val="50000"/>
                            </a:schemeClr>
                          </a:solidFill>
                        </a:rPr>
                        <a:t>1</a:t>
                      </a:r>
                    </a:p>
                  </a:txBody>
                  <a:tcPr anchor="ctr"/>
                </a:tc>
                <a:tc>
                  <a:txBody>
                    <a:bodyPr/>
                    <a:lstStyle/>
                    <a:p>
                      <a:r>
                        <a:rPr lang="en-GB" sz="2400" b="0" dirty="0">
                          <a:solidFill>
                            <a:schemeClr val="accent5">
                              <a:lumMod val="50000"/>
                            </a:schemeClr>
                          </a:solidFill>
                        </a:rPr>
                        <a:t>When does Mia want to watch a film?</a:t>
                      </a:r>
                    </a:p>
                  </a:txBody>
                  <a:tcPr anchor="ctr"/>
                </a:tc>
                <a:tc>
                  <a:txBody>
                    <a:bodyPr/>
                    <a:lstStyle/>
                    <a:p>
                      <a:r>
                        <a:rPr lang="en-GB" sz="2400" b="0" dirty="0">
                          <a:solidFill>
                            <a:schemeClr val="accent5">
                              <a:lumMod val="50000"/>
                            </a:schemeClr>
                          </a:solidFill>
                        </a:rPr>
                        <a:t>this evening</a:t>
                      </a:r>
                    </a:p>
                  </a:txBody>
                  <a:tcPr anchor="ctr"/>
                </a:tc>
                <a:extLst>
                  <a:ext uri="{0D108BD9-81ED-4DB2-BD59-A6C34878D82A}">
                    <a16:rowId xmlns:a16="http://schemas.microsoft.com/office/drawing/2014/main" val="1739045067"/>
                  </a:ext>
                </a:extLst>
              </a:tr>
              <a:tr h="370840">
                <a:tc>
                  <a:txBody>
                    <a:bodyPr/>
                    <a:lstStyle/>
                    <a:p>
                      <a:pPr algn="ctr"/>
                      <a:r>
                        <a:rPr lang="en-GB" sz="2400" b="0" dirty="0">
                          <a:solidFill>
                            <a:schemeClr val="accent5">
                              <a:lumMod val="50000"/>
                            </a:schemeClr>
                          </a:solidFill>
                        </a:rPr>
                        <a:t>2</a:t>
                      </a:r>
                    </a:p>
                  </a:txBody>
                  <a:tcPr anchor="ctr"/>
                </a:tc>
                <a:tc>
                  <a:txBody>
                    <a:bodyPr/>
                    <a:lstStyle/>
                    <a:p>
                      <a:r>
                        <a:rPr lang="en-GB" sz="2400" b="0" dirty="0">
                          <a:solidFill>
                            <a:schemeClr val="accent5">
                              <a:lumMod val="50000"/>
                            </a:schemeClr>
                          </a:solidFill>
                        </a:rPr>
                        <a:t>Why can’t she call Alistair?</a:t>
                      </a:r>
                    </a:p>
                  </a:txBody>
                  <a:tcPr anchor="ctr"/>
                </a:tc>
                <a:tc>
                  <a:txBody>
                    <a:bodyPr/>
                    <a:lstStyle/>
                    <a:p>
                      <a:r>
                        <a:rPr lang="en-GB" sz="2400" b="0" dirty="0">
                          <a:solidFill>
                            <a:schemeClr val="accent5">
                              <a:lumMod val="50000"/>
                            </a:schemeClr>
                          </a:solidFill>
                        </a:rPr>
                        <a:t>she has to pack her schoolbag</a:t>
                      </a:r>
                    </a:p>
                  </a:txBody>
                  <a:tcPr anchor="ctr"/>
                </a:tc>
                <a:extLst>
                  <a:ext uri="{0D108BD9-81ED-4DB2-BD59-A6C34878D82A}">
                    <a16:rowId xmlns:a16="http://schemas.microsoft.com/office/drawing/2014/main" val="4247980987"/>
                  </a:ext>
                </a:extLst>
              </a:tr>
              <a:tr h="370840">
                <a:tc>
                  <a:txBody>
                    <a:bodyPr/>
                    <a:lstStyle/>
                    <a:p>
                      <a:pPr algn="ctr"/>
                      <a:r>
                        <a:rPr lang="en-GB" sz="2400" b="0" dirty="0">
                          <a:solidFill>
                            <a:schemeClr val="accent5">
                              <a:lumMod val="50000"/>
                            </a:schemeClr>
                          </a:solidFill>
                        </a:rPr>
                        <a:t>3</a:t>
                      </a:r>
                    </a:p>
                  </a:txBody>
                  <a:tcPr anchor="ctr"/>
                </a:tc>
                <a:tc>
                  <a:txBody>
                    <a:bodyPr/>
                    <a:lstStyle/>
                    <a:p>
                      <a:r>
                        <a:rPr lang="en-GB" sz="2400" b="0" dirty="0">
                          <a:solidFill>
                            <a:schemeClr val="accent5">
                              <a:lumMod val="50000"/>
                            </a:schemeClr>
                          </a:solidFill>
                        </a:rPr>
                        <a:t>What does she want to do on the internet?</a:t>
                      </a:r>
                    </a:p>
                  </a:txBody>
                  <a:tcPr anchor="ctr"/>
                </a:tc>
                <a:tc>
                  <a:txBody>
                    <a:bodyPr/>
                    <a:lstStyle/>
                    <a:p>
                      <a:r>
                        <a:rPr lang="en-GB" sz="2400" b="0" dirty="0">
                          <a:solidFill>
                            <a:schemeClr val="accent5">
                              <a:lumMod val="50000"/>
                            </a:schemeClr>
                          </a:solidFill>
                        </a:rPr>
                        <a:t>buy a present for Andrea</a:t>
                      </a:r>
                    </a:p>
                  </a:txBody>
                  <a:tcPr anchor="ctr"/>
                </a:tc>
                <a:extLst>
                  <a:ext uri="{0D108BD9-81ED-4DB2-BD59-A6C34878D82A}">
                    <a16:rowId xmlns:a16="http://schemas.microsoft.com/office/drawing/2014/main" val="1555574125"/>
                  </a:ext>
                </a:extLst>
              </a:tr>
              <a:tr h="370840">
                <a:tc>
                  <a:txBody>
                    <a:bodyPr/>
                    <a:lstStyle/>
                    <a:p>
                      <a:pPr algn="ctr"/>
                      <a:r>
                        <a:rPr lang="en-GB" sz="2400" b="0" dirty="0">
                          <a:solidFill>
                            <a:schemeClr val="accent5">
                              <a:lumMod val="50000"/>
                            </a:schemeClr>
                          </a:solidFill>
                        </a:rPr>
                        <a:t>4</a:t>
                      </a:r>
                    </a:p>
                  </a:txBody>
                  <a:tcPr anchor="ctr"/>
                </a:tc>
                <a:tc>
                  <a:txBody>
                    <a:bodyPr/>
                    <a:lstStyle/>
                    <a:p>
                      <a:r>
                        <a:rPr lang="en-GB" sz="2400" b="0" dirty="0">
                          <a:solidFill>
                            <a:schemeClr val="accent5">
                              <a:lumMod val="50000"/>
                            </a:schemeClr>
                          </a:solidFill>
                        </a:rPr>
                        <a:t>What does she have to do instead?</a:t>
                      </a:r>
                    </a:p>
                  </a:txBody>
                  <a:tcPr anchor="ctr"/>
                </a:tc>
                <a:tc>
                  <a:txBody>
                    <a:bodyPr/>
                    <a:lstStyle/>
                    <a:p>
                      <a:r>
                        <a:rPr lang="en-GB" sz="2400" b="0" dirty="0">
                          <a:solidFill>
                            <a:schemeClr val="accent5">
                              <a:lumMod val="50000"/>
                            </a:schemeClr>
                          </a:solidFill>
                        </a:rPr>
                        <a:t>clean her room</a:t>
                      </a:r>
                    </a:p>
                  </a:txBody>
                  <a:tcPr anchor="ctr"/>
                </a:tc>
                <a:extLst>
                  <a:ext uri="{0D108BD9-81ED-4DB2-BD59-A6C34878D82A}">
                    <a16:rowId xmlns:a16="http://schemas.microsoft.com/office/drawing/2014/main" val="2152013820"/>
                  </a:ext>
                </a:extLst>
              </a:tr>
              <a:tr h="370840">
                <a:tc>
                  <a:txBody>
                    <a:bodyPr/>
                    <a:lstStyle/>
                    <a:p>
                      <a:pPr algn="ctr"/>
                      <a:r>
                        <a:rPr lang="en-GB" sz="2400" b="0" dirty="0">
                          <a:solidFill>
                            <a:schemeClr val="accent5">
                              <a:lumMod val="50000"/>
                            </a:schemeClr>
                          </a:solidFill>
                        </a:rPr>
                        <a:t>5</a:t>
                      </a:r>
                    </a:p>
                  </a:txBody>
                  <a:tcPr anchor="ctr"/>
                </a:tc>
                <a:tc>
                  <a:txBody>
                    <a:bodyPr/>
                    <a:lstStyle/>
                    <a:p>
                      <a:r>
                        <a:rPr lang="en-GB" sz="2400" b="0" dirty="0">
                          <a:solidFill>
                            <a:schemeClr val="accent5">
                              <a:lumMod val="50000"/>
                            </a:schemeClr>
                          </a:solidFill>
                        </a:rPr>
                        <a:t>Why can’t </a:t>
                      </a:r>
                      <a:r>
                        <a:rPr lang="en-GB" sz="2400" b="0" dirty="0" err="1">
                          <a:solidFill>
                            <a:schemeClr val="accent5">
                              <a:lumMod val="50000"/>
                            </a:schemeClr>
                          </a:solidFill>
                        </a:rPr>
                        <a:t>Opa</a:t>
                      </a:r>
                      <a:r>
                        <a:rPr lang="en-GB" sz="2400" b="0" dirty="0">
                          <a:solidFill>
                            <a:schemeClr val="accent5">
                              <a:lumMod val="50000"/>
                            </a:schemeClr>
                          </a:solidFill>
                        </a:rPr>
                        <a:t> help Mia? (two reasons)</a:t>
                      </a:r>
                    </a:p>
                  </a:txBody>
                  <a:tcPr anchor="ctr"/>
                </a:tc>
                <a:tc>
                  <a:txBody>
                    <a:bodyPr/>
                    <a:lstStyle/>
                    <a:p>
                      <a:r>
                        <a:rPr lang="en-GB" sz="2400" b="0" dirty="0">
                          <a:solidFill>
                            <a:schemeClr val="accent5">
                              <a:lumMod val="50000"/>
                            </a:schemeClr>
                          </a:solidFill>
                        </a:rPr>
                        <a:t>work in the garden, practise guitar</a:t>
                      </a:r>
                    </a:p>
                  </a:txBody>
                  <a:tcPr anchor="ctr"/>
                </a:tc>
                <a:extLst>
                  <a:ext uri="{0D108BD9-81ED-4DB2-BD59-A6C34878D82A}">
                    <a16:rowId xmlns:a16="http://schemas.microsoft.com/office/drawing/2014/main" val="3148741763"/>
                  </a:ext>
                </a:extLst>
              </a:tr>
              <a:tr h="370840">
                <a:tc>
                  <a:txBody>
                    <a:bodyPr/>
                    <a:lstStyle/>
                    <a:p>
                      <a:pPr algn="ctr"/>
                      <a:r>
                        <a:rPr lang="en-GB" sz="2400" b="0" dirty="0">
                          <a:solidFill>
                            <a:schemeClr val="accent5">
                              <a:lumMod val="50000"/>
                            </a:schemeClr>
                          </a:solidFill>
                        </a:rPr>
                        <a:t>6</a:t>
                      </a:r>
                    </a:p>
                  </a:txBody>
                  <a:tcPr anchor="ctr"/>
                </a:tc>
                <a:tc>
                  <a:txBody>
                    <a:bodyPr/>
                    <a:lstStyle/>
                    <a:p>
                      <a:r>
                        <a:rPr lang="en-GB" sz="2400" b="0" dirty="0">
                          <a:solidFill>
                            <a:schemeClr val="accent5">
                              <a:lumMod val="50000"/>
                            </a:schemeClr>
                          </a:solidFill>
                        </a:rPr>
                        <a:t>What does he want to do later?</a:t>
                      </a:r>
                    </a:p>
                  </a:txBody>
                  <a:tcPr anchor="ctr"/>
                </a:tc>
                <a:tc>
                  <a:txBody>
                    <a:bodyPr/>
                    <a:lstStyle/>
                    <a:p>
                      <a:r>
                        <a:rPr lang="en-GB" sz="2400" b="0" dirty="0">
                          <a:solidFill>
                            <a:schemeClr val="accent5">
                              <a:lumMod val="50000"/>
                            </a:schemeClr>
                          </a:solidFill>
                        </a:rPr>
                        <a:t>listen to a concert on the radio</a:t>
                      </a:r>
                    </a:p>
                  </a:txBody>
                  <a:tcPr anchor="ctr"/>
                </a:tc>
                <a:extLst>
                  <a:ext uri="{0D108BD9-81ED-4DB2-BD59-A6C34878D82A}">
                    <a16:rowId xmlns:a16="http://schemas.microsoft.com/office/drawing/2014/main" val="49630863"/>
                  </a:ext>
                </a:extLst>
              </a:tr>
              <a:tr h="370840">
                <a:tc>
                  <a:txBody>
                    <a:bodyPr/>
                    <a:lstStyle/>
                    <a:p>
                      <a:pPr algn="ctr"/>
                      <a:r>
                        <a:rPr lang="en-GB" sz="2400" b="0" dirty="0">
                          <a:solidFill>
                            <a:schemeClr val="accent5">
                              <a:lumMod val="50000"/>
                            </a:schemeClr>
                          </a:solidFill>
                        </a:rPr>
                        <a:t>7</a:t>
                      </a:r>
                    </a:p>
                  </a:txBody>
                  <a:tcPr anchor="ctr"/>
                </a:tc>
                <a:tc>
                  <a:txBody>
                    <a:bodyPr/>
                    <a:lstStyle/>
                    <a:p>
                      <a:r>
                        <a:rPr lang="en-GB" sz="2400" b="0" dirty="0">
                          <a:solidFill>
                            <a:schemeClr val="accent5">
                              <a:lumMod val="50000"/>
                            </a:schemeClr>
                          </a:solidFill>
                        </a:rPr>
                        <a:t>What does he ask Mia?</a:t>
                      </a:r>
                    </a:p>
                  </a:txBody>
                  <a:tcPr anchor="ctr"/>
                </a:tc>
                <a:tc>
                  <a:txBody>
                    <a:bodyPr/>
                    <a:lstStyle/>
                    <a:p>
                      <a:r>
                        <a:rPr lang="en-GB" sz="2400" b="0" dirty="0">
                          <a:solidFill>
                            <a:schemeClr val="accent5">
                              <a:lumMod val="50000"/>
                            </a:schemeClr>
                          </a:solidFill>
                        </a:rPr>
                        <a:t>if she wants to listen, too</a:t>
                      </a:r>
                    </a:p>
                  </a:txBody>
                  <a:tcPr anchor="ctr"/>
                </a:tc>
                <a:extLst>
                  <a:ext uri="{0D108BD9-81ED-4DB2-BD59-A6C34878D82A}">
                    <a16:rowId xmlns:a16="http://schemas.microsoft.com/office/drawing/2014/main" val="246169346"/>
                  </a:ext>
                </a:extLst>
              </a:tr>
            </a:tbl>
          </a:graphicData>
        </a:graphic>
      </p:graphicFrame>
      <p:sp>
        <p:nvSpPr>
          <p:cNvPr id="8" name="Rectangle 7">
            <a:extLst>
              <a:ext uri="{FF2B5EF4-FFF2-40B4-BE49-F238E27FC236}">
                <a16:creationId xmlns:a16="http://schemas.microsoft.com/office/drawing/2014/main" id="{CD902B0D-4245-3B42-B6FF-017E23396E54}"/>
              </a:ext>
            </a:extLst>
          </p:cNvPr>
          <p:cNvSpPr/>
          <p:nvPr/>
        </p:nvSpPr>
        <p:spPr>
          <a:xfrm>
            <a:off x="7386881" y="2129660"/>
            <a:ext cx="1860636" cy="402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0FD9E34-7941-A245-AA5C-8216396B4241}"/>
              </a:ext>
            </a:extLst>
          </p:cNvPr>
          <p:cNvSpPr/>
          <p:nvPr/>
        </p:nvSpPr>
        <p:spPr>
          <a:xfrm>
            <a:off x="7386882" y="2565439"/>
            <a:ext cx="4513372" cy="7585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BF074A9-6AA1-2E4C-8FDE-E190B371F740}"/>
              </a:ext>
            </a:extLst>
          </p:cNvPr>
          <p:cNvSpPr/>
          <p:nvPr/>
        </p:nvSpPr>
        <p:spPr>
          <a:xfrm>
            <a:off x="7386882" y="3461856"/>
            <a:ext cx="4513372" cy="318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E51F2C4-185D-E64C-BD33-34E5798C55EA}"/>
              </a:ext>
            </a:extLst>
          </p:cNvPr>
          <p:cNvSpPr/>
          <p:nvPr/>
        </p:nvSpPr>
        <p:spPr>
          <a:xfrm>
            <a:off x="7386881" y="3831403"/>
            <a:ext cx="4704981" cy="46093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4FEF81E-3690-EA43-B04A-10B06C07C023}"/>
              </a:ext>
            </a:extLst>
          </p:cNvPr>
          <p:cNvSpPr/>
          <p:nvPr/>
        </p:nvSpPr>
        <p:spPr>
          <a:xfrm>
            <a:off x="7386882" y="4374117"/>
            <a:ext cx="4570446" cy="6906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A4A677CE-CD97-E142-8A0B-85B174191B68}"/>
              </a:ext>
            </a:extLst>
          </p:cNvPr>
          <p:cNvSpPr/>
          <p:nvPr/>
        </p:nvSpPr>
        <p:spPr>
          <a:xfrm>
            <a:off x="7445165" y="5132748"/>
            <a:ext cx="4570445" cy="38313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FB297BF-48E1-A94A-B6D0-3277EF76A403}"/>
              </a:ext>
            </a:extLst>
          </p:cNvPr>
          <p:cNvSpPr/>
          <p:nvPr/>
        </p:nvSpPr>
        <p:spPr>
          <a:xfrm>
            <a:off x="7386881" y="5580288"/>
            <a:ext cx="4628729" cy="3831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mia_ful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6581562" y="646203"/>
            <a:ext cx="518542" cy="518542"/>
          </a:xfrm>
          <a:prstGeom prst="rect">
            <a:avLst/>
          </a:prstGeom>
        </p:spPr>
      </p:pic>
      <p:pic>
        <p:nvPicPr>
          <p:cNvPr id="21" name="opa_and_mia_full">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1182274" y="634709"/>
            <a:ext cx="775053" cy="775053"/>
          </a:xfrm>
          <a:prstGeom prst="rect">
            <a:avLst/>
          </a:prstGeom>
        </p:spPr>
      </p:pic>
      <p:pic>
        <p:nvPicPr>
          <p:cNvPr id="22" name="opa_full">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3891427" y="599415"/>
            <a:ext cx="609600" cy="609600"/>
          </a:xfrm>
          <a:prstGeom prst="rect">
            <a:avLst/>
          </a:prstGeom>
        </p:spPr>
      </p:pic>
    </p:spTree>
    <p:extLst>
      <p:ext uri="{BB962C8B-B14F-4D97-AF65-F5344CB8AC3E}">
        <p14:creationId xmlns:p14="http://schemas.microsoft.com/office/powerpoint/2010/main" val="1881682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3"/>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38232" fill="hold"/>
                                        <p:tgtEl>
                                          <p:spTgt spid="13"/>
                                        </p:tgtEl>
                                      </p:cBhvr>
                                    </p:cmd>
                                  </p:childTnLst>
                                </p:cTn>
                              </p:par>
                            </p:childTnLst>
                          </p:cTn>
                        </p:par>
                      </p:childTnLst>
                    </p:cTn>
                  </p:par>
                </p:childTnLst>
              </p:cTn>
              <p:nextCondLst>
                <p:cond evt="onClick" delay="0">
                  <p:tgtEl>
                    <p:spTgt spid="13"/>
                  </p:tgtEl>
                </p:cond>
              </p:nextCondLst>
            </p:seq>
            <p:audio>
              <p:cMediaNode vol="80000">
                <p:cTn id="36" fill="hold" display="0">
                  <p:stCondLst>
                    <p:cond delay="indefinite"/>
                  </p:stCondLst>
                  <p:endCondLst>
                    <p:cond evt="onStopAudio" delay="0">
                      <p:tgtEl>
                        <p:sldTgt/>
                      </p:tgtEl>
                    </p:cond>
                  </p:endCondLst>
                </p:cTn>
                <p:tgtEl>
                  <p:spTgt spid="13"/>
                </p:tgtEl>
              </p:cMediaNode>
            </p:audio>
            <p:seq concurrent="1" nextAc="seek">
              <p:cTn id="37" restart="whenNotActive" fill="hold" evtFilter="cancelBubble" nodeType="interactiveSeq">
                <p:stCondLst>
                  <p:cond evt="onClick" delay="0">
                    <p:tgtEl>
                      <p:spTgt spid="21"/>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65724" fill="hold"/>
                                        <p:tgtEl>
                                          <p:spTgt spid="21"/>
                                        </p:tgtEl>
                                      </p:cBhvr>
                                    </p:cmd>
                                  </p:childTnLst>
                                </p:cTn>
                              </p:par>
                            </p:childTnLst>
                          </p:cTn>
                        </p:par>
                      </p:childTnLst>
                    </p:cTn>
                  </p:par>
                </p:childTnLst>
              </p:cTn>
              <p:nextCondLst>
                <p:cond evt="onClick" delay="0">
                  <p:tgtEl>
                    <p:spTgt spid="21"/>
                  </p:tgtEl>
                </p:cond>
              </p:nextCondLst>
            </p:seq>
            <p:audio>
              <p:cMediaNode vol="80000">
                <p:cTn id="42" fill="hold" display="0">
                  <p:stCondLst>
                    <p:cond delay="indefinite"/>
                  </p:stCondLst>
                  <p:endCondLst>
                    <p:cond evt="onStopAudio" delay="0">
                      <p:tgtEl>
                        <p:sldTgt/>
                      </p:tgtEl>
                    </p:cond>
                  </p:endCondLst>
                </p:cTn>
                <p:tgtEl>
                  <p:spTgt spid="21"/>
                </p:tgtEl>
              </p:cMediaNode>
            </p:audio>
            <p:seq concurrent="1" nextAc="seek">
              <p:cTn id="43" restart="whenNotActive" fill="hold" evtFilter="cancelBubble" nodeType="interactiveSeq">
                <p:stCondLst>
                  <p:cond evt="onClick" delay="0">
                    <p:tgtEl>
                      <p:spTgt spid="22"/>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25417" fill="hold"/>
                                        <p:tgtEl>
                                          <p:spTgt spid="22"/>
                                        </p:tgtEl>
                                      </p:cBhvr>
                                    </p:cmd>
                                  </p:childTnLst>
                                </p:cTn>
                              </p:par>
                            </p:childTnLst>
                          </p:cTn>
                        </p:par>
                      </p:childTnLst>
                    </p:cTn>
                  </p:par>
                </p:childTnLst>
              </p:cTn>
              <p:nextCondLst>
                <p:cond evt="onClick" delay="0">
                  <p:tgtEl>
                    <p:spTgt spid="22"/>
                  </p:tgtEl>
                </p:cond>
              </p:nextCondLst>
            </p:seq>
            <p:audio>
              <p:cMediaNode vol="80000">
                <p:cTn id="48" fill="hold" display="0">
                  <p:stCondLst>
                    <p:cond delay="indefinite"/>
                  </p:stCondLst>
                  <p:endCondLst>
                    <p:cond evt="onStopAudio" delay="0">
                      <p:tgtEl>
                        <p:sldTgt/>
                      </p:tgtEl>
                    </p:cond>
                  </p:endCondLst>
                </p:cTn>
                <p:tgtEl>
                  <p:spTgt spid="22"/>
                </p:tgtEl>
              </p:cMediaNode>
            </p:audio>
          </p:childTnLst>
        </p:cTn>
      </p:par>
    </p:tnLst>
    <p:bldLst>
      <p:bldP spid="8" grpId="0" animBg="1"/>
      <p:bldP spid="12" grpId="0" animBg="1"/>
      <p:bldP spid="14" grpId="0" animBg="1"/>
      <p:bldP spid="15" grpId="0" animBg="1"/>
      <p:bldP spid="16" grpId="0" animBg="1"/>
      <p:bldP spid="17" grpId="0" animBg="1"/>
      <p:bldP spid="1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4325257" cy="869950"/>
          </a:xfrm>
          <a:prstGeom prst="rect">
            <a:avLst/>
          </a:prstGeom>
        </p:spPr>
      </p:pic>
      <p:sp>
        <p:nvSpPr>
          <p:cNvPr id="4" name="Title 3"/>
          <p:cNvSpPr>
            <a:spLocks noGrp="1"/>
          </p:cNvSpPr>
          <p:nvPr>
            <p:ph type="title"/>
          </p:nvPr>
        </p:nvSpPr>
        <p:spPr>
          <a:xfrm>
            <a:off x="0" y="294041"/>
            <a:ext cx="3745089" cy="707849"/>
          </a:xfrm>
        </p:spPr>
        <p:txBody>
          <a:bodyPr>
            <a:normAutofit fontScale="90000"/>
          </a:bodyPr>
          <a:lstStyle/>
          <a:p>
            <a:r>
              <a:rPr lang="en-GB" sz="3600" b="1" dirty="0">
                <a:solidFill>
                  <a:schemeClr val="bg1"/>
                </a:solidFill>
              </a:rPr>
              <a:t>Mia hat </a:t>
            </a:r>
            <a:r>
              <a:rPr lang="en-GB" sz="3600" b="1" dirty="0" err="1">
                <a:solidFill>
                  <a:schemeClr val="bg1"/>
                </a:solidFill>
              </a:rPr>
              <a:t>viel</a:t>
            </a:r>
            <a:r>
              <a:rPr lang="en-GB" sz="3600" b="1" dirty="0">
                <a:solidFill>
                  <a:schemeClr val="bg1"/>
                </a:solidFill>
              </a:rPr>
              <a:t> </a:t>
            </a:r>
            <a:r>
              <a:rPr lang="en-GB" sz="3600" b="1" dirty="0" err="1">
                <a:solidFill>
                  <a:schemeClr val="bg1"/>
                </a:solidFill>
              </a:rPr>
              <a:t>zu</a:t>
            </a:r>
            <a:r>
              <a:rPr lang="en-GB" sz="3600" b="1" dirty="0">
                <a:solidFill>
                  <a:schemeClr val="bg1"/>
                </a:solidFill>
              </a:rPr>
              <a:t> tun</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041467" y="247046"/>
            <a:ext cx="1915860" cy="413354"/>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lesen</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5" descr="A picture containing book, text&#10;&#10;Description automatically generated">
            <a:extLst>
              <a:ext uri="{FF2B5EF4-FFF2-40B4-BE49-F238E27FC236}">
                <a16:creationId xmlns:a16="http://schemas.microsoft.com/office/drawing/2014/main" id="{25029716-AE24-4F42-AA81-4470C37A43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232689" y="1001890"/>
            <a:ext cx="1235158" cy="1045916"/>
          </a:xfrm>
          <a:prstGeom prst="rect">
            <a:avLst/>
          </a:prstGeom>
        </p:spPr>
      </p:pic>
      <p:pic>
        <p:nvPicPr>
          <p:cNvPr id="9" name="Picture 8" descr="A close up of a logo&#10;&#10;Description automatically generated">
            <a:extLst>
              <a:ext uri="{FF2B5EF4-FFF2-40B4-BE49-F238E27FC236}">
                <a16:creationId xmlns:a16="http://schemas.microsoft.com/office/drawing/2014/main" id="{8B4BB9B6-4EE6-452E-BDB3-F84CD5DAF0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9617" y="1163991"/>
            <a:ext cx="1113518" cy="1136495"/>
          </a:xfrm>
          <a:prstGeom prst="rect">
            <a:avLst/>
          </a:prstGeom>
        </p:spPr>
      </p:pic>
      <p:sp>
        <p:nvSpPr>
          <p:cNvPr id="10" name="Speech Bubble: Rectangle with Corners Rounded 9">
            <a:extLst>
              <a:ext uri="{FF2B5EF4-FFF2-40B4-BE49-F238E27FC236}">
                <a16:creationId xmlns:a16="http://schemas.microsoft.com/office/drawing/2014/main" id="{5F79878D-7E65-40F0-A156-D75E7086A32C}"/>
              </a:ext>
            </a:extLst>
          </p:cNvPr>
          <p:cNvSpPr/>
          <p:nvPr/>
        </p:nvSpPr>
        <p:spPr>
          <a:xfrm>
            <a:off x="1352752" y="1181050"/>
            <a:ext cx="3642132" cy="995456"/>
          </a:xfrm>
          <a:prstGeom prst="wedgeRoundRectCallout">
            <a:avLst>
              <a:gd name="adj1" fmla="val -60313"/>
              <a:gd name="adj2" fmla="val 7095"/>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Ich </a:t>
            </a:r>
            <a:r>
              <a:rPr lang="en-GB" sz="2000" dirty="0" err="1"/>
              <a:t>habe</a:t>
            </a:r>
            <a:r>
              <a:rPr lang="en-GB" sz="2000" dirty="0"/>
              <a:t> </a:t>
            </a:r>
            <a:r>
              <a:rPr lang="en-GB" sz="2000" dirty="0" err="1"/>
              <a:t>schlechte</a:t>
            </a:r>
            <a:r>
              <a:rPr lang="en-GB" sz="2000" dirty="0"/>
              <a:t> Laune! – I am in a bad mood!</a:t>
            </a:r>
          </a:p>
        </p:txBody>
      </p:sp>
      <p:graphicFrame>
        <p:nvGraphicFramePr>
          <p:cNvPr id="11" name="Table 11">
            <a:extLst>
              <a:ext uri="{FF2B5EF4-FFF2-40B4-BE49-F238E27FC236}">
                <a16:creationId xmlns:a16="http://schemas.microsoft.com/office/drawing/2014/main" id="{13DE26C3-7C3B-47F1-954B-099557A62BD7}"/>
              </a:ext>
            </a:extLst>
          </p:cNvPr>
          <p:cNvGraphicFramePr>
            <a:graphicFrameLocks noGrp="1"/>
          </p:cNvGraphicFramePr>
          <p:nvPr>
            <p:extLst>
              <p:ext uri="{D42A27DB-BD31-4B8C-83A1-F6EECF244321}">
                <p14:modId xmlns:p14="http://schemas.microsoft.com/office/powerpoint/2010/main" val="138010872"/>
              </p:ext>
            </p:extLst>
          </p:nvPr>
        </p:nvGraphicFramePr>
        <p:xfrm>
          <a:off x="261256" y="2300486"/>
          <a:ext cx="11480801" cy="3291840"/>
        </p:xfrm>
        <a:graphic>
          <a:graphicData uri="http://schemas.openxmlformats.org/drawingml/2006/table">
            <a:tbl>
              <a:tblPr firstRow="1" bandRow="1">
                <a:tableStyleId>{ED083AE6-46FA-4A59-8FB0-9F97EB10719F}</a:tableStyleId>
              </a:tblPr>
              <a:tblGrid>
                <a:gridCol w="667658">
                  <a:extLst>
                    <a:ext uri="{9D8B030D-6E8A-4147-A177-3AD203B41FA5}">
                      <a16:colId xmlns:a16="http://schemas.microsoft.com/office/drawing/2014/main" val="1097192109"/>
                    </a:ext>
                  </a:extLst>
                </a:gridCol>
                <a:gridCol w="10813143">
                  <a:extLst>
                    <a:ext uri="{9D8B030D-6E8A-4147-A177-3AD203B41FA5}">
                      <a16:colId xmlns:a16="http://schemas.microsoft.com/office/drawing/2014/main" val="2492410618"/>
                    </a:ext>
                  </a:extLst>
                </a:gridCol>
              </a:tblGrid>
              <a:tr h="544289">
                <a:tc>
                  <a:txBody>
                    <a:bodyPr/>
                    <a:lstStyle/>
                    <a:p>
                      <a:pPr algn="ctr"/>
                      <a:endParaRPr lang="en-GB" sz="2400" b="0" dirty="0">
                        <a:solidFill>
                          <a:schemeClr val="accent5">
                            <a:lumMod val="50000"/>
                          </a:schemeClr>
                        </a:solidFill>
                      </a:endParaRPr>
                    </a:p>
                  </a:txBody>
                  <a:tcPr anchor="ctr"/>
                </a:tc>
                <a:tc>
                  <a:txBody>
                    <a:bodyPr/>
                    <a:lstStyle/>
                    <a:p>
                      <a:r>
                        <a:rPr lang="de-DE" sz="2400" b="0" dirty="0">
                          <a:solidFill>
                            <a:schemeClr val="accent5">
                              <a:lumMod val="50000"/>
                            </a:schemeClr>
                          </a:solidFill>
                        </a:rPr>
                        <a:t>Opa, ich      will        heute abend einen Film anschauen, aber ich muss meine Hausaufgaben machen. </a:t>
                      </a:r>
                      <a:endParaRPr lang="en-GB" sz="2400" b="0" dirty="0">
                        <a:solidFill>
                          <a:schemeClr val="accent5">
                            <a:lumMod val="50000"/>
                          </a:schemeClr>
                        </a:solidFill>
                      </a:endParaRPr>
                    </a:p>
                  </a:txBody>
                  <a:tcPr anchor="ctr"/>
                </a:tc>
                <a:extLst>
                  <a:ext uri="{0D108BD9-81ED-4DB2-BD59-A6C34878D82A}">
                    <a16:rowId xmlns:a16="http://schemas.microsoft.com/office/drawing/2014/main" val="1739045067"/>
                  </a:ext>
                </a:extLst>
              </a:tr>
              <a:tr h="544289">
                <a:tc>
                  <a:txBody>
                    <a:bodyPr/>
                    <a:lstStyle/>
                    <a:p>
                      <a:pPr algn="ctr"/>
                      <a:endParaRPr lang="en-GB" sz="2400" b="0" dirty="0">
                        <a:solidFill>
                          <a:schemeClr val="accent5">
                            <a:lumMod val="50000"/>
                          </a:schemeClr>
                        </a:solidFill>
                      </a:endParaRPr>
                    </a:p>
                  </a:txBody>
                  <a:tcPr anchor="ctr"/>
                </a:tc>
                <a:tc>
                  <a:txBody>
                    <a:bodyPr/>
                    <a:lstStyle/>
                    <a:p>
                      <a:r>
                        <a:rPr lang="en-US" sz="2400" dirty="0">
                          <a:solidFill>
                            <a:schemeClr val="accent5">
                              <a:lumMod val="50000"/>
                            </a:schemeClr>
                          </a:solidFill>
                        </a:rPr>
                        <a:t>Ich </a:t>
                      </a:r>
                      <a:r>
                        <a:rPr lang="en-US" sz="2400" dirty="0" err="1">
                          <a:solidFill>
                            <a:schemeClr val="accent5">
                              <a:lumMod val="50000"/>
                            </a:schemeClr>
                          </a:solidFill>
                        </a:rPr>
                        <a:t>habe</a:t>
                      </a:r>
                      <a:r>
                        <a:rPr lang="en-US" sz="2400" dirty="0">
                          <a:solidFill>
                            <a:schemeClr val="accent5">
                              <a:lumMod val="50000"/>
                            </a:schemeClr>
                          </a:solidFill>
                        </a:rPr>
                        <a:t> Lust, Alistair </a:t>
                      </a:r>
                      <a:r>
                        <a:rPr lang="en-US" sz="2400" dirty="0" err="1">
                          <a:solidFill>
                            <a:schemeClr val="accent5">
                              <a:lumMod val="50000"/>
                            </a:schemeClr>
                          </a:solidFill>
                        </a:rPr>
                        <a:t>anzurufen</a:t>
                      </a:r>
                      <a:r>
                        <a:rPr lang="en-US" sz="2400" dirty="0">
                          <a:solidFill>
                            <a:schemeClr val="accent5">
                              <a:lumMod val="50000"/>
                            </a:schemeClr>
                          </a:solidFill>
                        </a:rPr>
                        <a:t>, </a:t>
                      </a:r>
                      <a:r>
                        <a:rPr lang="en-US" sz="2400" dirty="0" err="1">
                          <a:solidFill>
                            <a:schemeClr val="accent5">
                              <a:lumMod val="50000"/>
                            </a:schemeClr>
                          </a:solidFill>
                        </a:rPr>
                        <a:t>aber</a:t>
                      </a:r>
                      <a:r>
                        <a:rPr lang="en-US" sz="2400" dirty="0">
                          <a:solidFill>
                            <a:schemeClr val="accent5">
                              <a:lumMod val="50000"/>
                            </a:schemeClr>
                          </a:solidFill>
                        </a:rPr>
                        <a:t> ich muss </a:t>
                      </a:r>
                      <a:r>
                        <a:rPr lang="en-US" sz="2400" dirty="0" err="1">
                          <a:solidFill>
                            <a:schemeClr val="accent5">
                              <a:lumMod val="50000"/>
                            </a:schemeClr>
                          </a:solidFill>
                        </a:rPr>
                        <a:t>meine</a:t>
                      </a:r>
                      <a:r>
                        <a:rPr lang="en-US" sz="2400" dirty="0">
                          <a:solidFill>
                            <a:schemeClr val="accent5">
                              <a:lumMod val="50000"/>
                            </a:schemeClr>
                          </a:solidFill>
                        </a:rPr>
                        <a:t> </a:t>
                      </a:r>
                      <a:r>
                        <a:rPr lang="en-US" sz="2400" dirty="0" err="1">
                          <a:solidFill>
                            <a:schemeClr val="accent5">
                              <a:lumMod val="50000"/>
                            </a:schemeClr>
                          </a:solidFill>
                        </a:rPr>
                        <a:t>Schultasche</a:t>
                      </a:r>
                      <a:r>
                        <a:rPr lang="en-US" sz="2400" dirty="0">
                          <a:solidFill>
                            <a:schemeClr val="accent5">
                              <a:lumMod val="50000"/>
                            </a:schemeClr>
                          </a:solidFill>
                        </a:rPr>
                        <a:t> </a:t>
                      </a:r>
                      <a:r>
                        <a:rPr lang="en-US" sz="2400" dirty="0" err="1">
                          <a:solidFill>
                            <a:schemeClr val="accent5">
                              <a:lumMod val="50000"/>
                            </a:schemeClr>
                          </a:solidFill>
                        </a:rPr>
                        <a:t>für</a:t>
                      </a:r>
                      <a:r>
                        <a:rPr lang="en-US" sz="2400" dirty="0">
                          <a:solidFill>
                            <a:schemeClr val="accent5">
                              <a:lumMod val="50000"/>
                            </a:schemeClr>
                          </a:solidFill>
                        </a:rPr>
                        <a:t> morgen </a:t>
                      </a:r>
                      <a:r>
                        <a:rPr lang="en-US" sz="2400" dirty="0" err="1">
                          <a:solidFill>
                            <a:schemeClr val="accent5">
                              <a:lumMod val="50000"/>
                            </a:schemeClr>
                          </a:solidFill>
                        </a:rPr>
                        <a:t>vorbereiten</a:t>
                      </a:r>
                      <a:r>
                        <a:rPr lang="en-US" sz="2400" dirty="0">
                          <a:solidFill>
                            <a:schemeClr val="accent5">
                              <a:lumMod val="50000"/>
                            </a:schemeClr>
                          </a:solidFill>
                        </a:rPr>
                        <a:t>. </a:t>
                      </a:r>
                      <a:endParaRPr lang="en-GB" sz="2400" b="0" dirty="0">
                        <a:solidFill>
                          <a:schemeClr val="accent5">
                            <a:lumMod val="50000"/>
                          </a:schemeClr>
                        </a:solidFill>
                      </a:endParaRPr>
                    </a:p>
                  </a:txBody>
                  <a:tcPr anchor="ctr"/>
                </a:tc>
                <a:extLst>
                  <a:ext uri="{0D108BD9-81ED-4DB2-BD59-A6C34878D82A}">
                    <a16:rowId xmlns:a16="http://schemas.microsoft.com/office/drawing/2014/main" val="4247980987"/>
                  </a:ext>
                </a:extLst>
              </a:tr>
              <a:tr h="544289">
                <a:tc>
                  <a:txBody>
                    <a:bodyPr/>
                    <a:lstStyle/>
                    <a:p>
                      <a:pPr algn="ctr"/>
                      <a:endParaRPr lang="en-GB" sz="2400" b="0" dirty="0">
                        <a:solidFill>
                          <a:schemeClr val="accent5">
                            <a:lumMod val="50000"/>
                          </a:schemeClr>
                        </a:solidFill>
                      </a:endParaRPr>
                    </a:p>
                  </a:txBody>
                  <a:tcPr anchor="ctr"/>
                </a:tc>
                <a:tc>
                  <a:txBody>
                    <a:bodyPr/>
                    <a:lstStyle/>
                    <a:p>
                      <a:r>
                        <a:rPr lang="en-US" sz="2400" dirty="0">
                          <a:solidFill>
                            <a:schemeClr val="accent5">
                              <a:lumMod val="50000"/>
                            </a:schemeClr>
                          </a:solidFill>
                        </a:rPr>
                        <a:t>Ich      will      </a:t>
                      </a:r>
                      <a:r>
                        <a:rPr lang="en-US" sz="2400" dirty="0" err="1">
                          <a:solidFill>
                            <a:schemeClr val="accent5">
                              <a:lumMod val="50000"/>
                            </a:schemeClr>
                          </a:solidFill>
                        </a:rPr>
                        <a:t>auch</a:t>
                      </a:r>
                      <a:r>
                        <a:rPr lang="en-US" sz="2400" dirty="0">
                          <a:solidFill>
                            <a:schemeClr val="accent5">
                              <a:lumMod val="50000"/>
                            </a:schemeClr>
                          </a:solidFill>
                        </a:rPr>
                        <a:t> online </a:t>
                      </a:r>
                      <a:r>
                        <a:rPr lang="en-US" sz="2400" dirty="0" err="1">
                          <a:solidFill>
                            <a:schemeClr val="accent5">
                              <a:lumMod val="50000"/>
                            </a:schemeClr>
                          </a:solidFill>
                        </a:rPr>
                        <a:t>ein</a:t>
                      </a:r>
                      <a:r>
                        <a:rPr lang="en-US" sz="2400" dirty="0">
                          <a:solidFill>
                            <a:schemeClr val="accent5">
                              <a:lumMod val="50000"/>
                            </a:schemeClr>
                          </a:solidFill>
                        </a:rPr>
                        <a:t> </a:t>
                      </a:r>
                      <a:r>
                        <a:rPr lang="en-US" sz="2400" dirty="0" err="1">
                          <a:solidFill>
                            <a:schemeClr val="accent5">
                              <a:lumMod val="50000"/>
                            </a:schemeClr>
                          </a:solidFill>
                        </a:rPr>
                        <a:t>Geburtstagsgeschenk</a:t>
                      </a:r>
                      <a:r>
                        <a:rPr lang="en-US" sz="2400" dirty="0">
                          <a:solidFill>
                            <a:schemeClr val="accent5">
                              <a:lumMod val="50000"/>
                            </a:schemeClr>
                          </a:solidFill>
                        </a:rPr>
                        <a:t> </a:t>
                      </a:r>
                      <a:r>
                        <a:rPr lang="en-US" sz="2400" dirty="0" err="1">
                          <a:solidFill>
                            <a:schemeClr val="accent5">
                              <a:lumMod val="50000"/>
                            </a:schemeClr>
                          </a:solidFill>
                        </a:rPr>
                        <a:t>für</a:t>
                      </a:r>
                      <a:r>
                        <a:rPr lang="en-US" sz="2400" dirty="0">
                          <a:solidFill>
                            <a:schemeClr val="accent5">
                              <a:lumMod val="50000"/>
                            </a:schemeClr>
                          </a:solidFill>
                        </a:rPr>
                        <a:t> Andrea </a:t>
                      </a:r>
                      <a:r>
                        <a:rPr lang="en-US" sz="2400" dirty="0" err="1">
                          <a:solidFill>
                            <a:schemeClr val="accent5">
                              <a:lumMod val="50000"/>
                            </a:schemeClr>
                          </a:solidFill>
                        </a:rPr>
                        <a:t>suchen</a:t>
                      </a:r>
                      <a:r>
                        <a:rPr lang="en-US" sz="2400" dirty="0">
                          <a:solidFill>
                            <a:schemeClr val="accent5">
                              <a:lumMod val="50000"/>
                            </a:schemeClr>
                          </a:solidFill>
                        </a:rPr>
                        <a:t>, </a:t>
                      </a:r>
                      <a:r>
                        <a:rPr lang="en-US" sz="2400" dirty="0" err="1">
                          <a:solidFill>
                            <a:schemeClr val="accent5">
                              <a:lumMod val="50000"/>
                            </a:schemeClr>
                          </a:solidFill>
                        </a:rPr>
                        <a:t>aber</a:t>
                      </a:r>
                      <a:r>
                        <a:rPr lang="en-US" sz="2400" dirty="0">
                          <a:solidFill>
                            <a:schemeClr val="accent5">
                              <a:lumMod val="50000"/>
                            </a:schemeClr>
                          </a:solidFill>
                        </a:rPr>
                        <a:t> ich muss </a:t>
                      </a:r>
                      <a:r>
                        <a:rPr lang="en-US" sz="2400" dirty="0" err="1">
                          <a:solidFill>
                            <a:schemeClr val="accent5">
                              <a:lumMod val="50000"/>
                            </a:schemeClr>
                          </a:solidFill>
                        </a:rPr>
                        <a:t>mein</a:t>
                      </a:r>
                      <a:r>
                        <a:rPr lang="en-US" sz="2400" dirty="0">
                          <a:solidFill>
                            <a:schemeClr val="accent5">
                              <a:lumMod val="50000"/>
                            </a:schemeClr>
                          </a:solidFill>
                        </a:rPr>
                        <a:t> Zimmer </a:t>
                      </a:r>
                      <a:r>
                        <a:rPr lang="en-US" sz="2400" dirty="0" err="1">
                          <a:solidFill>
                            <a:schemeClr val="accent5">
                              <a:lumMod val="50000"/>
                            </a:schemeClr>
                          </a:solidFill>
                        </a:rPr>
                        <a:t>putzen</a:t>
                      </a:r>
                      <a:r>
                        <a:rPr lang="en-US" sz="2400" dirty="0">
                          <a:solidFill>
                            <a:schemeClr val="accent5">
                              <a:lumMod val="50000"/>
                            </a:schemeClr>
                          </a:solidFill>
                        </a:rPr>
                        <a:t>.</a:t>
                      </a:r>
                      <a:endParaRPr lang="en-GB" sz="2400" b="0" dirty="0">
                        <a:solidFill>
                          <a:schemeClr val="accent5">
                            <a:lumMod val="50000"/>
                          </a:schemeClr>
                        </a:solidFill>
                      </a:endParaRPr>
                    </a:p>
                  </a:txBody>
                  <a:tcPr anchor="ctr"/>
                </a:tc>
                <a:extLst>
                  <a:ext uri="{0D108BD9-81ED-4DB2-BD59-A6C34878D82A}">
                    <a16:rowId xmlns:a16="http://schemas.microsoft.com/office/drawing/2014/main" val="1555574125"/>
                  </a:ext>
                </a:extLst>
              </a:tr>
              <a:tr h="544289">
                <a:tc>
                  <a:txBody>
                    <a:bodyPr/>
                    <a:lstStyle/>
                    <a:p>
                      <a:pPr algn="ctr"/>
                      <a:endParaRPr lang="en-GB" sz="2400" b="0" dirty="0">
                        <a:solidFill>
                          <a:schemeClr val="accent5">
                            <a:lumMod val="50000"/>
                          </a:schemeClr>
                        </a:solidFill>
                      </a:endParaRPr>
                    </a:p>
                  </a:txBody>
                  <a:tcPr anchor="ctr"/>
                </a:tc>
                <a:tc>
                  <a:txBody>
                    <a:bodyPr/>
                    <a:lstStyle/>
                    <a:p>
                      <a:r>
                        <a:rPr lang="en-US" sz="2400" dirty="0">
                          <a:solidFill>
                            <a:schemeClr val="accent5">
                              <a:lumMod val="50000"/>
                            </a:schemeClr>
                          </a:solidFill>
                        </a:rPr>
                        <a:t>Die </a:t>
                      </a:r>
                      <a:r>
                        <a:rPr lang="en-US" sz="2400" dirty="0" err="1">
                          <a:solidFill>
                            <a:schemeClr val="accent5">
                              <a:lumMod val="50000"/>
                            </a:schemeClr>
                          </a:solidFill>
                        </a:rPr>
                        <a:t>Küche</a:t>
                      </a:r>
                      <a:r>
                        <a:rPr lang="en-US" sz="2400" dirty="0">
                          <a:solidFill>
                            <a:schemeClr val="accent5">
                              <a:lumMod val="50000"/>
                            </a:schemeClr>
                          </a:solidFill>
                        </a:rPr>
                        <a:t> muss ich </a:t>
                      </a:r>
                      <a:r>
                        <a:rPr lang="en-US" sz="2400" dirty="0" err="1">
                          <a:solidFill>
                            <a:schemeClr val="accent5">
                              <a:lumMod val="50000"/>
                            </a:schemeClr>
                          </a:solidFill>
                        </a:rPr>
                        <a:t>auch</a:t>
                      </a:r>
                      <a:r>
                        <a:rPr lang="en-US" sz="2400" dirty="0">
                          <a:solidFill>
                            <a:schemeClr val="accent5">
                              <a:lumMod val="50000"/>
                            </a:schemeClr>
                          </a:solidFill>
                        </a:rPr>
                        <a:t> </a:t>
                      </a:r>
                      <a:r>
                        <a:rPr lang="en-US" sz="2400" dirty="0" err="1">
                          <a:solidFill>
                            <a:schemeClr val="accent5">
                              <a:lumMod val="50000"/>
                            </a:schemeClr>
                          </a:solidFill>
                        </a:rPr>
                        <a:t>noch</a:t>
                      </a:r>
                      <a:r>
                        <a:rPr lang="en-US" sz="2400" dirty="0">
                          <a:solidFill>
                            <a:schemeClr val="accent5">
                              <a:lumMod val="50000"/>
                            </a:schemeClr>
                          </a:solidFill>
                        </a:rPr>
                        <a:t> </a:t>
                      </a:r>
                      <a:r>
                        <a:rPr lang="en-US" sz="2400" dirty="0" err="1">
                          <a:solidFill>
                            <a:schemeClr val="accent5">
                              <a:lumMod val="50000"/>
                            </a:schemeClr>
                          </a:solidFill>
                        </a:rPr>
                        <a:t>putzen</a:t>
                      </a:r>
                      <a:r>
                        <a:rPr lang="en-US" sz="2400" dirty="0">
                          <a:solidFill>
                            <a:schemeClr val="accent5">
                              <a:lumMod val="50000"/>
                            </a:schemeClr>
                          </a:solidFill>
                        </a:rPr>
                        <a:t>. </a:t>
                      </a:r>
                      <a:r>
                        <a:rPr lang="en-US" sz="2400" dirty="0" err="1">
                          <a:solidFill>
                            <a:schemeClr val="accent5">
                              <a:lumMod val="50000"/>
                            </a:schemeClr>
                          </a:solidFill>
                        </a:rPr>
                        <a:t>Oje</a:t>
                      </a:r>
                      <a:r>
                        <a:rPr lang="en-US" sz="2400" dirty="0">
                          <a:solidFill>
                            <a:schemeClr val="accent5">
                              <a:lumMod val="50000"/>
                            </a:schemeClr>
                          </a:solidFill>
                        </a:rPr>
                        <a:t>! </a:t>
                      </a:r>
                      <a:r>
                        <a:rPr lang="en-US" sz="2400" dirty="0" err="1">
                          <a:solidFill>
                            <a:schemeClr val="accent5">
                              <a:lumMod val="50000"/>
                            </a:schemeClr>
                          </a:solidFill>
                        </a:rPr>
                        <a:t>Opa</a:t>
                      </a:r>
                      <a:r>
                        <a:rPr lang="en-US" sz="2400" dirty="0">
                          <a:solidFill>
                            <a:schemeClr val="accent5">
                              <a:lumMod val="50000"/>
                            </a:schemeClr>
                          </a:solidFill>
                        </a:rPr>
                        <a:t>, hast du Lust, </a:t>
                      </a:r>
                      <a:r>
                        <a:rPr lang="en-US" sz="2400" dirty="0" err="1">
                          <a:solidFill>
                            <a:schemeClr val="accent5">
                              <a:lumMod val="50000"/>
                            </a:schemeClr>
                          </a:solidFill>
                        </a:rPr>
                        <a:t>mir</a:t>
                      </a:r>
                      <a:r>
                        <a:rPr lang="en-US" sz="2400" dirty="0">
                          <a:solidFill>
                            <a:schemeClr val="accent5">
                              <a:lumMod val="50000"/>
                            </a:schemeClr>
                          </a:solidFill>
                        </a:rPr>
                        <a:t> </a:t>
                      </a:r>
                      <a:r>
                        <a:rPr lang="en-US" sz="2400" dirty="0" err="1">
                          <a:solidFill>
                            <a:schemeClr val="accent5">
                              <a:lumMod val="50000"/>
                            </a:schemeClr>
                          </a:solidFill>
                        </a:rPr>
                        <a:t>zu</a:t>
                      </a:r>
                      <a:r>
                        <a:rPr lang="en-US" sz="2400" dirty="0">
                          <a:solidFill>
                            <a:schemeClr val="accent5">
                              <a:lumMod val="50000"/>
                            </a:schemeClr>
                          </a:solidFill>
                        </a:rPr>
                        <a:t> </a:t>
                      </a:r>
                      <a:r>
                        <a:rPr lang="en-US" sz="2400" dirty="0" err="1">
                          <a:solidFill>
                            <a:schemeClr val="accent5">
                              <a:lumMod val="50000"/>
                            </a:schemeClr>
                          </a:solidFill>
                        </a:rPr>
                        <a:t>helfen</a:t>
                      </a:r>
                      <a:r>
                        <a:rPr lang="en-US" sz="2400" dirty="0">
                          <a:solidFill>
                            <a:schemeClr val="accent5">
                              <a:lumMod val="50000"/>
                            </a:schemeClr>
                          </a:solidFill>
                        </a:rPr>
                        <a:t>?</a:t>
                      </a:r>
                      <a:endParaRPr lang="en-GB" sz="2400" b="0" dirty="0">
                        <a:solidFill>
                          <a:schemeClr val="accent5">
                            <a:lumMod val="50000"/>
                          </a:schemeClr>
                        </a:solidFill>
                      </a:endParaRPr>
                    </a:p>
                  </a:txBody>
                  <a:tcPr anchor="ctr"/>
                </a:tc>
                <a:extLst>
                  <a:ext uri="{0D108BD9-81ED-4DB2-BD59-A6C34878D82A}">
                    <a16:rowId xmlns:a16="http://schemas.microsoft.com/office/drawing/2014/main" val="2152013820"/>
                  </a:ext>
                </a:extLst>
              </a:tr>
            </a:tbl>
          </a:graphicData>
        </a:graphic>
      </p:graphicFrame>
      <p:sp>
        <p:nvSpPr>
          <p:cNvPr id="13" name="Rectangle: Rounded Corners 12">
            <a:extLst>
              <a:ext uri="{FF2B5EF4-FFF2-40B4-BE49-F238E27FC236}">
                <a16:creationId xmlns:a16="http://schemas.microsoft.com/office/drawing/2014/main" id="{2D2B6C68-6E19-4044-8322-A1C1CFDD16C7}"/>
              </a:ext>
            </a:extLst>
          </p:cNvPr>
          <p:cNvSpPr/>
          <p:nvPr/>
        </p:nvSpPr>
        <p:spPr>
          <a:xfrm>
            <a:off x="2423883" y="2333983"/>
            <a:ext cx="1393373" cy="41076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________</a:t>
            </a:r>
          </a:p>
        </p:txBody>
      </p:sp>
      <p:sp>
        <p:nvSpPr>
          <p:cNvPr id="14" name="Rectangle: Rounded Corners 13">
            <a:extLst>
              <a:ext uri="{FF2B5EF4-FFF2-40B4-BE49-F238E27FC236}">
                <a16:creationId xmlns:a16="http://schemas.microsoft.com/office/drawing/2014/main" id="{5C1EB901-5C7B-4FB2-8CEA-4249E0F76E6E}"/>
              </a:ext>
            </a:extLst>
          </p:cNvPr>
          <p:cNvSpPr/>
          <p:nvPr/>
        </p:nvSpPr>
        <p:spPr>
          <a:xfrm>
            <a:off x="1538513" y="3181307"/>
            <a:ext cx="1582057" cy="41076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________</a:t>
            </a:r>
          </a:p>
        </p:txBody>
      </p:sp>
      <p:sp>
        <p:nvSpPr>
          <p:cNvPr id="15" name="Rectangle: Rounded Corners 14">
            <a:extLst>
              <a:ext uri="{FF2B5EF4-FFF2-40B4-BE49-F238E27FC236}">
                <a16:creationId xmlns:a16="http://schemas.microsoft.com/office/drawing/2014/main" id="{D3E2B64D-6085-4DB9-A41C-5CD0DDE45E6C}"/>
              </a:ext>
            </a:extLst>
          </p:cNvPr>
          <p:cNvSpPr/>
          <p:nvPr/>
        </p:nvSpPr>
        <p:spPr>
          <a:xfrm>
            <a:off x="1465941" y="3976121"/>
            <a:ext cx="1393373" cy="41076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________</a:t>
            </a:r>
          </a:p>
        </p:txBody>
      </p:sp>
      <p:sp>
        <p:nvSpPr>
          <p:cNvPr id="16" name="Rectangle: Rounded Corners 15">
            <a:extLst>
              <a:ext uri="{FF2B5EF4-FFF2-40B4-BE49-F238E27FC236}">
                <a16:creationId xmlns:a16="http://schemas.microsoft.com/office/drawing/2014/main" id="{837CE90C-8F0F-4DFD-9100-80D757EDC0C8}"/>
              </a:ext>
            </a:extLst>
          </p:cNvPr>
          <p:cNvSpPr/>
          <p:nvPr/>
        </p:nvSpPr>
        <p:spPr>
          <a:xfrm>
            <a:off x="8310282" y="4785136"/>
            <a:ext cx="1965831" cy="41076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________</a:t>
            </a:r>
          </a:p>
        </p:txBody>
      </p:sp>
      <p:sp>
        <p:nvSpPr>
          <p:cNvPr id="17" name="Action Button: Custom 16">
            <a:hlinkClick r:id="" action="ppaction://noaction" highlightClick="1">
              <a:snd r:embed="rId7" name="mia_bleep.1.wav"/>
            </a:hlinkClick>
            <a:extLst>
              <a:ext uri="{FF2B5EF4-FFF2-40B4-BE49-F238E27FC236}">
                <a16:creationId xmlns:a16="http://schemas.microsoft.com/office/drawing/2014/main" id="{7D78E317-5542-44DC-A116-DCB0CA7B3A45}"/>
              </a:ext>
            </a:extLst>
          </p:cNvPr>
          <p:cNvSpPr/>
          <p:nvPr/>
        </p:nvSpPr>
        <p:spPr>
          <a:xfrm>
            <a:off x="445400" y="255177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8" name="Action Button: Custom 16">
            <a:hlinkClick r:id="" action="ppaction://noaction" highlightClick="1">
              <a:snd r:embed="rId8" name="mia_bleep.2.wav"/>
            </a:hlinkClick>
            <a:extLst>
              <a:ext uri="{FF2B5EF4-FFF2-40B4-BE49-F238E27FC236}">
                <a16:creationId xmlns:a16="http://schemas.microsoft.com/office/drawing/2014/main" id="{20574FF5-D407-4B11-932A-DD3B80024523}"/>
              </a:ext>
            </a:extLst>
          </p:cNvPr>
          <p:cNvSpPr/>
          <p:nvPr/>
        </p:nvSpPr>
        <p:spPr>
          <a:xfrm>
            <a:off x="445400" y="331516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9" name="Action Button: Custom 16">
            <a:hlinkClick r:id="" action="ppaction://noaction" highlightClick="1">
              <a:snd r:embed="rId9" name="mia_bleep.3.wav"/>
            </a:hlinkClick>
            <a:extLst>
              <a:ext uri="{FF2B5EF4-FFF2-40B4-BE49-F238E27FC236}">
                <a16:creationId xmlns:a16="http://schemas.microsoft.com/office/drawing/2014/main" id="{7B8F2009-4CED-4108-A3DC-ADD04F6D7150}"/>
              </a:ext>
            </a:extLst>
          </p:cNvPr>
          <p:cNvSpPr/>
          <p:nvPr/>
        </p:nvSpPr>
        <p:spPr>
          <a:xfrm>
            <a:off x="445400" y="414142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0" name="Action Button: Custom 16">
            <a:hlinkClick r:id="" action="ppaction://noaction" highlightClick="1">
              <a:snd r:embed="rId10" name="mia_bleep.4.wav"/>
            </a:hlinkClick>
            <a:extLst>
              <a:ext uri="{FF2B5EF4-FFF2-40B4-BE49-F238E27FC236}">
                <a16:creationId xmlns:a16="http://schemas.microsoft.com/office/drawing/2014/main" id="{ABAF0329-7772-4A01-91E0-E92E79E993A7}"/>
              </a:ext>
            </a:extLst>
          </p:cNvPr>
          <p:cNvSpPr/>
          <p:nvPr/>
        </p:nvSpPr>
        <p:spPr>
          <a:xfrm>
            <a:off x="445400" y="4967687"/>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1" name="TextBox 20">
            <a:extLst>
              <a:ext uri="{FF2B5EF4-FFF2-40B4-BE49-F238E27FC236}">
                <a16:creationId xmlns:a16="http://schemas.microsoft.com/office/drawing/2014/main" id="{08C75390-75CE-4205-AA90-248ED041E62B}"/>
              </a:ext>
            </a:extLst>
          </p:cNvPr>
          <p:cNvSpPr txBox="1"/>
          <p:nvPr/>
        </p:nvSpPr>
        <p:spPr>
          <a:xfrm>
            <a:off x="6705652" y="913080"/>
            <a:ext cx="5486348" cy="1200329"/>
          </a:xfrm>
          <a:prstGeom prst="rect">
            <a:avLst/>
          </a:prstGeom>
          <a:noFill/>
        </p:spPr>
        <p:txBody>
          <a:bodyPr wrap="square" rtlCol="0">
            <a:spAutoFit/>
          </a:bodyPr>
          <a:lstStyle/>
          <a:p>
            <a:r>
              <a:rPr lang="en-US" sz="2400" dirty="0" err="1">
                <a:solidFill>
                  <a:schemeClr val="accent5">
                    <a:lumMod val="50000"/>
                  </a:schemeClr>
                </a:solidFill>
              </a:rPr>
              <a:t>Hör</a:t>
            </a:r>
            <a:r>
              <a:rPr lang="en-US" sz="2400" dirty="0">
                <a:solidFill>
                  <a:schemeClr val="accent5">
                    <a:lumMod val="50000"/>
                  </a:schemeClr>
                </a:solidFill>
              </a:rPr>
              <a:t> </a:t>
            </a:r>
            <a:r>
              <a:rPr lang="en-US" sz="2400" dirty="0" err="1">
                <a:solidFill>
                  <a:schemeClr val="accent5">
                    <a:lumMod val="50000"/>
                  </a:schemeClr>
                </a:solidFill>
              </a:rPr>
              <a:t>nochmal</a:t>
            </a:r>
            <a:r>
              <a:rPr lang="en-US" sz="2400" dirty="0">
                <a:solidFill>
                  <a:schemeClr val="accent5">
                    <a:lumMod val="50000"/>
                  </a:schemeClr>
                </a:solidFill>
              </a:rPr>
              <a:t> </a:t>
            </a:r>
            <a:r>
              <a:rPr lang="en-US" sz="2400" dirty="0" err="1">
                <a:solidFill>
                  <a:schemeClr val="accent5">
                    <a:lumMod val="50000"/>
                  </a:schemeClr>
                </a:solidFill>
              </a:rPr>
              <a:t>zu</a:t>
            </a:r>
            <a:r>
              <a:rPr lang="en-US" sz="2400" dirty="0">
                <a:solidFill>
                  <a:schemeClr val="accent5">
                    <a:lumMod val="50000"/>
                  </a:schemeClr>
                </a:solidFill>
              </a:rPr>
              <a:t>. </a:t>
            </a:r>
            <a:br>
              <a:rPr lang="en-US" sz="2400" dirty="0">
                <a:solidFill>
                  <a:schemeClr val="accent5">
                    <a:lumMod val="50000"/>
                  </a:schemeClr>
                </a:solidFill>
              </a:rPr>
            </a:br>
            <a:r>
              <a:rPr lang="en-US" sz="2400" dirty="0" err="1">
                <a:solidFill>
                  <a:schemeClr val="accent5">
                    <a:lumMod val="50000"/>
                  </a:schemeClr>
                </a:solidFill>
              </a:rPr>
              <a:t>Ist</a:t>
            </a:r>
            <a:r>
              <a:rPr lang="en-US" sz="2400" dirty="0">
                <a:solidFill>
                  <a:schemeClr val="accent5">
                    <a:lumMod val="50000"/>
                  </a:schemeClr>
                </a:solidFill>
              </a:rPr>
              <a:t> das ‘</a:t>
            </a:r>
            <a:r>
              <a:rPr lang="en-US" sz="2400" dirty="0" err="1">
                <a:solidFill>
                  <a:schemeClr val="accent5">
                    <a:lumMod val="50000"/>
                  </a:schemeClr>
                </a:solidFill>
              </a:rPr>
              <a:t>wollen</a:t>
            </a:r>
            <a:r>
              <a:rPr lang="en-US" sz="2400" dirty="0">
                <a:solidFill>
                  <a:schemeClr val="accent5">
                    <a:lumMod val="50000"/>
                  </a:schemeClr>
                </a:solidFill>
              </a:rPr>
              <a:t>’ </a:t>
            </a:r>
            <a:r>
              <a:rPr lang="en-US" sz="2400" dirty="0" err="1">
                <a:solidFill>
                  <a:schemeClr val="accent5">
                    <a:lumMod val="50000"/>
                  </a:schemeClr>
                </a:solidFill>
              </a:rPr>
              <a:t>oder</a:t>
            </a:r>
            <a:r>
              <a:rPr lang="en-US" sz="2400" dirty="0">
                <a:solidFill>
                  <a:schemeClr val="accent5">
                    <a:lumMod val="50000"/>
                  </a:schemeClr>
                </a:solidFill>
              </a:rPr>
              <a:t> ‘Lust </a:t>
            </a:r>
            <a:r>
              <a:rPr lang="en-US" sz="2400" dirty="0" err="1">
                <a:solidFill>
                  <a:schemeClr val="accent5">
                    <a:lumMod val="50000"/>
                  </a:schemeClr>
                </a:solidFill>
              </a:rPr>
              <a:t>haben</a:t>
            </a:r>
            <a:r>
              <a:rPr lang="en-US" sz="2400" dirty="0">
                <a:solidFill>
                  <a:schemeClr val="accent5">
                    <a:lumMod val="50000"/>
                  </a:schemeClr>
                </a:solidFill>
              </a:rPr>
              <a:t>’?</a:t>
            </a:r>
            <a:br>
              <a:rPr lang="en-US" sz="2400" dirty="0">
                <a:solidFill>
                  <a:schemeClr val="accent5">
                    <a:lumMod val="50000"/>
                  </a:schemeClr>
                </a:solidFill>
              </a:rPr>
            </a:br>
            <a:r>
              <a:rPr lang="en-US" sz="2400" dirty="0" err="1">
                <a:solidFill>
                  <a:schemeClr val="accent5">
                    <a:lumMod val="50000"/>
                  </a:schemeClr>
                </a:solidFill>
              </a:rPr>
              <a:t>Schreib</a:t>
            </a:r>
            <a:r>
              <a:rPr lang="en-US" sz="2400" dirty="0">
                <a:solidFill>
                  <a:schemeClr val="accent5">
                    <a:lumMod val="50000"/>
                  </a:schemeClr>
                </a:solidFill>
              </a:rPr>
              <a:t> die Verbform auf.</a:t>
            </a:r>
          </a:p>
        </p:txBody>
      </p:sp>
    </p:spTree>
    <p:extLst>
      <p:ext uri="{BB962C8B-B14F-4D97-AF65-F5344CB8AC3E}">
        <p14:creationId xmlns:p14="http://schemas.microsoft.com/office/powerpoint/2010/main" val="1181280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4325257" cy="869950"/>
          </a:xfrm>
          <a:prstGeom prst="rect">
            <a:avLst/>
          </a:prstGeom>
        </p:spPr>
      </p:pic>
      <p:sp>
        <p:nvSpPr>
          <p:cNvPr id="4" name="Title 3"/>
          <p:cNvSpPr>
            <a:spLocks noGrp="1"/>
          </p:cNvSpPr>
          <p:nvPr>
            <p:ph type="title"/>
          </p:nvPr>
        </p:nvSpPr>
        <p:spPr>
          <a:xfrm>
            <a:off x="0" y="294041"/>
            <a:ext cx="3745089" cy="707849"/>
          </a:xfrm>
        </p:spPr>
        <p:txBody>
          <a:bodyPr>
            <a:normAutofit fontScale="90000"/>
          </a:bodyPr>
          <a:lstStyle/>
          <a:p>
            <a:r>
              <a:rPr lang="en-GB" sz="3600" b="1" dirty="0">
                <a:solidFill>
                  <a:schemeClr val="bg1"/>
                </a:solidFill>
              </a:rPr>
              <a:t>Mia hat </a:t>
            </a:r>
            <a:r>
              <a:rPr lang="en-GB" sz="3600" b="1" dirty="0" err="1">
                <a:solidFill>
                  <a:schemeClr val="bg1"/>
                </a:solidFill>
              </a:rPr>
              <a:t>viel</a:t>
            </a:r>
            <a:r>
              <a:rPr lang="en-GB" sz="3600" b="1" dirty="0">
                <a:solidFill>
                  <a:schemeClr val="bg1"/>
                </a:solidFill>
              </a:rPr>
              <a:t> </a:t>
            </a:r>
            <a:r>
              <a:rPr lang="en-GB" sz="3600" b="1" dirty="0" err="1">
                <a:solidFill>
                  <a:schemeClr val="bg1"/>
                </a:solidFill>
              </a:rPr>
              <a:t>zu</a:t>
            </a:r>
            <a:r>
              <a:rPr lang="en-GB" sz="3600" b="1" dirty="0">
                <a:solidFill>
                  <a:schemeClr val="bg1"/>
                </a:solidFill>
              </a:rPr>
              <a:t> tun</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5" descr="A picture containing book, text&#10;&#10;Description automatically generated">
            <a:extLst>
              <a:ext uri="{FF2B5EF4-FFF2-40B4-BE49-F238E27FC236}">
                <a16:creationId xmlns:a16="http://schemas.microsoft.com/office/drawing/2014/main" id="{25029716-AE24-4F42-AA81-4470C37A43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31794" y="1243754"/>
            <a:ext cx="1235158" cy="1045916"/>
          </a:xfrm>
          <a:prstGeom prst="rect">
            <a:avLst/>
          </a:prstGeom>
        </p:spPr>
      </p:pic>
      <p:pic>
        <p:nvPicPr>
          <p:cNvPr id="9" name="Picture 8" descr="A close up of a logo&#10;&#10;Description automatically generated">
            <a:extLst>
              <a:ext uri="{FF2B5EF4-FFF2-40B4-BE49-F238E27FC236}">
                <a16:creationId xmlns:a16="http://schemas.microsoft.com/office/drawing/2014/main" id="{8B4BB9B6-4EE6-452E-BDB3-F84CD5DAF0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92156" y="1174807"/>
            <a:ext cx="1113518" cy="1136495"/>
          </a:xfrm>
          <a:prstGeom prst="rect">
            <a:avLst/>
          </a:prstGeom>
        </p:spPr>
      </p:pic>
      <p:graphicFrame>
        <p:nvGraphicFramePr>
          <p:cNvPr id="11" name="Table 11">
            <a:extLst>
              <a:ext uri="{FF2B5EF4-FFF2-40B4-BE49-F238E27FC236}">
                <a16:creationId xmlns:a16="http://schemas.microsoft.com/office/drawing/2014/main" id="{13DE26C3-7C3B-47F1-954B-099557A62BD7}"/>
              </a:ext>
            </a:extLst>
          </p:cNvPr>
          <p:cNvGraphicFramePr>
            <a:graphicFrameLocks noGrp="1"/>
          </p:cNvGraphicFramePr>
          <p:nvPr>
            <p:extLst>
              <p:ext uri="{D42A27DB-BD31-4B8C-83A1-F6EECF244321}">
                <p14:modId xmlns:p14="http://schemas.microsoft.com/office/powerpoint/2010/main" val="1470777656"/>
              </p:ext>
            </p:extLst>
          </p:nvPr>
        </p:nvGraphicFramePr>
        <p:xfrm>
          <a:off x="261256" y="2300485"/>
          <a:ext cx="11696071" cy="3766484"/>
        </p:xfrm>
        <a:graphic>
          <a:graphicData uri="http://schemas.openxmlformats.org/drawingml/2006/table">
            <a:tbl>
              <a:tblPr firstRow="1" bandRow="1">
                <a:tableStyleId>{ED083AE6-46FA-4A59-8FB0-9F97EB10719F}</a:tableStyleId>
              </a:tblPr>
              <a:tblGrid>
                <a:gridCol w="680177">
                  <a:extLst>
                    <a:ext uri="{9D8B030D-6E8A-4147-A177-3AD203B41FA5}">
                      <a16:colId xmlns:a16="http://schemas.microsoft.com/office/drawing/2014/main" val="1097192109"/>
                    </a:ext>
                  </a:extLst>
                </a:gridCol>
                <a:gridCol w="11015894">
                  <a:extLst>
                    <a:ext uri="{9D8B030D-6E8A-4147-A177-3AD203B41FA5}">
                      <a16:colId xmlns:a16="http://schemas.microsoft.com/office/drawing/2014/main" val="2492410618"/>
                    </a:ext>
                  </a:extLst>
                </a:gridCol>
              </a:tblGrid>
              <a:tr h="1133541">
                <a:tc>
                  <a:txBody>
                    <a:bodyPr/>
                    <a:lstStyle/>
                    <a:p>
                      <a:pPr algn="ctr"/>
                      <a:endParaRPr lang="en-GB" sz="2400" b="0" dirty="0">
                        <a:solidFill>
                          <a:schemeClr val="accent5">
                            <a:lumMod val="50000"/>
                          </a:schemeClr>
                        </a:solidFill>
                      </a:endParaRPr>
                    </a:p>
                  </a:txBody>
                  <a:tcPr anchor="ctr"/>
                </a:tc>
                <a:tc>
                  <a:txBody>
                    <a:bodyPr/>
                    <a:lstStyle/>
                    <a:p>
                      <a:r>
                        <a:rPr lang="en-US" sz="2400" b="0" dirty="0">
                          <a:solidFill>
                            <a:schemeClr val="accent5">
                              <a:lumMod val="50000"/>
                            </a:schemeClr>
                          </a:solidFill>
                        </a:rPr>
                        <a:t>Ach, Mia.  </a:t>
                      </a:r>
                      <a:r>
                        <a:rPr lang="en-US" sz="2400" b="0" dirty="0" err="1">
                          <a:solidFill>
                            <a:schemeClr val="accent5">
                              <a:lumMod val="50000"/>
                            </a:schemeClr>
                          </a:solidFill>
                        </a:rPr>
                        <a:t>Natürlich</a:t>
                      </a:r>
                      <a:r>
                        <a:rPr lang="en-US" sz="2400" b="0" dirty="0">
                          <a:solidFill>
                            <a:schemeClr val="accent5">
                              <a:lumMod val="50000"/>
                            </a:schemeClr>
                          </a:solidFill>
                        </a:rPr>
                        <a:t>      will      ich </a:t>
                      </a:r>
                      <a:r>
                        <a:rPr lang="en-US" sz="2400" b="0" dirty="0" err="1">
                          <a:solidFill>
                            <a:schemeClr val="accent5">
                              <a:lumMod val="50000"/>
                            </a:schemeClr>
                          </a:solidFill>
                        </a:rPr>
                        <a:t>dir</a:t>
                      </a:r>
                      <a:r>
                        <a:rPr lang="en-US" sz="2400" b="0" dirty="0">
                          <a:solidFill>
                            <a:schemeClr val="accent5">
                              <a:lumMod val="50000"/>
                            </a:schemeClr>
                          </a:solidFill>
                        </a:rPr>
                        <a:t> </a:t>
                      </a:r>
                      <a:r>
                        <a:rPr lang="en-US" sz="2400" b="0" dirty="0" err="1">
                          <a:solidFill>
                            <a:schemeClr val="accent5">
                              <a:lumMod val="50000"/>
                            </a:schemeClr>
                          </a:solidFill>
                        </a:rPr>
                        <a:t>helfen</a:t>
                      </a:r>
                      <a:r>
                        <a:rPr lang="en-US" sz="2400" b="0" dirty="0">
                          <a:solidFill>
                            <a:schemeClr val="accent5">
                              <a:lumMod val="50000"/>
                            </a:schemeClr>
                          </a:solidFill>
                        </a:rPr>
                        <a:t>, </a:t>
                      </a:r>
                      <a:r>
                        <a:rPr lang="en-US" sz="2400" b="0" dirty="0" err="1">
                          <a:solidFill>
                            <a:schemeClr val="accent5">
                              <a:lumMod val="50000"/>
                            </a:schemeClr>
                          </a:solidFill>
                        </a:rPr>
                        <a:t>aber</a:t>
                      </a:r>
                      <a:r>
                        <a:rPr lang="en-US" sz="2400" b="0" dirty="0">
                          <a:solidFill>
                            <a:schemeClr val="accent5">
                              <a:lumMod val="50000"/>
                            </a:schemeClr>
                          </a:solidFill>
                        </a:rPr>
                        <a:t> ich muss </a:t>
                      </a:r>
                      <a:r>
                        <a:rPr lang="en-US" sz="2400" b="0" dirty="0" err="1">
                          <a:solidFill>
                            <a:schemeClr val="accent5">
                              <a:lumMod val="50000"/>
                            </a:schemeClr>
                          </a:solidFill>
                        </a:rPr>
                        <a:t>noch</a:t>
                      </a:r>
                      <a:r>
                        <a:rPr lang="en-US" sz="2400" b="0" dirty="0">
                          <a:solidFill>
                            <a:schemeClr val="accent5">
                              <a:lumMod val="50000"/>
                            </a:schemeClr>
                          </a:solidFill>
                        </a:rPr>
                        <a:t> </a:t>
                      </a:r>
                      <a:r>
                        <a:rPr lang="en-US" sz="2400" b="0" dirty="0" err="1">
                          <a:solidFill>
                            <a:schemeClr val="accent5">
                              <a:lumMod val="50000"/>
                            </a:schemeClr>
                          </a:solidFill>
                        </a:rPr>
                        <a:t>eine</a:t>
                      </a:r>
                      <a:r>
                        <a:rPr lang="en-US" sz="2400" b="0" dirty="0">
                          <a:solidFill>
                            <a:schemeClr val="accent5">
                              <a:lumMod val="50000"/>
                            </a:schemeClr>
                          </a:solidFill>
                        </a:rPr>
                        <a:t> </a:t>
                      </a:r>
                      <a:r>
                        <a:rPr lang="en-US" sz="2400" b="0" dirty="0" err="1">
                          <a:solidFill>
                            <a:schemeClr val="accent5">
                              <a:lumMod val="50000"/>
                            </a:schemeClr>
                          </a:solidFill>
                        </a:rPr>
                        <a:t>Weile</a:t>
                      </a:r>
                      <a:r>
                        <a:rPr lang="en-US" sz="2400" b="0" dirty="0">
                          <a:solidFill>
                            <a:schemeClr val="accent5">
                              <a:lumMod val="50000"/>
                            </a:schemeClr>
                          </a:solidFill>
                        </a:rPr>
                        <a:t> </a:t>
                      </a:r>
                      <a:r>
                        <a:rPr lang="en-US" sz="2400" b="0" dirty="0" err="1">
                          <a:solidFill>
                            <a:schemeClr val="accent5">
                              <a:lumMod val="50000"/>
                            </a:schemeClr>
                          </a:solidFill>
                        </a:rPr>
                        <a:t>im</a:t>
                      </a:r>
                      <a:r>
                        <a:rPr lang="en-US" sz="2400" b="0" dirty="0">
                          <a:solidFill>
                            <a:schemeClr val="accent5">
                              <a:lumMod val="50000"/>
                            </a:schemeClr>
                          </a:solidFill>
                        </a:rPr>
                        <a:t> Garten </a:t>
                      </a:r>
                      <a:r>
                        <a:rPr lang="en-US" sz="2400" b="0" dirty="0" err="1">
                          <a:solidFill>
                            <a:schemeClr val="accent5">
                              <a:lumMod val="50000"/>
                            </a:schemeClr>
                          </a:solidFill>
                        </a:rPr>
                        <a:t>arbeiten</a:t>
                      </a:r>
                      <a:r>
                        <a:rPr lang="en-US" sz="2400" b="0" dirty="0">
                          <a:solidFill>
                            <a:schemeClr val="accent5">
                              <a:lumMod val="50000"/>
                            </a:schemeClr>
                          </a:solidFill>
                        </a:rPr>
                        <a:t>. </a:t>
                      </a:r>
                      <a:endParaRPr lang="en-GB" sz="2400" b="0" dirty="0">
                        <a:solidFill>
                          <a:schemeClr val="accent5">
                            <a:lumMod val="50000"/>
                          </a:schemeClr>
                        </a:solidFill>
                      </a:endParaRPr>
                    </a:p>
                  </a:txBody>
                  <a:tcPr anchor="ctr"/>
                </a:tc>
                <a:extLst>
                  <a:ext uri="{0D108BD9-81ED-4DB2-BD59-A6C34878D82A}">
                    <a16:rowId xmlns:a16="http://schemas.microsoft.com/office/drawing/2014/main" val="1739045067"/>
                  </a:ext>
                </a:extLst>
              </a:tr>
              <a:tr h="1133541">
                <a:tc>
                  <a:txBody>
                    <a:bodyPr/>
                    <a:lstStyle/>
                    <a:p>
                      <a:pPr algn="ctr"/>
                      <a:endParaRPr lang="en-GB" sz="2400" b="0" dirty="0">
                        <a:solidFill>
                          <a:schemeClr val="accent5">
                            <a:lumMod val="50000"/>
                          </a:schemeClr>
                        </a:solidFill>
                      </a:endParaRPr>
                    </a:p>
                  </a:txBody>
                  <a:tcPr anchor="ctr"/>
                </a:tc>
                <a:tc>
                  <a:txBody>
                    <a:bodyPr/>
                    <a:lstStyle/>
                    <a:p>
                      <a:r>
                        <a:rPr lang="en-US" sz="2400" dirty="0">
                          <a:solidFill>
                            <a:schemeClr val="accent5">
                              <a:lumMod val="50000"/>
                            </a:schemeClr>
                          </a:solidFill>
                        </a:rPr>
                        <a:t>Dann </a:t>
                      </a:r>
                      <a:r>
                        <a:rPr lang="en-US" sz="2400" dirty="0" err="1">
                          <a:solidFill>
                            <a:schemeClr val="accent5">
                              <a:lumMod val="50000"/>
                            </a:schemeClr>
                          </a:solidFill>
                        </a:rPr>
                        <a:t>habe</a:t>
                      </a:r>
                      <a:r>
                        <a:rPr lang="en-US" sz="2400" dirty="0">
                          <a:solidFill>
                            <a:schemeClr val="accent5">
                              <a:lumMod val="50000"/>
                            </a:schemeClr>
                          </a:solidFill>
                        </a:rPr>
                        <a:t> ich um </a:t>
                      </a:r>
                      <a:r>
                        <a:rPr lang="en-US" sz="2400" dirty="0" err="1">
                          <a:solidFill>
                            <a:schemeClr val="accent5">
                              <a:lumMod val="50000"/>
                            </a:schemeClr>
                          </a:solidFill>
                        </a:rPr>
                        <a:t>fünf</a:t>
                      </a:r>
                      <a:r>
                        <a:rPr lang="en-US" sz="2400" dirty="0">
                          <a:solidFill>
                            <a:schemeClr val="accent5">
                              <a:lumMod val="50000"/>
                            </a:schemeClr>
                          </a:solidFill>
                        </a:rPr>
                        <a:t> </a:t>
                      </a:r>
                      <a:r>
                        <a:rPr lang="en-US" sz="2400" dirty="0" err="1">
                          <a:solidFill>
                            <a:schemeClr val="accent5">
                              <a:lumMod val="50000"/>
                            </a:schemeClr>
                          </a:solidFill>
                        </a:rPr>
                        <a:t>Uhr</a:t>
                      </a:r>
                      <a:r>
                        <a:rPr lang="en-US" sz="2400" dirty="0">
                          <a:solidFill>
                            <a:schemeClr val="accent5">
                              <a:lumMod val="50000"/>
                            </a:schemeClr>
                          </a:solidFill>
                        </a:rPr>
                        <a:t> </a:t>
                      </a:r>
                      <a:r>
                        <a:rPr lang="en-US" sz="2400" dirty="0" err="1">
                          <a:solidFill>
                            <a:schemeClr val="accent5">
                              <a:lumMod val="50000"/>
                            </a:schemeClr>
                          </a:solidFill>
                        </a:rPr>
                        <a:t>meine</a:t>
                      </a:r>
                      <a:r>
                        <a:rPr lang="en-US" sz="2400" dirty="0">
                          <a:solidFill>
                            <a:schemeClr val="accent5">
                              <a:lumMod val="50000"/>
                            </a:schemeClr>
                          </a:solidFill>
                        </a:rPr>
                        <a:t> </a:t>
                      </a:r>
                      <a:r>
                        <a:rPr lang="en-US" sz="2400" dirty="0" err="1">
                          <a:solidFill>
                            <a:schemeClr val="accent5">
                              <a:lumMod val="50000"/>
                            </a:schemeClr>
                          </a:solidFill>
                        </a:rPr>
                        <a:t>Gitarrestunde</a:t>
                      </a:r>
                      <a:r>
                        <a:rPr lang="en-US" sz="2400" dirty="0">
                          <a:solidFill>
                            <a:schemeClr val="accent5">
                              <a:lumMod val="50000"/>
                            </a:schemeClr>
                          </a:solidFill>
                        </a:rPr>
                        <a:t>, und ich      will        </a:t>
                      </a:r>
                      <a:r>
                        <a:rPr lang="en-US" sz="2400" dirty="0" err="1">
                          <a:solidFill>
                            <a:schemeClr val="accent5">
                              <a:lumMod val="50000"/>
                            </a:schemeClr>
                          </a:solidFill>
                        </a:rPr>
                        <a:t>noch</a:t>
                      </a:r>
                      <a:r>
                        <a:rPr lang="en-US" sz="2400" dirty="0">
                          <a:solidFill>
                            <a:schemeClr val="accent5">
                              <a:lumMod val="50000"/>
                            </a:schemeClr>
                          </a:solidFill>
                        </a:rPr>
                        <a:t> </a:t>
                      </a:r>
                      <a:r>
                        <a:rPr lang="en-US" sz="2400" dirty="0" err="1">
                          <a:solidFill>
                            <a:schemeClr val="accent5">
                              <a:lumMod val="50000"/>
                            </a:schemeClr>
                          </a:solidFill>
                        </a:rPr>
                        <a:t>üben</a:t>
                      </a:r>
                      <a:r>
                        <a:rPr lang="en-US" sz="2400" dirty="0">
                          <a:solidFill>
                            <a:schemeClr val="accent5">
                              <a:lumMod val="50000"/>
                            </a:schemeClr>
                          </a:solidFill>
                        </a:rPr>
                        <a:t>.</a:t>
                      </a:r>
                      <a:endParaRPr lang="en-GB" sz="2400" b="0" dirty="0">
                        <a:solidFill>
                          <a:schemeClr val="accent5">
                            <a:lumMod val="50000"/>
                          </a:schemeClr>
                        </a:solidFill>
                      </a:endParaRPr>
                    </a:p>
                  </a:txBody>
                  <a:tcPr anchor="ctr"/>
                </a:tc>
                <a:extLst>
                  <a:ext uri="{0D108BD9-81ED-4DB2-BD59-A6C34878D82A}">
                    <a16:rowId xmlns:a16="http://schemas.microsoft.com/office/drawing/2014/main" val="4247980987"/>
                  </a:ext>
                </a:extLst>
              </a:tr>
              <a:tr h="749701">
                <a:tc>
                  <a:txBody>
                    <a:bodyPr/>
                    <a:lstStyle/>
                    <a:p>
                      <a:pPr algn="ctr"/>
                      <a:endParaRPr lang="en-GB" sz="2400" b="0" dirty="0">
                        <a:solidFill>
                          <a:schemeClr val="accent5">
                            <a:lumMod val="50000"/>
                          </a:schemeClr>
                        </a:solidFill>
                      </a:endParaRPr>
                    </a:p>
                  </a:txBody>
                  <a:tcPr anchor="ctr"/>
                </a:tc>
                <a:tc>
                  <a:txBody>
                    <a:bodyPr/>
                    <a:lstStyle/>
                    <a:p>
                      <a:r>
                        <a:rPr lang="en-US" sz="2400" dirty="0">
                          <a:solidFill>
                            <a:schemeClr val="accent5">
                              <a:lumMod val="50000"/>
                            </a:schemeClr>
                          </a:solidFill>
                        </a:rPr>
                        <a:t>Ich </a:t>
                      </a:r>
                      <a:r>
                        <a:rPr lang="en-US" sz="2400" dirty="0" err="1">
                          <a:solidFill>
                            <a:schemeClr val="accent5">
                              <a:lumMod val="50000"/>
                            </a:schemeClr>
                          </a:solidFill>
                        </a:rPr>
                        <a:t>habe</a:t>
                      </a:r>
                      <a:r>
                        <a:rPr lang="en-US" sz="2400" dirty="0">
                          <a:solidFill>
                            <a:schemeClr val="accent5">
                              <a:lumMod val="50000"/>
                            </a:schemeClr>
                          </a:solidFill>
                        </a:rPr>
                        <a:t> Lust, </a:t>
                      </a:r>
                      <a:r>
                        <a:rPr lang="en-US" sz="2400" dirty="0" err="1">
                          <a:solidFill>
                            <a:schemeClr val="accent5">
                              <a:lumMod val="50000"/>
                            </a:schemeClr>
                          </a:solidFill>
                        </a:rPr>
                        <a:t>später</a:t>
                      </a:r>
                      <a:r>
                        <a:rPr lang="en-US" sz="2400" dirty="0">
                          <a:solidFill>
                            <a:schemeClr val="accent5">
                              <a:lumMod val="50000"/>
                            </a:schemeClr>
                          </a:solidFill>
                        </a:rPr>
                        <a:t> </a:t>
                      </a:r>
                      <a:r>
                        <a:rPr lang="en-US" sz="2400" dirty="0" err="1">
                          <a:solidFill>
                            <a:schemeClr val="accent5">
                              <a:lumMod val="50000"/>
                            </a:schemeClr>
                          </a:solidFill>
                        </a:rPr>
                        <a:t>ein</a:t>
                      </a:r>
                      <a:r>
                        <a:rPr lang="en-US" sz="2400" dirty="0">
                          <a:solidFill>
                            <a:schemeClr val="accent5">
                              <a:lumMod val="50000"/>
                            </a:schemeClr>
                          </a:solidFill>
                        </a:rPr>
                        <a:t> </a:t>
                      </a:r>
                      <a:r>
                        <a:rPr lang="en-US" sz="2400" dirty="0" err="1">
                          <a:solidFill>
                            <a:schemeClr val="accent5">
                              <a:lumMod val="50000"/>
                            </a:schemeClr>
                          </a:solidFill>
                        </a:rPr>
                        <a:t>Bachkonzert</a:t>
                      </a:r>
                      <a:r>
                        <a:rPr lang="en-US" sz="2400" dirty="0">
                          <a:solidFill>
                            <a:schemeClr val="accent5">
                              <a:lumMod val="50000"/>
                            </a:schemeClr>
                          </a:solidFill>
                        </a:rPr>
                        <a:t> </a:t>
                      </a:r>
                      <a:r>
                        <a:rPr lang="en-US" sz="2400" dirty="0" err="1">
                          <a:solidFill>
                            <a:schemeClr val="accent5">
                              <a:lumMod val="50000"/>
                            </a:schemeClr>
                          </a:solidFill>
                        </a:rPr>
                        <a:t>im</a:t>
                      </a:r>
                      <a:r>
                        <a:rPr lang="en-US" sz="2400" dirty="0">
                          <a:solidFill>
                            <a:schemeClr val="accent5">
                              <a:lumMod val="50000"/>
                            </a:schemeClr>
                          </a:solidFill>
                        </a:rPr>
                        <a:t> Radio </a:t>
                      </a:r>
                      <a:r>
                        <a:rPr lang="en-US" sz="2400" dirty="0" err="1">
                          <a:solidFill>
                            <a:schemeClr val="accent5">
                              <a:lumMod val="50000"/>
                            </a:schemeClr>
                          </a:solidFill>
                        </a:rPr>
                        <a:t>anzuhören</a:t>
                      </a:r>
                      <a:r>
                        <a:rPr lang="en-US" sz="2400" dirty="0">
                          <a:solidFill>
                            <a:schemeClr val="accent5">
                              <a:lumMod val="50000"/>
                            </a:schemeClr>
                          </a:solidFill>
                        </a:rPr>
                        <a:t>. </a:t>
                      </a:r>
                      <a:endParaRPr lang="en-GB" sz="2400" b="0" dirty="0">
                        <a:solidFill>
                          <a:schemeClr val="accent5">
                            <a:lumMod val="50000"/>
                          </a:schemeClr>
                        </a:solidFill>
                      </a:endParaRPr>
                    </a:p>
                  </a:txBody>
                  <a:tcPr anchor="ctr"/>
                </a:tc>
                <a:extLst>
                  <a:ext uri="{0D108BD9-81ED-4DB2-BD59-A6C34878D82A}">
                    <a16:rowId xmlns:a16="http://schemas.microsoft.com/office/drawing/2014/main" val="1555574125"/>
                  </a:ext>
                </a:extLst>
              </a:tr>
              <a:tr h="749701">
                <a:tc>
                  <a:txBody>
                    <a:bodyPr/>
                    <a:lstStyle/>
                    <a:p>
                      <a:pPr algn="ctr"/>
                      <a:endParaRPr lang="en-GB" sz="2400" b="0" dirty="0">
                        <a:solidFill>
                          <a:schemeClr val="accent5">
                            <a:lumMod val="50000"/>
                          </a:schemeClr>
                        </a:solidFill>
                      </a:endParaRPr>
                    </a:p>
                  </a:txBody>
                  <a:tcPr anchor="ctr"/>
                </a:tc>
                <a:tc>
                  <a:txBody>
                    <a:bodyPr/>
                    <a:lstStyle/>
                    <a:p>
                      <a:r>
                        <a:rPr lang="en-US" sz="2400" dirty="0">
                          <a:solidFill>
                            <a:schemeClr val="accent5">
                              <a:lumMod val="50000"/>
                            </a:schemeClr>
                          </a:solidFill>
                        </a:rPr>
                        <a:t>Hast du Lust, es </a:t>
                      </a:r>
                      <a:r>
                        <a:rPr lang="en-US" sz="2400" dirty="0" err="1">
                          <a:solidFill>
                            <a:schemeClr val="accent5">
                              <a:lumMod val="50000"/>
                            </a:schemeClr>
                          </a:solidFill>
                        </a:rPr>
                        <a:t>auch</a:t>
                      </a:r>
                      <a:r>
                        <a:rPr lang="en-US" sz="2400" dirty="0">
                          <a:solidFill>
                            <a:schemeClr val="accent5">
                              <a:lumMod val="50000"/>
                            </a:schemeClr>
                          </a:solidFill>
                        </a:rPr>
                        <a:t> </a:t>
                      </a:r>
                      <a:r>
                        <a:rPr lang="en-US" sz="2400" dirty="0" err="1">
                          <a:solidFill>
                            <a:schemeClr val="accent5">
                              <a:lumMod val="50000"/>
                            </a:schemeClr>
                          </a:solidFill>
                        </a:rPr>
                        <a:t>anzuhören</a:t>
                      </a:r>
                      <a:r>
                        <a:rPr lang="en-US" sz="2400" dirty="0">
                          <a:solidFill>
                            <a:schemeClr val="accent5">
                              <a:lumMod val="50000"/>
                            </a:schemeClr>
                          </a:solidFill>
                        </a:rPr>
                        <a:t>?</a:t>
                      </a:r>
                      <a:endParaRPr lang="en-GB" sz="2400" b="0" dirty="0">
                        <a:solidFill>
                          <a:schemeClr val="accent5">
                            <a:lumMod val="50000"/>
                          </a:schemeClr>
                        </a:solidFill>
                      </a:endParaRPr>
                    </a:p>
                  </a:txBody>
                  <a:tcPr anchor="ctr"/>
                </a:tc>
                <a:extLst>
                  <a:ext uri="{0D108BD9-81ED-4DB2-BD59-A6C34878D82A}">
                    <a16:rowId xmlns:a16="http://schemas.microsoft.com/office/drawing/2014/main" val="2152013820"/>
                  </a:ext>
                </a:extLst>
              </a:tr>
            </a:tbl>
          </a:graphicData>
        </a:graphic>
      </p:graphicFrame>
      <p:sp>
        <p:nvSpPr>
          <p:cNvPr id="13" name="Rectangle: Rounded Corners 12">
            <a:extLst>
              <a:ext uri="{FF2B5EF4-FFF2-40B4-BE49-F238E27FC236}">
                <a16:creationId xmlns:a16="http://schemas.microsoft.com/office/drawing/2014/main" id="{2D2B6C68-6E19-4044-8322-A1C1CFDD16C7}"/>
              </a:ext>
            </a:extLst>
          </p:cNvPr>
          <p:cNvSpPr/>
          <p:nvPr/>
        </p:nvSpPr>
        <p:spPr>
          <a:xfrm>
            <a:off x="3903142" y="2478319"/>
            <a:ext cx="1393373" cy="41076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________ </a:t>
            </a:r>
          </a:p>
        </p:txBody>
      </p:sp>
      <p:sp>
        <p:nvSpPr>
          <p:cNvPr id="14" name="Rectangle: Rounded Corners 13">
            <a:extLst>
              <a:ext uri="{FF2B5EF4-FFF2-40B4-BE49-F238E27FC236}">
                <a16:creationId xmlns:a16="http://schemas.microsoft.com/office/drawing/2014/main" id="{5C1EB901-5C7B-4FB2-8CEA-4249E0F76E6E}"/>
              </a:ext>
            </a:extLst>
          </p:cNvPr>
          <p:cNvSpPr/>
          <p:nvPr/>
        </p:nvSpPr>
        <p:spPr>
          <a:xfrm>
            <a:off x="9692640" y="3610382"/>
            <a:ext cx="1280159" cy="41076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________</a:t>
            </a:r>
          </a:p>
        </p:txBody>
      </p:sp>
      <p:sp>
        <p:nvSpPr>
          <p:cNvPr id="17" name="Rectangle: Rounded Corners 16">
            <a:extLst>
              <a:ext uri="{FF2B5EF4-FFF2-40B4-BE49-F238E27FC236}">
                <a16:creationId xmlns:a16="http://schemas.microsoft.com/office/drawing/2014/main" id="{7785C11D-998A-445C-A9FC-78303E765334}"/>
              </a:ext>
            </a:extLst>
          </p:cNvPr>
          <p:cNvSpPr/>
          <p:nvPr/>
        </p:nvSpPr>
        <p:spPr>
          <a:xfrm>
            <a:off x="1552228" y="4720778"/>
            <a:ext cx="1539315" cy="41076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________ </a:t>
            </a:r>
          </a:p>
        </p:txBody>
      </p:sp>
      <p:sp>
        <p:nvSpPr>
          <p:cNvPr id="18" name="Rectangle: Rounded Corners 17">
            <a:extLst>
              <a:ext uri="{FF2B5EF4-FFF2-40B4-BE49-F238E27FC236}">
                <a16:creationId xmlns:a16="http://schemas.microsoft.com/office/drawing/2014/main" id="{38368CB7-4ABF-46C3-8CDD-8FF2A170B3AC}"/>
              </a:ext>
            </a:extLst>
          </p:cNvPr>
          <p:cNvSpPr/>
          <p:nvPr/>
        </p:nvSpPr>
        <p:spPr>
          <a:xfrm>
            <a:off x="1052167" y="5514221"/>
            <a:ext cx="1820182" cy="41076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________</a:t>
            </a:r>
          </a:p>
        </p:txBody>
      </p:sp>
      <p:sp>
        <p:nvSpPr>
          <p:cNvPr id="19" name="Action Button: Custom 16">
            <a:hlinkClick r:id="" action="ppaction://noaction" highlightClick="1">
              <a:snd r:embed="rId7" name="33. 5. Ach.wav"/>
            </a:hlinkClick>
            <a:extLst>
              <a:ext uri="{FF2B5EF4-FFF2-40B4-BE49-F238E27FC236}">
                <a16:creationId xmlns:a16="http://schemas.microsoft.com/office/drawing/2014/main" id="{7F78D664-8872-49A0-A452-6365CA3FA62E}"/>
              </a:ext>
            </a:extLst>
          </p:cNvPr>
          <p:cNvSpPr/>
          <p:nvPr/>
        </p:nvSpPr>
        <p:spPr>
          <a:xfrm>
            <a:off x="395317" y="261851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0" name="Action Button: Custom 16">
            <a:hlinkClick r:id="" action="ppaction://noaction" highlightClick="1">
              <a:snd r:embed="rId8" name="33. 6. Dann.wav"/>
            </a:hlinkClick>
            <a:extLst>
              <a:ext uri="{FF2B5EF4-FFF2-40B4-BE49-F238E27FC236}">
                <a16:creationId xmlns:a16="http://schemas.microsoft.com/office/drawing/2014/main" id="{6F092147-F354-45F8-89F9-DD81865DC733}"/>
              </a:ext>
            </a:extLst>
          </p:cNvPr>
          <p:cNvSpPr/>
          <p:nvPr/>
        </p:nvSpPr>
        <p:spPr>
          <a:xfrm>
            <a:off x="395317" y="377313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1" name="Action Button: Custom 16">
            <a:hlinkClick r:id="" action="ppaction://noaction" highlightClick="1">
              <a:snd r:embed="rId9" name="33. 7. ich.wav"/>
            </a:hlinkClick>
            <a:extLst>
              <a:ext uri="{FF2B5EF4-FFF2-40B4-BE49-F238E27FC236}">
                <a16:creationId xmlns:a16="http://schemas.microsoft.com/office/drawing/2014/main" id="{3011E71F-4D86-4F95-8C47-F33B2D17BDF6}"/>
              </a:ext>
            </a:extLst>
          </p:cNvPr>
          <p:cNvSpPr/>
          <p:nvPr/>
        </p:nvSpPr>
        <p:spPr>
          <a:xfrm>
            <a:off x="395317" y="475099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2" name="Action Button: Custom 16">
            <a:hlinkClick r:id="" action="ppaction://noaction" highlightClick="1">
              <a:snd r:embed="rId10" name="33. 8. es auch.wav"/>
            </a:hlinkClick>
            <a:extLst>
              <a:ext uri="{FF2B5EF4-FFF2-40B4-BE49-F238E27FC236}">
                <a16:creationId xmlns:a16="http://schemas.microsoft.com/office/drawing/2014/main" id="{AF7E7494-466C-4A1E-9446-D2FF19A82E59}"/>
              </a:ext>
            </a:extLst>
          </p:cNvPr>
          <p:cNvSpPr/>
          <p:nvPr/>
        </p:nvSpPr>
        <p:spPr>
          <a:xfrm>
            <a:off x="388347" y="551422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16" name="TextBox 15">
            <a:extLst>
              <a:ext uri="{FF2B5EF4-FFF2-40B4-BE49-F238E27FC236}">
                <a16:creationId xmlns:a16="http://schemas.microsoft.com/office/drawing/2014/main" id="{3BF6B701-6A78-485C-BCB2-F08528D8B974}"/>
              </a:ext>
            </a:extLst>
          </p:cNvPr>
          <p:cNvSpPr txBox="1"/>
          <p:nvPr/>
        </p:nvSpPr>
        <p:spPr>
          <a:xfrm>
            <a:off x="6705652" y="913080"/>
            <a:ext cx="5486348" cy="1200329"/>
          </a:xfrm>
          <a:prstGeom prst="rect">
            <a:avLst/>
          </a:prstGeom>
          <a:noFill/>
        </p:spPr>
        <p:txBody>
          <a:bodyPr wrap="square" rtlCol="0">
            <a:spAutoFit/>
          </a:bodyPr>
          <a:lstStyle/>
          <a:p>
            <a:r>
              <a:rPr lang="en-US" sz="2400" dirty="0" err="1">
                <a:solidFill>
                  <a:schemeClr val="accent5">
                    <a:lumMod val="50000"/>
                  </a:schemeClr>
                </a:solidFill>
              </a:rPr>
              <a:t>Hör</a:t>
            </a:r>
            <a:r>
              <a:rPr lang="en-US" sz="2400" dirty="0">
                <a:solidFill>
                  <a:schemeClr val="accent5">
                    <a:lumMod val="50000"/>
                  </a:schemeClr>
                </a:solidFill>
              </a:rPr>
              <a:t> </a:t>
            </a:r>
            <a:r>
              <a:rPr lang="en-US" sz="2400" dirty="0" err="1">
                <a:solidFill>
                  <a:schemeClr val="accent5">
                    <a:lumMod val="50000"/>
                  </a:schemeClr>
                </a:solidFill>
              </a:rPr>
              <a:t>nochmal</a:t>
            </a:r>
            <a:r>
              <a:rPr lang="en-US" sz="2400" dirty="0">
                <a:solidFill>
                  <a:schemeClr val="accent5">
                    <a:lumMod val="50000"/>
                  </a:schemeClr>
                </a:solidFill>
              </a:rPr>
              <a:t> </a:t>
            </a:r>
            <a:r>
              <a:rPr lang="en-US" sz="2400" dirty="0" err="1">
                <a:solidFill>
                  <a:schemeClr val="accent5">
                    <a:lumMod val="50000"/>
                  </a:schemeClr>
                </a:solidFill>
              </a:rPr>
              <a:t>zu</a:t>
            </a:r>
            <a:r>
              <a:rPr lang="en-US" sz="2400" dirty="0">
                <a:solidFill>
                  <a:schemeClr val="accent5">
                    <a:lumMod val="50000"/>
                  </a:schemeClr>
                </a:solidFill>
              </a:rPr>
              <a:t>. </a:t>
            </a:r>
            <a:br>
              <a:rPr lang="en-US" sz="2400" dirty="0">
                <a:solidFill>
                  <a:schemeClr val="accent5">
                    <a:lumMod val="50000"/>
                  </a:schemeClr>
                </a:solidFill>
              </a:rPr>
            </a:br>
            <a:r>
              <a:rPr lang="en-US" sz="2400" dirty="0" err="1">
                <a:solidFill>
                  <a:schemeClr val="accent5">
                    <a:lumMod val="50000"/>
                  </a:schemeClr>
                </a:solidFill>
              </a:rPr>
              <a:t>Ist</a:t>
            </a:r>
            <a:r>
              <a:rPr lang="en-US" sz="2400" dirty="0">
                <a:solidFill>
                  <a:schemeClr val="accent5">
                    <a:lumMod val="50000"/>
                  </a:schemeClr>
                </a:solidFill>
              </a:rPr>
              <a:t> das ‘</a:t>
            </a:r>
            <a:r>
              <a:rPr lang="en-US" sz="2400" dirty="0" err="1">
                <a:solidFill>
                  <a:schemeClr val="accent5">
                    <a:lumMod val="50000"/>
                  </a:schemeClr>
                </a:solidFill>
              </a:rPr>
              <a:t>wollen</a:t>
            </a:r>
            <a:r>
              <a:rPr lang="en-US" sz="2400" dirty="0">
                <a:solidFill>
                  <a:schemeClr val="accent5">
                    <a:lumMod val="50000"/>
                  </a:schemeClr>
                </a:solidFill>
              </a:rPr>
              <a:t>’ </a:t>
            </a:r>
            <a:r>
              <a:rPr lang="en-US" sz="2400" dirty="0" err="1">
                <a:solidFill>
                  <a:schemeClr val="accent5">
                    <a:lumMod val="50000"/>
                  </a:schemeClr>
                </a:solidFill>
              </a:rPr>
              <a:t>oder</a:t>
            </a:r>
            <a:r>
              <a:rPr lang="en-US" sz="2400" dirty="0">
                <a:solidFill>
                  <a:schemeClr val="accent5">
                    <a:lumMod val="50000"/>
                  </a:schemeClr>
                </a:solidFill>
              </a:rPr>
              <a:t> ‘Lust </a:t>
            </a:r>
            <a:r>
              <a:rPr lang="en-US" sz="2400" dirty="0" err="1">
                <a:solidFill>
                  <a:schemeClr val="accent5">
                    <a:lumMod val="50000"/>
                  </a:schemeClr>
                </a:solidFill>
              </a:rPr>
              <a:t>haben</a:t>
            </a:r>
            <a:r>
              <a:rPr lang="en-US" sz="2400" dirty="0">
                <a:solidFill>
                  <a:schemeClr val="accent5">
                    <a:lumMod val="50000"/>
                  </a:schemeClr>
                </a:solidFill>
              </a:rPr>
              <a:t>’?</a:t>
            </a:r>
            <a:br>
              <a:rPr lang="en-US" sz="2400" dirty="0">
                <a:solidFill>
                  <a:schemeClr val="accent5">
                    <a:lumMod val="50000"/>
                  </a:schemeClr>
                </a:solidFill>
              </a:rPr>
            </a:br>
            <a:r>
              <a:rPr lang="en-US" sz="2400" dirty="0" err="1">
                <a:solidFill>
                  <a:schemeClr val="accent5">
                    <a:lumMod val="50000"/>
                  </a:schemeClr>
                </a:solidFill>
              </a:rPr>
              <a:t>Schreib</a:t>
            </a:r>
            <a:r>
              <a:rPr lang="en-US" sz="2400" dirty="0">
                <a:solidFill>
                  <a:schemeClr val="accent5">
                    <a:lumMod val="50000"/>
                  </a:schemeClr>
                </a:solidFill>
              </a:rPr>
              <a:t> die Verbform auf.</a:t>
            </a:r>
          </a:p>
        </p:txBody>
      </p:sp>
    </p:spTree>
    <p:extLst>
      <p:ext uri="{BB962C8B-B14F-4D97-AF65-F5344CB8AC3E}">
        <p14:creationId xmlns:p14="http://schemas.microsoft.com/office/powerpoint/2010/main" val="1390052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7" grpId="0" animBg="1"/>
      <p:bldP spid="1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13" y="100235"/>
            <a:ext cx="7736036" cy="869950"/>
          </a:xfrm>
          <a:prstGeom prst="rect">
            <a:avLst/>
          </a:prstGeom>
        </p:spPr>
      </p:pic>
      <p:sp>
        <p:nvSpPr>
          <p:cNvPr id="4" name="Title 3"/>
          <p:cNvSpPr>
            <a:spLocks noGrp="1"/>
          </p:cNvSpPr>
          <p:nvPr>
            <p:ph type="title"/>
          </p:nvPr>
        </p:nvSpPr>
        <p:spPr>
          <a:xfrm>
            <a:off x="0" y="100235"/>
            <a:ext cx="7110983" cy="707849"/>
          </a:xfrm>
        </p:spPr>
        <p:txBody>
          <a:bodyPr>
            <a:normAutofit/>
          </a:bodyPr>
          <a:lstStyle/>
          <a:p>
            <a:r>
              <a:rPr lang="en-GB" sz="3200" b="1" dirty="0">
                <a:solidFill>
                  <a:schemeClr val="bg1"/>
                </a:solidFill>
              </a:rPr>
              <a:t>Wie </a:t>
            </a:r>
            <a:r>
              <a:rPr lang="en-GB" sz="3200" b="1" dirty="0" err="1">
                <a:solidFill>
                  <a:schemeClr val="bg1"/>
                </a:solidFill>
              </a:rPr>
              <a:t>sagt</a:t>
            </a:r>
            <a:r>
              <a:rPr lang="en-GB" sz="3200" b="1" dirty="0">
                <a:solidFill>
                  <a:schemeClr val="bg1"/>
                </a:solidFill>
              </a:rPr>
              <a:t> man ‘to’ auf Deutsch?</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63726" y="100235"/>
            <a:ext cx="1500186" cy="377843"/>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Grammatik</a:t>
            </a:r>
          </a:p>
        </p:txBody>
      </p:sp>
      <p:sp>
        <p:nvSpPr>
          <p:cNvPr id="11" name="TextBox 10"/>
          <p:cNvSpPr txBox="1"/>
          <p:nvPr/>
        </p:nvSpPr>
        <p:spPr>
          <a:xfrm>
            <a:off x="4107597" y="3002053"/>
            <a:ext cx="392229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gehe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zum</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Park.</a:t>
            </a:r>
          </a:p>
        </p:txBody>
      </p:sp>
      <p:sp>
        <p:nvSpPr>
          <p:cNvPr id="12" name="TextBox 11"/>
          <p:cNvSpPr txBox="1"/>
          <p:nvPr/>
        </p:nvSpPr>
        <p:spPr>
          <a:xfrm>
            <a:off x="4107597" y="2414774"/>
            <a:ext cx="43597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Ich</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fahre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nach</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Österreich</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6" name="TextBox 25"/>
          <p:cNvSpPr txBox="1"/>
          <p:nvPr/>
        </p:nvSpPr>
        <p:spPr>
          <a:xfrm>
            <a:off x="357019" y="5275988"/>
            <a:ext cx="392229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I’m going </a:t>
            </a:r>
            <a:r>
              <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Africa.</a:t>
            </a:r>
          </a:p>
        </p:txBody>
      </p:sp>
      <p:sp>
        <p:nvSpPr>
          <p:cNvPr id="27" name="TextBox 26"/>
          <p:cNvSpPr txBox="1"/>
          <p:nvPr/>
        </p:nvSpPr>
        <p:spPr>
          <a:xfrm>
            <a:off x="324129" y="2428273"/>
            <a:ext cx="392229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I’m going </a:t>
            </a:r>
            <a:r>
              <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Austria.</a:t>
            </a:r>
          </a:p>
        </p:txBody>
      </p:sp>
      <p:sp>
        <p:nvSpPr>
          <p:cNvPr id="34" name="TextBox 33"/>
          <p:cNvSpPr txBox="1"/>
          <p:nvPr/>
        </p:nvSpPr>
        <p:spPr>
          <a:xfrm>
            <a:off x="4107597" y="3594224"/>
            <a:ext cx="36976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Ich</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gehe</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nach</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Hause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5" name="TextBox 34"/>
          <p:cNvSpPr txBox="1"/>
          <p:nvPr/>
        </p:nvSpPr>
        <p:spPr>
          <a:xfrm>
            <a:off x="327210" y="3544348"/>
            <a:ext cx="33191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I’m going </a:t>
            </a:r>
            <a:r>
              <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home.</a:t>
            </a:r>
          </a:p>
        </p:txBody>
      </p:sp>
      <p:sp>
        <p:nvSpPr>
          <p:cNvPr id="38" name="TextBox 37"/>
          <p:cNvSpPr txBox="1"/>
          <p:nvPr/>
        </p:nvSpPr>
        <p:spPr>
          <a:xfrm>
            <a:off x="152582" y="1019969"/>
            <a:ext cx="11587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You have met several prepositions that can mean ‘to’:</a:t>
            </a:r>
            <a:endParaRPr kumimoji="0" lang="en-GB" sz="24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9" name="Picture 38"/>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10434814" y="5166578"/>
            <a:ext cx="1629098" cy="1072756"/>
          </a:xfrm>
          <a:prstGeom prst="rect">
            <a:avLst/>
          </a:prstGeom>
        </p:spPr>
      </p:pic>
      <p:sp>
        <p:nvSpPr>
          <p:cNvPr id="13" name="Rounded Rectangular Callout 12"/>
          <p:cNvSpPr/>
          <p:nvPr/>
        </p:nvSpPr>
        <p:spPr>
          <a:xfrm>
            <a:off x="9242326" y="4271284"/>
            <a:ext cx="2642799" cy="869950"/>
          </a:xfrm>
          <a:prstGeom prst="wedgeRoundRectCallout">
            <a:avLst/>
          </a:prstGeom>
          <a:solidFill>
            <a:schemeClr val="accent5">
              <a:lumMod val="50000"/>
            </a:schemeClr>
          </a:solidFill>
          <a:ln w="38100">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I am at home – </a:t>
            </a:r>
            <a:b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Ich bin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zu</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Hause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28" name="TextBox 27">
            <a:extLst>
              <a:ext uri="{FF2B5EF4-FFF2-40B4-BE49-F238E27FC236}">
                <a16:creationId xmlns:a16="http://schemas.microsoft.com/office/drawing/2014/main" id="{EDD57B40-1AE0-4DDF-B13D-BAA3F941AFB0}"/>
              </a:ext>
            </a:extLst>
          </p:cNvPr>
          <p:cNvSpPr txBox="1"/>
          <p:nvPr/>
        </p:nvSpPr>
        <p:spPr>
          <a:xfrm>
            <a:off x="3352569" y="1504527"/>
            <a:ext cx="9736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nach</a:t>
            </a:r>
            <a:endParaRPr kumimoji="0" lang="en-GB" sz="2400" b="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Rectangle: Rounded Corners 1">
            <a:extLst>
              <a:ext uri="{FF2B5EF4-FFF2-40B4-BE49-F238E27FC236}">
                <a16:creationId xmlns:a16="http://schemas.microsoft.com/office/drawing/2014/main" id="{3E14BFFB-D5D0-471D-BA70-BE872731975D}"/>
              </a:ext>
            </a:extLst>
          </p:cNvPr>
          <p:cNvSpPr/>
          <p:nvPr/>
        </p:nvSpPr>
        <p:spPr>
          <a:xfrm>
            <a:off x="3628572" y="1540029"/>
            <a:ext cx="566057" cy="39230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___</a:t>
            </a:r>
          </a:p>
        </p:txBody>
      </p:sp>
      <p:sp>
        <p:nvSpPr>
          <p:cNvPr id="29" name="TextBox 28">
            <a:extLst>
              <a:ext uri="{FF2B5EF4-FFF2-40B4-BE49-F238E27FC236}">
                <a16:creationId xmlns:a16="http://schemas.microsoft.com/office/drawing/2014/main" id="{56E518FA-B568-4B61-AC51-FFFB747CE874}"/>
              </a:ext>
            </a:extLst>
          </p:cNvPr>
          <p:cNvSpPr txBox="1"/>
          <p:nvPr/>
        </p:nvSpPr>
        <p:spPr>
          <a:xfrm>
            <a:off x="4567819" y="1499408"/>
            <a:ext cx="9736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4472C4">
                    <a:lumMod val="50000"/>
                  </a:srgbClr>
                </a:solidFill>
                <a:latin typeface="Century Gothic" panose="020B0502020202020204" pitchFamily="34" charset="0"/>
              </a:rPr>
              <a:t>zu</a:t>
            </a:r>
            <a:endParaRPr kumimoji="0" lang="en-GB" sz="2400" b="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C4DBC76C-B94A-44E7-B226-E15F4AEB3CB4}"/>
              </a:ext>
            </a:extLst>
          </p:cNvPr>
          <p:cNvSpPr txBox="1"/>
          <p:nvPr/>
        </p:nvSpPr>
        <p:spPr>
          <a:xfrm>
            <a:off x="5541556" y="1494187"/>
            <a:ext cx="9736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4472C4">
                    <a:lumMod val="50000"/>
                  </a:srgbClr>
                </a:solidFill>
                <a:latin typeface="Century Gothic" panose="020B0502020202020204" pitchFamily="34" charset="0"/>
              </a:rPr>
              <a:t>in</a:t>
            </a:r>
            <a:endParaRPr kumimoji="0" lang="en-GB" sz="2400" b="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0848CB5E-7082-44DC-B03B-B0B615829337}"/>
              </a:ext>
            </a:extLst>
          </p:cNvPr>
          <p:cNvSpPr txBox="1"/>
          <p:nvPr/>
        </p:nvSpPr>
        <p:spPr>
          <a:xfrm>
            <a:off x="6491031" y="1497289"/>
            <a:ext cx="9736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4472C4">
                    <a:lumMod val="50000"/>
                  </a:srgbClr>
                </a:solidFill>
                <a:latin typeface="Century Gothic" panose="020B0502020202020204" pitchFamily="34" charset="0"/>
              </a:rPr>
              <a:t>auf</a:t>
            </a:r>
            <a:endParaRPr kumimoji="0" lang="en-GB" sz="2400" b="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6" name="Rectangle: Rounded Corners 35">
            <a:extLst>
              <a:ext uri="{FF2B5EF4-FFF2-40B4-BE49-F238E27FC236}">
                <a16:creationId xmlns:a16="http://schemas.microsoft.com/office/drawing/2014/main" id="{87CB8651-9B4E-4514-A887-EF4A755B0BE9}"/>
              </a:ext>
            </a:extLst>
          </p:cNvPr>
          <p:cNvSpPr/>
          <p:nvPr/>
        </p:nvSpPr>
        <p:spPr>
          <a:xfrm>
            <a:off x="4810367" y="1540224"/>
            <a:ext cx="566057" cy="39230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___</a:t>
            </a:r>
          </a:p>
        </p:txBody>
      </p:sp>
      <p:sp>
        <p:nvSpPr>
          <p:cNvPr id="44" name="Rectangle: Rounded Corners 43">
            <a:extLst>
              <a:ext uri="{FF2B5EF4-FFF2-40B4-BE49-F238E27FC236}">
                <a16:creationId xmlns:a16="http://schemas.microsoft.com/office/drawing/2014/main" id="{5D497BA1-9037-4B28-B91E-B93572C7E9BD}"/>
              </a:ext>
            </a:extLst>
          </p:cNvPr>
          <p:cNvSpPr/>
          <p:nvPr/>
        </p:nvSpPr>
        <p:spPr>
          <a:xfrm>
            <a:off x="5697539" y="1551495"/>
            <a:ext cx="566057" cy="39230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___</a:t>
            </a:r>
          </a:p>
        </p:txBody>
      </p:sp>
      <p:sp>
        <p:nvSpPr>
          <p:cNvPr id="45" name="Rectangle: Rounded Corners 44">
            <a:extLst>
              <a:ext uri="{FF2B5EF4-FFF2-40B4-BE49-F238E27FC236}">
                <a16:creationId xmlns:a16="http://schemas.microsoft.com/office/drawing/2014/main" id="{34D28E77-C535-40B6-A243-6A2E1049DE5B}"/>
              </a:ext>
            </a:extLst>
          </p:cNvPr>
          <p:cNvSpPr/>
          <p:nvPr/>
        </p:nvSpPr>
        <p:spPr>
          <a:xfrm>
            <a:off x="6794637" y="1551722"/>
            <a:ext cx="566057" cy="39230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___</a:t>
            </a:r>
          </a:p>
        </p:txBody>
      </p:sp>
      <p:sp>
        <p:nvSpPr>
          <p:cNvPr id="46" name="TextBox 45">
            <a:extLst>
              <a:ext uri="{FF2B5EF4-FFF2-40B4-BE49-F238E27FC236}">
                <a16:creationId xmlns:a16="http://schemas.microsoft.com/office/drawing/2014/main" id="{B2131C49-3190-4268-B63E-C3AD174776F7}"/>
              </a:ext>
            </a:extLst>
          </p:cNvPr>
          <p:cNvSpPr txBox="1"/>
          <p:nvPr/>
        </p:nvSpPr>
        <p:spPr>
          <a:xfrm>
            <a:off x="198098" y="1829173"/>
            <a:ext cx="11587877" cy="461665"/>
          </a:xfrm>
          <a:prstGeom prst="rect">
            <a:avLst/>
          </a:prstGeom>
          <a:noFill/>
        </p:spPr>
        <p:txBody>
          <a:bodyPr wrap="square" rtlCol="0">
            <a:spAutoFit/>
          </a:bodyPr>
          <a:lstStyle/>
          <a:p>
            <a:pPr lvl="0"/>
            <a:r>
              <a:rPr lang="en-GB" sz="2400" dirty="0" err="1">
                <a:solidFill>
                  <a:srgbClr val="4472C4">
                    <a:lumMod val="50000"/>
                  </a:srgbClr>
                </a:solidFill>
                <a:latin typeface="Century Gothic" panose="020B0502020202020204" pitchFamily="34" charset="0"/>
              </a:rPr>
              <a:t>Schreib</a:t>
            </a:r>
            <a:r>
              <a:rPr lang="en-GB" sz="2400" dirty="0">
                <a:solidFill>
                  <a:srgbClr val="4472C4">
                    <a:lumMod val="50000"/>
                  </a:srgbClr>
                </a:solidFill>
                <a:latin typeface="Century Gothic" panose="020B0502020202020204" pitchFamily="34" charset="0"/>
              </a:rPr>
              <a:t> 1</a:t>
            </a:r>
            <a:r>
              <a:rPr lang="en-GB" sz="2400" dirty="0">
                <a:solidFill>
                  <a:schemeClr val="accent5">
                    <a:lumMod val="50000"/>
                  </a:schemeClr>
                </a:solidFill>
              </a:rPr>
              <a:t>–</a:t>
            </a:r>
            <a:r>
              <a:rPr lang="en-GB" sz="2400" dirty="0">
                <a:solidFill>
                  <a:srgbClr val="4472C4">
                    <a:lumMod val="50000"/>
                  </a:srgbClr>
                </a:solidFill>
                <a:latin typeface="Century Gothic" panose="020B0502020202020204" pitchFamily="34" charset="0"/>
              </a:rPr>
              <a:t>7 und die </a:t>
            </a:r>
            <a:r>
              <a:rPr lang="en-GB" sz="2400" dirty="0" err="1">
                <a:solidFill>
                  <a:srgbClr val="4472C4">
                    <a:lumMod val="50000"/>
                  </a:srgbClr>
                </a:solidFill>
                <a:latin typeface="Century Gothic" panose="020B0502020202020204" pitchFamily="34" charset="0"/>
              </a:rPr>
              <a:t>richtige</a:t>
            </a:r>
            <a:r>
              <a:rPr lang="en-GB" sz="2400" dirty="0">
                <a:solidFill>
                  <a:srgbClr val="4472C4">
                    <a:lumMod val="50000"/>
                  </a:srgbClr>
                </a:solidFill>
                <a:latin typeface="Century Gothic" panose="020B0502020202020204" pitchFamily="34" charset="0"/>
              </a:rPr>
              <a:t> </a:t>
            </a:r>
            <a:r>
              <a:rPr lang="en-GB" sz="2400" dirty="0" err="1">
                <a:solidFill>
                  <a:srgbClr val="4472C4">
                    <a:lumMod val="50000"/>
                  </a:srgbClr>
                </a:solidFill>
                <a:latin typeface="Century Gothic" panose="020B0502020202020204" pitchFamily="34" charset="0"/>
              </a:rPr>
              <a:t>Präposition</a:t>
            </a:r>
            <a:r>
              <a:rPr lang="en-GB" sz="2400" dirty="0">
                <a:solidFill>
                  <a:srgbClr val="4472C4">
                    <a:lumMod val="50000"/>
                  </a:srgbClr>
                </a:solidFill>
                <a:latin typeface="Century Gothic" panose="020B0502020202020204" pitchFamily="34" charset="0"/>
              </a:rPr>
              <a:t>:</a:t>
            </a:r>
            <a:endParaRPr kumimoji="0" lang="en-GB" sz="24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7" name="Rectangle: Rounded Corners 46">
            <a:extLst>
              <a:ext uri="{FF2B5EF4-FFF2-40B4-BE49-F238E27FC236}">
                <a16:creationId xmlns:a16="http://schemas.microsoft.com/office/drawing/2014/main" id="{4E290CEC-710B-42DB-9372-2298B0179918}"/>
              </a:ext>
            </a:extLst>
          </p:cNvPr>
          <p:cNvSpPr/>
          <p:nvPr/>
        </p:nvSpPr>
        <p:spPr>
          <a:xfrm>
            <a:off x="5586824" y="2438658"/>
            <a:ext cx="750868" cy="39230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___</a:t>
            </a:r>
          </a:p>
        </p:txBody>
      </p:sp>
      <p:sp>
        <p:nvSpPr>
          <p:cNvPr id="48" name="TextBox 47">
            <a:extLst>
              <a:ext uri="{FF2B5EF4-FFF2-40B4-BE49-F238E27FC236}">
                <a16:creationId xmlns:a16="http://schemas.microsoft.com/office/drawing/2014/main" id="{FE047BA5-6B08-4CA3-83B2-EB7B77F22C81}"/>
              </a:ext>
            </a:extLst>
          </p:cNvPr>
          <p:cNvSpPr txBox="1"/>
          <p:nvPr/>
        </p:nvSpPr>
        <p:spPr>
          <a:xfrm>
            <a:off x="319151" y="2969077"/>
            <a:ext cx="392229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I’m going </a:t>
            </a:r>
            <a:r>
              <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park.</a:t>
            </a:r>
          </a:p>
        </p:txBody>
      </p:sp>
      <p:sp>
        <p:nvSpPr>
          <p:cNvPr id="49" name="TextBox 48">
            <a:extLst>
              <a:ext uri="{FF2B5EF4-FFF2-40B4-BE49-F238E27FC236}">
                <a16:creationId xmlns:a16="http://schemas.microsoft.com/office/drawing/2014/main" id="{C322977E-F312-4B95-9AA4-F62E9E2FF3B6}"/>
              </a:ext>
            </a:extLst>
          </p:cNvPr>
          <p:cNvSpPr txBox="1"/>
          <p:nvPr/>
        </p:nvSpPr>
        <p:spPr>
          <a:xfrm>
            <a:off x="7047554" y="2992716"/>
            <a:ext cx="392229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Ich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gehe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den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Park.</a:t>
            </a:r>
          </a:p>
        </p:txBody>
      </p:sp>
      <p:sp>
        <p:nvSpPr>
          <p:cNvPr id="50" name="Rectangle: Rounded Corners 49">
            <a:extLst>
              <a:ext uri="{FF2B5EF4-FFF2-40B4-BE49-F238E27FC236}">
                <a16:creationId xmlns:a16="http://schemas.microsoft.com/office/drawing/2014/main" id="{DDBC67F9-1385-469F-A403-6F91CEEA0702}"/>
              </a:ext>
            </a:extLst>
          </p:cNvPr>
          <p:cNvSpPr/>
          <p:nvPr/>
        </p:nvSpPr>
        <p:spPr>
          <a:xfrm>
            <a:off x="5552057" y="3036733"/>
            <a:ext cx="715056" cy="39230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___</a:t>
            </a:r>
          </a:p>
        </p:txBody>
      </p:sp>
      <p:sp>
        <p:nvSpPr>
          <p:cNvPr id="51" name="Rectangle: Rounded Corners 50">
            <a:extLst>
              <a:ext uri="{FF2B5EF4-FFF2-40B4-BE49-F238E27FC236}">
                <a16:creationId xmlns:a16="http://schemas.microsoft.com/office/drawing/2014/main" id="{D9C09242-3192-46F7-9ED9-DEC72B24FDF0}"/>
              </a:ext>
            </a:extLst>
          </p:cNvPr>
          <p:cNvSpPr/>
          <p:nvPr/>
        </p:nvSpPr>
        <p:spPr>
          <a:xfrm>
            <a:off x="9008701" y="3036733"/>
            <a:ext cx="1060682" cy="39230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___</a:t>
            </a:r>
          </a:p>
        </p:txBody>
      </p:sp>
      <p:sp>
        <p:nvSpPr>
          <p:cNvPr id="52" name="Rectangle: Rounded Corners 51">
            <a:extLst>
              <a:ext uri="{FF2B5EF4-FFF2-40B4-BE49-F238E27FC236}">
                <a16:creationId xmlns:a16="http://schemas.microsoft.com/office/drawing/2014/main" id="{45040B6F-8623-4130-9080-F3A2A7827949}"/>
              </a:ext>
            </a:extLst>
          </p:cNvPr>
          <p:cNvSpPr/>
          <p:nvPr/>
        </p:nvSpPr>
        <p:spPr>
          <a:xfrm>
            <a:off x="5589911" y="3612421"/>
            <a:ext cx="871892" cy="39230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___</a:t>
            </a:r>
          </a:p>
        </p:txBody>
      </p:sp>
      <p:sp>
        <p:nvSpPr>
          <p:cNvPr id="53" name="TextBox 52">
            <a:extLst>
              <a:ext uri="{FF2B5EF4-FFF2-40B4-BE49-F238E27FC236}">
                <a16:creationId xmlns:a16="http://schemas.microsoft.com/office/drawing/2014/main" id="{8F65F966-2416-4EB3-87B4-FCBFE296078D}"/>
              </a:ext>
            </a:extLst>
          </p:cNvPr>
          <p:cNvSpPr txBox="1"/>
          <p:nvPr/>
        </p:nvSpPr>
        <p:spPr>
          <a:xfrm>
            <a:off x="343830" y="4130335"/>
            <a:ext cx="39823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I’m going</a:t>
            </a:r>
            <a:r>
              <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 </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Switzerland.</a:t>
            </a:r>
          </a:p>
        </p:txBody>
      </p:sp>
      <p:sp>
        <p:nvSpPr>
          <p:cNvPr id="54" name="TextBox 53">
            <a:extLst>
              <a:ext uri="{FF2B5EF4-FFF2-40B4-BE49-F238E27FC236}">
                <a16:creationId xmlns:a16="http://schemas.microsoft.com/office/drawing/2014/main" id="{1E9FEE30-88D9-449D-8EEB-1AD73DFA7410}"/>
              </a:ext>
            </a:extLst>
          </p:cNvPr>
          <p:cNvSpPr txBox="1"/>
          <p:nvPr/>
        </p:nvSpPr>
        <p:spPr>
          <a:xfrm>
            <a:off x="4107597" y="4135381"/>
            <a:ext cx="43597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fahre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die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Schweiz.</a:t>
            </a:r>
          </a:p>
        </p:txBody>
      </p:sp>
      <p:sp>
        <p:nvSpPr>
          <p:cNvPr id="55" name="Rectangle: Rounded Corners 54">
            <a:extLst>
              <a:ext uri="{FF2B5EF4-FFF2-40B4-BE49-F238E27FC236}">
                <a16:creationId xmlns:a16="http://schemas.microsoft.com/office/drawing/2014/main" id="{BDC40385-9199-4353-B50E-A311E3ED03B7}"/>
              </a:ext>
            </a:extLst>
          </p:cNvPr>
          <p:cNvSpPr/>
          <p:nvPr/>
        </p:nvSpPr>
        <p:spPr>
          <a:xfrm>
            <a:off x="5515210" y="4192231"/>
            <a:ext cx="970657" cy="39230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___</a:t>
            </a:r>
          </a:p>
        </p:txBody>
      </p:sp>
      <p:sp>
        <p:nvSpPr>
          <p:cNvPr id="56" name="TextBox 55">
            <a:extLst>
              <a:ext uri="{FF2B5EF4-FFF2-40B4-BE49-F238E27FC236}">
                <a16:creationId xmlns:a16="http://schemas.microsoft.com/office/drawing/2014/main" id="{65E3AD59-D54A-4229-BF28-8D6493C6A241}"/>
              </a:ext>
            </a:extLst>
          </p:cNvPr>
          <p:cNvSpPr txBox="1"/>
          <p:nvPr/>
        </p:nvSpPr>
        <p:spPr>
          <a:xfrm>
            <a:off x="362694" y="4704913"/>
            <a:ext cx="39823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I’m going</a:t>
            </a:r>
            <a:r>
              <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 </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party.</a:t>
            </a:r>
          </a:p>
        </p:txBody>
      </p:sp>
      <p:sp>
        <p:nvSpPr>
          <p:cNvPr id="57" name="TextBox 56">
            <a:extLst>
              <a:ext uri="{FF2B5EF4-FFF2-40B4-BE49-F238E27FC236}">
                <a16:creationId xmlns:a16="http://schemas.microsoft.com/office/drawing/2014/main" id="{65B172C6-B842-431A-97D9-3752898808FD}"/>
              </a:ext>
            </a:extLst>
          </p:cNvPr>
          <p:cNvSpPr txBox="1"/>
          <p:nvPr/>
        </p:nvSpPr>
        <p:spPr>
          <a:xfrm>
            <a:off x="4107597" y="4704913"/>
            <a:ext cx="43597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a:t>
            </a:r>
            <a:r>
              <a:rPr lang="en-GB" sz="2400" dirty="0" err="1">
                <a:solidFill>
                  <a:srgbClr val="4472C4">
                    <a:lumMod val="50000"/>
                  </a:srgbClr>
                </a:solidFill>
                <a:latin typeface="Century Gothic" panose="020F0302020204030204"/>
              </a:rPr>
              <a:t>gehe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auf die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Party.</a:t>
            </a:r>
          </a:p>
        </p:txBody>
      </p:sp>
      <p:sp>
        <p:nvSpPr>
          <p:cNvPr id="58" name="Rectangle: Rounded Corners 57">
            <a:extLst>
              <a:ext uri="{FF2B5EF4-FFF2-40B4-BE49-F238E27FC236}">
                <a16:creationId xmlns:a16="http://schemas.microsoft.com/office/drawing/2014/main" id="{72A84CB3-08D9-475F-9830-6F04FE1D2AB1}"/>
              </a:ext>
            </a:extLst>
          </p:cNvPr>
          <p:cNvSpPr/>
          <p:nvPr/>
        </p:nvSpPr>
        <p:spPr>
          <a:xfrm>
            <a:off x="5554354" y="4738409"/>
            <a:ext cx="1072471" cy="39230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___</a:t>
            </a:r>
          </a:p>
        </p:txBody>
      </p:sp>
      <p:sp>
        <p:nvSpPr>
          <p:cNvPr id="59" name="TextBox 58">
            <a:extLst>
              <a:ext uri="{FF2B5EF4-FFF2-40B4-BE49-F238E27FC236}">
                <a16:creationId xmlns:a16="http://schemas.microsoft.com/office/drawing/2014/main" id="{D79807AC-1A10-4E22-AFFA-B2F8E9205955}"/>
              </a:ext>
            </a:extLst>
          </p:cNvPr>
          <p:cNvSpPr txBox="1"/>
          <p:nvPr/>
        </p:nvSpPr>
        <p:spPr>
          <a:xfrm>
            <a:off x="4121827" y="5267894"/>
            <a:ext cx="43597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fahre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nach</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Afrika.</a:t>
            </a:r>
          </a:p>
        </p:txBody>
      </p:sp>
      <p:sp>
        <p:nvSpPr>
          <p:cNvPr id="60" name="Rectangle: Rounded Corners 59">
            <a:extLst>
              <a:ext uri="{FF2B5EF4-FFF2-40B4-BE49-F238E27FC236}">
                <a16:creationId xmlns:a16="http://schemas.microsoft.com/office/drawing/2014/main" id="{EF1E7292-4472-4E75-AAE3-F7812D136316}"/>
              </a:ext>
            </a:extLst>
          </p:cNvPr>
          <p:cNvSpPr/>
          <p:nvPr/>
        </p:nvSpPr>
        <p:spPr>
          <a:xfrm>
            <a:off x="5622635" y="5291778"/>
            <a:ext cx="839167" cy="39230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___</a:t>
            </a:r>
          </a:p>
        </p:txBody>
      </p:sp>
      <p:sp>
        <p:nvSpPr>
          <p:cNvPr id="61" name="TextBox 60">
            <a:extLst>
              <a:ext uri="{FF2B5EF4-FFF2-40B4-BE49-F238E27FC236}">
                <a16:creationId xmlns:a16="http://schemas.microsoft.com/office/drawing/2014/main" id="{8319B985-2EDF-4457-AFB5-95359024FCA2}"/>
              </a:ext>
            </a:extLst>
          </p:cNvPr>
          <p:cNvSpPr txBox="1"/>
          <p:nvPr/>
        </p:nvSpPr>
        <p:spPr>
          <a:xfrm>
            <a:off x="4113289" y="5827322"/>
            <a:ext cx="43597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gehe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zum</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Arzt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2" name="Rectangle: Rounded Corners 61">
            <a:extLst>
              <a:ext uri="{FF2B5EF4-FFF2-40B4-BE49-F238E27FC236}">
                <a16:creationId xmlns:a16="http://schemas.microsoft.com/office/drawing/2014/main" id="{C538FD4D-A56A-4BC3-B79C-7959ED4A8C7A}"/>
              </a:ext>
            </a:extLst>
          </p:cNvPr>
          <p:cNvSpPr/>
          <p:nvPr/>
        </p:nvSpPr>
        <p:spPr>
          <a:xfrm>
            <a:off x="5548821" y="5883298"/>
            <a:ext cx="715056" cy="39230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___</a:t>
            </a:r>
          </a:p>
        </p:txBody>
      </p:sp>
      <p:sp>
        <p:nvSpPr>
          <p:cNvPr id="63" name="TextBox 62">
            <a:extLst>
              <a:ext uri="{FF2B5EF4-FFF2-40B4-BE49-F238E27FC236}">
                <a16:creationId xmlns:a16="http://schemas.microsoft.com/office/drawing/2014/main" id="{3EFE23FF-F1C1-46F6-88CA-4E087A6A5A7D}"/>
              </a:ext>
            </a:extLst>
          </p:cNvPr>
          <p:cNvSpPr txBox="1"/>
          <p:nvPr/>
        </p:nvSpPr>
        <p:spPr>
          <a:xfrm>
            <a:off x="327210" y="5850566"/>
            <a:ext cx="42954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I’m going </a:t>
            </a:r>
            <a:r>
              <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doctor’s.</a:t>
            </a:r>
          </a:p>
        </p:txBody>
      </p:sp>
      <p:pic>
        <p:nvPicPr>
          <p:cNvPr id="64" name="Picture 63" descr="A picture containing text&#10;&#10;Description automatically generated">
            <a:extLst>
              <a:ext uri="{FF2B5EF4-FFF2-40B4-BE49-F238E27FC236}">
                <a16:creationId xmlns:a16="http://schemas.microsoft.com/office/drawing/2014/main" id="{4738ABBE-599F-4A34-909A-1937F26805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84499" y="5303740"/>
            <a:ext cx="584592" cy="872594"/>
          </a:xfrm>
          <a:prstGeom prst="rect">
            <a:avLst/>
          </a:prstGeom>
        </p:spPr>
      </p:pic>
      <p:sp>
        <p:nvSpPr>
          <p:cNvPr id="65" name="Rectangle: Rounded Corners 64">
            <a:extLst>
              <a:ext uri="{FF2B5EF4-FFF2-40B4-BE49-F238E27FC236}">
                <a16:creationId xmlns:a16="http://schemas.microsoft.com/office/drawing/2014/main" id="{28D39C91-430E-4068-8B18-133DE2ACEE74}"/>
              </a:ext>
            </a:extLst>
          </p:cNvPr>
          <p:cNvSpPr/>
          <p:nvPr/>
        </p:nvSpPr>
        <p:spPr>
          <a:xfrm>
            <a:off x="10234318" y="4665839"/>
            <a:ext cx="600758" cy="346916"/>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__</a:t>
            </a:r>
          </a:p>
        </p:txBody>
      </p:sp>
      <p:sp>
        <p:nvSpPr>
          <p:cNvPr id="66" name="Rounded Rectangular Callout 12">
            <a:extLst>
              <a:ext uri="{FF2B5EF4-FFF2-40B4-BE49-F238E27FC236}">
                <a16:creationId xmlns:a16="http://schemas.microsoft.com/office/drawing/2014/main" id="{41B6C476-A052-4C0B-B6AD-BAF1844F4107}"/>
              </a:ext>
            </a:extLst>
          </p:cNvPr>
          <p:cNvSpPr/>
          <p:nvPr/>
        </p:nvSpPr>
        <p:spPr>
          <a:xfrm>
            <a:off x="8426038" y="1941855"/>
            <a:ext cx="3647868" cy="901822"/>
          </a:xfrm>
          <a:prstGeom prst="wedgeRoundRectCallout">
            <a:avLst/>
          </a:prstGeom>
          <a:solidFill>
            <a:schemeClr val="accent5">
              <a:lumMod val="50000"/>
            </a:schemeClr>
          </a:solidFill>
          <a:ln w="38100">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zu</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place means ‘up to’ </a:t>
            </a:r>
            <a:b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in + place means ‘into’ </a:t>
            </a:r>
          </a:p>
        </p:txBody>
      </p:sp>
      <p:sp>
        <p:nvSpPr>
          <p:cNvPr id="6" name="TextBox 5"/>
          <p:cNvSpPr txBox="1"/>
          <p:nvPr/>
        </p:nvSpPr>
        <p:spPr>
          <a:xfrm>
            <a:off x="-3470" y="2388929"/>
            <a:ext cx="335464" cy="1656864"/>
          </a:xfrm>
          <a:prstGeom prst="rect">
            <a:avLst/>
          </a:prstGeom>
          <a:noFill/>
        </p:spPr>
        <p:txBody>
          <a:bodyPr wrap="square" rtlCol="0">
            <a:spAutoFit/>
          </a:bodyPr>
          <a:lstStyle/>
          <a:p>
            <a:pPr>
              <a:lnSpc>
                <a:spcPct val="150000"/>
              </a:lnSpc>
              <a:spcAft>
                <a:spcPts val="700"/>
              </a:spcAft>
            </a:pPr>
            <a:r>
              <a:rPr lang="en-GB" sz="2000" dirty="0">
                <a:solidFill>
                  <a:schemeClr val="accent5">
                    <a:lumMod val="50000"/>
                  </a:schemeClr>
                </a:solidFill>
              </a:rPr>
              <a:t>1</a:t>
            </a:r>
          </a:p>
          <a:p>
            <a:pPr>
              <a:lnSpc>
                <a:spcPct val="150000"/>
              </a:lnSpc>
              <a:spcAft>
                <a:spcPts val="700"/>
              </a:spcAft>
            </a:pPr>
            <a:r>
              <a:rPr lang="en-GB" sz="2000" dirty="0">
                <a:solidFill>
                  <a:schemeClr val="accent5">
                    <a:lumMod val="50000"/>
                  </a:schemeClr>
                </a:solidFill>
              </a:rPr>
              <a:t>2</a:t>
            </a:r>
          </a:p>
          <a:p>
            <a:pPr>
              <a:lnSpc>
                <a:spcPct val="150000"/>
              </a:lnSpc>
              <a:spcAft>
                <a:spcPts val="700"/>
              </a:spcAft>
            </a:pPr>
            <a:r>
              <a:rPr lang="en-GB" sz="2000" dirty="0">
                <a:solidFill>
                  <a:schemeClr val="accent5">
                    <a:lumMod val="50000"/>
                  </a:schemeClr>
                </a:solidFill>
              </a:rPr>
              <a:t>3</a:t>
            </a:r>
          </a:p>
        </p:txBody>
      </p:sp>
      <p:sp>
        <p:nvSpPr>
          <p:cNvPr id="67" name="TextBox 66"/>
          <p:cNvSpPr txBox="1"/>
          <p:nvPr/>
        </p:nvSpPr>
        <p:spPr>
          <a:xfrm>
            <a:off x="0" y="4080690"/>
            <a:ext cx="335464" cy="1105431"/>
          </a:xfrm>
          <a:prstGeom prst="rect">
            <a:avLst/>
          </a:prstGeom>
          <a:noFill/>
        </p:spPr>
        <p:txBody>
          <a:bodyPr wrap="square" rtlCol="0">
            <a:spAutoFit/>
          </a:bodyPr>
          <a:lstStyle/>
          <a:p>
            <a:pPr>
              <a:lnSpc>
                <a:spcPct val="150000"/>
              </a:lnSpc>
              <a:spcAft>
                <a:spcPts val="700"/>
              </a:spcAft>
            </a:pPr>
            <a:r>
              <a:rPr lang="en-GB" sz="2000" dirty="0">
                <a:solidFill>
                  <a:schemeClr val="accent5">
                    <a:lumMod val="50000"/>
                  </a:schemeClr>
                </a:solidFill>
              </a:rPr>
              <a:t>4</a:t>
            </a:r>
          </a:p>
          <a:p>
            <a:pPr>
              <a:lnSpc>
                <a:spcPct val="150000"/>
              </a:lnSpc>
              <a:spcAft>
                <a:spcPts val="700"/>
              </a:spcAft>
            </a:pPr>
            <a:r>
              <a:rPr lang="en-GB" sz="2000" dirty="0">
                <a:solidFill>
                  <a:schemeClr val="accent5">
                    <a:lumMod val="50000"/>
                  </a:schemeClr>
                </a:solidFill>
              </a:rPr>
              <a:t>5</a:t>
            </a:r>
          </a:p>
        </p:txBody>
      </p:sp>
      <p:sp>
        <p:nvSpPr>
          <p:cNvPr id="68" name="TextBox 67"/>
          <p:cNvSpPr txBox="1"/>
          <p:nvPr/>
        </p:nvSpPr>
        <p:spPr>
          <a:xfrm>
            <a:off x="-1016" y="5227400"/>
            <a:ext cx="335464" cy="1105431"/>
          </a:xfrm>
          <a:prstGeom prst="rect">
            <a:avLst/>
          </a:prstGeom>
          <a:noFill/>
        </p:spPr>
        <p:txBody>
          <a:bodyPr wrap="square" rtlCol="0">
            <a:spAutoFit/>
          </a:bodyPr>
          <a:lstStyle/>
          <a:p>
            <a:pPr>
              <a:lnSpc>
                <a:spcPct val="150000"/>
              </a:lnSpc>
              <a:spcAft>
                <a:spcPts val="700"/>
              </a:spcAft>
            </a:pPr>
            <a:r>
              <a:rPr lang="en-GB" sz="2000" dirty="0">
                <a:solidFill>
                  <a:schemeClr val="accent5">
                    <a:lumMod val="50000"/>
                  </a:schemeClr>
                </a:solidFill>
              </a:rPr>
              <a:t>6</a:t>
            </a:r>
          </a:p>
          <a:p>
            <a:pPr>
              <a:lnSpc>
                <a:spcPct val="150000"/>
              </a:lnSpc>
              <a:spcAft>
                <a:spcPts val="700"/>
              </a:spcAft>
            </a:pPr>
            <a:r>
              <a:rPr lang="en-GB" sz="2000" dirty="0">
                <a:solidFill>
                  <a:schemeClr val="accent5">
                    <a:lumMod val="50000"/>
                  </a:schemeClr>
                </a:solidFill>
              </a:rPr>
              <a:t>7</a:t>
            </a:r>
          </a:p>
        </p:txBody>
      </p:sp>
    </p:spTree>
    <p:extLst>
      <p:ext uri="{BB962C8B-B14F-4D97-AF65-F5344CB8AC3E}">
        <p14:creationId xmlns:p14="http://schemas.microsoft.com/office/powerpoint/2010/main" val="3484782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6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6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7"/>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54"/>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4"/>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1"/>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9"/>
                                        </p:tgtEl>
                                        <p:attrNameLst>
                                          <p:attrName>style.visibility</p:attrName>
                                        </p:attrNameLst>
                                      </p:cBhvr>
                                      <p:to>
                                        <p:strVal val="visible"/>
                                      </p:to>
                                    </p:set>
                                  </p:childTnLst>
                                </p:cTn>
                              </p:par>
                              <p:par>
                                <p:cTn id="79" presetID="1" presetClass="entr" presetSubtype="0" fill="hold" grpId="1" nodeType="withEffect">
                                  <p:stCondLst>
                                    <p:cond delay="0"/>
                                  </p:stCondLst>
                                  <p:childTnLst>
                                    <p:set>
                                      <p:cBhvr>
                                        <p:cTn id="80" dur="1" fill="hold">
                                          <p:stCondLst>
                                            <p:cond delay="0"/>
                                          </p:stCondLst>
                                        </p:cTn>
                                        <p:tgtEl>
                                          <p:spTgt spid="47"/>
                                        </p:tgtEl>
                                        <p:attrNameLst>
                                          <p:attrName>style.visibility</p:attrName>
                                        </p:attrNameLst>
                                      </p:cBhvr>
                                      <p:to>
                                        <p:strVal val="visible"/>
                                      </p:to>
                                    </p:set>
                                  </p:childTnLst>
                                </p:cTn>
                              </p:par>
                              <p:par>
                                <p:cTn id="81" presetID="1" presetClass="entr" presetSubtype="0" fill="hold" grpId="1" nodeType="withEffect">
                                  <p:stCondLst>
                                    <p:cond delay="0"/>
                                  </p:stCondLst>
                                  <p:childTnLst>
                                    <p:set>
                                      <p:cBhvr>
                                        <p:cTn id="82" dur="1" fill="hold">
                                          <p:stCondLst>
                                            <p:cond delay="0"/>
                                          </p:stCondLst>
                                        </p:cTn>
                                        <p:tgtEl>
                                          <p:spTgt spid="50"/>
                                        </p:tgtEl>
                                        <p:attrNameLst>
                                          <p:attrName>style.visibility</p:attrName>
                                        </p:attrNameLst>
                                      </p:cBhvr>
                                      <p:to>
                                        <p:strVal val="visible"/>
                                      </p:to>
                                    </p:set>
                                  </p:childTnLst>
                                </p:cTn>
                              </p:par>
                              <p:par>
                                <p:cTn id="83" presetID="1" presetClass="entr" presetSubtype="0" fill="hold" grpId="1" nodeType="withEffect">
                                  <p:stCondLst>
                                    <p:cond delay="0"/>
                                  </p:stCondLst>
                                  <p:childTnLst>
                                    <p:set>
                                      <p:cBhvr>
                                        <p:cTn id="84" dur="1" fill="hold">
                                          <p:stCondLst>
                                            <p:cond delay="0"/>
                                          </p:stCondLst>
                                        </p:cTn>
                                        <p:tgtEl>
                                          <p:spTgt spid="51"/>
                                        </p:tgtEl>
                                        <p:attrNameLst>
                                          <p:attrName>style.visibility</p:attrName>
                                        </p:attrNameLst>
                                      </p:cBhvr>
                                      <p:to>
                                        <p:strVal val="visible"/>
                                      </p:to>
                                    </p:set>
                                  </p:childTnLst>
                                </p:cTn>
                              </p:par>
                              <p:par>
                                <p:cTn id="85" presetID="1" presetClass="entr" presetSubtype="0" fill="hold" grpId="1" nodeType="withEffect">
                                  <p:stCondLst>
                                    <p:cond delay="0"/>
                                  </p:stCondLst>
                                  <p:childTnLst>
                                    <p:set>
                                      <p:cBhvr>
                                        <p:cTn id="86" dur="1" fill="hold">
                                          <p:stCondLst>
                                            <p:cond delay="0"/>
                                          </p:stCondLst>
                                        </p:cTn>
                                        <p:tgtEl>
                                          <p:spTgt spid="52"/>
                                        </p:tgtEl>
                                        <p:attrNameLst>
                                          <p:attrName>style.visibility</p:attrName>
                                        </p:attrNameLst>
                                      </p:cBhvr>
                                      <p:to>
                                        <p:strVal val="visible"/>
                                      </p:to>
                                    </p:set>
                                  </p:childTnLst>
                                </p:cTn>
                              </p:par>
                              <p:par>
                                <p:cTn id="87" presetID="1" presetClass="entr" presetSubtype="0" fill="hold" grpId="1" nodeType="withEffect">
                                  <p:stCondLst>
                                    <p:cond delay="0"/>
                                  </p:stCondLst>
                                  <p:childTnLst>
                                    <p:set>
                                      <p:cBhvr>
                                        <p:cTn id="88" dur="1" fill="hold">
                                          <p:stCondLst>
                                            <p:cond delay="0"/>
                                          </p:stCondLst>
                                        </p:cTn>
                                        <p:tgtEl>
                                          <p:spTgt spid="55"/>
                                        </p:tgtEl>
                                        <p:attrNameLst>
                                          <p:attrName>style.visibility</p:attrName>
                                        </p:attrNameLst>
                                      </p:cBhvr>
                                      <p:to>
                                        <p:strVal val="visible"/>
                                      </p:to>
                                    </p:set>
                                  </p:childTnLst>
                                </p:cTn>
                              </p:par>
                              <p:par>
                                <p:cTn id="89" presetID="1" presetClass="entr" presetSubtype="0" fill="hold" grpId="1" nodeType="withEffect">
                                  <p:stCondLst>
                                    <p:cond delay="0"/>
                                  </p:stCondLst>
                                  <p:childTnLst>
                                    <p:set>
                                      <p:cBhvr>
                                        <p:cTn id="90" dur="1" fill="hold">
                                          <p:stCondLst>
                                            <p:cond delay="0"/>
                                          </p:stCondLst>
                                        </p:cTn>
                                        <p:tgtEl>
                                          <p:spTgt spid="58"/>
                                        </p:tgtEl>
                                        <p:attrNameLst>
                                          <p:attrName>style.visibility</p:attrName>
                                        </p:attrNameLst>
                                      </p:cBhvr>
                                      <p:to>
                                        <p:strVal val="visible"/>
                                      </p:to>
                                    </p:set>
                                  </p:childTnLst>
                                </p:cTn>
                              </p:par>
                              <p:par>
                                <p:cTn id="91" presetID="1" presetClass="entr" presetSubtype="0" fill="hold" grpId="1" nodeType="withEffect">
                                  <p:stCondLst>
                                    <p:cond delay="0"/>
                                  </p:stCondLst>
                                  <p:childTnLst>
                                    <p:set>
                                      <p:cBhvr>
                                        <p:cTn id="92" dur="1" fill="hold">
                                          <p:stCondLst>
                                            <p:cond delay="0"/>
                                          </p:stCondLst>
                                        </p:cTn>
                                        <p:tgtEl>
                                          <p:spTgt spid="60"/>
                                        </p:tgtEl>
                                        <p:attrNameLst>
                                          <p:attrName>style.visibility</p:attrName>
                                        </p:attrNameLst>
                                      </p:cBhvr>
                                      <p:to>
                                        <p:strVal val="visible"/>
                                      </p:to>
                                    </p:set>
                                  </p:childTnLst>
                                </p:cTn>
                              </p:par>
                              <p:par>
                                <p:cTn id="93" presetID="1" presetClass="entr" presetSubtype="0" fill="hold" grpId="1" nodeType="withEffect">
                                  <p:stCondLst>
                                    <p:cond delay="0"/>
                                  </p:stCondLst>
                                  <p:childTnLst>
                                    <p:set>
                                      <p:cBhvr>
                                        <p:cTn id="94" dur="1" fill="hold">
                                          <p:stCondLst>
                                            <p:cond delay="0"/>
                                          </p:stCondLst>
                                        </p:cTn>
                                        <p:tgtEl>
                                          <p:spTgt spid="62"/>
                                        </p:tgtEl>
                                        <p:attrNameLst>
                                          <p:attrName>style.visibility</p:attrName>
                                        </p:attrNameLst>
                                      </p:cBhvr>
                                      <p:to>
                                        <p:strVal val="visible"/>
                                      </p:to>
                                    </p:set>
                                  </p:childTnLst>
                                </p:cTn>
                              </p:par>
                              <p:par>
                                <p:cTn id="95" presetID="10" presetClass="entr" presetSubtype="0" fill="hold" grpId="0" nodeType="withEffect">
                                  <p:stCondLst>
                                    <p:cond delay="0"/>
                                  </p:stCondLst>
                                  <p:childTnLst>
                                    <p:set>
                                      <p:cBhvr>
                                        <p:cTn id="96" dur="1" fill="hold">
                                          <p:stCondLst>
                                            <p:cond delay="0"/>
                                          </p:stCondLst>
                                        </p:cTn>
                                        <p:tgtEl>
                                          <p:spTgt spid="6"/>
                                        </p:tgtEl>
                                        <p:attrNameLst>
                                          <p:attrName>style.visibility</p:attrName>
                                        </p:attrNameLst>
                                      </p:cBhvr>
                                      <p:to>
                                        <p:strVal val="visible"/>
                                      </p:to>
                                    </p:set>
                                    <p:animEffect transition="in" filter="fade">
                                      <p:cBhvr>
                                        <p:cTn id="97" dur="500"/>
                                        <p:tgtEl>
                                          <p:spTgt spid="6"/>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67"/>
                                        </p:tgtEl>
                                        <p:attrNameLst>
                                          <p:attrName>style.visibility</p:attrName>
                                        </p:attrNameLst>
                                      </p:cBhvr>
                                      <p:to>
                                        <p:strVal val="visible"/>
                                      </p:to>
                                    </p:set>
                                    <p:animEffect transition="in" filter="fade">
                                      <p:cBhvr>
                                        <p:cTn id="100" dur="500"/>
                                        <p:tgtEl>
                                          <p:spTgt spid="67"/>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68"/>
                                        </p:tgtEl>
                                        <p:attrNameLst>
                                          <p:attrName>style.visibility</p:attrName>
                                        </p:attrNameLst>
                                      </p:cBhvr>
                                      <p:to>
                                        <p:strVal val="visible"/>
                                      </p:to>
                                    </p:set>
                                    <p:animEffect transition="in" filter="fade">
                                      <p:cBhvr>
                                        <p:cTn id="103" dur="500"/>
                                        <p:tgtEl>
                                          <p:spTgt spid="68"/>
                                        </p:tgtEl>
                                      </p:cBhvr>
                                    </p:animEffect>
                                  </p:childTnLst>
                                </p:cTn>
                              </p:par>
                            </p:childTnLst>
                          </p:cTn>
                        </p:par>
                      </p:childTnLst>
                    </p:cTn>
                  </p:par>
                  <p:par>
                    <p:cTn id="104" fill="hold">
                      <p:stCondLst>
                        <p:cond delay="indefinite"/>
                      </p:stCondLst>
                      <p:childTnLst>
                        <p:par>
                          <p:cTn id="105" fill="hold">
                            <p:stCondLst>
                              <p:cond delay="0"/>
                            </p:stCondLst>
                            <p:childTnLst>
                              <p:par>
                                <p:cTn id="106" presetID="1" presetClass="exit" presetSubtype="0" fill="hold" grpId="0" nodeType="clickEffect">
                                  <p:stCondLst>
                                    <p:cond delay="0"/>
                                  </p:stCondLst>
                                  <p:childTnLst>
                                    <p:set>
                                      <p:cBhvr>
                                        <p:cTn id="107" dur="1" fill="hold">
                                          <p:stCondLst>
                                            <p:cond delay="0"/>
                                          </p:stCondLst>
                                        </p:cTn>
                                        <p:tgtEl>
                                          <p:spTgt spid="47"/>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1" presetClass="exit" presetSubtype="0" fill="hold" grpId="0" nodeType="clickEffect">
                                  <p:stCondLst>
                                    <p:cond delay="0"/>
                                  </p:stCondLst>
                                  <p:childTnLst>
                                    <p:set>
                                      <p:cBhvr>
                                        <p:cTn id="111" dur="1" fill="hold">
                                          <p:stCondLst>
                                            <p:cond delay="0"/>
                                          </p:stCondLst>
                                        </p:cTn>
                                        <p:tgtEl>
                                          <p:spTgt spid="50"/>
                                        </p:tgtEl>
                                        <p:attrNameLst>
                                          <p:attrName>style.visibility</p:attrName>
                                        </p:attrNameLst>
                                      </p:cBhvr>
                                      <p:to>
                                        <p:strVal val="hidden"/>
                                      </p:to>
                                    </p:set>
                                  </p:childTnLst>
                                </p:cTn>
                              </p:par>
                            </p:childTnLst>
                          </p:cTn>
                        </p:par>
                      </p:childTnLst>
                    </p:cTn>
                  </p:par>
                  <p:par>
                    <p:cTn id="112" fill="hold">
                      <p:stCondLst>
                        <p:cond delay="indefinite"/>
                      </p:stCondLst>
                      <p:childTnLst>
                        <p:par>
                          <p:cTn id="113" fill="hold">
                            <p:stCondLst>
                              <p:cond delay="0"/>
                            </p:stCondLst>
                            <p:childTnLst>
                              <p:par>
                                <p:cTn id="114" presetID="1" presetClass="exit" presetSubtype="0" fill="hold" grpId="0" nodeType="clickEffect">
                                  <p:stCondLst>
                                    <p:cond delay="0"/>
                                  </p:stCondLst>
                                  <p:childTnLst>
                                    <p:set>
                                      <p:cBhvr>
                                        <p:cTn id="115" dur="1" fill="hold">
                                          <p:stCondLst>
                                            <p:cond delay="0"/>
                                          </p:stCondLst>
                                        </p:cTn>
                                        <p:tgtEl>
                                          <p:spTgt spid="51"/>
                                        </p:tgtEl>
                                        <p:attrNameLst>
                                          <p:attrName>style.visibility</p:attrName>
                                        </p:attrNameLst>
                                      </p:cBhvr>
                                      <p:to>
                                        <p:strVal val="hidden"/>
                                      </p:to>
                                    </p:set>
                                  </p:childTnLst>
                                </p:cTn>
                              </p:par>
                            </p:childTnLst>
                          </p:cTn>
                        </p:par>
                      </p:childTnLst>
                    </p:cTn>
                  </p:par>
                  <p:par>
                    <p:cTn id="116" fill="hold">
                      <p:stCondLst>
                        <p:cond delay="indefinite"/>
                      </p:stCondLst>
                      <p:childTnLst>
                        <p:par>
                          <p:cTn id="117" fill="hold">
                            <p:stCondLst>
                              <p:cond delay="0"/>
                            </p:stCondLst>
                            <p:childTnLst>
                              <p:par>
                                <p:cTn id="118" presetID="1" presetClass="entr" presetSubtype="0" fill="hold" grpId="0" nodeType="clickEffect">
                                  <p:stCondLst>
                                    <p:cond delay="0"/>
                                  </p:stCondLst>
                                  <p:childTnLst>
                                    <p:set>
                                      <p:cBhvr>
                                        <p:cTn id="119" dur="1" fill="hold">
                                          <p:stCondLst>
                                            <p:cond delay="0"/>
                                          </p:stCondLst>
                                        </p:cTn>
                                        <p:tgtEl>
                                          <p:spTgt spid="66"/>
                                        </p:tgtEl>
                                        <p:attrNameLst>
                                          <p:attrName>style.visibility</p:attrName>
                                        </p:attrNameLst>
                                      </p:cBhvr>
                                      <p:to>
                                        <p:strVal val="visible"/>
                                      </p:to>
                                    </p:set>
                                  </p:childTnLst>
                                </p:cTn>
                              </p:par>
                            </p:childTnLst>
                          </p:cTn>
                        </p:par>
                      </p:childTnLst>
                    </p:cTn>
                  </p:par>
                  <p:par>
                    <p:cTn id="120" fill="hold">
                      <p:stCondLst>
                        <p:cond delay="indefinite"/>
                      </p:stCondLst>
                      <p:childTnLst>
                        <p:par>
                          <p:cTn id="121" fill="hold">
                            <p:stCondLst>
                              <p:cond delay="0"/>
                            </p:stCondLst>
                            <p:childTnLst>
                              <p:par>
                                <p:cTn id="122" presetID="1" presetClass="exit" presetSubtype="0" fill="hold" grpId="0" nodeType="clickEffect">
                                  <p:stCondLst>
                                    <p:cond delay="0"/>
                                  </p:stCondLst>
                                  <p:childTnLst>
                                    <p:set>
                                      <p:cBhvr>
                                        <p:cTn id="123" dur="1" fill="hold">
                                          <p:stCondLst>
                                            <p:cond delay="0"/>
                                          </p:stCondLst>
                                        </p:cTn>
                                        <p:tgtEl>
                                          <p:spTgt spid="52"/>
                                        </p:tgtEl>
                                        <p:attrNameLst>
                                          <p:attrName>style.visibility</p:attrName>
                                        </p:attrNameLst>
                                      </p:cBhvr>
                                      <p:to>
                                        <p:strVal val="hidden"/>
                                      </p:to>
                                    </p:set>
                                  </p:childTnLst>
                                </p:cTn>
                              </p:par>
                            </p:childTnLst>
                          </p:cTn>
                        </p:par>
                      </p:childTnLst>
                    </p:cTn>
                  </p:par>
                  <p:par>
                    <p:cTn id="124" fill="hold">
                      <p:stCondLst>
                        <p:cond delay="indefinite"/>
                      </p:stCondLst>
                      <p:childTnLst>
                        <p:par>
                          <p:cTn id="125" fill="hold">
                            <p:stCondLst>
                              <p:cond delay="0"/>
                            </p:stCondLst>
                            <p:childTnLst>
                              <p:par>
                                <p:cTn id="126" presetID="1" presetClass="entr" presetSubtype="0" fill="hold" nodeType="clickEffect">
                                  <p:stCondLst>
                                    <p:cond delay="0"/>
                                  </p:stCondLst>
                                  <p:childTnLst>
                                    <p:set>
                                      <p:cBhvr>
                                        <p:cTn id="127" dur="1" fill="hold">
                                          <p:stCondLst>
                                            <p:cond delay="0"/>
                                          </p:stCondLst>
                                        </p:cTn>
                                        <p:tgtEl>
                                          <p:spTgt spid="39"/>
                                        </p:tgtEl>
                                        <p:attrNameLst>
                                          <p:attrName>style.visibility</p:attrName>
                                        </p:attrNameLst>
                                      </p:cBhvr>
                                      <p:to>
                                        <p:strVal val="visible"/>
                                      </p:to>
                                    </p:set>
                                  </p:childTnLst>
                                </p:cTn>
                              </p:par>
                              <p:par>
                                <p:cTn id="128" presetID="1" presetClass="entr" presetSubtype="0" fill="hold" grpId="0" nodeType="withEffect">
                                  <p:stCondLst>
                                    <p:cond delay="0"/>
                                  </p:stCondLst>
                                  <p:childTnLst>
                                    <p:set>
                                      <p:cBhvr>
                                        <p:cTn id="129" dur="1" fill="hold">
                                          <p:stCondLst>
                                            <p:cond delay="0"/>
                                          </p:stCondLst>
                                        </p:cTn>
                                        <p:tgtEl>
                                          <p:spTgt spid="13"/>
                                        </p:tgtEl>
                                        <p:attrNameLst>
                                          <p:attrName>style.visibility</p:attrName>
                                        </p:attrNameLst>
                                      </p:cBhvr>
                                      <p:to>
                                        <p:strVal val="visible"/>
                                      </p:to>
                                    </p:set>
                                  </p:childTnLst>
                                </p:cTn>
                              </p:par>
                              <p:par>
                                <p:cTn id="130" presetID="1" presetClass="entr" presetSubtype="0" fill="hold" nodeType="withEffect">
                                  <p:stCondLst>
                                    <p:cond delay="0"/>
                                  </p:stCondLst>
                                  <p:childTnLst>
                                    <p:set>
                                      <p:cBhvr>
                                        <p:cTn id="131" dur="1" fill="hold">
                                          <p:stCondLst>
                                            <p:cond delay="0"/>
                                          </p:stCondLst>
                                        </p:cTn>
                                        <p:tgtEl>
                                          <p:spTgt spid="64"/>
                                        </p:tgtEl>
                                        <p:attrNameLst>
                                          <p:attrName>style.visibility</p:attrName>
                                        </p:attrNameLst>
                                      </p:cBhvr>
                                      <p:to>
                                        <p:strVal val="visible"/>
                                      </p:to>
                                    </p:set>
                                  </p:childTnLst>
                                </p:cTn>
                              </p:par>
                              <p:par>
                                <p:cTn id="132" presetID="1" presetClass="entr" presetSubtype="0" fill="hold" grpId="0" nodeType="withEffect">
                                  <p:stCondLst>
                                    <p:cond delay="0"/>
                                  </p:stCondLst>
                                  <p:childTnLst>
                                    <p:set>
                                      <p:cBhvr>
                                        <p:cTn id="133" dur="1" fill="hold">
                                          <p:stCondLst>
                                            <p:cond delay="0"/>
                                          </p:stCondLst>
                                        </p:cTn>
                                        <p:tgtEl>
                                          <p:spTgt spid="65"/>
                                        </p:tgtEl>
                                        <p:attrNameLst>
                                          <p:attrName>style.visibility</p:attrName>
                                        </p:attrNameLst>
                                      </p:cBhvr>
                                      <p:to>
                                        <p:strVal val="visible"/>
                                      </p:to>
                                    </p:set>
                                  </p:childTnLst>
                                </p:cTn>
                              </p:par>
                            </p:childTnLst>
                          </p:cTn>
                        </p:par>
                      </p:childTnLst>
                    </p:cTn>
                  </p:par>
                  <p:par>
                    <p:cTn id="134" fill="hold">
                      <p:stCondLst>
                        <p:cond delay="indefinite"/>
                      </p:stCondLst>
                      <p:childTnLst>
                        <p:par>
                          <p:cTn id="135" fill="hold">
                            <p:stCondLst>
                              <p:cond delay="0"/>
                            </p:stCondLst>
                            <p:childTnLst>
                              <p:par>
                                <p:cTn id="136" presetID="1" presetClass="exit" presetSubtype="0" fill="hold" grpId="1" nodeType="clickEffect">
                                  <p:stCondLst>
                                    <p:cond delay="0"/>
                                  </p:stCondLst>
                                  <p:childTnLst>
                                    <p:set>
                                      <p:cBhvr>
                                        <p:cTn id="137" dur="1" fill="hold">
                                          <p:stCondLst>
                                            <p:cond delay="0"/>
                                          </p:stCondLst>
                                        </p:cTn>
                                        <p:tgtEl>
                                          <p:spTgt spid="65"/>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1" presetClass="exit" presetSubtype="0" fill="hold" grpId="0" nodeType="clickEffect">
                                  <p:stCondLst>
                                    <p:cond delay="0"/>
                                  </p:stCondLst>
                                  <p:childTnLst>
                                    <p:set>
                                      <p:cBhvr>
                                        <p:cTn id="141" dur="1" fill="hold">
                                          <p:stCondLst>
                                            <p:cond delay="0"/>
                                          </p:stCondLst>
                                        </p:cTn>
                                        <p:tgtEl>
                                          <p:spTgt spid="55"/>
                                        </p:tgtEl>
                                        <p:attrNameLst>
                                          <p:attrName>style.visibility</p:attrName>
                                        </p:attrNameLst>
                                      </p:cBhvr>
                                      <p:to>
                                        <p:strVal val="hidden"/>
                                      </p:to>
                                    </p:set>
                                  </p:childTnLst>
                                </p:cTn>
                              </p:par>
                            </p:childTnLst>
                          </p:cTn>
                        </p:par>
                      </p:childTnLst>
                    </p:cTn>
                  </p:par>
                  <p:par>
                    <p:cTn id="142" fill="hold">
                      <p:stCondLst>
                        <p:cond delay="indefinite"/>
                      </p:stCondLst>
                      <p:childTnLst>
                        <p:par>
                          <p:cTn id="143" fill="hold">
                            <p:stCondLst>
                              <p:cond delay="0"/>
                            </p:stCondLst>
                            <p:childTnLst>
                              <p:par>
                                <p:cTn id="144" presetID="1" presetClass="exit" presetSubtype="0" fill="hold" grpId="0" nodeType="clickEffect">
                                  <p:stCondLst>
                                    <p:cond delay="0"/>
                                  </p:stCondLst>
                                  <p:childTnLst>
                                    <p:set>
                                      <p:cBhvr>
                                        <p:cTn id="145" dur="1" fill="hold">
                                          <p:stCondLst>
                                            <p:cond delay="0"/>
                                          </p:stCondLst>
                                        </p:cTn>
                                        <p:tgtEl>
                                          <p:spTgt spid="58"/>
                                        </p:tgtEl>
                                        <p:attrNameLst>
                                          <p:attrName>style.visibility</p:attrName>
                                        </p:attrNameLst>
                                      </p:cBhvr>
                                      <p:to>
                                        <p:strVal val="hidden"/>
                                      </p:to>
                                    </p:set>
                                  </p:childTnLst>
                                </p:cTn>
                              </p:par>
                            </p:childTnLst>
                          </p:cTn>
                        </p:par>
                      </p:childTnLst>
                    </p:cTn>
                  </p:par>
                  <p:par>
                    <p:cTn id="146" fill="hold">
                      <p:stCondLst>
                        <p:cond delay="indefinite"/>
                      </p:stCondLst>
                      <p:childTnLst>
                        <p:par>
                          <p:cTn id="147" fill="hold">
                            <p:stCondLst>
                              <p:cond delay="0"/>
                            </p:stCondLst>
                            <p:childTnLst>
                              <p:par>
                                <p:cTn id="148" presetID="1" presetClass="exit" presetSubtype="0" fill="hold" grpId="0" nodeType="clickEffect">
                                  <p:stCondLst>
                                    <p:cond delay="0"/>
                                  </p:stCondLst>
                                  <p:childTnLst>
                                    <p:set>
                                      <p:cBhvr>
                                        <p:cTn id="149" dur="1" fill="hold">
                                          <p:stCondLst>
                                            <p:cond delay="0"/>
                                          </p:stCondLst>
                                        </p:cTn>
                                        <p:tgtEl>
                                          <p:spTgt spid="60"/>
                                        </p:tgtEl>
                                        <p:attrNameLst>
                                          <p:attrName>style.visibility</p:attrName>
                                        </p:attrNameLst>
                                      </p:cBhvr>
                                      <p:to>
                                        <p:strVal val="hidden"/>
                                      </p:to>
                                    </p:set>
                                  </p:childTnLst>
                                </p:cTn>
                              </p:par>
                            </p:childTnLst>
                          </p:cTn>
                        </p:par>
                      </p:childTnLst>
                    </p:cTn>
                  </p:par>
                  <p:par>
                    <p:cTn id="150" fill="hold">
                      <p:stCondLst>
                        <p:cond delay="indefinite"/>
                      </p:stCondLst>
                      <p:childTnLst>
                        <p:par>
                          <p:cTn id="151" fill="hold">
                            <p:stCondLst>
                              <p:cond delay="0"/>
                            </p:stCondLst>
                            <p:childTnLst>
                              <p:par>
                                <p:cTn id="152" presetID="1" presetClass="exit" presetSubtype="0" fill="hold" grpId="0" nodeType="clickEffect">
                                  <p:stCondLst>
                                    <p:cond delay="0"/>
                                  </p:stCondLst>
                                  <p:childTnLst>
                                    <p:set>
                                      <p:cBhvr>
                                        <p:cTn id="153" dur="1" fill="hold">
                                          <p:stCondLst>
                                            <p:cond delay="0"/>
                                          </p:stCondLst>
                                        </p:cTn>
                                        <p:tgtEl>
                                          <p:spTgt spid="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6" grpId="0"/>
      <p:bldP spid="27" grpId="0"/>
      <p:bldP spid="34" grpId="0"/>
      <p:bldP spid="35" grpId="0"/>
      <p:bldP spid="38" grpId="0"/>
      <p:bldP spid="13" grpId="0" animBg="1"/>
      <p:bldP spid="28" grpId="0"/>
      <p:bldP spid="2" grpId="0" animBg="1"/>
      <p:bldP spid="2" grpId="1" animBg="1"/>
      <p:bldP spid="29" grpId="0"/>
      <p:bldP spid="30" grpId="0"/>
      <p:bldP spid="31" grpId="0"/>
      <p:bldP spid="36" grpId="0" animBg="1"/>
      <p:bldP spid="36" grpId="1" animBg="1"/>
      <p:bldP spid="44" grpId="0" animBg="1"/>
      <p:bldP spid="44" grpId="1" animBg="1"/>
      <p:bldP spid="45" grpId="0" animBg="1"/>
      <p:bldP spid="45" grpId="1" animBg="1"/>
      <p:bldP spid="46" grpId="0"/>
      <p:bldP spid="47" grpId="0" animBg="1"/>
      <p:bldP spid="47" grpId="1" animBg="1"/>
      <p:bldP spid="48" grpId="0"/>
      <p:bldP spid="49" grpId="0"/>
      <p:bldP spid="50" grpId="0" animBg="1"/>
      <p:bldP spid="50" grpId="1" animBg="1"/>
      <p:bldP spid="51" grpId="0" animBg="1"/>
      <p:bldP spid="51" grpId="1" animBg="1"/>
      <p:bldP spid="52" grpId="0" animBg="1"/>
      <p:bldP spid="52" grpId="1" animBg="1"/>
      <p:bldP spid="53" grpId="0"/>
      <p:bldP spid="54" grpId="0"/>
      <p:bldP spid="55" grpId="0" animBg="1"/>
      <p:bldP spid="55" grpId="1" animBg="1"/>
      <p:bldP spid="56" grpId="0"/>
      <p:bldP spid="57" grpId="0"/>
      <p:bldP spid="58" grpId="0" animBg="1"/>
      <p:bldP spid="58" grpId="1" animBg="1"/>
      <p:bldP spid="59" grpId="0"/>
      <p:bldP spid="60" grpId="0" animBg="1"/>
      <p:bldP spid="60" grpId="1" animBg="1"/>
      <p:bldP spid="61" grpId="0"/>
      <p:bldP spid="62" grpId="0" animBg="1"/>
      <p:bldP spid="62" grpId="1" animBg="1"/>
      <p:bldP spid="63" grpId="0"/>
      <p:bldP spid="65" grpId="0" animBg="1"/>
      <p:bldP spid="65" grpId="1" animBg="1"/>
      <p:bldP spid="66" grpId="0" animBg="1"/>
      <p:bldP spid="6" grpId="0"/>
      <p:bldP spid="67" grpId="0"/>
      <p:bldP spid="68"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4862286" cy="869950"/>
          </a:xfrm>
          <a:prstGeom prst="rect">
            <a:avLst/>
          </a:prstGeom>
        </p:spPr>
      </p:pic>
      <p:sp>
        <p:nvSpPr>
          <p:cNvPr id="4" name="Title 3"/>
          <p:cNvSpPr>
            <a:spLocks noGrp="1"/>
          </p:cNvSpPr>
          <p:nvPr>
            <p:ph type="title"/>
          </p:nvPr>
        </p:nvSpPr>
        <p:spPr>
          <a:xfrm>
            <a:off x="0" y="294041"/>
            <a:ext cx="5945161" cy="707849"/>
          </a:xfrm>
        </p:spPr>
        <p:txBody>
          <a:bodyPr>
            <a:normAutofit/>
          </a:bodyPr>
          <a:lstStyle/>
          <a:p>
            <a:r>
              <a:rPr lang="en-GB" sz="3600" b="1" dirty="0" err="1">
                <a:solidFill>
                  <a:schemeClr val="bg1"/>
                </a:solidFill>
              </a:rPr>
              <a:t>Wolfgangs</a:t>
            </a:r>
            <a:r>
              <a:rPr lang="en-GB" sz="3600" b="1" dirty="0">
                <a:solidFill>
                  <a:schemeClr val="bg1"/>
                </a:solidFill>
              </a:rPr>
              <a:t> </a:t>
            </a:r>
            <a:r>
              <a:rPr lang="en-GB" sz="3600" b="1" dirty="0" err="1">
                <a:solidFill>
                  <a:schemeClr val="bg1"/>
                </a:solidFill>
              </a:rPr>
              <a:t>Woche</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6" name="Tabla 19">
            <a:extLst>
              <a:ext uri="{FF2B5EF4-FFF2-40B4-BE49-F238E27FC236}">
                <a16:creationId xmlns:a16="http://schemas.microsoft.com/office/drawing/2014/main" id="{7B3C9284-3FF1-43C8-BB69-D2866FBDD9FA}"/>
              </a:ext>
            </a:extLst>
          </p:cNvPr>
          <p:cNvGraphicFramePr>
            <a:graphicFrameLocks noGrp="1"/>
          </p:cNvGraphicFramePr>
          <p:nvPr>
            <p:extLst>
              <p:ext uri="{D42A27DB-BD31-4B8C-83A1-F6EECF244321}">
                <p14:modId xmlns:p14="http://schemas.microsoft.com/office/powerpoint/2010/main" val="3264114065"/>
              </p:ext>
            </p:extLst>
          </p:nvPr>
        </p:nvGraphicFramePr>
        <p:xfrm>
          <a:off x="189919" y="4629512"/>
          <a:ext cx="5336989" cy="857923"/>
        </p:xfrm>
        <a:graphic>
          <a:graphicData uri="http://schemas.openxmlformats.org/drawingml/2006/table">
            <a:tbl>
              <a:tblPr firstRow="1" bandRow="1">
                <a:tableStyleId>{5DA37D80-6434-44D0-A028-1B22A696006F}</a:tableStyleId>
              </a:tblPr>
              <a:tblGrid>
                <a:gridCol w="740213">
                  <a:extLst>
                    <a:ext uri="{9D8B030D-6E8A-4147-A177-3AD203B41FA5}">
                      <a16:colId xmlns:a16="http://schemas.microsoft.com/office/drawing/2014/main" val="404405918"/>
                    </a:ext>
                  </a:extLst>
                </a:gridCol>
                <a:gridCol w="4596776">
                  <a:extLst>
                    <a:ext uri="{9D8B030D-6E8A-4147-A177-3AD203B41FA5}">
                      <a16:colId xmlns:a16="http://schemas.microsoft.com/office/drawing/2014/main" val="2793336757"/>
                    </a:ext>
                  </a:extLst>
                </a:gridCol>
              </a:tblGrid>
              <a:tr h="857923">
                <a:tc>
                  <a:txBody>
                    <a:bodyPr/>
                    <a:lstStyle/>
                    <a:p>
                      <a:pPr algn="ctr"/>
                      <a:r>
                        <a:rPr lang="x-none" sz="2200" b="1" dirty="0">
                          <a:solidFill>
                            <a:srgbClr val="203864"/>
                          </a:solidFill>
                        </a:rPr>
                        <a:t>1</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400" b="0" dirty="0" err="1">
                          <a:solidFill>
                            <a:srgbClr val="203864"/>
                          </a:solidFill>
                        </a:rPr>
                        <a:t>Diese</a:t>
                      </a:r>
                      <a:r>
                        <a:rPr lang="en-GB" sz="2400" b="0" dirty="0">
                          <a:solidFill>
                            <a:srgbClr val="203864"/>
                          </a:solidFill>
                        </a:rPr>
                        <a:t> </a:t>
                      </a:r>
                      <a:r>
                        <a:rPr lang="en-GB" sz="2400" b="0" dirty="0" err="1">
                          <a:solidFill>
                            <a:srgbClr val="203864"/>
                          </a:solidFill>
                        </a:rPr>
                        <a:t>Woche</a:t>
                      </a:r>
                      <a:r>
                        <a:rPr lang="en-GB" sz="2400" b="0" dirty="0">
                          <a:solidFill>
                            <a:srgbClr val="203864"/>
                          </a:solidFill>
                        </a:rPr>
                        <a:t> </a:t>
                      </a:r>
                      <a:r>
                        <a:rPr lang="en-GB" sz="2400" b="0" dirty="0" err="1">
                          <a:solidFill>
                            <a:srgbClr val="203864"/>
                          </a:solidFill>
                        </a:rPr>
                        <a:t>habe</a:t>
                      </a:r>
                      <a:r>
                        <a:rPr lang="en-GB" sz="2400" b="0" dirty="0">
                          <a:solidFill>
                            <a:srgbClr val="203864"/>
                          </a:solidFill>
                        </a:rPr>
                        <a:t> ich </a:t>
                      </a:r>
                      <a:r>
                        <a:rPr lang="en-GB" sz="2400" b="0" dirty="0" err="1">
                          <a:solidFill>
                            <a:srgbClr val="203864"/>
                          </a:solidFill>
                        </a:rPr>
                        <a:t>viel</a:t>
                      </a:r>
                      <a:r>
                        <a:rPr lang="en-GB" sz="2400" b="0" dirty="0">
                          <a:solidFill>
                            <a:srgbClr val="203864"/>
                          </a:solidFill>
                        </a:rPr>
                        <a:t>…</a:t>
                      </a:r>
                      <a:endParaRPr lang="x-none" sz="2400" b="0" u="none" dirty="0">
                        <a:solidFill>
                          <a:srgbClr val="203864"/>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397290984"/>
                  </a:ext>
                </a:extLst>
              </a:tr>
            </a:tbl>
          </a:graphicData>
        </a:graphic>
      </p:graphicFrame>
      <p:graphicFrame>
        <p:nvGraphicFramePr>
          <p:cNvPr id="8" name="Tabla 21">
            <a:extLst>
              <a:ext uri="{FF2B5EF4-FFF2-40B4-BE49-F238E27FC236}">
                <a16:creationId xmlns:a16="http://schemas.microsoft.com/office/drawing/2014/main" id="{E806ABC6-F3B7-4F0C-B75F-ECE9337C44D9}"/>
              </a:ext>
            </a:extLst>
          </p:cNvPr>
          <p:cNvGraphicFramePr>
            <a:graphicFrameLocks noGrp="1"/>
          </p:cNvGraphicFramePr>
          <p:nvPr>
            <p:extLst>
              <p:ext uri="{D42A27DB-BD31-4B8C-83A1-F6EECF244321}">
                <p14:modId xmlns:p14="http://schemas.microsoft.com/office/powerpoint/2010/main" val="1378105207"/>
              </p:ext>
            </p:extLst>
          </p:nvPr>
        </p:nvGraphicFramePr>
        <p:xfrm>
          <a:off x="6206620" y="4601273"/>
          <a:ext cx="4390200" cy="886162"/>
        </p:xfrm>
        <a:graphic>
          <a:graphicData uri="http://schemas.openxmlformats.org/drawingml/2006/table">
            <a:tbl>
              <a:tblPr firstRow="1" bandRow="1">
                <a:tableStyleId>{5940675A-B579-460E-94D1-54222C63F5DA}</a:tableStyleId>
              </a:tblPr>
              <a:tblGrid>
                <a:gridCol w="554189">
                  <a:extLst>
                    <a:ext uri="{9D8B030D-6E8A-4147-A177-3AD203B41FA5}">
                      <a16:colId xmlns:a16="http://schemas.microsoft.com/office/drawing/2014/main" val="2768103458"/>
                    </a:ext>
                  </a:extLst>
                </a:gridCol>
                <a:gridCol w="3836011">
                  <a:extLst>
                    <a:ext uri="{9D8B030D-6E8A-4147-A177-3AD203B41FA5}">
                      <a16:colId xmlns:a16="http://schemas.microsoft.com/office/drawing/2014/main" val="1365253605"/>
                    </a:ext>
                  </a:extLst>
                </a:gridCol>
              </a:tblGrid>
              <a:tr h="886162">
                <a:tc>
                  <a:txBody>
                    <a:bodyPr/>
                    <a:lstStyle/>
                    <a:p>
                      <a:pPr algn="ctr"/>
                      <a:r>
                        <a:rPr lang="x-none" sz="2200" b="1" dirty="0">
                          <a:solidFill>
                            <a:srgbClr val="203864"/>
                          </a:solidFill>
                        </a:rPr>
                        <a:t>1</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400" b="1" dirty="0" err="1">
                          <a:solidFill>
                            <a:srgbClr val="203864"/>
                          </a:solidFill>
                        </a:rPr>
                        <a:t>Hausaufgaben</a:t>
                      </a:r>
                      <a:r>
                        <a:rPr lang="en-GB" sz="2400" b="0" dirty="0">
                          <a:solidFill>
                            <a:srgbClr val="203864"/>
                          </a:solidFill>
                        </a:rPr>
                        <a:t> / </a:t>
                      </a:r>
                      <a:r>
                        <a:rPr lang="en-GB" sz="2400" b="1" dirty="0" err="1">
                          <a:solidFill>
                            <a:srgbClr val="203864"/>
                          </a:solidFill>
                        </a:rPr>
                        <a:t>zu</a:t>
                      </a:r>
                      <a:r>
                        <a:rPr lang="en-GB" sz="2400" b="1" dirty="0">
                          <a:solidFill>
                            <a:srgbClr val="203864"/>
                          </a:solidFill>
                        </a:rPr>
                        <a:t> tun.</a:t>
                      </a:r>
                      <a:endParaRPr lang="x-none" sz="2400" b="1" dirty="0">
                        <a:solidFill>
                          <a:srgbClr val="203864"/>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694919388"/>
                  </a:ext>
                </a:extLst>
              </a:tr>
            </a:tbl>
          </a:graphicData>
        </a:graphic>
      </p:graphicFrame>
      <p:sp>
        <p:nvSpPr>
          <p:cNvPr id="9" name="CuadroTexto 22">
            <a:extLst>
              <a:ext uri="{FF2B5EF4-FFF2-40B4-BE49-F238E27FC236}">
                <a16:creationId xmlns:a16="http://schemas.microsoft.com/office/drawing/2014/main" id="{0973B891-D554-4658-832A-83531B5EC2C6}"/>
              </a:ext>
            </a:extLst>
          </p:cNvPr>
          <p:cNvSpPr txBox="1"/>
          <p:nvPr/>
        </p:nvSpPr>
        <p:spPr>
          <a:xfrm>
            <a:off x="189919" y="3569055"/>
            <a:ext cx="268855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a:t>
            </a:r>
            <a:r>
              <a:rPr kumimoji="0" lang="x-non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x-non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r>
              <a:rPr kumimoji="0" lang="x-non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spricht</a:t>
            </a:r>
            <a:r>
              <a:rPr kumimoji="0" lang="x-non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0" name="Llamada rectangular redondeada 23">
            <a:extLst>
              <a:ext uri="{FF2B5EF4-FFF2-40B4-BE49-F238E27FC236}">
                <a16:creationId xmlns:a16="http://schemas.microsoft.com/office/drawing/2014/main" id="{843B7971-8217-4EC3-8BB9-5877645BD55C}"/>
              </a:ext>
            </a:extLst>
          </p:cNvPr>
          <p:cNvSpPr/>
          <p:nvPr/>
        </p:nvSpPr>
        <p:spPr>
          <a:xfrm>
            <a:off x="3015002" y="2756241"/>
            <a:ext cx="2930159" cy="1119693"/>
          </a:xfrm>
          <a:prstGeom prst="wedgeRoundRectCallout">
            <a:avLst>
              <a:gd name="adj1" fmla="val 5477"/>
              <a:gd name="adj2" fmla="val 95369"/>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Diese</a:t>
            </a:r>
            <a:r>
              <a:rPr kumimoji="0" lang="en-GB" sz="22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Woche</a:t>
            </a:r>
            <a:r>
              <a:rPr kumimoji="0" lang="en-GB" sz="22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habe</a:t>
            </a:r>
            <a:r>
              <a:rPr kumimoji="0" lang="en-GB" sz="2200" b="0" i="0" u="none" strike="noStrike" kern="1200" cap="none" spc="0" normalizeH="0" baseline="0" noProof="0" dirty="0">
                <a:ln>
                  <a:noFill/>
                </a:ln>
                <a:solidFill>
                  <a:srgbClr val="203864"/>
                </a:solidFill>
                <a:effectLst/>
                <a:uLnTx/>
                <a:uFillTx/>
                <a:latin typeface="Century Gothic" panose="020F0302020204030204"/>
                <a:ea typeface="+mn-ea"/>
                <a:cs typeface="+mn-cs"/>
              </a:rPr>
              <a:t> ich </a:t>
            </a:r>
            <a:r>
              <a:rPr kumimoji="0" lang="en-GB"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viel</a:t>
            </a:r>
            <a:r>
              <a:rPr kumimoji="0" lang="en-GB" sz="2200" b="0" i="0" u="none" strike="noStrike" kern="1200" cap="none" spc="0" normalizeH="0" baseline="0" noProof="0" dirty="0">
                <a:ln>
                  <a:noFill/>
                </a:ln>
                <a:solidFill>
                  <a:srgbClr val="203864"/>
                </a:solidFill>
                <a:effectLst/>
                <a:uLnTx/>
                <a:uFillTx/>
                <a:latin typeface="Century Gothic" panose="020F0302020204030204"/>
                <a:ea typeface="+mn-ea"/>
                <a:cs typeface="+mn-cs"/>
              </a:rPr>
              <a:t>…</a:t>
            </a:r>
            <a:endParaRPr kumimoji="0" lang="x-none" sz="22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1" name="CuadroTexto 24">
            <a:extLst>
              <a:ext uri="{FF2B5EF4-FFF2-40B4-BE49-F238E27FC236}">
                <a16:creationId xmlns:a16="http://schemas.microsoft.com/office/drawing/2014/main" id="{DB7FA13C-70E4-47CC-A5D9-3843C4E04D4F}"/>
              </a:ext>
            </a:extLst>
          </p:cNvPr>
          <p:cNvSpPr txBox="1"/>
          <p:nvPr/>
        </p:nvSpPr>
        <p:spPr>
          <a:xfrm>
            <a:off x="6105020" y="3569055"/>
            <a:ext cx="313419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Partner(in) B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spricht</a:t>
            </a:r>
            <a:r>
              <a:rPr kumimoji="0" lang="x-non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4" name="TextBox 13">
            <a:extLst>
              <a:ext uri="{FF2B5EF4-FFF2-40B4-BE49-F238E27FC236}">
                <a16:creationId xmlns:a16="http://schemas.microsoft.com/office/drawing/2014/main" id="{326D9692-0C36-4980-BD5E-8A16263EA9D6}"/>
              </a:ext>
            </a:extLst>
          </p:cNvPr>
          <p:cNvSpPr txBox="1"/>
          <p:nvPr/>
        </p:nvSpPr>
        <p:spPr>
          <a:xfrm>
            <a:off x="189919" y="2071829"/>
            <a:ext cx="118220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Partner(in) B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gut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lang="en-US" sz="2400" dirty="0" err="1">
                <a:solidFill>
                  <a:srgbClr val="4472C4">
                    <a:lumMod val="50000"/>
                  </a:srgbClr>
                </a:solidFill>
                <a:latin typeface="Century Gothic" panose="020F0302020204030204"/>
              </a:rPr>
              <a:t>Welche</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Satzendung</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ist</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richtig</a:t>
            </a:r>
            <a:r>
              <a:rPr lang="en-US" sz="2400" dirty="0">
                <a:solidFill>
                  <a:srgbClr val="4472C4">
                    <a:lumMod val="50000"/>
                  </a:srgbClr>
                </a:solidFill>
                <a:latin typeface="Century Gothic" panose="020F0302020204030204"/>
              </a:rPr>
              <a:t>? Partner(in) B </a:t>
            </a:r>
            <a:r>
              <a:rPr lang="en-US" sz="2400" dirty="0" err="1">
                <a:solidFill>
                  <a:srgbClr val="4472C4">
                    <a:lumMod val="50000"/>
                  </a:srgbClr>
                </a:solidFill>
                <a:latin typeface="Century Gothic" panose="020F0302020204030204"/>
              </a:rPr>
              <a:t>spricht</a:t>
            </a:r>
            <a:r>
              <a:rPr lang="en-US" sz="2400" dirty="0">
                <a:solidFill>
                  <a:srgbClr val="4472C4">
                    <a:lumMod val="50000"/>
                  </a:srgbClr>
                </a:solidFill>
                <a:latin typeface="Century Gothic" panose="020F0302020204030204"/>
              </a:rPr>
              <a: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17" name="TextBox 16">
            <a:extLst>
              <a:ext uri="{FF2B5EF4-FFF2-40B4-BE49-F238E27FC236}">
                <a16:creationId xmlns:a16="http://schemas.microsoft.com/office/drawing/2014/main" id="{B48F9D79-3932-4414-B786-DA66AADCDDA5}"/>
              </a:ext>
            </a:extLst>
          </p:cNvPr>
          <p:cNvSpPr txBox="1"/>
          <p:nvPr/>
        </p:nvSpPr>
        <p:spPr>
          <a:xfrm>
            <a:off x="180000" y="1296000"/>
            <a:ext cx="11676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Wolfgang hat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tun.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aber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gute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Laune*! </a:t>
            </a:r>
          </a:p>
        </p:txBody>
      </p:sp>
      <p:pic>
        <p:nvPicPr>
          <p:cNvPr id="18" name="Picture 17" descr="A close up of a logo&#10;&#10;Description automatically generated">
            <a:extLst>
              <a:ext uri="{FF2B5EF4-FFF2-40B4-BE49-F238E27FC236}">
                <a16:creationId xmlns:a16="http://schemas.microsoft.com/office/drawing/2014/main" id="{0D4F3220-5706-4F5B-8E6B-155A8FB37B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26629" y="160793"/>
            <a:ext cx="1246297" cy="1199267"/>
          </a:xfrm>
          <a:prstGeom prst="rect">
            <a:avLst/>
          </a:prstGeom>
        </p:spPr>
      </p:pic>
      <p:sp>
        <p:nvSpPr>
          <p:cNvPr id="19" name="Speech Bubble: Rectangle with Corners Rounded 18">
            <a:extLst>
              <a:ext uri="{FF2B5EF4-FFF2-40B4-BE49-F238E27FC236}">
                <a16:creationId xmlns:a16="http://schemas.microsoft.com/office/drawing/2014/main" id="{066E6A91-BB8A-4C34-B0C1-83EC7620F693}"/>
              </a:ext>
            </a:extLst>
          </p:cNvPr>
          <p:cNvSpPr/>
          <p:nvPr/>
        </p:nvSpPr>
        <p:spPr>
          <a:xfrm>
            <a:off x="5791201" y="262698"/>
            <a:ext cx="3437766" cy="995456"/>
          </a:xfrm>
          <a:prstGeom prst="wedgeRoundRectCallout">
            <a:avLst>
              <a:gd name="adj1" fmla="val 62030"/>
              <a:gd name="adj2" fmla="val -4569"/>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 </a:t>
            </a:r>
            <a:r>
              <a:rPr lang="en-GB" sz="2000" dirty="0" err="1"/>
              <a:t>Ich</a:t>
            </a:r>
            <a:r>
              <a:rPr lang="en-GB" sz="2000" dirty="0"/>
              <a:t> </a:t>
            </a:r>
            <a:r>
              <a:rPr lang="en-GB" sz="2000" dirty="0" err="1"/>
              <a:t>habe</a:t>
            </a:r>
            <a:r>
              <a:rPr lang="en-GB" sz="2000" dirty="0"/>
              <a:t> </a:t>
            </a:r>
            <a:r>
              <a:rPr lang="en-GB" sz="2000" dirty="0" err="1"/>
              <a:t>gute</a:t>
            </a:r>
            <a:r>
              <a:rPr lang="en-GB" sz="2000" dirty="0"/>
              <a:t> Laune! – </a:t>
            </a:r>
            <a:br>
              <a:rPr lang="en-GB" sz="2000" dirty="0"/>
            </a:br>
            <a:r>
              <a:rPr lang="en-GB" sz="2000" dirty="0"/>
              <a:t>I am in a good mood!</a:t>
            </a:r>
          </a:p>
        </p:txBody>
      </p:sp>
      <p:sp>
        <p:nvSpPr>
          <p:cNvPr id="20" name="Llamada rectangular redondeada 23">
            <a:extLst>
              <a:ext uri="{FF2B5EF4-FFF2-40B4-BE49-F238E27FC236}">
                <a16:creationId xmlns:a16="http://schemas.microsoft.com/office/drawing/2014/main" id="{F0D56D91-A4BB-4BC8-9FB2-390133D7DF51}"/>
              </a:ext>
            </a:extLst>
          </p:cNvPr>
          <p:cNvSpPr/>
          <p:nvPr/>
        </p:nvSpPr>
        <p:spPr>
          <a:xfrm>
            <a:off x="9309943" y="2837773"/>
            <a:ext cx="1559712" cy="1119693"/>
          </a:xfrm>
          <a:prstGeom prst="wedgeRoundRectCallout">
            <a:avLst>
              <a:gd name="adj1" fmla="val 5477"/>
              <a:gd name="adj2" fmla="val 95369"/>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zu</a:t>
            </a:r>
            <a:r>
              <a:rPr kumimoji="0" lang="en-GB" sz="2200" b="0" i="0" u="none" strike="noStrike" kern="1200" cap="none" spc="0" normalizeH="0" baseline="0" noProof="0" dirty="0">
                <a:ln>
                  <a:noFill/>
                </a:ln>
                <a:solidFill>
                  <a:srgbClr val="203864"/>
                </a:solidFill>
                <a:effectLst/>
                <a:uLnTx/>
                <a:uFillTx/>
                <a:latin typeface="Century Gothic" panose="020F0302020204030204"/>
                <a:ea typeface="+mn-ea"/>
                <a:cs typeface="+mn-cs"/>
              </a:rPr>
              <a:t> tun.</a:t>
            </a:r>
            <a:endParaRPr kumimoji="0" lang="x-none" sz="22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cxnSp>
        <p:nvCxnSpPr>
          <p:cNvPr id="22" name="Straight Connector 21">
            <a:extLst>
              <a:ext uri="{FF2B5EF4-FFF2-40B4-BE49-F238E27FC236}">
                <a16:creationId xmlns:a16="http://schemas.microsoft.com/office/drawing/2014/main" id="{B4B16641-25C1-4E8E-B47A-0A5C901DC269}"/>
              </a:ext>
            </a:extLst>
          </p:cNvPr>
          <p:cNvCxnSpPr/>
          <p:nvPr/>
        </p:nvCxnSpPr>
        <p:spPr>
          <a:xfrm>
            <a:off x="6952343" y="5058473"/>
            <a:ext cx="2276623" cy="0"/>
          </a:xfrm>
          <a:prstGeom prst="line">
            <a:avLst/>
          </a:prstGeom>
          <a:ln w="57150">
            <a:solidFill>
              <a:srgbClr val="DAA520"/>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0B3F669C-48E4-46B5-AC35-721AD51A8AB9}"/>
              </a:ext>
            </a:extLst>
          </p:cNvPr>
          <p:cNvSpPr/>
          <p:nvPr/>
        </p:nvSpPr>
        <p:spPr>
          <a:xfrm>
            <a:off x="189919" y="1688418"/>
            <a:ext cx="3371436" cy="461665"/>
          </a:xfrm>
          <a:prstGeom prst="rect">
            <a:avLst/>
          </a:prstGeom>
        </p:spPr>
        <p:txBody>
          <a:bodyPr wrap="none">
            <a:spAutoFit/>
          </a:bodyPr>
          <a:lstStyle/>
          <a:p>
            <a:r>
              <a:rPr lang="en-GB" sz="2400" b="1" dirty="0">
                <a:solidFill>
                  <a:schemeClr val="accent5">
                    <a:lumMod val="50000"/>
                  </a:schemeClr>
                </a:solidFill>
              </a:rPr>
              <a:t>Partner(in) A </a:t>
            </a:r>
            <a:r>
              <a:rPr lang="en-GB" sz="2400" dirty="0" err="1">
                <a:solidFill>
                  <a:schemeClr val="accent5">
                    <a:lumMod val="50000"/>
                  </a:schemeClr>
                </a:solidFill>
              </a:rPr>
              <a:t>beginnt</a:t>
            </a:r>
            <a:r>
              <a:rPr lang="en-GB" sz="2400" dirty="0">
                <a:solidFill>
                  <a:schemeClr val="accent5">
                    <a:lumMod val="50000"/>
                  </a:schemeClr>
                </a:solidFill>
              </a:rPr>
              <a:t>.</a:t>
            </a:r>
          </a:p>
        </p:txBody>
      </p:sp>
    </p:spTree>
    <p:extLst>
      <p:ext uri="{BB962C8B-B14F-4D97-AF65-F5344CB8AC3E}">
        <p14:creationId xmlns:p14="http://schemas.microsoft.com/office/powerpoint/2010/main" val="126890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p:bldP spid="14" grpId="0"/>
      <p:bldP spid="20" grpId="0" animBg="1"/>
      <p:bldP spid="2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4934857" cy="869950"/>
          </a:xfrm>
          <a:prstGeom prst="rect">
            <a:avLst/>
          </a:prstGeom>
        </p:spPr>
      </p:pic>
      <p:sp>
        <p:nvSpPr>
          <p:cNvPr id="4" name="Title 3"/>
          <p:cNvSpPr>
            <a:spLocks noGrp="1"/>
          </p:cNvSpPr>
          <p:nvPr>
            <p:ph type="title"/>
          </p:nvPr>
        </p:nvSpPr>
        <p:spPr>
          <a:xfrm>
            <a:off x="0" y="294041"/>
            <a:ext cx="5239657" cy="707849"/>
          </a:xfrm>
        </p:spPr>
        <p:txBody>
          <a:bodyPr>
            <a:normAutofit/>
          </a:bodyPr>
          <a:lstStyle/>
          <a:p>
            <a:r>
              <a:rPr lang="en-GB" sz="3600" b="1" dirty="0" err="1">
                <a:solidFill>
                  <a:schemeClr val="bg1"/>
                </a:solidFill>
              </a:rPr>
              <a:t>Wolfgangs</a:t>
            </a:r>
            <a:r>
              <a:rPr lang="en-GB" sz="3600" b="1" dirty="0">
                <a:solidFill>
                  <a:schemeClr val="bg1"/>
                </a:solidFill>
              </a:rPr>
              <a:t> </a:t>
            </a:r>
            <a:r>
              <a:rPr lang="en-GB" sz="3600" b="1" dirty="0" err="1">
                <a:solidFill>
                  <a:schemeClr val="bg1"/>
                </a:solidFill>
              </a:rPr>
              <a:t>Woche</a:t>
            </a:r>
            <a:endParaRPr lang="en-GB" sz="3600" b="1" dirty="0">
              <a:solidFill>
                <a:schemeClr val="bg1"/>
              </a:solidFill>
            </a:endParaRPr>
          </a:p>
        </p:txBody>
      </p:sp>
      <p:sp>
        <p:nvSpPr>
          <p:cNvPr id="7" name="TextBox 6">
            <a:extLst>
              <a:ext uri="{FF2B5EF4-FFF2-40B4-BE49-F238E27FC236}">
                <a16:creationId xmlns:a16="http://schemas.microsoft.com/office/drawing/2014/main" id="{BB0F52E7-D446-6543-B0C7-BBD7B89E017B}"/>
              </a:ext>
            </a:extLst>
          </p:cNvPr>
          <p:cNvSpPr txBox="1"/>
          <p:nvPr/>
        </p:nvSpPr>
        <p:spPr>
          <a:xfrm>
            <a:off x="180000" y="1296000"/>
            <a:ext cx="11676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Wolfgang hat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tun.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aber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gute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Laune*! Partner(in) 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beginnt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4" name="Rounded Rectangle 11">
            <a:extLst>
              <a:ext uri="{FF2B5EF4-FFF2-40B4-BE49-F238E27FC236}">
                <a16:creationId xmlns:a16="http://schemas.microsoft.com/office/drawing/2014/main" id="{D55EB586-D4F9-824E-803F-7B7487075FA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Rectangle 24">
            <a:extLst>
              <a:ext uri="{FF2B5EF4-FFF2-40B4-BE49-F238E27FC236}">
                <a16:creationId xmlns:a16="http://schemas.microsoft.com/office/drawing/2014/main" id="{2E2A4746-C19D-4246-B54E-E48DED783E27}"/>
              </a:ext>
            </a:extLst>
          </p:cNvPr>
          <p:cNvSpPr/>
          <p:nvPr/>
        </p:nvSpPr>
        <p:spPr>
          <a:xfrm>
            <a:off x="180000" y="1889674"/>
            <a:ext cx="11520000" cy="4320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Partner(in) A</a:t>
            </a:r>
          </a:p>
          <a:p>
            <a:pPr marL="457200" lvl="0" indent="-457200">
              <a:lnSpc>
                <a:spcPct val="150000"/>
              </a:lnSpc>
              <a:buFont typeface="+mj-lt"/>
              <a:buAutoNum type="arabicPeriod"/>
              <a:defRPr/>
            </a:pPr>
            <a:r>
              <a:rPr lang="en-GB" sz="2000" dirty="0">
                <a:solidFill>
                  <a:schemeClr val="accent5">
                    <a:lumMod val="50000"/>
                  </a:schemeClr>
                </a:solidFill>
              </a:rPr>
              <a:t>Wolfgang hat </a:t>
            </a:r>
            <a:r>
              <a:rPr lang="en-GB" sz="2000" dirty="0" err="1">
                <a:solidFill>
                  <a:schemeClr val="accent5">
                    <a:lumMod val="50000"/>
                  </a:schemeClr>
                </a:solidFill>
              </a:rPr>
              <a:t>auch</a:t>
            </a:r>
            <a:r>
              <a:rPr lang="en-GB" sz="2000" dirty="0">
                <a:solidFill>
                  <a:schemeClr val="accent5">
                    <a:lumMod val="50000"/>
                  </a:schemeClr>
                </a:solidFill>
              </a:rPr>
              <a:t> </a:t>
            </a:r>
            <a:r>
              <a:rPr lang="en-GB" sz="2000" dirty="0" err="1">
                <a:solidFill>
                  <a:schemeClr val="accent5">
                    <a:lumMod val="50000"/>
                  </a:schemeClr>
                </a:solidFill>
              </a:rPr>
              <a:t>viel</a:t>
            </a:r>
            <a:r>
              <a:rPr lang="en-GB" sz="2000" dirty="0">
                <a:solidFill>
                  <a:schemeClr val="accent5">
                    <a:lumMod val="50000"/>
                  </a:schemeClr>
                </a:solidFill>
              </a:rPr>
              <a:t> </a:t>
            </a:r>
            <a:r>
              <a:rPr lang="en-GB" sz="2000" dirty="0" err="1">
                <a:solidFill>
                  <a:schemeClr val="accent5">
                    <a:lumMod val="50000"/>
                  </a:schemeClr>
                </a:solidFill>
              </a:rPr>
              <a:t>zu</a:t>
            </a:r>
            <a:r>
              <a:rPr lang="en-GB" sz="2000" dirty="0">
                <a:solidFill>
                  <a:schemeClr val="accent5">
                    <a:lumMod val="50000"/>
                  </a:schemeClr>
                </a:solidFill>
              </a:rPr>
              <a:t> tun. </a:t>
            </a:r>
            <a:r>
              <a:rPr lang="en-GB" sz="2000" dirty="0" err="1">
                <a:solidFill>
                  <a:schemeClr val="accent5">
                    <a:lumMod val="50000"/>
                  </a:schemeClr>
                </a:solidFill>
              </a:rPr>
              <a:t>Nächsten</a:t>
            </a:r>
            <a:r>
              <a:rPr lang="en-GB" sz="2000" dirty="0">
                <a:solidFill>
                  <a:schemeClr val="accent5">
                    <a:lumMod val="50000"/>
                  </a:schemeClr>
                </a:solidFill>
              </a:rPr>
              <a:t> </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457200" lvl="0" indent="-457200">
              <a:lnSpc>
                <a:spcPct val="150000"/>
              </a:lnSpc>
              <a:buFont typeface="+mj-lt"/>
              <a:buAutoNum type="arabicPeriod"/>
              <a:defRPr/>
            </a:pPr>
            <a:r>
              <a:rPr kumimoji="0" lang="fr-FR" sz="2000" b="1" i="0" u="none" strike="noStrike" kern="1200" cap="none" spc="0" normalizeH="0" baseline="0" noProof="0" dirty="0" err="1">
                <a:ln>
                  <a:noFill/>
                </a:ln>
                <a:solidFill>
                  <a:srgbClr val="EE6000"/>
                </a:solidFill>
                <a:effectLst/>
                <a:uLnTx/>
                <a:uFillTx/>
                <a:latin typeface="Century Gothic" panose="020F0302020204030204"/>
                <a:ea typeface="+mn-ea"/>
                <a:cs typeface="+mn-cs"/>
              </a:rPr>
              <a:t>Fußballverein</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 / </a:t>
            </a:r>
            <a:r>
              <a:rPr kumimoji="0" lang="fr-FR" sz="2000" b="1" i="0" u="none" strike="noStrike" kern="1200" cap="none" spc="0" normalizeH="0" baseline="0" noProof="0" dirty="0" err="1">
                <a:ln>
                  <a:noFill/>
                </a:ln>
                <a:solidFill>
                  <a:srgbClr val="EE6000"/>
                </a:solidFill>
                <a:effectLst/>
                <a:uLnTx/>
                <a:uFillTx/>
                <a:latin typeface="Century Gothic" panose="020F0302020204030204"/>
                <a:ea typeface="+mn-ea"/>
                <a:cs typeface="+mn-cs"/>
              </a:rPr>
              <a:t>Fußballakademie</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spielen</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lang="fr-FR" sz="2000" dirty="0" err="1">
                <a:solidFill>
                  <a:srgbClr val="115076"/>
                </a:solidFill>
                <a:latin typeface="Century Gothic" panose="020F0302020204030204"/>
              </a:rPr>
              <a:t>Dafür</a:t>
            </a:r>
            <a:r>
              <a:rPr lang="fr-FR" sz="2000" dirty="0">
                <a:solidFill>
                  <a:srgbClr val="115076"/>
                </a:solidFill>
                <a:latin typeface="Century Gothic" panose="020F0302020204030204"/>
              </a:rPr>
              <a:t> </a:t>
            </a:r>
            <a:r>
              <a:rPr lang="fr-FR" sz="2000" dirty="0" err="1">
                <a:solidFill>
                  <a:srgbClr val="115076"/>
                </a:solidFill>
                <a:latin typeface="Century Gothic" panose="020F0302020204030204"/>
              </a:rPr>
              <a:t>will</a:t>
            </a:r>
            <a:r>
              <a:rPr lang="fr-FR" sz="2000" dirty="0">
                <a:solidFill>
                  <a:srgbClr val="115076"/>
                </a:solidFill>
                <a:latin typeface="Century Gothic" panose="020F0302020204030204"/>
              </a:rPr>
              <a:t> er </a:t>
            </a:r>
            <a:r>
              <a:rPr lang="fr-FR" sz="2000" dirty="0" err="1">
                <a:solidFill>
                  <a:srgbClr val="115076"/>
                </a:solidFill>
                <a:latin typeface="Century Gothic" panose="020F0302020204030204"/>
              </a:rPr>
              <a:t>jede</a:t>
            </a:r>
            <a:r>
              <a:rPr lang="fr-FR" sz="2000" dirty="0">
                <a:solidFill>
                  <a:srgbClr val="115076"/>
                </a:solidFill>
                <a:latin typeface="Century Gothic" panose="020F0302020204030204"/>
              </a:rPr>
              <a:t>…</a:t>
            </a:r>
            <a:endPar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fr-FR" sz="2000" b="1" i="0" u="none" strike="noStrike" kern="1200" cap="none" spc="0" normalizeH="0" baseline="0" noProof="0" dirty="0" err="1">
                <a:ln>
                  <a:noFill/>
                </a:ln>
                <a:solidFill>
                  <a:srgbClr val="EE6000"/>
                </a:solidFill>
                <a:effectLst/>
                <a:uLnTx/>
                <a:uFillTx/>
                <a:latin typeface="Century Gothic" panose="020F0302020204030204"/>
                <a:ea typeface="+mn-ea"/>
                <a:cs typeface="+mn-cs"/>
              </a:rPr>
              <a:t>gehen</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 / </a:t>
            </a:r>
            <a:r>
              <a:rPr kumimoji="0" lang="fr-FR" sz="2000" b="1" i="0" u="none" strike="noStrike" kern="1200" cap="none" spc="0" normalizeH="0" baseline="0" noProof="0" dirty="0" err="1">
                <a:ln>
                  <a:noFill/>
                </a:ln>
                <a:solidFill>
                  <a:srgbClr val="EE6000"/>
                </a:solidFill>
                <a:effectLst/>
                <a:uLnTx/>
                <a:uFillTx/>
                <a:latin typeface="Century Gothic" panose="020F0302020204030204"/>
                <a:ea typeface="+mn-ea"/>
                <a:cs typeface="+mn-cs"/>
              </a:rPr>
              <a:t>zu</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fr-FR" sz="2000" b="1" i="0" u="none" strike="noStrike" kern="1200" cap="none" spc="0" normalizeH="0" baseline="0" noProof="0" dirty="0" err="1">
                <a:ln>
                  <a:noFill/>
                </a:ln>
                <a:solidFill>
                  <a:srgbClr val="EE6000"/>
                </a:solidFill>
                <a:effectLst/>
                <a:uLnTx/>
                <a:uFillTx/>
                <a:latin typeface="Century Gothic" panose="020F0302020204030204"/>
                <a:ea typeface="+mn-ea"/>
                <a:cs typeface="+mn-cs"/>
              </a:rPr>
              <a:t>gehen</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aber er </a:t>
            </a:r>
            <a:r>
              <a:rPr kumimoji="0" lang="fr-FR"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muss</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ein</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bisschen</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Geld</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lang="fr-FR" sz="2000" b="1" dirty="0" err="1">
                <a:solidFill>
                  <a:srgbClr val="EE6000"/>
                </a:solidFill>
                <a:latin typeface="Century Gothic" panose="020F0302020204030204"/>
              </a:rPr>
              <a:t>Straße</a:t>
            </a:r>
            <a:r>
              <a:rPr lang="fr-FR" sz="2000" b="1" dirty="0">
                <a:solidFill>
                  <a:srgbClr val="EE6000"/>
                </a:solidFill>
                <a:latin typeface="Century Gothic" panose="020F0302020204030204"/>
              </a:rPr>
              <a:t> / </a:t>
            </a:r>
            <a:r>
              <a:rPr lang="fr-FR" sz="2000" b="1" dirty="0" err="1">
                <a:solidFill>
                  <a:srgbClr val="EE6000"/>
                </a:solidFill>
                <a:latin typeface="Century Gothic" panose="020F0302020204030204"/>
              </a:rPr>
              <a:t>Marktplatz</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singen</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und</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Gitarre</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spielen</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Am </a:t>
            </a:r>
            <a:r>
              <a:rPr kumimoji="0" lang="fr-FR"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Mittwochnachmittag</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geht</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er…</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fr-FR" sz="2000" b="1" i="0" u="none" strike="noStrike" kern="1200" cap="none" spc="0" normalizeH="0" baseline="0" noProof="0" dirty="0" err="1">
                <a:ln>
                  <a:noFill/>
                </a:ln>
                <a:solidFill>
                  <a:srgbClr val="EE6000"/>
                </a:solidFill>
                <a:effectLst/>
                <a:uLnTx/>
                <a:uFillTx/>
                <a:latin typeface="Century Gothic" panose="020F0302020204030204"/>
                <a:ea typeface="+mn-ea"/>
                <a:cs typeface="+mn-cs"/>
              </a:rPr>
              <a:t>Deutschland</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 / Schweiz </a:t>
            </a:r>
            <a:r>
              <a:rPr kumimoji="0" lang="fr-FR"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anzuschauen</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Am </a:t>
            </a:r>
            <a:r>
              <a:rPr kumimoji="0" lang="fr-FR"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Samstag</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geht</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er mit Heidi </a:t>
            </a:r>
            <a:r>
              <a:rPr kumimoji="0" lang="fr-FR"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zum</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fr-FR" sz="2000" b="1" i="0" u="none" strike="noStrike" kern="1200" cap="none" spc="0" normalizeH="0" baseline="0" noProof="0" dirty="0" err="1">
                <a:ln>
                  <a:noFill/>
                </a:ln>
                <a:solidFill>
                  <a:srgbClr val="EE6000"/>
                </a:solidFill>
                <a:effectLst/>
                <a:uLnTx/>
                <a:uFillTx/>
                <a:latin typeface="Century Gothic" panose="020F0302020204030204"/>
                <a:ea typeface="+mn-ea"/>
                <a:cs typeface="+mn-cs"/>
              </a:rPr>
              <a:t>Onkel</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 / Tante. </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Am </a:t>
            </a:r>
            <a:r>
              <a:rPr kumimoji="0" lang="fr-FR"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Sonntag</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will</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Wolfgang </a:t>
            </a:r>
            <a:r>
              <a:rPr kumimoji="0" lang="fr-FR"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nur</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pic>
        <p:nvPicPr>
          <p:cNvPr id="8" name="Picture 7" descr="A close up of a logo&#10;&#10;Description automatically generated">
            <a:extLst>
              <a:ext uri="{FF2B5EF4-FFF2-40B4-BE49-F238E27FC236}">
                <a16:creationId xmlns:a16="http://schemas.microsoft.com/office/drawing/2014/main" id="{8FB55B90-CB83-41B0-B716-38A0D2CBC4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6629" y="160793"/>
            <a:ext cx="1246297" cy="1199267"/>
          </a:xfrm>
          <a:prstGeom prst="rect">
            <a:avLst/>
          </a:prstGeom>
        </p:spPr>
      </p:pic>
      <p:sp>
        <p:nvSpPr>
          <p:cNvPr id="9" name="Speech Bubble: Rectangle with Corners Rounded 8">
            <a:extLst>
              <a:ext uri="{FF2B5EF4-FFF2-40B4-BE49-F238E27FC236}">
                <a16:creationId xmlns:a16="http://schemas.microsoft.com/office/drawing/2014/main" id="{080B6007-5C0B-4AE1-BF16-DC61A43738D1}"/>
              </a:ext>
            </a:extLst>
          </p:cNvPr>
          <p:cNvSpPr/>
          <p:nvPr/>
        </p:nvSpPr>
        <p:spPr>
          <a:xfrm>
            <a:off x="5874327" y="262698"/>
            <a:ext cx="3354639" cy="995456"/>
          </a:xfrm>
          <a:prstGeom prst="wedgeRoundRectCallout">
            <a:avLst>
              <a:gd name="adj1" fmla="val 62030"/>
              <a:gd name="adj2" fmla="val -4569"/>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 </a:t>
            </a:r>
            <a:r>
              <a:rPr lang="en-GB" sz="2000" dirty="0" err="1"/>
              <a:t>Ich</a:t>
            </a:r>
            <a:r>
              <a:rPr lang="en-GB" sz="2000" dirty="0"/>
              <a:t> </a:t>
            </a:r>
            <a:r>
              <a:rPr lang="en-GB" sz="2000" dirty="0" err="1"/>
              <a:t>habe</a:t>
            </a:r>
            <a:r>
              <a:rPr lang="en-GB" sz="2000" dirty="0"/>
              <a:t> </a:t>
            </a:r>
            <a:r>
              <a:rPr lang="en-GB" sz="2000" dirty="0" err="1"/>
              <a:t>gute</a:t>
            </a:r>
            <a:r>
              <a:rPr lang="en-GB" sz="2000" dirty="0"/>
              <a:t> Laune! – </a:t>
            </a:r>
            <a:br>
              <a:rPr lang="en-GB" sz="2000" dirty="0"/>
            </a:br>
            <a:r>
              <a:rPr lang="en-GB" sz="2000" dirty="0"/>
              <a:t>I am in a good mood!</a:t>
            </a:r>
          </a:p>
        </p:txBody>
      </p:sp>
      <p:sp>
        <p:nvSpPr>
          <p:cNvPr id="10" name="Speech Bubble: Rectangle with Corners Rounded 9">
            <a:extLst>
              <a:ext uri="{FF2B5EF4-FFF2-40B4-BE49-F238E27FC236}">
                <a16:creationId xmlns:a16="http://schemas.microsoft.com/office/drawing/2014/main" id="{6E5BFF9A-8B02-434F-98A5-0BB0485B2769}"/>
              </a:ext>
            </a:extLst>
          </p:cNvPr>
          <p:cNvSpPr/>
          <p:nvPr/>
        </p:nvSpPr>
        <p:spPr>
          <a:xfrm>
            <a:off x="8397202" y="2008095"/>
            <a:ext cx="3105150" cy="708358"/>
          </a:xfrm>
          <a:prstGeom prst="wedgeRoundRectCallout">
            <a:avLst>
              <a:gd name="adj1" fmla="val -20211"/>
              <a:gd name="adj2" fmla="val 47335"/>
              <a:gd name="adj3" fmla="val 16667"/>
            </a:avLst>
          </a:prstGeom>
          <a:solidFill>
            <a:schemeClr val="accent5">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die</a:t>
            </a:r>
            <a:r>
              <a:rPr lang="en-GB" sz="2000" dirty="0"/>
              <a:t> </a:t>
            </a:r>
            <a:r>
              <a:rPr lang="en-GB" sz="2000" dirty="0" err="1"/>
              <a:t>Fußballakademie</a:t>
            </a:r>
            <a:r>
              <a:rPr lang="en-GB" sz="2000" dirty="0"/>
              <a:t>  - football academy</a:t>
            </a:r>
          </a:p>
        </p:txBody>
      </p:sp>
    </p:spTree>
    <p:extLst>
      <p:ext uri="{BB962C8B-B14F-4D97-AF65-F5344CB8AC3E}">
        <p14:creationId xmlns:p14="http://schemas.microsoft.com/office/powerpoint/2010/main" val="32575473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4992914" cy="869950"/>
          </a:xfrm>
          <a:prstGeom prst="rect">
            <a:avLst/>
          </a:prstGeom>
        </p:spPr>
      </p:pic>
      <p:sp>
        <p:nvSpPr>
          <p:cNvPr id="4" name="Title 3"/>
          <p:cNvSpPr>
            <a:spLocks noGrp="1"/>
          </p:cNvSpPr>
          <p:nvPr>
            <p:ph type="title"/>
          </p:nvPr>
        </p:nvSpPr>
        <p:spPr>
          <a:xfrm>
            <a:off x="0" y="294041"/>
            <a:ext cx="4992914" cy="707849"/>
          </a:xfrm>
        </p:spPr>
        <p:txBody>
          <a:bodyPr>
            <a:normAutofit/>
          </a:bodyPr>
          <a:lstStyle/>
          <a:p>
            <a:r>
              <a:rPr lang="en-GB" sz="3600" b="1" dirty="0" err="1">
                <a:solidFill>
                  <a:schemeClr val="bg1"/>
                </a:solidFill>
              </a:rPr>
              <a:t>Wolfgangs</a:t>
            </a:r>
            <a:r>
              <a:rPr lang="en-GB" sz="3600" b="1" dirty="0">
                <a:solidFill>
                  <a:schemeClr val="bg1"/>
                </a:solidFill>
              </a:rPr>
              <a:t> </a:t>
            </a:r>
            <a:r>
              <a:rPr lang="en-GB" sz="3600" b="1" dirty="0" err="1">
                <a:solidFill>
                  <a:schemeClr val="bg1"/>
                </a:solidFill>
              </a:rPr>
              <a:t>Woche</a:t>
            </a:r>
            <a:endParaRPr lang="en-GB" sz="3600" b="1" dirty="0">
              <a:solidFill>
                <a:schemeClr val="bg1"/>
              </a:solidFill>
            </a:endParaRPr>
          </a:p>
        </p:txBody>
      </p:sp>
      <p:sp>
        <p:nvSpPr>
          <p:cNvPr id="24" name="Rounded Rectangle 11">
            <a:extLst>
              <a:ext uri="{FF2B5EF4-FFF2-40B4-BE49-F238E27FC236}">
                <a16:creationId xmlns:a16="http://schemas.microsoft.com/office/drawing/2014/main" id="{D55EB586-D4F9-824E-803F-7B7487075FA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Rectangle 24">
            <a:extLst>
              <a:ext uri="{FF2B5EF4-FFF2-40B4-BE49-F238E27FC236}">
                <a16:creationId xmlns:a16="http://schemas.microsoft.com/office/drawing/2014/main" id="{2E2A4746-C19D-4246-B54E-E48DED783E27}"/>
              </a:ext>
            </a:extLst>
          </p:cNvPr>
          <p:cNvSpPr/>
          <p:nvPr/>
        </p:nvSpPr>
        <p:spPr>
          <a:xfrm>
            <a:off x="168000" y="1831616"/>
            <a:ext cx="11856000" cy="4320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Partner(in) B</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fr-FR" sz="2000" b="1" i="0" u="none" strike="noStrike" kern="1200" cap="none" spc="0" normalizeH="0" baseline="0" noProof="0" dirty="0" err="1">
                <a:ln>
                  <a:noFill/>
                </a:ln>
                <a:solidFill>
                  <a:srgbClr val="EE6000"/>
                </a:solidFill>
                <a:effectLst/>
                <a:uLnTx/>
                <a:uFillTx/>
                <a:latin typeface="Century Gothic" panose="020F0302020204030204"/>
                <a:ea typeface="+mn-ea"/>
                <a:cs typeface="+mn-cs"/>
              </a:rPr>
              <a:t>Woche</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 / </a:t>
            </a:r>
            <a:r>
              <a:rPr kumimoji="0" lang="fr-FR" sz="2000" b="1" i="0" u="none" strike="noStrike" kern="1200" cap="none" spc="0" normalizeH="0" baseline="0" noProof="0" dirty="0" err="1">
                <a:ln>
                  <a:noFill/>
                </a:ln>
                <a:solidFill>
                  <a:srgbClr val="EE6000"/>
                </a:solidFill>
                <a:effectLst/>
                <a:uLnTx/>
                <a:uFillTx/>
                <a:latin typeface="Century Gothic" panose="020F0302020204030204"/>
                <a:ea typeface="+mn-ea"/>
                <a:cs typeface="+mn-cs"/>
              </a:rPr>
              <a:t>Monat</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will</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er </a:t>
            </a:r>
            <a:r>
              <a:rPr kumimoji="0" lang="fr-FR"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bei</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einem</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neuen</a:t>
            </a:r>
            <a:r>
              <a:rPr lang="fr-FR" sz="2000" dirty="0">
                <a:solidFill>
                  <a:srgbClr val="115076"/>
                </a:solidFill>
                <a:latin typeface="Century Gothic" panose="020F0302020204030204"/>
              </a:rPr>
              <a:t>…</a:t>
            </a:r>
            <a:endPar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fr-FR" sz="2000" b="1" i="0" u="none" strike="noStrike" kern="1200" cap="none" spc="0" normalizeH="0" baseline="0" noProof="0" dirty="0" err="1">
                <a:ln>
                  <a:noFill/>
                </a:ln>
                <a:solidFill>
                  <a:srgbClr val="EE6000"/>
                </a:solidFill>
                <a:effectLst/>
                <a:uLnTx/>
                <a:uFillTx/>
                <a:latin typeface="Century Gothic" panose="020F0302020204030204"/>
                <a:ea typeface="+mn-ea"/>
                <a:cs typeface="+mn-cs"/>
              </a:rPr>
              <a:t>Woche</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 / Tag </a:t>
            </a:r>
            <a:r>
              <a:rPr kumimoji="0" lang="fr-FR"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öfter</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trainieren</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Er </a:t>
            </a:r>
            <a:r>
              <a:rPr kumimoji="0" lang="fr-FR"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hat</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Lust, mit Heidi ins Kino</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fr-FR" sz="2000" b="1" i="0" u="none" strike="noStrike" kern="1200" cap="none" spc="0" normalizeH="0" baseline="0" noProof="0" dirty="0" err="1">
                <a:ln>
                  <a:noFill/>
                </a:ln>
                <a:solidFill>
                  <a:srgbClr val="EE6000"/>
                </a:solidFill>
                <a:effectLst/>
                <a:uLnTx/>
                <a:uFillTx/>
                <a:latin typeface="Century Gothic" panose="020F0302020204030204"/>
                <a:ea typeface="+mn-ea"/>
                <a:cs typeface="+mn-cs"/>
              </a:rPr>
              <a:t>verdienen</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 / </a:t>
            </a:r>
            <a:r>
              <a:rPr kumimoji="0" lang="fr-FR" sz="2000" b="1" i="0" u="none" strike="noStrike" kern="1200" cap="none" spc="0" normalizeH="0" baseline="0" noProof="0" dirty="0" err="1">
                <a:ln>
                  <a:noFill/>
                </a:ln>
                <a:solidFill>
                  <a:srgbClr val="EE6000"/>
                </a:solidFill>
                <a:effectLst/>
                <a:uLnTx/>
                <a:uFillTx/>
                <a:latin typeface="Century Gothic" panose="020F0302020204030204"/>
                <a:ea typeface="+mn-ea"/>
                <a:cs typeface="+mn-cs"/>
              </a:rPr>
              <a:t>zu</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fr-FR" sz="2000" b="1" i="0" u="none" strike="noStrike" kern="1200" cap="none" spc="0" normalizeH="0" baseline="0" noProof="0" dirty="0" err="1">
                <a:ln>
                  <a:noFill/>
                </a:ln>
                <a:solidFill>
                  <a:srgbClr val="EE6000"/>
                </a:solidFill>
                <a:effectLst/>
                <a:uLnTx/>
                <a:uFillTx/>
                <a:latin typeface="Century Gothic" panose="020F0302020204030204"/>
                <a:ea typeface="+mn-ea"/>
                <a:cs typeface="+mn-cs"/>
              </a:rPr>
              <a:t>verdienen</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Deshalb</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will</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er </a:t>
            </a:r>
            <a:r>
              <a:rPr kumimoji="0" lang="fr-FR"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am</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Dienstag</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auf</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der…</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fr-FR" sz="2000" b="1" i="0" u="none" strike="noStrike" kern="1200" cap="none" spc="0" normalizeH="0" baseline="0" noProof="0" dirty="0" err="1">
                <a:ln>
                  <a:noFill/>
                </a:ln>
                <a:solidFill>
                  <a:srgbClr val="EE6000"/>
                </a:solidFill>
                <a:effectLst/>
                <a:uLnTx/>
                <a:uFillTx/>
                <a:latin typeface="Century Gothic" panose="020F0302020204030204"/>
                <a:ea typeface="+mn-ea"/>
                <a:cs typeface="+mn-cs"/>
              </a:rPr>
              <a:t>nach</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 Wien / </a:t>
            </a:r>
            <a:r>
              <a:rPr kumimoji="0" lang="fr-FR" sz="2000" b="1" i="0" u="none" strike="noStrike" kern="1200" cap="none" spc="0" normalizeH="0" baseline="0" noProof="0" dirty="0" err="1">
                <a:ln>
                  <a:noFill/>
                </a:ln>
                <a:solidFill>
                  <a:srgbClr val="EE6000"/>
                </a:solidFill>
                <a:effectLst/>
                <a:uLnTx/>
                <a:uFillTx/>
                <a:latin typeface="Century Gothic" panose="020F0302020204030204"/>
                <a:ea typeface="+mn-ea"/>
                <a:cs typeface="+mn-cs"/>
              </a:rPr>
              <a:t>zur</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fr-FR" sz="2000" b="1" i="0" u="none" strike="noStrike" kern="1200" cap="none" spc="0" normalizeH="0" baseline="0" noProof="0" dirty="0" err="1">
                <a:ln>
                  <a:noFill/>
                </a:ln>
                <a:solidFill>
                  <a:srgbClr val="EE6000"/>
                </a:solidFill>
                <a:effectLst/>
                <a:uLnTx/>
                <a:uFillTx/>
                <a:latin typeface="Century Gothic" panose="020F0302020204030204"/>
                <a:ea typeface="+mn-ea"/>
                <a:cs typeface="+mn-cs"/>
              </a:rPr>
              <a:t>Bandprobe</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und</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am</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Freitagabend</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hat</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er Lust, </a:t>
            </a:r>
            <a:r>
              <a:rPr kumimoji="0" lang="fr-FR"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das</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Fußballspiel</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gegen</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die...</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Bahnhof / Party, </a:t>
            </a:r>
            <a:r>
              <a:rPr kumimoji="0" lang="fr-FR"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denn</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sie</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treffen</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dort </a:t>
            </a:r>
            <a:r>
              <a:rPr kumimoji="0" lang="fr-FR"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ihren</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fr-FR" sz="2000" b="1" i="0" u="none" strike="noStrike" kern="1200" cap="none" spc="0" normalizeH="0" baseline="0" noProof="0" dirty="0" err="1">
                <a:ln>
                  <a:noFill/>
                </a:ln>
                <a:solidFill>
                  <a:srgbClr val="EE6000"/>
                </a:solidFill>
                <a:effectLst/>
                <a:uLnTx/>
                <a:uFillTx/>
                <a:latin typeface="Century Gothic" panose="020F0302020204030204"/>
                <a:ea typeface="+mn-ea"/>
                <a:cs typeface="+mn-cs"/>
              </a:rPr>
              <a:t>zu</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fr-FR" sz="2000" b="1" i="0" u="none" strike="noStrike" kern="1200" cap="none" spc="0" normalizeH="0" baseline="0" noProof="0" dirty="0" err="1">
                <a:ln>
                  <a:noFill/>
                </a:ln>
                <a:solidFill>
                  <a:srgbClr val="EE6000"/>
                </a:solidFill>
                <a:effectLst/>
                <a:uLnTx/>
                <a:uFillTx/>
                <a:latin typeface="Century Gothic" panose="020F0302020204030204"/>
                <a:ea typeface="+mn-ea"/>
                <a:cs typeface="+mn-cs"/>
              </a:rPr>
              <a:t>schlafen</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 / </a:t>
            </a:r>
            <a:r>
              <a:rPr kumimoji="0" lang="fr-FR" sz="2000" b="1" i="0" u="none" strike="noStrike" kern="1200" cap="none" spc="0" normalizeH="0" baseline="0" noProof="0" dirty="0" err="1">
                <a:ln>
                  <a:noFill/>
                </a:ln>
                <a:solidFill>
                  <a:srgbClr val="EE6000"/>
                </a:solidFill>
                <a:effectLst/>
                <a:uLnTx/>
                <a:uFillTx/>
                <a:latin typeface="Century Gothic" panose="020F0302020204030204"/>
                <a:ea typeface="+mn-ea"/>
                <a:cs typeface="+mn-cs"/>
              </a:rPr>
              <a:t>schlafen</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70486BB5-6711-4F82-BFBD-B23A2902E348}"/>
              </a:ext>
            </a:extLst>
          </p:cNvPr>
          <p:cNvSpPr txBox="1"/>
          <p:nvPr/>
        </p:nvSpPr>
        <p:spPr>
          <a:xfrm>
            <a:off x="180000" y="1296000"/>
            <a:ext cx="11676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Wolfgang hat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tun.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aber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gute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Laune*! Partner(in) 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beginnt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9" name="Picture 8" descr="A close up of a logo&#10;&#10;Description automatically generated">
            <a:extLst>
              <a:ext uri="{FF2B5EF4-FFF2-40B4-BE49-F238E27FC236}">
                <a16:creationId xmlns:a16="http://schemas.microsoft.com/office/drawing/2014/main" id="{DFA619C3-29A6-4C35-894F-AD9B033BE4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6629" y="160793"/>
            <a:ext cx="1246297" cy="1199267"/>
          </a:xfrm>
          <a:prstGeom prst="rect">
            <a:avLst/>
          </a:prstGeom>
        </p:spPr>
      </p:pic>
      <p:sp>
        <p:nvSpPr>
          <p:cNvPr id="10" name="Speech Bubble: Rectangle with Corners Rounded 9">
            <a:extLst>
              <a:ext uri="{FF2B5EF4-FFF2-40B4-BE49-F238E27FC236}">
                <a16:creationId xmlns:a16="http://schemas.microsoft.com/office/drawing/2014/main" id="{2A3AB506-546B-4040-ADE5-E6F7A258FC8C}"/>
              </a:ext>
            </a:extLst>
          </p:cNvPr>
          <p:cNvSpPr/>
          <p:nvPr/>
        </p:nvSpPr>
        <p:spPr>
          <a:xfrm>
            <a:off x="6042823" y="262698"/>
            <a:ext cx="3186143" cy="995456"/>
          </a:xfrm>
          <a:prstGeom prst="wedgeRoundRectCallout">
            <a:avLst>
              <a:gd name="adj1" fmla="val 62030"/>
              <a:gd name="adj2" fmla="val -4569"/>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Ich </a:t>
            </a:r>
            <a:r>
              <a:rPr lang="en-GB" sz="2000" dirty="0" err="1"/>
              <a:t>habe</a:t>
            </a:r>
            <a:r>
              <a:rPr lang="en-GB" sz="2000" dirty="0"/>
              <a:t> </a:t>
            </a:r>
            <a:r>
              <a:rPr lang="en-GB" sz="2000" dirty="0" err="1"/>
              <a:t>gute</a:t>
            </a:r>
            <a:r>
              <a:rPr lang="en-GB" sz="2000" dirty="0"/>
              <a:t> Laune! – </a:t>
            </a:r>
            <a:br>
              <a:rPr lang="en-GB" sz="2000" dirty="0"/>
            </a:br>
            <a:r>
              <a:rPr lang="en-GB" sz="2000" dirty="0"/>
              <a:t>I am in a good mood!</a:t>
            </a:r>
          </a:p>
        </p:txBody>
      </p:sp>
    </p:spTree>
    <p:extLst>
      <p:ext uri="{BB962C8B-B14F-4D97-AF65-F5344CB8AC3E}">
        <p14:creationId xmlns:p14="http://schemas.microsoft.com/office/powerpoint/2010/main" val="3019242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4815887" cy="869950"/>
          </a:xfrm>
          <a:prstGeom prst="rect">
            <a:avLst/>
          </a:prstGeom>
        </p:spPr>
      </p:pic>
      <p:sp>
        <p:nvSpPr>
          <p:cNvPr id="4" name="Title 3"/>
          <p:cNvSpPr>
            <a:spLocks noGrp="1"/>
          </p:cNvSpPr>
          <p:nvPr>
            <p:ph type="title"/>
          </p:nvPr>
        </p:nvSpPr>
        <p:spPr>
          <a:xfrm>
            <a:off x="0" y="294041"/>
            <a:ext cx="4572000" cy="707849"/>
          </a:xfrm>
        </p:spPr>
        <p:txBody>
          <a:bodyPr>
            <a:normAutofit/>
          </a:bodyPr>
          <a:lstStyle/>
          <a:p>
            <a:r>
              <a:rPr lang="en-GB" sz="3600" b="1" dirty="0" err="1">
                <a:solidFill>
                  <a:schemeClr val="bg1"/>
                </a:solidFill>
              </a:rPr>
              <a:t>Wolfgangs</a:t>
            </a:r>
            <a:r>
              <a:rPr lang="en-GB" sz="3600" b="1" dirty="0">
                <a:solidFill>
                  <a:schemeClr val="bg1"/>
                </a:solidFill>
              </a:rPr>
              <a:t> </a:t>
            </a:r>
            <a:r>
              <a:rPr lang="en-GB" sz="3600" b="1" dirty="0" err="1">
                <a:solidFill>
                  <a:schemeClr val="bg1"/>
                </a:solidFill>
              </a:rPr>
              <a:t>Woche</a:t>
            </a:r>
            <a:endParaRPr lang="en-GB" sz="3600" b="1" dirty="0">
              <a:solidFill>
                <a:schemeClr val="bg1"/>
              </a:solidFill>
            </a:endParaRPr>
          </a:p>
        </p:txBody>
      </p:sp>
      <p:sp>
        <p:nvSpPr>
          <p:cNvPr id="24" name="Rounded Rectangle 11">
            <a:extLst>
              <a:ext uri="{FF2B5EF4-FFF2-40B4-BE49-F238E27FC236}">
                <a16:creationId xmlns:a16="http://schemas.microsoft.com/office/drawing/2014/main" id="{D55EB586-D4F9-824E-803F-7B7487075FA9}"/>
              </a:ext>
            </a:extLst>
          </p:cNvPr>
          <p:cNvSpPr/>
          <p:nvPr/>
        </p:nvSpPr>
        <p:spPr>
          <a:xfrm>
            <a:off x="9506856" y="247046"/>
            <a:ext cx="245047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Rectangle 4">
            <a:extLst>
              <a:ext uri="{FF2B5EF4-FFF2-40B4-BE49-F238E27FC236}">
                <a16:creationId xmlns:a16="http://schemas.microsoft.com/office/drawing/2014/main" id="{52228EB2-A05C-4A4B-8FCA-FD885752F632}"/>
              </a:ext>
            </a:extLst>
          </p:cNvPr>
          <p:cNvSpPr/>
          <p:nvPr/>
        </p:nvSpPr>
        <p:spPr>
          <a:xfrm>
            <a:off x="179999" y="2039533"/>
            <a:ext cx="11605601" cy="2800767"/>
          </a:xfrm>
          <a:prstGeom prst="rect">
            <a:avLst/>
          </a:prstGeom>
        </p:spPr>
        <p:txBody>
          <a:bodyPr wrap="square">
            <a:spAutoFit/>
          </a:bodyPr>
          <a:lstStyle/>
          <a:p>
            <a:r>
              <a:rPr lang="en-GB" sz="2200" dirty="0">
                <a:solidFill>
                  <a:schemeClr val="accent5">
                    <a:lumMod val="50000"/>
                  </a:schemeClr>
                </a:solidFill>
              </a:rPr>
              <a:t>Wolfgang hat </a:t>
            </a:r>
            <a:r>
              <a:rPr lang="en-GB" sz="2200" dirty="0" err="1">
                <a:solidFill>
                  <a:schemeClr val="accent5">
                    <a:lumMod val="50000"/>
                  </a:schemeClr>
                </a:solidFill>
              </a:rPr>
              <a:t>auch</a:t>
            </a:r>
            <a:r>
              <a:rPr lang="en-GB" sz="2200" dirty="0">
                <a:solidFill>
                  <a:schemeClr val="accent5">
                    <a:lumMod val="50000"/>
                  </a:schemeClr>
                </a:solidFill>
              </a:rPr>
              <a:t> </a:t>
            </a:r>
            <a:r>
              <a:rPr lang="en-GB" sz="2200" dirty="0" err="1">
                <a:solidFill>
                  <a:schemeClr val="accent5">
                    <a:lumMod val="50000"/>
                  </a:schemeClr>
                </a:solidFill>
              </a:rPr>
              <a:t>viel</a:t>
            </a:r>
            <a:r>
              <a:rPr lang="en-GB" sz="2200" dirty="0">
                <a:solidFill>
                  <a:schemeClr val="accent5">
                    <a:lumMod val="50000"/>
                  </a:schemeClr>
                </a:solidFill>
              </a:rPr>
              <a:t> </a:t>
            </a:r>
            <a:r>
              <a:rPr lang="en-GB" sz="2200" dirty="0" err="1">
                <a:solidFill>
                  <a:schemeClr val="accent5">
                    <a:lumMod val="50000"/>
                  </a:schemeClr>
                </a:solidFill>
              </a:rPr>
              <a:t>zu</a:t>
            </a:r>
            <a:r>
              <a:rPr lang="en-GB" sz="2200" dirty="0">
                <a:solidFill>
                  <a:schemeClr val="accent5">
                    <a:lumMod val="50000"/>
                  </a:schemeClr>
                </a:solidFill>
              </a:rPr>
              <a:t> tun. </a:t>
            </a:r>
            <a:r>
              <a:rPr lang="en-GB" sz="2200" dirty="0" err="1">
                <a:solidFill>
                  <a:schemeClr val="accent5">
                    <a:lumMod val="50000"/>
                  </a:schemeClr>
                </a:solidFill>
              </a:rPr>
              <a:t>Nächsten</a:t>
            </a:r>
            <a:r>
              <a:rPr lang="en-GB" sz="2200" dirty="0">
                <a:solidFill>
                  <a:schemeClr val="accent5">
                    <a:lumMod val="50000"/>
                  </a:schemeClr>
                </a:solidFill>
              </a:rPr>
              <a:t> Monat will </a:t>
            </a:r>
            <a:r>
              <a:rPr lang="en-GB" sz="2200" dirty="0" err="1">
                <a:solidFill>
                  <a:schemeClr val="accent5">
                    <a:lumMod val="50000"/>
                  </a:schemeClr>
                </a:solidFill>
              </a:rPr>
              <a:t>er</a:t>
            </a:r>
            <a:r>
              <a:rPr lang="en-GB" sz="2200" dirty="0">
                <a:solidFill>
                  <a:schemeClr val="accent5">
                    <a:lumMod val="50000"/>
                  </a:schemeClr>
                </a:solidFill>
              </a:rPr>
              <a:t> </a:t>
            </a:r>
            <a:r>
              <a:rPr lang="en-GB" sz="2200" dirty="0" err="1">
                <a:solidFill>
                  <a:schemeClr val="accent5">
                    <a:lumMod val="50000"/>
                  </a:schemeClr>
                </a:solidFill>
              </a:rPr>
              <a:t>bei</a:t>
            </a:r>
            <a:r>
              <a:rPr lang="en-GB" sz="2200" dirty="0">
                <a:solidFill>
                  <a:schemeClr val="accent5">
                    <a:lumMod val="50000"/>
                  </a:schemeClr>
                </a:solidFill>
              </a:rPr>
              <a:t> </a:t>
            </a:r>
            <a:r>
              <a:rPr lang="en-GB" sz="2200" dirty="0" err="1">
                <a:solidFill>
                  <a:schemeClr val="accent5">
                    <a:lumMod val="50000"/>
                  </a:schemeClr>
                </a:solidFill>
              </a:rPr>
              <a:t>einem</a:t>
            </a:r>
            <a:r>
              <a:rPr lang="en-GB" sz="2200" dirty="0">
                <a:solidFill>
                  <a:schemeClr val="accent5">
                    <a:lumMod val="50000"/>
                  </a:schemeClr>
                </a:solidFill>
              </a:rPr>
              <a:t> </a:t>
            </a:r>
            <a:r>
              <a:rPr lang="en-GB" sz="2200" dirty="0" err="1">
                <a:solidFill>
                  <a:schemeClr val="accent5">
                    <a:lumMod val="50000"/>
                  </a:schemeClr>
                </a:solidFill>
              </a:rPr>
              <a:t>neuen</a:t>
            </a:r>
            <a:r>
              <a:rPr lang="en-GB" sz="2200" dirty="0">
                <a:solidFill>
                  <a:schemeClr val="accent5">
                    <a:lumMod val="50000"/>
                  </a:schemeClr>
                </a:solidFill>
              </a:rPr>
              <a:t> </a:t>
            </a:r>
            <a:r>
              <a:rPr lang="en-GB" sz="2200" dirty="0" err="1">
                <a:solidFill>
                  <a:schemeClr val="accent5">
                    <a:lumMod val="50000"/>
                  </a:schemeClr>
                </a:solidFill>
              </a:rPr>
              <a:t>Fußballverein</a:t>
            </a:r>
            <a:r>
              <a:rPr lang="en-GB" sz="2200" dirty="0">
                <a:solidFill>
                  <a:schemeClr val="accent5">
                    <a:lumMod val="50000"/>
                  </a:schemeClr>
                </a:solidFill>
              </a:rPr>
              <a:t> </a:t>
            </a:r>
            <a:r>
              <a:rPr lang="en-GB" sz="2200" dirty="0" err="1">
                <a:solidFill>
                  <a:schemeClr val="accent5">
                    <a:lumMod val="50000"/>
                  </a:schemeClr>
                </a:solidFill>
              </a:rPr>
              <a:t>spielen</a:t>
            </a:r>
            <a:r>
              <a:rPr lang="en-GB" sz="2200" dirty="0">
                <a:solidFill>
                  <a:schemeClr val="accent5">
                    <a:lumMod val="50000"/>
                  </a:schemeClr>
                </a:solidFill>
              </a:rPr>
              <a:t>. </a:t>
            </a:r>
            <a:r>
              <a:rPr lang="en-GB" sz="2200" dirty="0" err="1">
                <a:solidFill>
                  <a:schemeClr val="accent5">
                    <a:lumMod val="50000"/>
                  </a:schemeClr>
                </a:solidFill>
              </a:rPr>
              <a:t>Dafür</a:t>
            </a:r>
            <a:r>
              <a:rPr lang="en-GB" sz="2200" dirty="0">
                <a:solidFill>
                  <a:schemeClr val="accent5">
                    <a:lumMod val="50000"/>
                  </a:schemeClr>
                </a:solidFill>
              </a:rPr>
              <a:t>* will </a:t>
            </a:r>
            <a:r>
              <a:rPr lang="en-GB" sz="2200" dirty="0" err="1">
                <a:solidFill>
                  <a:schemeClr val="accent5">
                    <a:lumMod val="50000"/>
                  </a:schemeClr>
                </a:solidFill>
              </a:rPr>
              <a:t>er</a:t>
            </a:r>
            <a:r>
              <a:rPr lang="en-GB" sz="2200" dirty="0">
                <a:solidFill>
                  <a:schemeClr val="accent5">
                    <a:lumMod val="50000"/>
                  </a:schemeClr>
                </a:solidFill>
              </a:rPr>
              <a:t> </a:t>
            </a:r>
            <a:r>
              <a:rPr lang="en-GB" sz="2200" dirty="0" err="1">
                <a:solidFill>
                  <a:schemeClr val="accent5">
                    <a:lumMod val="50000"/>
                  </a:schemeClr>
                </a:solidFill>
              </a:rPr>
              <a:t>jede</a:t>
            </a:r>
            <a:r>
              <a:rPr lang="en-GB" sz="2200" dirty="0">
                <a:solidFill>
                  <a:schemeClr val="accent5">
                    <a:lumMod val="50000"/>
                  </a:schemeClr>
                </a:solidFill>
              </a:rPr>
              <a:t> </a:t>
            </a:r>
            <a:r>
              <a:rPr lang="en-GB" sz="2200" dirty="0" err="1">
                <a:solidFill>
                  <a:schemeClr val="accent5">
                    <a:lumMod val="50000"/>
                  </a:schemeClr>
                </a:solidFill>
              </a:rPr>
              <a:t>Woche</a:t>
            </a:r>
            <a:r>
              <a:rPr lang="en-GB" sz="2200" dirty="0">
                <a:solidFill>
                  <a:schemeClr val="accent5">
                    <a:lumMod val="50000"/>
                  </a:schemeClr>
                </a:solidFill>
              </a:rPr>
              <a:t> </a:t>
            </a:r>
            <a:r>
              <a:rPr lang="en-GB" sz="2200" dirty="0" err="1">
                <a:solidFill>
                  <a:schemeClr val="accent5">
                    <a:lumMod val="50000"/>
                  </a:schemeClr>
                </a:solidFill>
              </a:rPr>
              <a:t>öfter</a:t>
            </a:r>
            <a:r>
              <a:rPr lang="en-GB" sz="2200" dirty="0">
                <a:solidFill>
                  <a:schemeClr val="accent5">
                    <a:lumMod val="50000"/>
                  </a:schemeClr>
                </a:solidFill>
              </a:rPr>
              <a:t> </a:t>
            </a:r>
            <a:r>
              <a:rPr lang="en-GB" sz="2200" dirty="0" err="1">
                <a:solidFill>
                  <a:schemeClr val="accent5">
                    <a:lumMod val="50000"/>
                  </a:schemeClr>
                </a:solidFill>
              </a:rPr>
              <a:t>trainieren</a:t>
            </a:r>
            <a:r>
              <a:rPr lang="en-GB" sz="2200" dirty="0">
                <a:solidFill>
                  <a:schemeClr val="accent5">
                    <a:lumMod val="50000"/>
                  </a:schemeClr>
                </a:solidFill>
              </a:rPr>
              <a:t>.</a:t>
            </a:r>
            <a:br>
              <a:rPr lang="en-GB" sz="2200" dirty="0">
                <a:solidFill>
                  <a:schemeClr val="accent5">
                    <a:lumMod val="50000"/>
                  </a:schemeClr>
                </a:solidFill>
              </a:rPr>
            </a:br>
            <a:r>
              <a:rPr lang="en-GB" sz="2200" dirty="0">
                <a:solidFill>
                  <a:schemeClr val="accent5">
                    <a:lumMod val="50000"/>
                  </a:schemeClr>
                </a:solidFill>
              </a:rPr>
              <a:t>Er hat Lust, </a:t>
            </a:r>
            <a:r>
              <a:rPr lang="en-GB" sz="2200" dirty="0" err="1">
                <a:solidFill>
                  <a:schemeClr val="accent5">
                    <a:lumMod val="50000"/>
                  </a:schemeClr>
                </a:solidFill>
              </a:rPr>
              <a:t>mit</a:t>
            </a:r>
            <a:r>
              <a:rPr lang="en-GB" sz="2200" dirty="0">
                <a:solidFill>
                  <a:schemeClr val="accent5">
                    <a:lumMod val="50000"/>
                  </a:schemeClr>
                </a:solidFill>
              </a:rPr>
              <a:t> Heidi ins Kino </a:t>
            </a:r>
            <a:r>
              <a:rPr lang="en-GB" sz="2200" dirty="0" err="1">
                <a:solidFill>
                  <a:schemeClr val="accent5">
                    <a:lumMod val="50000"/>
                  </a:schemeClr>
                </a:solidFill>
              </a:rPr>
              <a:t>zu</a:t>
            </a:r>
            <a:r>
              <a:rPr lang="en-GB" sz="2200" dirty="0">
                <a:solidFill>
                  <a:schemeClr val="accent5">
                    <a:lumMod val="50000"/>
                  </a:schemeClr>
                </a:solidFill>
              </a:rPr>
              <a:t> </a:t>
            </a:r>
            <a:r>
              <a:rPr lang="en-GB" sz="2200" dirty="0" err="1">
                <a:solidFill>
                  <a:schemeClr val="accent5">
                    <a:lumMod val="50000"/>
                  </a:schemeClr>
                </a:solidFill>
              </a:rPr>
              <a:t>gehen</a:t>
            </a:r>
            <a:r>
              <a:rPr lang="en-GB" sz="2200" dirty="0">
                <a:solidFill>
                  <a:schemeClr val="accent5">
                    <a:lumMod val="50000"/>
                  </a:schemeClr>
                </a:solidFill>
              </a:rPr>
              <a:t>, </a:t>
            </a:r>
            <a:r>
              <a:rPr lang="en-GB" sz="2200" dirty="0" err="1">
                <a:solidFill>
                  <a:schemeClr val="accent5">
                    <a:lumMod val="50000"/>
                  </a:schemeClr>
                </a:solidFill>
              </a:rPr>
              <a:t>aber</a:t>
            </a:r>
            <a:r>
              <a:rPr lang="en-GB" sz="2200" dirty="0">
                <a:solidFill>
                  <a:schemeClr val="accent5">
                    <a:lumMod val="50000"/>
                  </a:schemeClr>
                </a:solidFill>
              </a:rPr>
              <a:t> er muss </a:t>
            </a:r>
            <a:r>
              <a:rPr lang="en-GB" sz="2200" dirty="0" err="1">
                <a:solidFill>
                  <a:schemeClr val="accent5">
                    <a:lumMod val="50000"/>
                  </a:schemeClr>
                </a:solidFill>
              </a:rPr>
              <a:t>ein</a:t>
            </a:r>
            <a:r>
              <a:rPr lang="en-GB" sz="2200" dirty="0">
                <a:solidFill>
                  <a:schemeClr val="accent5">
                    <a:lumMod val="50000"/>
                  </a:schemeClr>
                </a:solidFill>
              </a:rPr>
              <a:t> </a:t>
            </a:r>
            <a:r>
              <a:rPr lang="en-GB" sz="2200" dirty="0" err="1">
                <a:solidFill>
                  <a:schemeClr val="accent5">
                    <a:lumMod val="50000"/>
                  </a:schemeClr>
                </a:solidFill>
              </a:rPr>
              <a:t>bisschen</a:t>
            </a:r>
            <a:r>
              <a:rPr lang="en-GB" sz="2200" dirty="0">
                <a:solidFill>
                  <a:schemeClr val="accent5">
                    <a:lumMod val="50000"/>
                  </a:schemeClr>
                </a:solidFill>
              </a:rPr>
              <a:t> Geld </a:t>
            </a:r>
            <a:r>
              <a:rPr lang="en-GB" sz="2200" dirty="0" err="1">
                <a:solidFill>
                  <a:schemeClr val="accent5">
                    <a:lumMod val="50000"/>
                  </a:schemeClr>
                </a:solidFill>
              </a:rPr>
              <a:t>verdienen</a:t>
            </a:r>
            <a:r>
              <a:rPr lang="en-GB" sz="2200" dirty="0">
                <a:solidFill>
                  <a:schemeClr val="accent5">
                    <a:lumMod val="50000"/>
                  </a:schemeClr>
                </a:solidFill>
              </a:rPr>
              <a:t>. </a:t>
            </a:r>
            <a:r>
              <a:rPr lang="en-GB" sz="2200" dirty="0" err="1">
                <a:solidFill>
                  <a:schemeClr val="accent5">
                    <a:lumMod val="50000"/>
                  </a:schemeClr>
                </a:solidFill>
              </a:rPr>
              <a:t>Deshalb</a:t>
            </a:r>
            <a:r>
              <a:rPr lang="en-GB" sz="2200" dirty="0">
                <a:solidFill>
                  <a:schemeClr val="accent5">
                    <a:lumMod val="50000"/>
                  </a:schemeClr>
                </a:solidFill>
              </a:rPr>
              <a:t> will </a:t>
            </a:r>
            <a:r>
              <a:rPr lang="en-GB" sz="2200" dirty="0" err="1">
                <a:solidFill>
                  <a:schemeClr val="accent5">
                    <a:lumMod val="50000"/>
                  </a:schemeClr>
                </a:solidFill>
              </a:rPr>
              <a:t>er</a:t>
            </a:r>
            <a:r>
              <a:rPr lang="en-GB" sz="2200" dirty="0">
                <a:solidFill>
                  <a:schemeClr val="accent5">
                    <a:lumMod val="50000"/>
                  </a:schemeClr>
                </a:solidFill>
              </a:rPr>
              <a:t> am </a:t>
            </a:r>
            <a:r>
              <a:rPr lang="en-GB" sz="2200" dirty="0" err="1">
                <a:solidFill>
                  <a:schemeClr val="accent5">
                    <a:lumMod val="50000"/>
                  </a:schemeClr>
                </a:solidFill>
              </a:rPr>
              <a:t>Dienstag</a:t>
            </a:r>
            <a:r>
              <a:rPr lang="en-GB" sz="2200" dirty="0">
                <a:solidFill>
                  <a:schemeClr val="accent5">
                    <a:lumMod val="50000"/>
                  </a:schemeClr>
                </a:solidFill>
              </a:rPr>
              <a:t> auf der </a:t>
            </a:r>
            <a:r>
              <a:rPr lang="en-GB" sz="2200" dirty="0" err="1">
                <a:solidFill>
                  <a:schemeClr val="accent5">
                    <a:lumMod val="50000"/>
                  </a:schemeClr>
                </a:solidFill>
              </a:rPr>
              <a:t>Straße</a:t>
            </a:r>
            <a:r>
              <a:rPr lang="en-GB" sz="2200" dirty="0">
                <a:solidFill>
                  <a:schemeClr val="accent5">
                    <a:lumMod val="50000"/>
                  </a:schemeClr>
                </a:solidFill>
              </a:rPr>
              <a:t> </a:t>
            </a:r>
            <a:r>
              <a:rPr lang="en-GB" sz="2200" dirty="0" err="1">
                <a:solidFill>
                  <a:schemeClr val="accent5">
                    <a:lumMod val="50000"/>
                  </a:schemeClr>
                </a:solidFill>
              </a:rPr>
              <a:t>singen</a:t>
            </a:r>
            <a:r>
              <a:rPr lang="en-GB" sz="2200" dirty="0">
                <a:solidFill>
                  <a:schemeClr val="accent5">
                    <a:lumMod val="50000"/>
                  </a:schemeClr>
                </a:solidFill>
              </a:rPr>
              <a:t> und </a:t>
            </a:r>
            <a:r>
              <a:rPr lang="en-GB" sz="2200" dirty="0" err="1">
                <a:solidFill>
                  <a:schemeClr val="accent5">
                    <a:lumMod val="50000"/>
                  </a:schemeClr>
                </a:solidFill>
              </a:rPr>
              <a:t>Gitarre</a:t>
            </a:r>
            <a:r>
              <a:rPr lang="en-GB" sz="2200" dirty="0">
                <a:solidFill>
                  <a:schemeClr val="accent5">
                    <a:lumMod val="50000"/>
                  </a:schemeClr>
                </a:solidFill>
              </a:rPr>
              <a:t> </a:t>
            </a:r>
            <a:r>
              <a:rPr lang="en-GB" sz="2200" dirty="0" err="1">
                <a:solidFill>
                  <a:schemeClr val="accent5">
                    <a:lumMod val="50000"/>
                  </a:schemeClr>
                </a:solidFill>
              </a:rPr>
              <a:t>spielen</a:t>
            </a:r>
            <a:r>
              <a:rPr lang="en-GB" sz="2200" dirty="0">
                <a:solidFill>
                  <a:schemeClr val="accent5">
                    <a:lumMod val="50000"/>
                  </a:schemeClr>
                </a:solidFill>
              </a:rPr>
              <a:t>. </a:t>
            </a:r>
          </a:p>
          <a:p>
            <a:r>
              <a:rPr lang="en-GB" sz="2200" dirty="0">
                <a:solidFill>
                  <a:schemeClr val="accent5">
                    <a:lumMod val="50000"/>
                  </a:schemeClr>
                </a:solidFill>
              </a:rPr>
              <a:t>Am </a:t>
            </a:r>
            <a:r>
              <a:rPr lang="en-GB" sz="2200" dirty="0" err="1">
                <a:solidFill>
                  <a:schemeClr val="accent5">
                    <a:lumMod val="50000"/>
                  </a:schemeClr>
                </a:solidFill>
              </a:rPr>
              <a:t>Mittwochnachmittag</a:t>
            </a:r>
            <a:r>
              <a:rPr lang="en-GB" sz="2200" dirty="0">
                <a:solidFill>
                  <a:schemeClr val="accent5">
                    <a:lumMod val="50000"/>
                  </a:schemeClr>
                </a:solidFill>
              </a:rPr>
              <a:t> </a:t>
            </a:r>
            <a:r>
              <a:rPr lang="en-GB" sz="2200" dirty="0" err="1">
                <a:solidFill>
                  <a:schemeClr val="accent5">
                    <a:lumMod val="50000"/>
                  </a:schemeClr>
                </a:solidFill>
              </a:rPr>
              <a:t>geht</a:t>
            </a:r>
            <a:r>
              <a:rPr lang="en-GB" sz="2200" dirty="0">
                <a:solidFill>
                  <a:schemeClr val="accent5">
                    <a:lumMod val="50000"/>
                  </a:schemeClr>
                </a:solidFill>
              </a:rPr>
              <a:t> </a:t>
            </a:r>
            <a:r>
              <a:rPr lang="en-GB" sz="2200" dirty="0" err="1">
                <a:solidFill>
                  <a:schemeClr val="accent5">
                    <a:lumMod val="50000"/>
                  </a:schemeClr>
                </a:solidFill>
              </a:rPr>
              <a:t>er</a:t>
            </a:r>
            <a:r>
              <a:rPr lang="en-GB" sz="2200" dirty="0">
                <a:solidFill>
                  <a:schemeClr val="accent5">
                    <a:lumMod val="50000"/>
                  </a:schemeClr>
                </a:solidFill>
              </a:rPr>
              <a:t> </a:t>
            </a:r>
            <a:r>
              <a:rPr lang="en-GB" sz="2200" dirty="0" err="1">
                <a:solidFill>
                  <a:schemeClr val="accent5">
                    <a:lumMod val="50000"/>
                  </a:schemeClr>
                </a:solidFill>
              </a:rPr>
              <a:t>zur</a:t>
            </a:r>
            <a:r>
              <a:rPr lang="en-GB" sz="2200" dirty="0">
                <a:solidFill>
                  <a:schemeClr val="accent5">
                    <a:lumMod val="50000"/>
                  </a:schemeClr>
                </a:solidFill>
              </a:rPr>
              <a:t> </a:t>
            </a:r>
            <a:r>
              <a:rPr lang="en-GB" sz="2200" dirty="0" err="1">
                <a:solidFill>
                  <a:schemeClr val="accent5">
                    <a:lumMod val="50000"/>
                  </a:schemeClr>
                </a:solidFill>
              </a:rPr>
              <a:t>Bandprobe</a:t>
            </a:r>
            <a:r>
              <a:rPr lang="en-GB" sz="2200" dirty="0">
                <a:solidFill>
                  <a:schemeClr val="accent5">
                    <a:lumMod val="50000"/>
                  </a:schemeClr>
                </a:solidFill>
              </a:rPr>
              <a:t>* und am </a:t>
            </a:r>
            <a:r>
              <a:rPr lang="en-GB" sz="2200" dirty="0" err="1">
                <a:solidFill>
                  <a:schemeClr val="accent5">
                    <a:lumMod val="50000"/>
                  </a:schemeClr>
                </a:solidFill>
              </a:rPr>
              <a:t>Freitagabend</a:t>
            </a:r>
            <a:r>
              <a:rPr lang="en-GB" sz="2200" dirty="0">
                <a:solidFill>
                  <a:schemeClr val="accent5">
                    <a:lumMod val="50000"/>
                  </a:schemeClr>
                </a:solidFill>
              </a:rPr>
              <a:t> hat </a:t>
            </a:r>
            <a:r>
              <a:rPr lang="en-GB" sz="2200" dirty="0" err="1">
                <a:solidFill>
                  <a:schemeClr val="accent5">
                    <a:lumMod val="50000"/>
                  </a:schemeClr>
                </a:solidFill>
              </a:rPr>
              <a:t>er</a:t>
            </a:r>
            <a:r>
              <a:rPr lang="en-GB" sz="2200" dirty="0">
                <a:solidFill>
                  <a:schemeClr val="accent5">
                    <a:lumMod val="50000"/>
                  </a:schemeClr>
                </a:solidFill>
              </a:rPr>
              <a:t> Lust, das </a:t>
            </a:r>
            <a:r>
              <a:rPr lang="en-GB" sz="2200" dirty="0" err="1">
                <a:solidFill>
                  <a:schemeClr val="accent5">
                    <a:lumMod val="50000"/>
                  </a:schemeClr>
                </a:solidFill>
              </a:rPr>
              <a:t>Fußballspiel</a:t>
            </a:r>
            <a:r>
              <a:rPr lang="en-GB" sz="2200" dirty="0">
                <a:solidFill>
                  <a:schemeClr val="accent5">
                    <a:lumMod val="50000"/>
                  </a:schemeClr>
                </a:solidFill>
              </a:rPr>
              <a:t> England </a:t>
            </a:r>
            <a:r>
              <a:rPr lang="en-GB" sz="2200" dirty="0" err="1">
                <a:solidFill>
                  <a:schemeClr val="accent5">
                    <a:lumMod val="50000"/>
                  </a:schemeClr>
                </a:solidFill>
              </a:rPr>
              <a:t>gegen</a:t>
            </a:r>
            <a:r>
              <a:rPr lang="en-GB" sz="2200" dirty="0">
                <a:solidFill>
                  <a:schemeClr val="accent5">
                    <a:lumMod val="50000"/>
                  </a:schemeClr>
                </a:solidFill>
              </a:rPr>
              <a:t> die Schweiz </a:t>
            </a:r>
            <a:r>
              <a:rPr lang="en-GB" sz="2200" dirty="0" err="1">
                <a:solidFill>
                  <a:schemeClr val="accent5">
                    <a:lumMod val="50000"/>
                  </a:schemeClr>
                </a:solidFill>
              </a:rPr>
              <a:t>anzuschauen</a:t>
            </a:r>
            <a:r>
              <a:rPr lang="en-GB" sz="2200" dirty="0">
                <a:solidFill>
                  <a:schemeClr val="accent5">
                    <a:lumMod val="50000"/>
                  </a:schemeClr>
                </a:solidFill>
              </a:rPr>
              <a:t>. Am </a:t>
            </a:r>
            <a:r>
              <a:rPr lang="en-GB" sz="2200" dirty="0" err="1">
                <a:solidFill>
                  <a:schemeClr val="accent5">
                    <a:lumMod val="50000"/>
                  </a:schemeClr>
                </a:solidFill>
              </a:rPr>
              <a:t>Samstag</a:t>
            </a:r>
            <a:r>
              <a:rPr lang="en-GB" sz="2200" dirty="0">
                <a:solidFill>
                  <a:schemeClr val="accent5">
                    <a:lumMod val="50000"/>
                  </a:schemeClr>
                </a:solidFill>
              </a:rPr>
              <a:t> </a:t>
            </a:r>
            <a:r>
              <a:rPr lang="en-GB" sz="2200" dirty="0" err="1">
                <a:solidFill>
                  <a:schemeClr val="accent5">
                    <a:lumMod val="50000"/>
                  </a:schemeClr>
                </a:solidFill>
              </a:rPr>
              <a:t>geht</a:t>
            </a:r>
            <a:r>
              <a:rPr lang="en-GB" sz="2200" dirty="0">
                <a:solidFill>
                  <a:schemeClr val="accent5">
                    <a:lumMod val="50000"/>
                  </a:schemeClr>
                </a:solidFill>
              </a:rPr>
              <a:t> </a:t>
            </a:r>
            <a:r>
              <a:rPr lang="en-GB" sz="2200" dirty="0" err="1">
                <a:solidFill>
                  <a:schemeClr val="accent5">
                    <a:lumMod val="50000"/>
                  </a:schemeClr>
                </a:solidFill>
              </a:rPr>
              <a:t>er</a:t>
            </a:r>
            <a:r>
              <a:rPr lang="en-GB" sz="2200" dirty="0">
                <a:solidFill>
                  <a:schemeClr val="accent5">
                    <a:lumMod val="50000"/>
                  </a:schemeClr>
                </a:solidFill>
              </a:rPr>
              <a:t> </a:t>
            </a:r>
            <a:r>
              <a:rPr lang="en-GB" sz="2200" dirty="0" err="1">
                <a:solidFill>
                  <a:schemeClr val="accent5">
                    <a:lumMod val="50000"/>
                  </a:schemeClr>
                </a:solidFill>
              </a:rPr>
              <a:t>mit</a:t>
            </a:r>
            <a:r>
              <a:rPr lang="en-GB" sz="2200" dirty="0">
                <a:solidFill>
                  <a:schemeClr val="accent5">
                    <a:lumMod val="50000"/>
                  </a:schemeClr>
                </a:solidFill>
              </a:rPr>
              <a:t> Heidi </a:t>
            </a:r>
            <a:r>
              <a:rPr lang="en-GB" sz="2200" dirty="0" err="1">
                <a:solidFill>
                  <a:schemeClr val="accent5">
                    <a:lumMod val="50000"/>
                  </a:schemeClr>
                </a:solidFill>
              </a:rPr>
              <a:t>zum</a:t>
            </a:r>
            <a:r>
              <a:rPr lang="en-GB" sz="2200" dirty="0">
                <a:solidFill>
                  <a:schemeClr val="accent5">
                    <a:lumMod val="50000"/>
                  </a:schemeClr>
                </a:solidFill>
              </a:rPr>
              <a:t> </a:t>
            </a:r>
            <a:r>
              <a:rPr lang="en-GB" sz="2200" dirty="0" err="1">
                <a:solidFill>
                  <a:schemeClr val="accent5">
                    <a:lumMod val="50000"/>
                  </a:schemeClr>
                </a:solidFill>
              </a:rPr>
              <a:t>Bahnhof</a:t>
            </a:r>
            <a:r>
              <a:rPr lang="en-GB" sz="2200" dirty="0">
                <a:solidFill>
                  <a:schemeClr val="accent5">
                    <a:lumMod val="50000"/>
                  </a:schemeClr>
                </a:solidFill>
              </a:rPr>
              <a:t>, </a:t>
            </a:r>
            <a:r>
              <a:rPr lang="en-GB" sz="2200" dirty="0" err="1">
                <a:solidFill>
                  <a:schemeClr val="accent5">
                    <a:lumMod val="50000"/>
                  </a:schemeClr>
                </a:solidFill>
              </a:rPr>
              <a:t>denn</a:t>
            </a:r>
            <a:r>
              <a:rPr lang="en-GB" sz="2200" dirty="0">
                <a:solidFill>
                  <a:schemeClr val="accent5">
                    <a:lumMod val="50000"/>
                  </a:schemeClr>
                </a:solidFill>
              </a:rPr>
              <a:t> </a:t>
            </a:r>
            <a:r>
              <a:rPr lang="en-GB" sz="2200" dirty="0" err="1">
                <a:solidFill>
                  <a:schemeClr val="accent5">
                    <a:lumMod val="50000"/>
                  </a:schemeClr>
                </a:solidFill>
              </a:rPr>
              <a:t>sie</a:t>
            </a:r>
            <a:r>
              <a:rPr lang="en-GB" sz="2200" dirty="0">
                <a:solidFill>
                  <a:schemeClr val="accent5">
                    <a:lumMod val="50000"/>
                  </a:schemeClr>
                </a:solidFill>
              </a:rPr>
              <a:t> </a:t>
            </a:r>
            <a:r>
              <a:rPr lang="en-GB" sz="2200" dirty="0" err="1">
                <a:solidFill>
                  <a:schemeClr val="accent5">
                    <a:lumMod val="50000"/>
                  </a:schemeClr>
                </a:solidFill>
              </a:rPr>
              <a:t>treffen</a:t>
            </a:r>
            <a:r>
              <a:rPr lang="en-GB" sz="2200" dirty="0">
                <a:solidFill>
                  <a:schemeClr val="accent5">
                    <a:lumMod val="50000"/>
                  </a:schemeClr>
                </a:solidFill>
              </a:rPr>
              <a:t> </a:t>
            </a:r>
            <a:r>
              <a:rPr lang="en-GB" sz="2200" dirty="0" err="1">
                <a:solidFill>
                  <a:schemeClr val="accent5">
                    <a:lumMod val="50000"/>
                  </a:schemeClr>
                </a:solidFill>
              </a:rPr>
              <a:t>dort</a:t>
            </a:r>
            <a:r>
              <a:rPr lang="en-GB" sz="2200" dirty="0">
                <a:solidFill>
                  <a:schemeClr val="accent5">
                    <a:lumMod val="50000"/>
                  </a:schemeClr>
                </a:solidFill>
              </a:rPr>
              <a:t> </a:t>
            </a:r>
            <a:r>
              <a:rPr lang="en-GB" sz="2200" dirty="0" err="1">
                <a:solidFill>
                  <a:schemeClr val="accent5">
                    <a:lumMod val="50000"/>
                  </a:schemeClr>
                </a:solidFill>
              </a:rPr>
              <a:t>ihren</a:t>
            </a:r>
            <a:r>
              <a:rPr lang="en-GB" sz="2200" dirty="0">
                <a:solidFill>
                  <a:schemeClr val="accent5">
                    <a:lumMod val="50000"/>
                  </a:schemeClr>
                </a:solidFill>
              </a:rPr>
              <a:t> </a:t>
            </a:r>
            <a:r>
              <a:rPr lang="en-GB" sz="2200" dirty="0" err="1">
                <a:solidFill>
                  <a:schemeClr val="accent5">
                    <a:lumMod val="50000"/>
                  </a:schemeClr>
                </a:solidFill>
              </a:rPr>
              <a:t>Onkel</a:t>
            </a:r>
            <a:r>
              <a:rPr lang="en-GB" sz="2200" dirty="0">
                <a:solidFill>
                  <a:schemeClr val="accent5">
                    <a:lumMod val="50000"/>
                  </a:schemeClr>
                </a:solidFill>
              </a:rPr>
              <a:t>.  Am Sonntag will </a:t>
            </a:r>
            <a:r>
              <a:rPr lang="en-GB" sz="2200" dirty="0" err="1">
                <a:solidFill>
                  <a:schemeClr val="accent5">
                    <a:lumMod val="50000"/>
                  </a:schemeClr>
                </a:solidFill>
              </a:rPr>
              <a:t>er</a:t>
            </a:r>
            <a:r>
              <a:rPr lang="en-GB" sz="2200" dirty="0">
                <a:solidFill>
                  <a:schemeClr val="accent5">
                    <a:lumMod val="50000"/>
                  </a:schemeClr>
                </a:solidFill>
              </a:rPr>
              <a:t> </a:t>
            </a:r>
            <a:r>
              <a:rPr lang="en-GB" sz="2200" dirty="0" err="1">
                <a:solidFill>
                  <a:schemeClr val="accent5">
                    <a:lumMod val="50000"/>
                  </a:schemeClr>
                </a:solidFill>
              </a:rPr>
              <a:t>nur</a:t>
            </a:r>
            <a:r>
              <a:rPr lang="en-GB" sz="2200" dirty="0">
                <a:solidFill>
                  <a:schemeClr val="accent5">
                    <a:lumMod val="50000"/>
                  </a:schemeClr>
                </a:solidFill>
              </a:rPr>
              <a:t> </a:t>
            </a:r>
            <a:r>
              <a:rPr lang="en-GB" sz="2200" dirty="0" err="1">
                <a:solidFill>
                  <a:schemeClr val="accent5">
                    <a:lumMod val="50000"/>
                  </a:schemeClr>
                </a:solidFill>
              </a:rPr>
              <a:t>schlafen</a:t>
            </a:r>
            <a:r>
              <a:rPr lang="en-GB" sz="2200" dirty="0">
                <a:solidFill>
                  <a:schemeClr val="accent5">
                    <a:lumMod val="50000"/>
                  </a:schemeClr>
                </a:solidFill>
              </a:rPr>
              <a:t>!</a:t>
            </a:r>
          </a:p>
        </p:txBody>
      </p:sp>
      <p:sp>
        <p:nvSpPr>
          <p:cNvPr id="9" name="TextBox 8">
            <a:extLst>
              <a:ext uri="{FF2B5EF4-FFF2-40B4-BE49-F238E27FC236}">
                <a16:creationId xmlns:a16="http://schemas.microsoft.com/office/drawing/2014/main" id="{6A3CAB23-4EA7-F84E-ACB0-A3FF24E6F78C}"/>
              </a:ext>
            </a:extLst>
          </p:cNvPr>
          <p:cNvSpPr txBox="1"/>
          <p:nvPr/>
        </p:nvSpPr>
        <p:spPr>
          <a:xfrm>
            <a:off x="179999" y="1415767"/>
            <a:ext cx="132440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Antwort</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 name="Action Button: Custom 37">
            <a:hlinkClick r:id="" action="ppaction://noaction" highlightClick="1">
              <a:snd r:embed="rId4" name="WolfgangStory.1.wav"/>
            </a:hlinkClick>
            <a:extLst>
              <a:ext uri="{FF2B5EF4-FFF2-40B4-BE49-F238E27FC236}">
                <a16:creationId xmlns:a16="http://schemas.microsoft.com/office/drawing/2014/main" id="{DB0356EB-772D-471E-BCE8-7D34F2A94354}"/>
              </a:ext>
            </a:extLst>
          </p:cNvPr>
          <p:cNvSpPr/>
          <p:nvPr/>
        </p:nvSpPr>
        <p:spPr>
          <a:xfrm>
            <a:off x="345400" y="5127882"/>
            <a:ext cx="496800" cy="497808"/>
          </a:xfrm>
          <a:prstGeom prst="actionButtonBlank">
            <a:avLst/>
          </a:prstGeom>
          <a:solidFill>
            <a:srgbClr val="115076"/>
          </a:solidFill>
          <a:ln w="28575">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8" name="Action Button: Custom 41">
            <a:hlinkClick r:id="" action="ppaction://noaction" highlightClick="1">
              <a:snd r:embed="rId5" name="WolfgangStory.2.wav"/>
            </a:hlinkClick>
            <a:extLst>
              <a:ext uri="{FF2B5EF4-FFF2-40B4-BE49-F238E27FC236}">
                <a16:creationId xmlns:a16="http://schemas.microsoft.com/office/drawing/2014/main" id="{DBB8BF16-D512-466D-A102-B4B7F91861AE}"/>
              </a:ext>
            </a:extLst>
          </p:cNvPr>
          <p:cNvSpPr/>
          <p:nvPr/>
        </p:nvSpPr>
        <p:spPr>
          <a:xfrm>
            <a:off x="1007601" y="5127882"/>
            <a:ext cx="496800" cy="497808"/>
          </a:xfrm>
          <a:prstGeom prst="actionButtonBlank">
            <a:avLst/>
          </a:prstGeom>
          <a:solidFill>
            <a:srgbClr val="115076"/>
          </a:solidFill>
          <a:ln w="28575">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0" name="Action Button: Custom 45">
            <a:hlinkClick r:id="" action="ppaction://noaction" highlightClick="1">
              <a:snd r:embed="rId6" name="WolfgangStory.3.wav"/>
            </a:hlinkClick>
            <a:extLst>
              <a:ext uri="{FF2B5EF4-FFF2-40B4-BE49-F238E27FC236}">
                <a16:creationId xmlns:a16="http://schemas.microsoft.com/office/drawing/2014/main" id="{69B31C0E-8C5C-4BBA-890B-CD6EAB776F81}"/>
              </a:ext>
            </a:extLst>
          </p:cNvPr>
          <p:cNvSpPr/>
          <p:nvPr/>
        </p:nvSpPr>
        <p:spPr>
          <a:xfrm>
            <a:off x="1669802" y="5127882"/>
            <a:ext cx="496800" cy="497808"/>
          </a:xfrm>
          <a:prstGeom prst="actionButtonBlank">
            <a:avLst/>
          </a:prstGeom>
          <a:solidFill>
            <a:srgbClr val="115076"/>
          </a:solidFill>
          <a:ln w="28575">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1" name="Action Button: Custom 49">
            <a:hlinkClick r:id="" action="ppaction://noaction" highlightClick="1">
              <a:snd r:embed="rId7" name="WolfgangStory.4.wav"/>
            </a:hlinkClick>
            <a:extLst>
              <a:ext uri="{FF2B5EF4-FFF2-40B4-BE49-F238E27FC236}">
                <a16:creationId xmlns:a16="http://schemas.microsoft.com/office/drawing/2014/main" id="{7FFEDB8F-7464-482F-B8D6-B3E3DCBE0E28}"/>
              </a:ext>
            </a:extLst>
          </p:cNvPr>
          <p:cNvSpPr/>
          <p:nvPr/>
        </p:nvSpPr>
        <p:spPr>
          <a:xfrm>
            <a:off x="2323586" y="5127882"/>
            <a:ext cx="496800" cy="497808"/>
          </a:xfrm>
          <a:prstGeom prst="actionButtonBlank">
            <a:avLst/>
          </a:prstGeom>
          <a:solidFill>
            <a:srgbClr val="115076"/>
          </a:solidFill>
          <a:ln w="28575">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12" name="Action Button: Custom 53">
            <a:hlinkClick r:id="" action="ppaction://noaction" highlightClick="1">
              <a:snd r:embed="rId8" name="WolfgangStory.5.wav"/>
            </a:hlinkClick>
            <a:extLst>
              <a:ext uri="{FF2B5EF4-FFF2-40B4-BE49-F238E27FC236}">
                <a16:creationId xmlns:a16="http://schemas.microsoft.com/office/drawing/2014/main" id="{1B4120C2-1A72-49D0-9144-22254488C783}"/>
              </a:ext>
            </a:extLst>
          </p:cNvPr>
          <p:cNvSpPr/>
          <p:nvPr/>
        </p:nvSpPr>
        <p:spPr>
          <a:xfrm>
            <a:off x="2988753" y="5127882"/>
            <a:ext cx="496800" cy="497808"/>
          </a:xfrm>
          <a:prstGeom prst="actionButtonBlank">
            <a:avLst/>
          </a:prstGeom>
          <a:solidFill>
            <a:srgbClr val="115076"/>
          </a:solidFill>
          <a:ln w="28575">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13" name="Action Button: Custom 37">
            <a:hlinkClick r:id="" action="ppaction://noaction" highlightClick="1">
              <a:snd r:embed="rId9" name="WolfgangStory.6.wav"/>
            </a:hlinkClick>
            <a:extLst>
              <a:ext uri="{FF2B5EF4-FFF2-40B4-BE49-F238E27FC236}">
                <a16:creationId xmlns:a16="http://schemas.microsoft.com/office/drawing/2014/main" id="{5F8F399E-2A21-4BB5-BCC1-E6116A144788}"/>
              </a:ext>
            </a:extLst>
          </p:cNvPr>
          <p:cNvSpPr/>
          <p:nvPr/>
        </p:nvSpPr>
        <p:spPr>
          <a:xfrm>
            <a:off x="3653920" y="5127882"/>
            <a:ext cx="496800" cy="497808"/>
          </a:xfrm>
          <a:prstGeom prst="actionButtonBlank">
            <a:avLst/>
          </a:prstGeom>
          <a:solidFill>
            <a:srgbClr val="115076"/>
          </a:solidFill>
          <a:ln w="28575">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14" name="Action Button: Custom 41">
            <a:hlinkClick r:id="" action="ppaction://noaction" highlightClick="1">
              <a:snd r:embed="rId10" name="WolfgangStory.7.wav"/>
            </a:hlinkClick>
            <a:extLst>
              <a:ext uri="{FF2B5EF4-FFF2-40B4-BE49-F238E27FC236}">
                <a16:creationId xmlns:a16="http://schemas.microsoft.com/office/drawing/2014/main" id="{4378C46A-B2B0-4A56-A298-5661D9EFC946}"/>
              </a:ext>
            </a:extLst>
          </p:cNvPr>
          <p:cNvSpPr/>
          <p:nvPr/>
        </p:nvSpPr>
        <p:spPr>
          <a:xfrm>
            <a:off x="4319087" y="5127882"/>
            <a:ext cx="496800" cy="497808"/>
          </a:xfrm>
          <a:prstGeom prst="actionButtonBlank">
            <a:avLst/>
          </a:prstGeom>
          <a:solidFill>
            <a:srgbClr val="115076"/>
          </a:solidFill>
          <a:ln w="28575">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15" name="Action Button: Custom 45">
            <a:hlinkClick r:id="" action="ppaction://noaction" highlightClick="1">
              <a:snd r:embed="rId11" name="WolfgangStory.8.wav"/>
            </a:hlinkClick>
            <a:extLst>
              <a:ext uri="{FF2B5EF4-FFF2-40B4-BE49-F238E27FC236}">
                <a16:creationId xmlns:a16="http://schemas.microsoft.com/office/drawing/2014/main" id="{AE31268B-040E-451B-8C5E-578F0A1D6B85}"/>
              </a:ext>
            </a:extLst>
          </p:cNvPr>
          <p:cNvSpPr/>
          <p:nvPr/>
        </p:nvSpPr>
        <p:spPr>
          <a:xfrm>
            <a:off x="4984254" y="5127882"/>
            <a:ext cx="496800" cy="497808"/>
          </a:xfrm>
          <a:prstGeom prst="actionButtonBlank">
            <a:avLst/>
          </a:prstGeom>
          <a:solidFill>
            <a:srgbClr val="115076"/>
          </a:solidFill>
          <a:ln w="28575">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pic>
        <p:nvPicPr>
          <p:cNvPr id="16" name="Picture 15" descr="A close up of a logo&#10;&#10;Description automatically generated">
            <a:extLst>
              <a:ext uri="{FF2B5EF4-FFF2-40B4-BE49-F238E27FC236}">
                <a16:creationId xmlns:a16="http://schemas.microsoft.com/office/drawing/2014/main" id="{E661C899-3081-402B-91C8-0ED24322951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260559" y="402256"/>
            <a:ext cx="1246297" cy="1199267"/>
          </a:xfrm>
          <a:prstGeom prst="rect">
            <a:avLst/>
          </a:prstGeom>
        </p:spPr>
      </p:pic>
      <p:sp>
        <p:nvSpPr>
          <p:cNvPr id="17" name="Speech Bubble: Rectangle with Corners Rounded 16">
            <a:extLst>
              <a:ext uri="{FF2B5EF4-FFF2-40B4-BE49-F238E27FC236}">
                <a16:creationId xmlns:a16="http://schemas.microsoft.com/office/drawing/2014/main" id="{7F68AF10-E6D9-4179-8D50-F5F258B6FF15}"/>
              </a:ext>
            </a:extLst>
          </p:cNvPr>
          <p:cNvSpPr/>
          <p:nvPr/>
        </p:nvSpPr>
        <p:spPr>
          <a:xfrm>
            <a:off x="5481054" y="447505"/>
            <a:ext cx="2650240" cy="716486"/>
          </a:xfrm>
          <a:prstGeom prst="wedgeRoundRectCallout">
            <a:avLst>
              <a:gd name="adj1" fmla="val 62030"/>
              <a:gd name="adj2" fmla="val -4569"/>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a:t>
            </a:r>
            <a:r>
              <a:rPr lang="en-US" sz="2000" dirty="0" err="1">
                <a:solidFill>
                  <a:schemeClr val="bg1"/>
                </a:solidFill>
              </a:rPr>
              <a:t>dafür</a:t>
            </a:r>
            <a:r>
              <a:rPr lang="en-US" sz="2000" dirty="0">
                <a:solidFill>
                  <a:schemeClr val="bg1"/>
                </a:solidFill>
              </a:rPr>
              <a:t> – for that *Probe - practice</a:t>
            </a:r>
          </a:p>
        </p:txBody>
      </p:sp>
    </p:spTree>
    <p:extLst>
      <p:ext uri="{BB962C8B-B14F-4D97-AF65-F5344CB8AC3E}">
        <p14:creationId xmlns:p14="http://schemas.microsoft.com/office/powerpoint/2010/main" val="14964230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solidFill>
                <a:prstClr val="white"/>
              </a:solidFill>
              <a:latin typeface="Century Gothic" panose="020B0502020202020204" pitchFamily="34" charset="0"/>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73784" y="1254934"/>
            <a:ext cx="7282684" cy="400110"/>
          </a:xfrm>
          <a:prstGeom prst="rect">
            <a:avLst/>
          </a:prstGeom>
          <a:noFill/>
        </p:spPr>
        <p:txBody>
          <a:bodyPr wrap="square" rtlCol="0">
            <a:spAutoFit/>
          </a:bodyPr>
          <a:lstStyle/>
          <a:p>
            <a:r>
              <a:rPr lang="en-US" sz="2000" dirty="0" err="1">
                <a:solidFill>
                  <a:srgbClr val="115076"/>
                </a:solidFill>
              </a:rPr>
              <a:t>Endet</a:t>
            </a:r>
            <a:r>
              <a:rPr lang="en-US" sz="2000" dirty="0">
                <a:solidFill>
                  <a:srgbClr val="115076"/>
                </a:solidFill>
              </a:rPr>
              <a:t> die </a:t>
            </a:r>
            <a:r>
              <a:rPr lang="en-US" sz="2000" dirty="0" err="1">
                <a:solidFill>
                  <a:srgbClr val="115076"/>
                </a:solidFill>
              </a:rPr>
              <a:t>Singularform</a:t>
            </a:r>
            <a:r>
              <a:rPr lang="en-US" sz="2000" dirty="0">
                <a:solidFill>
                  <a:srgbClr val="115076"/>
                </a:solidFill>
              </a:rPr>
              <a:t> </a:t>
            </a:r>
            <a:r>
              <a:rPr lang="en-US" sz="2000" dirty="0" err="1">
                <a:solidFill>
                  <a:srgbClr val="115076"/>
                </a:solidFill>
              </a:rPr>
              <a:t>mit</a:t>
            </a:r>
            <a:r>
              <a:rPr lang="en-US" sz="2000" dirty="0">
                <a:solidFill>
                  <a:srgbClr val="115076"/>
                </a:solidFill>
              </a:rPr>
              <a:t> ‘</a:t>
            </a:r>
            <a:r>
              <a:rPr lang="en-US" sz="2000" b="1" dirty="0">
                <a:solidFill>
                  <a:srgbClr val="115076"/>
                </a:solidFill>
              </a:rPr>
              <a:t>d</a:t>
            </a:r>
            <a:r>
              <a:rPr lang="en-US" sz="2000" dirty="0">
                <a:solidFill>
                  <a:srgbClr val="115076"/>
                </a:solidFill>
              </a:rPr>
              <a:t>’ </a:t>
            </a:r>
            <a:r>
              <a:rPr lang="en-US" sz="2000" dirty="0" err="1">
                <a:solidFill>
                  <a:srgbClr val="115076"/>
                </a:solidFill>
              </a:rPr>
              <a:t>oder</a:t>
            </a:r>
            <a:r>
              <a:rPr lang="en-US" sz="2000" dirty="0">
                <a:solidFill>
                  <a:srgbClr val="115076"/>
                </a:solidFill>
              </a:rPr>
              <a:t> ‘</a:t>
            </a:r>
            <a:r>
              <a:rPr lang="en-US" sz="2000" b="1" dirty="0">
                <a:solidFill>
                  <a:srgbClr val="115076"/>
                </a:solidFill>
              </a:rPr>
              <a:t>t</a:t>
            </a:r>
            <a:r>
              <a:rPr lang="en-US" sz="2000" dirty="0">
                <a:solidFill>
                  <a:srgbClr val="115076"/>
                </a:solidFill>
              </a:rPr>
              <a:t>’?</a:t>
            </a:r>
          </a:p>
        </p:txBody>
      </p:sp>
      <p:sp>
        <p:nvSpPr>
          <p:cNvPr id="7" name="TextBox 6">
            <a:extLst>
              <a:ext uri="{FF2B5EF4-FFF2-40B4-BE49-F238E27FC236}">
                <a16:creationId xmlns:a16="http://schemas.microsoft.com/office/drawing/2014/main" id="{9C04CAEC-674B-4484-A0C7-1AA6F2E360E2}"/>
              </a:ext>
            </a:extLst>
          </p:cNvPr>
          <p:cNvSpPr txBox="1"/>
          <p:nvPr/>
        </p:nvSpPr>
        <p:spPr>
          <a:xfrm>
            <a:off x="73784" y="878079"/>
            <a:ext cx="9349969" cy="400110"/>
          </a:xfrm>
          <a:prstGeom prst="rect">
            <a:avLst/>
          </a:prstGeom>
          <a:noFill/>
        </p:spPr>
        <p:txBody>
          <a:bodyPr wrap="square" rtlCol="0">
            <a:spAutoFit/>
          </a:bodyPr>
          <a:lstStyle/>
          <a:p>
            <a:r>
              <a:rPr lang="en-US" sz="2000" dirty="0" err="1">
                <a:solidFill>
                  <a:srgbClr val="115076"/>
                </a:solidFill>
              </a:rPr>
              <a:t>Hör</a:t>
            </a:r>
            <a:r>
              <a:rPr lang="en-US" sz="2000" dirty="0">
                <a:solidFill>
                  <a:srgbClr val="115076"/>
                </a:solidFill>
              </a:rPr>
              <a:t> </a:t>
            </a:r>
            <a:r>
              <a:rPr lang="en-US" sz="2000" dirty="0" err="1">
                <a:solidFill>
                  <a:srgbClr val="115076"/>
                </a:solidFill>
              </a:rPr>
              <a:t>dir</a:t>
            </a:r>
            <a:r>
              <a:rPr lang="en-US" sz="2000" dirty="0">
                <a:solidFill>
                  <a:srgbClr val="115076"/>
                </a:solidFill>
              </a:rPr>
              <a:t> die </a:t>
            </a:r>
            <a:r>
              <a:rPr lang="en-US" sz="2000" dirty="0" err="1">
                <a:solidFill>
                  <a:srgbClr val="115076"/>
                </a:solidFill>
              </a:rPr>
              <a:t>Pluralform</a:t>
            </a:r>
            <a:r>
              <a:rPr lang="en-US" sz="2000" dirty="0">
                <a:solidFill>
                  <a:srgbClr val="115076"/>
                </a:solidFill>
              </a:rPr>
              <a:t> an.  </a:t>
            </a:r>
            <a:r>
              <a:rPr lang="en-US" sz="2000" dirty="0" err="1">
                <a:solidFill>
                  <a:srgbClr val="115076"/>
                </a:solidFill>
              </a:rPr>
              <a:t>Schreib</a:t>
            </a:r>
            <a:r>
              <a:rPr lang="en-US" sz="2000" dirty="0">
                <a:solidFill>
                  <a:srgbClr val="115076"/>
                </a:solidFill>
              </a:rPr>
              <a:t> die </a:t>
            </a:r>
            <a:r>
              <a:rPr lang="en-US" sz="2000" dirty="0" err="1">
                <a:solidFill>
                  <a:srgbClr val="115076"/>
                </a:solidFill>
              </a:rPr>
              <a:t>Singularform</a:t>
            </a:r>
            <a:r>
              <a:rPr lang="en-US" sz="2000" dirty="0">
                <a:solidFill>
                  <a:srgbClr val="115076"/>
                </a:solidFill>
              </a:rPr>
              <a:t>.</a:t>
            </a:r>
          </a:p>
        </p:txBody>
      </p:sp>
      <p:graphicFrame>
        <p:nvGraphicFramePr>
          <p:cNvPr id="8" name="Table 7">
            <a:extLst>
              <a:ext uri="{FF2B5EF4-FFF2-40B4-BE49-F238E27FC236}">
                <a16:creationId xmlns:a16="http://schemas.microsoft.com/office/drawing/2014/main" id="{5B97F7F6-FBC3-42AB-A771-06337AB76D32}"/>
              </a:ext>
            </a:extLst>
          </p:cNvPr>
          <p:cNvGraphicFramePr>
            <a:graphicFrameLocks noGrp="1"/>
          </p:cNvGraphicFramePr>
          <p:nvPr>
            <p:extLst>
              <p:ext uri="{D42A27DB-BD31-4B8C-83A1-F6EECF244321}">
                <p14:modId xmlns:p14="http://schemas.microsoft.com/office/powerpoint/2010/main" val="1996166380"/>
              </p:ext>
            </p:extLst>
          </p:nvPr>
        </p:nvGraphicFramePr>
        <p:xfrm>
          <a:off x="160431" y="1855141"/>
          <a:ext cx="5756857" cy="4107570"/>
        </p:xfrm>
        <a:graphic>
          <a:graphicData uri="http://schemas.openxmlformats.org/drawingml/2006/table">
            <a:tbl>
              <a:tblPr firstRow="1" bandRow="1">
                <a:tableStyleId>{ED083AE6-46FA-4A59-8FB0-9F97EB10719F}</a:tableStyleId>
              </a:tblPr>
              <a:tblGrid>
                <a:gridCol w="953037">
                  <a:extLst>
                    <a:ext uri="{9D8B030D-6E8A-4147-A177-3AD203B41FA5}">
                      <a16:colId xmlns:a16="http://schemas.microsoft.com/office/drawing/2014/main" val="830909093"/>
                    </a:ext>
                  </a:extLst>
                </a:gridCol>
                <a:gridCol w="2846231">
                  <a:extLst>
                    <a:ext uri="{9D8B030D-6E8A-4147-A177-3AD203B41FA5}">
                      <a16:colId xmlns:a16="http://schemas.microsoft.com/office/drawing/2014/main" val="2538017803"/>
                    </a:ext>
                  </a:extLst>
                </a:gridCol>
                <a:gridCol w="1030309">
                  <a:extLst>
                    <a:ext uri="{9D8B030D-6E8A-4147-A177-3AD203B41FA5}">
                      <a16:colId xmlns:a16="http://schemas.microsoft.com/office/drawing/2014/main" val="3087565859"/>
                    </a:ext>
                  </a:extLst>
                </a:gridCol>
                <a:gridCol w="927280">
                  <a:extLst>
                    <a:ext uri="{9D8B030D-6E8A-4147-A177-3AD203B41FA5}">
                      <a16:colId xmlns:a16="http://schemas.microsoft.com/office/drawing/2014/main" val="3609695107"/>
                    </a:ext>
                  </a:extLst>
                </a:gridCol>
              </a:tblGrid>
              <a:tr h="647630">
                <a:tc>
                  <a:txBody>
                    <a:bodyPr/>
                    <a:lstStyle/>
                    <a:p>
                      <a:endParaRPr lang="en-GB"/>
                    </a:p>
                  </a:txBody>
                  <a:tcPr/>
                </a:tc>
                <a:tc>
                  <a:txBody>
                    <a:bodyPr/>
                    <a:lstStyle/>
                    <a:p>
                      <a:endParaRPr lang="en-GB" dirty="0">
                        <a:solidFill>
                          <a:srgbClr val="115076"/>
                        </a:solidFill>
                      </a:endParaRPr>
                    </a:p>
                  </a:txBody>
                  <a:tcPr/>
                </a:tc>
                <a:tc>
                  <a:txBody>
                    <a:bodyPr/>
                    <a:lstStyle/>
                    <a:p>
                      <a:pPr algn="ctr"/>
                      <a:r>
                        <a:rPr lang="en-GB" sz="3200" dirty="0">
                          <a:solidFill>
                            <a:srgbClr val="115076"/>
                          </a:solidFill>
                        </a:rPr>
                        <a:t>‘t’</a:t>
                      </a:r>
                    </a:p>
                  </a:txBody>
                  <a:tcPr anchor="ctr"/>
                </a:tc>
                <a:tc>
                  <a:txBody>
                    <a:bodyPr/>
                    <a:lstStyle/>
                    <a:p>
                      <a:pPr algn="ctr"/>
                      <a:r>
                        <a:rPr lang="en-GB" sz="3200" dirty="0">
                          <a:solidFill>
                            <a:srgbClr val="115076"/>
                          </a:solidFill>
                        </a:rPr>
                        <a:t>‘d’</a:t>
                      </a:r>
                    </a:p>
                  </a:txBody>
                  <a:tcPr anchor="ctr"/>
                </a:tc>
                <a:extLst>
                  <a:ext uri="{0D108BD9-81ED-4DB2-BD59-A6C34878D82A}">
                    <a16:rowId xmlns:a16="http://schemas.microsoft.com/office/drawing/2014/main" val="1013048942"/>
                  </a:ext>
                </a:extLst>
              </a:tr>
              <a:tr h="691988">
                <a:tc>
                  <a:txBody>
                    <a:bodyPr/>
                    <a:lstStyle/>
                    <a:p>
                      <a:pPr algn="ctr"/>
                      <a:endParaRPr lang="en-GB" sz="2800" dirty="0">
                        <a:solidFill>
                          <a:srgbClr val="115076"/>
                        </a:solidFill>
                      </a:endParaRPr>
                    </a:p>
                  </a:txBody>
                  <a:tcPr anchor="ctr"/>
                </a:tc>
                <a:tc>
                  <a:txBody>
                    <a:bodyPr/>
                    <a:lstStyle/>
                    <a:p>
                      <a:endParaRPr lang="en-GB" sz="2800" dirty="0">
                        <a:solidFill>
                          <a:srgbClr val="115076"/>
                        </a:solidFill>
                      </a:endParaRPr>
                    </a:p>
                  </a:txBody>
                  <a:tcPr anchor="ctr"/>
                </a:tc>
                <a:tc>
                  <a:txBody>
                    <a:bodyPr/>
                    <a:lstStyle/>
                    <a:p>
                      <a:endParaRPr lang="en-GB" dirty="0"/>
                    </a:p>
                  </a:txBody>
                  <a:tcPr anchor="ctr"/>
                </a:tc>
                <a:tc>
                  <a:txBody>
                    <a:bodyPr/>
                    <a:lstStyle/>
                    <a:p>
                      <a:endParaRPr lang="en-GB" dirty="0"/>
                    </a:p>
                  </a:txBody>
                  <a:tcPr anchor="ctr"/>
                </a:tc>
                <a:extLst>
                  <a:ext uri="{0D108BD9-81ED-4DB2-BD59-A6C34878D82A}">
                    <a16:rowId xmlns:a16="http://schemas.microsoft.com/office/drawing/2014/main" val="1078172451"/>
                  </a:ext>
                </a:extLst>
              </a:tr>
              <a:tr h="691988">
                <a:tc>
                  <a:txBody>
                    <a:bodyPr/>
                    <a:lstStyle/>
                    <a:p>
                      <a:pPr algn="ctr"/>
                      <a:endParaRPr lang="en-GB" sz="2800" dirty="0">
                        <a:solidFill>
                          <a:srgbClr val="115076"/>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dirty="0">
                        <a:solidFill>
                          <a:srgbClr val="115076"/>
                        </a:solidFill>
                      </a:endParaRPr>
                    </a:p>
                  </a:txBody>
                  <a:tcPr anchor="ctr"/>
                </a:tc>
                <a:tc>
                  <a:txBody>
                    <a:bodyPr/>
                    <a:lstStyle/>
                    <a:p>
                      <a:endParaRPr lang="en-GB" dirty="0"/>
                    </a:p>
                  </a:txBody>
                  <a:tcPr anchor="ctr"/>
                </a:tc>
                <a:tc>
                  <a:txBody>
                    <a:bodyPr/>
                    <a:lstStyle/>
                    <a:p>
                      <a:endParaRPr lang="en-GB" dirty="0"/>
                    </a:p>
                  </a:txBody>
                  <a:tcPr anchor="ctr"/>
                </a:tc>
                <a:extLst>
                  <a:ext uri="{0D108BD9-81ED-4DB2-BD59-A6C34878D82A}">
                    <a16:rowId xmlns:a16="http://schemas.microsoft.com/office/drawing/2014/main" val="1021081419"/>
                  </a:ext>
                </a:extLst>
              </a:tr>
              <a:tr h="691988">
                <a:tc>
                  <a:txBody>
                    <a:bodyPr/>
                    <a:lstStyle/>
                    <a:p>
                      <a:pPr algn="ctr"/>
                      <a:endParaRPr lang="en-GB" sz="2800" dirty="0">
                        <a:solidFill>
                          <a:srgbClr val="115076"/>
                        </a:solidFill>
                      </a:endParaRPr>
                    </a:p>
                  </a:txBody>
                  <a:tcPr anchor="ctr"/>
                </a:tc>
                <a:tc>
                  <a:txBody>
                    <a:bodyPr/>
                    <a:lstStyle/>
                    <a:p>
                      <a:r>
                        <a:rPr lang="en-GB" sz="2800" dirty="0">
                          <a:solidFill>
                            <a:srgbClr val="115076"/>
                          </a:solidFill>
                        </a:rPr>
                        <a:t>To</a:t>
                      </a:r>
                      <a:r>
                        <a:rPr lang="en-GB" sz="2800" b="1" dirty="0">
                          <a:solidFill>
                            <a:srgbClr val="115076"/>
                          </a:solidFill>
                        </a:rPr>
                        <a:t>d</a:t>
                      </a:r>
                    </a:p>
                  </a:txBody>
                  <a:tcPr anchor="ctr"/>
                </a:tc>
                <a:tc>
                  <a:txBody>
                    <a:bodyPr/>
                    <a:lstStyle/>
                    <a:p>
                      <a:endParaRPr lang="en-GB" dirty="0"/>
                    </a:p>
                  </a:txBody>
                  <a:tcPr anchor="ctr"/>
                </a:tc>
                <a:tc>
                  <a:txBody>
                    <a:bodyPr/>
                    <a:lstStyle/>
                    <a:p>
                      <a:endParaRPr lang="en-GB" dirty="0"/>
                    </a:p>
                  </a:txBody>
                  <a:tcPr anchor="ctr"/>
                </a:tc>
                <a:extLst>
                  <a:ext uri="{0D108BD9-81ED-4DB2-BD59-A6C34878D82A}">
                    <a16:rowId xmlns:a16="http://schemas.microsoft.com/office/drawing/2014/main" val="2488580661"/>
                  </a:ext>
                </a:extLst>
              </a:tr>
              <a:tr h="691988">
                <a:tc>
                  <a:txBody>
                    <a:bodyPr/>
                    <a:lstStyle/>
                    <a:p>
                      <a:pPr algn="ctr"/>
                      <a:endParaRPr lang="en-GB" sz="2800" dirty="0">
                        <a:solidFill>
                          <a:srgbClr val="115076"/>
                        </a:solidFill>
                      </a:endParaRPr>
                    </a:p>
                  </a:txBody>
                  <a:tcPr anchor="ctr"/>
                </a:tc>
                <a:tc>
                  <a:txBody>
                    <a:bodyPr/>
                    <a:lstStyle/>
                    <a:p>
                      <a:r>
                        <a:rPr lang="en-GB" sz="2800" dirty="0">
                          <a:solidFill>
                            <a:srgbClr val="115076"/>
                          </a:solidFill>
                        </a:rPr>
                        <a:t>Ta</a:t>
                      </a:r>
                      <a:r>
                        <a:rPr lang="en-GB" sz="2800" b="1" dirty="0">
                          <a:solidFill>
                            <a:srgbClr val="115076"/>
                          </a:solidFill>
                        </a:rPr>
                        <a:t>t</a:t>
                      </a:r>
                    </a:p>
                  </a:txBody>
                  <a:tcPr anchor="ctr"/>
                </a:tc>
                <a:tc>
                  <a:txBody>
                    <a:bodyPr/>
                    <a:lstStyle/>
                    <a:p>
                      <a:endParaRPr lang="en-GB" dirty="0"/>
                    </a:p>
                  </a:txBody>
                  <a:tcPr anchor="ctr"/>
                </a:tc>
                <a:tc>
                  <a:txBody>
                    <a:bodyPr/>
                    <a:lstStyle/>
                    <a:p>
                      <a:endParaRPr lang="en-GB" dirty="0"/>
                    </a:p>
                  </a:txBody>
                  <a:tcPr anchor="ctr"/>
                </a:tc>
                <a:extLst>
                  <a:ext uri="{0D108BD9-81ED-4DB2-BD59-A6C34878D82A}">
                    <a16:rowId xmlns:a16="http://schemas.microsoft.com/office/drawing/2014/main" val="2978537893"/>
                  </a:ext>
                </a:extLst>
              </a:tr>
              <a:tr h="691988">
                <a:tc>
                  <a:txBody>
                    <a:bodyPr/>
                    <a:lstStyle/>
                    <a:p>
                      <a:pPr algn="ctr"/>
                      <a:endParaRPr lang="en-GB" sz="2800" dirty="0">
                        <a:solidFill>
                          <a:srgbClr val="115076"/>
                        </a:solidFill>
                      </a:endParaRPr>
                    </a:p>
                  </a:txBody>
                  <a:tcPr anchor="ctr"/>
                </a:tc>
                <a:tc>
                  <a:txBody>
                    <a:bodyPr/>
                    <a:lstStyle/>
                    <a:p>
                      <a:r>
                        <a:rPr lang="en-GB" sz="2800" dirty="0" err="1">
                          <a:solidFill>
                            <a:srgbClr val="115076"/>
                          </a:solidFill>
                        </a:rPr>
                        <a:t>Staa</a:t>
                      </a:r>
                      <a:r>
                        <a:rPr lang="en-GB" sz="2800" b="1" dirty="0" err="1">
                          <a:solidFill>
                            <a:srgbClr val="115076"/>
                          </a:solidFill>
                        </a:rPr>
                        <a:t>t</a:t>
                      </a:r>
                      <a:endParaRPr lang="en-GB" sz="2800" b="1" dirty="0">
                        <a:solidFill>
                          <a:srgbClr val="115076"/>
                        </a:solidFill>
                      </a:endParaRPr>
                    </a:p>
                  </a:txBody>
                  <a:tcPr anchor="ctr"/>
                </a:tc>
                <a:tc>
                  <a:txBody>
                    <a:bodyPr/>
                    <a:lstStyle/>
                    <a:p>
                      <a:endParaRPr lang="en-GB" dirty="0"/>
                    </a:p>
                  </a:txBody>
                  <a:tcPr anchor="ctr"/>
                </a:tc>
                <a:tc>
                  <a:txBody>
                    <a:bodyPr/>
                    <a:lstStyle/>
                    <a:p>
                      <a:endParaRPr lang="en-GB" dirty="0"/>
                    </a:p>
                  </a:txBody>
                  <a:tcPr anchor="ctr"/>
                </a:tc>
                <a:extLst>
                  <a:ext uri="{0D108BD9-81ED-4DB2-BD59-A6C34878D82A}">
                    <a16:rowId xmlns:a16="http://schemas.microsoft.com/office/drawing/2014/main" val="3975372045"/>
                  </a:ext>
                </a:extLst>
              </a:tr>
            </a:tbl>
          </a:graphicData>
        </a:graphic>
      </p:graphicFrame>
      <p:graphicFrame>
        <p:nvGraphicFramePr>
          <p:cNvPr id="9" name="Table 7">
            <a:extLst>
              <a:ext uri="{FF2B5EF4-FFF2-40B4-BE49-F238E27FC236}">
                <a16:creationId xmlns:a16="http://schemas.microsoft.com/office/drawing/2014/main" id="{EF59EED5-2205-4547-A077-2AAC610E1AE3}"/>
              </a:ext>
            </a:extLst>
          </p:cNvPr>
          <p:cNvGraphicFramePr>
            <a:graphicFrameLocks noGrp="1"/>
          </p:cNvGraphicFramePr>
          <p:nvPr>
            <p:extLst>
              <p:ext uri="{D42A27DB-BD31-4B8C-83A1-F6EECF244321}">
                <p14:modId xmlns:p14="http://schemas.microsoft.com/office/powerpoint/2010/main" val="2320243802"/>
              </p:ext>
            </p:extLst>
          </p:nvPr>
        </p:nvGraphicFramePr>
        <p:xfrm>
          <a:off x="6200469" y="1855141"/>
          <a:ext cx="5756857" cy="4107570"/>
        </p:xfrm>
        <a:graphic>
          <a:graphicData uri="http://schemas.openxmlformats.org/drawingml/2006/table">
            <a:tbl>
              <a:tblPr firstRow="1" bandRow="1">
                <a:tableStyleId>{ED083AE6-46FA-4A59-8FB0-9F97EB10719F}</a:tableStyleId>
              </a:tblPr>
              <a:tblGrid>
                <a:gridCol w="1004706">
                  <a:extLst>
                    <a:ext uri="{9D8B030D-6E8A-4147-A177-3AD203B41FA5}">
                      <a16:colId xmlns:a16="http://schemas.microsoft.com/office/drawing/2014/main" val="830909093"/>
                    </a:ext>
                  </a:extLst>
                </a:gridCol>
                <a:gridCol w="2871988">
                  <a:extLst>
                    <a:ext uri="{9D8B030D-6E8A-4147-A177-3AD203B41FA5}">
                      <a16:colId xmlns:a16="http://schemas.microsoft.com/office/drawing/2014/main" val="2538017803"/>
                    </a:ext>
                  </a:extLst>
                </a:gridCol>
                <a:gridCol w="914400">
                  <a:extLst>
                    <a:ext uri="{9D8B030D-6E8A-4147-A177-3AD203B41FA5}">
                      <a16:colId xmlns:a16="http://schemas.microsoft.com/office/drawing/2014/main" val="3087565859"/>
                    </a:ext>
                  </a:extLst>
                </a:gridCol>
                <a:gridCol w="965763">
                  <a:extLst>
                    <a:ext uri="{9D8B030D-6E8A-4147-A177-3AD203B41FA5}">
                      <a16:colId xmlns:a16="http://schemas.microsoft.com/office/drawing/2014/main" val="3609695107"/>
                    </a:ext>
                  </a:extLst>
                </a:gridCol>
              </a:tblGrid>
              <a:tr h="647630">
                <a:tc>
                  <a:txBody>
                    <a:bodyPr/>
                    <a:lstStyle/>
                    <a:p>
                      <a:endParaRPr lang="en-GB" dirty="0"/>
                    </a:p>
                  </a:txBody>
                  <a:tcPr/>
                </a:tc>
                <a:tc>
                  <a:txBody>
                    <a:bodyPr/>
                    <a:lstStyle/>
                    <a:p>
                      <a:endParaRPr lang="en-GB" dirty="0">
                        <a:solidFill>
                          <a:srgbClr val="115076"/>
                        </a:solidFill>
                      </a:endParaRPr>
                    </a:p>
                  </a:txBody>
                  <a:tcPr/>
                </a:tc>
                <a:tc>
                  <a:txBody>
                    <a:bodyPr/>
                    <a:lstStyle/>
                    <a:p>
                      <a:pPr algn="ctr"/>
                      <a:r>
                        <a:rPr lang="en-GB" sz="3200" dirty="0">
                          <a:solidFill>
                            <a:srgbClr val="115076"/>
                          </a:solidFill>
                        </a:rPr>
                        <a:t>‘t’</a:t>
                      </a:r>
                    </a:p>
                  </a:txBody>
                  <a:tcPr anchor="ctr"/>
                </a:tc>
                <a:tc>
                  <a:txBody>
                    <a:bodyPr/>
                    <a:lstStyle/>
                    <a:p>
                      <a:pPr algn="ctr"/>
                      <a:r>
                        <a:rPr lang="en-GB" sz="3200" dirty="0">
                          <a:solidFill>
                            <a:srgbClr val="115076"/>
                          </a:solidFill>
                        </a:rPr>
                        <a:t>‘d’</a:t>
                      </a:r>
                    </a:p>
                  </a:txBody>
                  <a:tcPr anchor="ctr"/>
                </a:tc>
                <a:extLst>
                  <a:ext uri="{0D108BD9-81ED-4DB2-BD59-A6C34878D82A}">
                    <a16:rowId xmlns:a16="http://schemas.microsoft.com/office/drawing/2014/main" val="1013048942"/>
                  </a:ext>
                </a:extLst>
              </a:tr>
              <a:tr h="691988">
                <a:tc>
                  <a:txBody>
                    <a:bodyPr/>
                    <a:lstStyle/>
                    <a:p>
                      <a:pPr algn="ctr"/>
                      <a:endParaRPr lang="en-GB" sz="2800" dirty="0">
                        <a:solidFill>
                          <a:srgbClr val="115076"/>
                        </a:solidFill>
                      </a:endParaRPr>
                    </a:p>
                  </a:txBody>
                  <a:tcPr anchor="ctr"/>
                </a:tc>
                <a:tc>
                  <a:txBody>
                    <a:bodyPr/>
                    <a:lstStyle/>
                    <a:p>
                      <a:r>
                        <a:rPr lang="en-GB" sz="2800" dirty="0">
                          <a:solidFill>
                            <a:srgbClr val="115076"/>
                          </a:solidFill>
                        </a:rPr>
                        <a:t>Hun</a:t>
                      </a:r>
                      <a:r>
                        <a:rPr lang="en-GB" sz="2800" b="1" dirty="0">
                          <a:solidFill>
                            <a:srgbClr val="115076"/>
                          </a:solidFill>
                        </a:rPr>
                        <a:t>d</a:t>
                      </a:r>
                    </a:p>
                  </a:txBody>
                  <a:tcPr anchor="ctr"/>
                </a:tc>
                <a:tc>
                  <a:txBody>
                    <a:bodyPr/>
                    <a:lstStyle/>
                    <a:p>
                      <a:endParaRPr lang="en-GB" dirty="0"/>
                    </a:p>
                  </a:txBody>
                  <a:tcPr anchor="ctr"/>
                </a:tc>
                <a:tc>
                  <a:txBody>
                    <a:bodyPr/>
                    <a:lstStyle/>
                    <a:p>
                      <a:endParaRPr lang="en-GB" dirty="0"/>
                    </a:p>
                  </a:txBody>
                  <a:tcPr anchor="ctr"/>
                </a:tc>
                <a:extLst>
                  <a:ext uri="{0D108BD9-81ED-4DB2-BD59-A6C34878D82A}">
                    <a16:rowId xmlns:a16="http://schemas.microsoft.com/office/drawing/2014/main" val="1078172451"/>
                  </a:ext>
                </a:extLst>
              </a:tr>
              <a:tr h="691988">
                <a:tc>
                  <a:txBody>
                    <a:bodyPr/>
                    <a:lstStyle/>
                    <a:p>
                      <a:pPr algn="ctr"/>
                      <a:endParaRPr lang="en-GB" sz="2800" dirty="0">
                        <a:solidFill>
                          <a:srgbClr val="115076"/>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solidFill>
                            <a:srgbClr val="115076"/>
                          </a:solidFill>
                        </a:rPr>
                        <a:t>Einzelkin</a:t>
                      </a:r>
                      <a:r>
                        <a:rPr lang="en-GB" sz="2800" b="1" dirty="0" err="1">
                          <a:solidFill>
                            <a:srgbClr val="115076"/>
                          </a:solidFill>
                        </a:rPr>
                        <a:t>d</a:t>
                      </a:r>
                      <a:endParaRPr lang="en-GB" sz="2800" b="1" dirty="0">
                        <a:solidFill>
                          <a:srgbClr val="115076"/>
                        </a:solidFill>
                      </a:endParaRPr>
                    </a:p>
                  </a:txBody>
                  <a:tcPr anchor="ctr"/>
                </a:tc>
                <a:tc>
                  <a:txBody>
                    <a:bodyPr/>
                    <a:lstStyle/>
                    <a:p>
                      <a:endParaRPr lang="en-GB" dirty="0"/>
                    </a:p>
                  </a:txBody>
                  <a:tcPr anchor="ctr"/>
                </a:tc>
                <a:tc>
                  <a:txBody>
                    <a:bodyPr/>
                    <a:lstStyle/>
                    <a:p>
                      <a:endParaRPr lang="en-GB" dirty="0"/>
                    </a:p>
                  </a:txBody>
                  <a:tcPr anchor="ctr"/>
                </a:tc>
                <a:extLst>
                  <a:ext uri="{0D108BD9-81ED-4DB2-BD59-A6C34878D82A}">
                    <a16:rowId xmlns:a16="http://schemas.microsoft.com/office/drawing/2014/main" val="1021081419"/>
                  </a:ext>
                </a:extLst>
              </a:tr>
              <a:tr h="691988">
                <a:tc>
                  <a:txBody>
                    <a:bodyPr/>
                    <a:lstStyle/>
                    <a:p>
                      <a:pPr algn="ctr"/>
                      <a:endParaRPr lang="en-GB" sz="2800" dirty="0">
                        <a:solidFill>
                          <a:srgbClr val="115076"/>
                        </a:solidFill>
                      </a:endParaRPr>
                    </a:p>
                  </a:txBody>
                  <a:tcPr anchor="ctr"/>
                </a:tc>
                <a:tc>
                  <a:txBody>
                    <a:bodyPr/>
                    <a:lstStyle/>
                    <a:p>
                      <a:r>
                        <a:rPr lang="en-GB" sz="2800" dirty="0" err="1">
                          <a:solidFill>
                            <a:srgbClr val="115076"/>
                          </a:solidFill>
                        </a:rPr>
                        <a:t>Grün</a:t>
                      </a:r>
                      <a:r>
                        <a:rPr lang="en-GB" sz="2800" b="1" dirty="0" err="1">
                          <a:solidFill>
                            <a:srgbClr val="115076"/>
                          </a:solidFill>
                        </a:rPr>
                        <a:t>d</a:t>
                      </a:r>
                      <a:endParaRPr lang="en-GB" sz="2800" b="1" dirty="0">
                        <a:solidFill>
                          <a:srgbClr val="115076"/>
                        </a:solidFill>
                      </a:endParaRPr>
                    </a:p>
                  </a:txBody>
                  <a:tcPr anchor="ctr"/>
                </a:tc>
                <a:tc>
                  <a:txBody>
                    <a:bodyPr/>
                    <a:lstStyle/>
                    <a:p>
                      <a:endParaRPr lang="en-GB" dirty="0"/>
                    </a:p>
                  </a:txBody>
                  <a:tcPr anchor="ctr"/>
                </a:tc>
                <a:tc>
                  <a:txBody>
                    <a:bodyPr/>
                    <a:lstStyle/>
                    <a:p>
                      <a:endParaRPr lang="en-GB" dirty="0"/>
                    </a:p>
                  </a:txBody>
                  <a:tcPr anchor="ctr"/>
                </a:tc>
                <a:extLst>
                  <a:ext uri="{0D108BD9-81ED-4DB2-BD59-A6C34878D82A}">
                    <a16:rowId xmlns:a16="http://schemas.microsoft.com/office/drawing/2014/main" val="2488580661"/>
                  </a:ext>
                </a:extLst>
              </a:tr>
              <a:tr h="691988">
                <a:tc>
                  <a:txBody>
                    <a:bodyPr/>
                    <a:lstStyle/>
                    <a:p>
                      <a:pPr algn="ctr"/>
                      <a:endParaRPr lang="en-GB" sz="2800" dirty="0">
                        <a:solidFill>
                          <a:srgbClr val="115076"/>
                        </a:solidFill>
                      </a:endParaRPr>
                    </a:p>
                  </a:txBody>
                  <a:tcPr anchor="ctr"/>
                </a:tc>
                <a:tc>
                  <a:txBody>
                    <a:bodyPr/>
                    <a:lstStyle/>
                    <a:p>
                      <a:r>
                        <a:rPr lang="en-GB" sz="2800" b="0" dirty="0" err="1">
                          <a:solidFill>
                            <a:srgbClr val="115076"/>
                          </a:solidFill>
                        </a:rPr>
                        <a:t>Solda</a:t>
                      </a:r>
                      <a:r>
                        <a:rPr lang="en-GB" sz="2800" b="1" dirty="0" err="1">
                          <a:solidFill>
                            <a:srgbClr val="115076"/>
                          </a:solidFill>
                        </a:rPr>
                        <a:t>t</a:t>
                      </a:r>
                      <a:endParaRPr lang="en-GB" sz="2800" b="1" dirty="0">
                        <a:solidFill>
                          <a:srgbClr val="115076"/>
                        </a:solidFill>
                      </a:endParaRPr>
                    </a:p>
                  </a:txBody>
                  <a:tcPr anchor="ctr"/>
                </a:tc>
                <a:tc>
                  <a:txBody>
                    <a:bodyPr/>
                    <a:lstStyle/>
                    <a:p>
                      <a:endParaRPr lang="en-GB" dirty="0"/>
                    </a:p>
                  </a:txBody>
                  <a:tcPr anchor="ctr"/>
                </a:tc>
                <a:tc>
                  <a:txBody>
                    <a:bodyPr/>
                    <a:lstStyle/>
                    <a:p>
                      <a:endParaRPr lang="en-GB" dirty="0"/>
                    </a:p>
                  </a:txBody>
                  <a:tcPr anchor="ctr"/>
                </a:tc>
                <a:extLst>
                  <a:ext uri="{0D108BD9-81ED-4DB2-BD59-A6C34878D82A}">
                    <a16:rowId xmlns:a16="http://schemas.microsoft.com/office/drawing/2014/main" val="592694563"/>
                  </a:ext>
                </a:extLst>
              </a:tr>
              <a:tr h="691988">
                <a:tc>
                  <a:txBody>
                    <a:bodyPr/>
                    <a:lstStyle/>
                    <a:p>
                      <a:pPr algn="ctr"/>
                      <a:endParaRPr lang="en-GB" sz="2800" dirty="0">
                        <a:solidFill>
                          <a:srgbClr val="115076"/>
                        </a:solidFill>
                      </a:endParaRPr>
                    </a:p>
                  </a:txBody>
                  <a:tcPr anchor="ctr"/>
                </a:tc>
                <a:tc>
                  <a:txBody>
                    <a:bodyPr/>
                    <a:lstStyle/>
                    <a:p>
                      <a:r>
                        <a:rPr lang="en-GB" sz="2800" b="0" dirty="0">
                          <a:solidFill>
                            <a:srgbClr val="115076"/>
                          </a:solidFill>
                        </a:rPr>
                        <a:t>Hunder</a:t>
                      </a:r>
                      <a:r>
                        <a:rPr lang="en-GB" sz="2800" b="1" dirty="0">
                          <a:solidFill>
                            <a:srgbClr val="115076"/>
                          </a:solidFill>
                        </a:rPr>
                        <a:t>t</a:t>
                      </a:r>
                    </a:p>
                  </a:txBody>
                  <a:tcPr anchor="ctr"/>
                </a:tc>
                <a:tc>
                  <a:txBody>
                    <a:bodyPr/>
                    <a:lstStyle/>
                    <a:p>
                      <a:endParaRPr lang="en-GB" dirty="0"/>
                    </a:p>
                  </a:txBody>
                  <a:tcPr anchor="ctr"/>
                </a:tc>
                <a:tc>
                  <a:txBody>
                    <a:bodyPr/>
                    <a:lstStyle/>
                    <a:p>
                      <a:endParaRPr lang="en-GB" dirty="0"/>
                    </a:p>
                  </a:txBody>
                  <a:tcPr anchor="ctr"/>
                </a:tc>
                <a:extLst>
                  <a:ext uri="{0D108BD9-81ED-4DB2-BD59-A6C34878D82A}">
                    <a16:rowId xmlns:a16="http://schemas.microsoft.com/office/drawing/2014/main" val="2978537893"/>
                  </a:ext>
                </a:extLst>
              </a:tr>
            </a:tbl>
          </a:graphicData>
        </a:graphic>
      </p:graphicFrame>
      <p:sp>
        <p:nvSpPr>
          <p:cNvPr id="10" name="Action Button: Custom 16">
            <a:hlinkClick r:id="" action="ppaction://noaction" highlightClick="1">
              <a:snd r:embed="rId4" name="4. 1. Länder.wav"/>
            </a:hlinkClick>
            <a:extLst>
              <a:ext uri="{FF2B5EF4-FFF2-40B4-BE49-F238E27FC236}">
                <a16:creationId xmlns:a16="http://schemas.microsoft.com/office/drawing/2014/main" id="{CF6C8B63-34E3-45D6-8CC3-B48FBD8C8376}"/>
              </a:ext>
            </a:extLst>
          </p:cNvPr>
          <p:cNvSpPr/>
          <p:nvPr/>
        </p:nvSpPr>
        <p:spPr>
          <a:xfrm>
            <a:off x="447478" y="263865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1" name="Action Button: Custom 16">
            <a:hlinkClick r:id="" action="ppaction://noaction" highlightClick="1">
              <a:snd r:embed="rId5" name="4. 2. Schwimmbäder.wav"/>
            </a:hlinkClick>
            <a:extLst>
              <a:ext uri="{FF2B5EF4-FFF2-40B4-BE49-F238E27FC236}">
                <a16:creationId xmlns:a16="http://schemas.microsoft.com/office/drawing/2014/main" id="{B3BF1FEB-2584-41F3-BAC8-3B54DCA8BC8E}"/>
              </a:ext>
            </a:extLst>
          </p:cNvPr>
          <p:cNvSpPr/>
          <p:nvPr/>
        </p:nvSpPr>
        <p:spPr>
          <a:xfrm>
            <a:off x="445400" y="331516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2" name="Action Button: Custom 16">
            <a:hlinkClick r:id="" action="ppaction://noaction" highlightClick="1">
              <a:snd r:embed="rId6" name="4. 3. Tode.wav"/>
            </a:hlinkClick>
            <a:extLst>
              <a:ext uri="{FF2B5EF4-FFF2-40B4-BE49-F238E27FC236}">
                <a16:creationId xmlns:a16="http://schemas.microsoft.com/office/drawing/2014/main" id="{8B004E08-396F-43F0-83DD-03A2E48973BD}"/>
              </a:ext>
            </a:extLst>
          </p:cNvPr>
          <p:cNvSpPr/>
          <p:nvPr/>
        </p:nvSpPr>
        <p:spPr>
          <a:xfrm>
            <a:off x="445400" y="402974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3" name="Action Button: Custom 16">
            <a:hlinkClick r:id="" action="ppaction://noaction" highlightClick="1">
              <a:snd r:embed="rId7" name="4. 4. Taten.wav"/>
            </a:hlinkClick>
            <a:extLst>
              <a:ext uri="{FF2B5EF4-FFF2-40B4-BE49-F238E27FC236}">
                <a16:creationId xmlns:a16="http://schemas.microsoft.com/office/drawing/2014/main" id="{13370794-5DD9-4619-B5A6-6A31CE451173}"/>
              </a:ext>
            </a:extLst>
          </p:cNvPr>
          <p:cNvSpPr/>
          <p:nvPr/>
        </p:nvSpPr>
        <p:spPr>
          <a:xfrm>
            <a:off x="445400" y="476298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4" name="Action Button: Custom 16">
            <a:hlinkClick r:id="" action="ppaction://noaction" highlightClick="1">
              <a:snd r:embed="rId8" name="4. 5. Staaten.wav"/>
            </a:hlinkClick>
            <a:extLst>
              <a:ext uri="{FF2B5EF4-FFF2-40B4-BE49-F238E27FC236}">
                <a16:creationId xmlns:a16="http://schemas.microsoft.com/office/drawing/2014/main" id="{E7DDA2E1-1B6A-47C6-8DE6-0FA8E85B23A5}"/>
              </a:ext>
            </a:extLst>
          </p:cNvPr>
          <p:cNvSpPr/>
          <p:nvPr/>
        </p:nvSpPr>
        <p:spPr>
          <a:xfrm>
            <a:off x="445400" y="538774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5" name="Action Button: Custom 16">
            <a:hlinkClick r:id="" action="ppaction://noaction" highlightClick="1">
              <a:snd r:embed="rId9" name="4. 6. Hunde.wav"/>
            </a:hlinkClick>
            <a:extLst>
              <a:ext uri="{FF2B5EF4-FFF2-40B4-BE49-F238E27FC236}">
                <a16:creationId xmlns:a16="http://schemas.microsoft.com/office/drawing/2014/main" id="{F71D6BBB-8149-42F2-83E5-C28EBFFAA842}"/>
              </a:ext>
            </a:extLst>
          </p:cNvPr>
          <p:cNvSpPr/>
          <p:nvPr/>
        </p:nvSpPr>
        <p:spPr>
          <a:xfrm>
            <a:off x="6509921" y="267052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6" name="Action Button: Custom 16">
            <a:hlinkClick r:id="" action="ppaction://noaction" highlightClick="1">
              <a:snd r:embed="rId10" name="4. 7. Einzelkinder.wav"/>
            </a:hlinkClick>
            <a:extLst>
              <a:ext uri="{FF2B5EF4-FFF2-40B4-BE49-F238E27FC236}">
                <a16:creationId xmlns:a16="http://schemas.microsoft.com/office/drawing/2014/main" id="{F39FC573-29ED-45FE-865C-6EBF846B0E23}"/>
              </a:ext>
            </a:extLst>
          </p:cNvPr>
          <p:cNvSpPr/>
          <p:nvPr/>
        </p:nvSpPr>
        <p:spPr>
          <a:xfrm>
            <a:off x="6511533" y="335994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7" name="Action Button: Custom 16">
            <a:hlinkClick r:id="" action="ppaction://noaction" highlightClick="1">
              <a:snd r:embed="rId11" name="4. 8. Gründe.wav"/>
            </a:hlinkClick>
            <a:extLst>
              <a:ext uri="{FF2B5EF4-FFF2-40B4-BE49-F238E27FC236}">
                <a16:creationId xmlns:a16="http://schemas.microsoft.com/office/drawing/2014/main" id="{C7A9EC68-B565-49AE-B325-B7B69843E4A1}"/>
              </a:ext>
            </a:extLst>
          </p:cNvPr>
          <p:cNvSpPr/>
          <p:nvPr/>
        </p:nvSpPr>
        <p:spPr>
          <a:xfrm>
            <a:off x="6509921" y="408306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18" name="Picture 17" descr="green checkmark">
            <a:extLst>
              <a:ext uri="{FF2B5EF4-FFF2-40B4-BE49-F238E27FC236}">
                <a16:creationId xmlns:a16="http://schemas.microsoft.com/office/drawing/2014/main" id="{5CD1CE36-4D0C-4EFD-9AD4-3B40B9393FB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324797" y="2597761"/>
            <a:ext cx="422131" cy="439720"/>
          </a:xfrm>
          <a:prstGeom prst="rect">
            <a:avLst/>
          </a:prstGeom>
        </p:spPr>
      </p:pic>
      <p:pic>
        <p:nvPicPr>
          <p:cNvPr id="19" name="Picture 18" descr="green checkmark">
            <a:extLst>
              <a:ext uri="{FF2B5EF4-FFF2-40B4-BE49-F238E27FC236}">
                <a16:creationId xmlns:a16="http://schemas.microsoft.com/office/drawing/2014/main" id="{9AE8CF4B-47F1-40FA-975C-270D44B9A9A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330118" y="3303372"/>
            <a:ext cx="422131" cy="439720"/>
          </a:xfrm>
          <a:prstGeom prst="rect">
            <a:avLst/>
          </a:prstGeom>
        </p:spPr>
      </p:pic>
      <p:pic>
        <p:nvPicPr>
          <p:cNvPr id="20" name="Picture 19" descr="green checkmark">
            <a:extLst>
              <a:ext uri="{FF2B5EF4-FFF2-40B4-BE49-F238E27FC236}">
                <a16:creationId xmlns:a16="http://schemas.microsoft.com/office/drawing/2014/main" id="{92801C77-8B82-401B-8129-E73EE0128B4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324796" y="4029741"/>
            <a:ext cx="422131" cy="439720"/>
          </a:xfrm>
          <a:prstGeom prst="rect">
            <a:avLst/>
          </a:prstGeom>
        </p:spPr>
      </p:pic>
      <p:pic>
        <p:nvPicPr>
          <p:cNvPr id="21" name="Picture 20" descr="green checkmark">
            <a:extLst>
              <a:ext uri="{FF2B5EF4-FFF2-40B4-BE49-F238E27FC236}">
                <a16:creationId xmlns:a16="http://schemas.microsoft.com/office/drawing/2014/main" id="{D3F085E3-FA8D-4460-9FE1-50931F29498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271412" y="4762980"/>
            <a:ext cx="422131" cy="439720"/>
          </a:xfrm>
          <a:prstGeom prst="rect">
            <a:avLst/>
          </a:prstGeom>
        </p:spPr>
      </p:pic>
      <p:pic>
        <p:nvPicPr>
          <p:cNvPr id="22" name="Picture 21" descr="green checkmark">
            <a:extLst>
              <a:ext uri="{FF2B5EF4-FFF2-40B4-BE49-F238E27FC236}">
                <a16:creationId xmlns:a16="http://schemas.microsoft.com/office/drawing/2014/main" id="{DCCF4231-1816-428A-BEFA-1B27652212B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312194" y="2638652"/>
            <a:ext cx="422131" cy="439720"/>
          </a:xfrm>
          <a:prstGeom prst="rect">
            <a:avLst/>
          </a:prstGeom>
        </p:spPr>
      </p:pic>
      <p:pic>
        <p:nvPicPr>
          <p:cNvPr id="23" name="Picture 22" descr="green checkmark">
            <a:extLst>
              <a:ext uri="{FF2B5EF4-FFF2-40B4-BE49-F238E27FC236}">
                <a16:creationId xmlns:a16="http://schemas.microsoft.com/office/drawing/2014/main" id="{126D8292-B44C-408D-8DB1-E4A10361957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324469" y="3293306"/>
            <a:ext cx="422131" cy="439720"/>
          </a:xfrm>
          <a:prstGeom prst="rect">
            <a:avLst/>
          </a:prstGeom>
        </p:spPr>
      </p:pic>
      <p:pic>
        <p:nvPicPr>
          <p:cNvPr id="24" name="Picture 23" descr="green checkmark">
            <a:extLst>
              <a:ext uri="{FF2B5EF4-FFF2-40B4-BE49-F238E27FC236}">
                <a16:creationId xmlns:a16="http://schemas.microsoft.com/office/drawing/2014/main" id="{3D70E08F-A2C1-4B66-AAF5-6319AB956F9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324468" y="3965682"/>
            <a:ext cx="422131" cy="439720"/>
          </a:xfrm>
          <a:prstGeom prst="rect">
            <a:avLst/>
          </a:prstGeom>
        </p:spPr>
      </p:pic>
      <p:pic>
        <p:nvPicPr>
          <p:cNvPr id="25" name="Picture 24" descr="green checkmark">
            <a:extLst>
              <a:ext uri="{FF2B5EF4-FFF2-40B4-BE49-F238E27FC236}">
                <a16:creationId xmlns:a16="http://schemas.microsoft.com/office/drawing/2014/main" id="{0FB6BD74-B62C-4B14-9EE7-BEA3B263668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420079" y="4662785"/>
            <a:ext cx="422131" cy="439720"/>
          </a:xfrm>
          <a:prstGeom prst="rect">
            <a:avLst/>
          </a:prstGeom>
        </p:spPr>
      </p:pic>
      <p:sp>
        <p:nvSpPr>
          <p:cNvPr id="26" name="Action Button: Custom 16">
            <a:hlinkClick r:id="" action="ppaction://noaction" highlightClick="1">
              <a:snd r:embed="rId13" name="4. 9. Soldaten.wav"/>
            </a:hlinkClick>
            <a:extLst>
              <a:ext uri="{FF2B5EF4-FFF2-40B4-BE49-F238E27FC236}">
                <a16:creationId xmlns:a16="http://schemas.microsoft.com/office/drawing/2014/main" id="{8E40F71D-E6B3-49F3-93B7-5794C27CF04E}"/>
              </a:ext>
            </a:extLst>
          </p:cNvPr>
          <p:cNvSpPr/>
          <p:nvPr/>
        </p:nvSpPr>
        <p:spPr>
          <a:xfrm>
            <a:off x="6509921" y="470650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27" name="Action Button: Custom 16">
            <a:hlinkClick r:id="" action="ppaction://noaction" highlightClick="1">
              <a:snd r:embed="rId14" name="4. 10. Hunderte.wav"/>
            </a:hlinkClick>
            <a:extLst>
              <a:ext uri="{FF2B5EF4-FFF2-40B4-BE49-F238E27FC236}">
                <a16:creationId xmlns:a16="http://schemas.microsoft.com/office/drawing/2014/main" id="{A2626702-2E0C-427F-8A50-C19F12AB9BEC}"/>
              </a:ext>
            </a:extLst>
          </p:cNvPr>
          <p:cNvSpPr/>
          <p:nvPr/>
        </p:nvSpPr>
        <p:spPr>
          <a:xfrm>
            <a:off x="6509921" y="538774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28" name="TextBox 27">
            <a:extLst>
              <a:ext uri="{FF2B5EF4-FFF2-40B4-BE49-F238E27FC236}">
                <a16:creationId xmlns:a16="http://schemas.microsoft.com/office/drawing/2014/main" id="{7A66A7AC-39DF-4C8B-AD80-D900CC59CE6A}"/>
              </a:ext>
            </a:extLst>
          </p:cNvPr>
          <p:cNvSpPr txBox="1"/>
          <p:nvPr/>
        </p:nvSpPr>
        <p:spPr>
          <a:xfrm>
            <a:off x="1213370" y="2590476"/>
            <a:ext cx="2677676" cy="523220"/>
          </a:xfrm>
          <a:prstGeom prst="rect">
            <a:avLst/>
          </a:prstGeom>
          <a:noFill/>
        </p:spPr>
        <p:txBody>
          <a:bodyPr wrap="square" rtlCol="0">
            <a:spAutoFit/>
          </a:bodyPr>
          <a:lstStyle/>
          <a:p>
            <a:pPr algn="l"/>
            <a:r>
              <a:rPr lang="en-GB" sz="2800" dirty="0">
                <a:solidFill>
                  <a:schemeClr val="accent5">
                    <a:lumMod val="50000"/>
                  </a:schemeClr>
                </a:solidFill>
              </a:rPr>
              <a:t>Lan</a:t>
            </a:r>
            <a:r>
              <a:rPr lang="en-GB" sz="2800" b="1" dirty="0">
                <a:solidFill>
                  <a:schemeClr val="accent5">
                    <a:lumMod val="50000"/>
                  </a:schemeClr>
                </a:solidFill>
              </a:rPr>
              <a:t>d</a:t>
            </a:r>
          </a:p>
        </p:txBody>
      </p:sp>
      <p:sp>
        <p:nvSpPr>
          <p:cNvPr id="29" name="TextBox 28">
            <a:extLst>
              <a:ext uri="{FF2B5EF4-FFF2-40B4-BE49-F238E27FC236}">
                <a16:creationId xmlns:a16="http://schemas.microsoft.com/office/drawing/2014/main" id="{55F55C66-D4FF-48E7-9B15-48EEA3A994A2}"/>
              </a:ext>
            </a:extLst>
          </p:cNvPr>
          <p:cNvSpPr txBox="1"/>
          <p:nvPr/>
        </p:nvSpPr>
        <p:spPr>
          <a:xfrm>
            <a:off x="1213370" y="3232728"/>
            <a:ext cx="2677676" cy="523220"/>
          </a:xfrm>
          <a:prstGeom prst="rect">
            <a:avLst/>
          </a:prstGeom>
          <a:noFill/>
        </p:spPr>
        <p:txBody>
          <a:bodyPr wrap="square" rtlCol="0">
            <a:spAutoFit/>
          </a:bodyPr>
          <a:lstStyle/>
          <a:p>
            <a:pPr algn="l"/>
            <a:r>
              <a:rPr lang="en-GB" sz="2800" dirty="0" err="1">
                <a:solidFill>
                  <a:schemeClr val="accent5">
                    <a:lumMod val="50000"/>
                  </a:schemeClr>
                </a:solidFill>
              </a:rPr>
              <a:t>Schwimmba</a:t>
            </a:r>
            <a:r>
              <a:rPr lang="en-GB" sz="2800" b="1" dirty="0" err="1">
                <a:solidFill>
                  <a:schemeClr val="accent5">
                    <a:lumMod val="50000"/>
                  </a:schemeClr>
                </a:solidFill>
              </a:rPr>
              <a:t>d</a:t>
            </a:r>
            <a:endParaRPr lang="en-GB" sz="2800" b="1" dirty="0">
              <a:solidFill>
                <a:schemeClr val="accent5">
                  <a:lumMod val="50000"/>
                </a:schemeClr>
              </a:solidFill>
            </a:endParaRPr>
          </a:p>
        </p:txBody>
      </p:sp>
      <p:sp>
        <p:nvSpPr>
          <p:cNvPr id="30" name="TextBox 29">
            <a:extLst>
              <a:ext uri="{FF2B5EF4-FFF2-40B4-BE49-F238E27FC236}">
                <a16:creationId xmlns:a16="http://schemas.microsoft.com/office/drawing/2014/main" id="{86B8BEF1-F16A-43CC-B17A-D3F331428B62}"/>
              </a:ext>
            </a:extLst>
          </p:cNvPr>
          <p:cNvSpPr txBox="1"/>
          <p:nvPr/>
        </p:nvSpPr>
        <p:spPr>
          <a:xfrm>
            <a:off x="57094" y="189653"/>
            <a:ext cx="967000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the </a:t>
            </a:r>
            <a:r>
              <a:rPr kumimoji="0" lang="en-GB" sz="2000" b="0" i="0" u="sng" strike="noStrike" kern="1200" cap="none" spc="0" normalizeH="0" baseline="0" noProof="0" dirty="0">
                <a:ln>
                  <a:noFill/>
                </a:ln>
                <a:solidFill>
                  <a:srgbClr val="115076"/>
                </a:solidFill>
                <a:effectLst/>
                <a:uLnTx/>
                <a:uFillTx/>
                <a:latin typeface="Century Gothic" panose="020F0302020204030204"/>
                <a:ea typeface="+mn-ea"/>
                <a:cs typeface="+mn-cs"/>
              </a:rPr>
              <a:t>start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or in the </a:t>
            </a:r>
            <a:r>
              <a:rPr kumimoji="0" lang="en-GB" sz="2000" b="0" i="0" u="sng" strike="noStrike" kern="1200" cap="none" spc="0" normalizeH="0" baseline="0" noProof="0" dirty="0">
                <a:ln>
                  <a:noFill/>
                </a:ln>
                <a:solidFill>
                  <a:srgbClr val="115076"/>
                </a:solidFill>
                <a:effectLst/>
                <a:uLnTx/>
                <a:uFillTx/>
                <a:latin typeface="Century Gothic" panose="020F0302020204030204"/>
                <a:ea typeface="+mn-ea"/>
                <a:cs typeface="+mn-cs"/>
              </a:rPr>
              <a:t>middle</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of words, German [</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d</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is like the ‘d’ in English ‘do’.</a:t>
            </a:r>
            <a:b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the </a:t>
            </a:r>
            <a:r>
              <a:rPr kumimoji="0" lang="en-GB" sz="2000" b="0" i="0" u="sng" strike="noStrike" kern="1200" cap="none" spc="0" normalizeH="0" baseline="0" noProof="0" dirty="0">
                <a:ln>
                  <a:noFill/>
                </a:ln>
                <a:solidFill>
                  <a:srgbClr val="115076"/>
                </a:solidFill>
                <a:effectLst/>
                <a:uLnTx/>
                <a:uFillTx/>
                <a:latin typeface="Century Gothic" panose="020F0302020204030204"/>
                <a:ea typeface="+mn-ea"/>
                <a:cs typeface="+mn-cs"/>
              </a:rPr>
              <a:t>end</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of words, as you know, it sounds like ‘</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 name="Title 3"/>
          <p:cNvSpPr>
            <a:spLocks noGrp="1"/>
          </p:cNvSpPr>
          <p:nvPr>
            <p:ph type="title"/>
          </p:nvPr>
        </p:nvSpPr>
        <p:spPr>
          <a:xfrm>
            <a:off x="9507887" y="93580"/>
            <a:ext cx="2743494" cy="707849"/>
          </a:xfrm>
        </p:spPr>
        <p:txBody>
          <a:bodyPr>
            <a:normAutofit/>
          </a:bodyPr>
          <a:lstStyle/>
          <a:p>
            <a:pPr algn="ctr"/>
            <a:r>
              <a:rPr lang="en-GB" sz="2000" b="1" dirty="0" err="1">
                <a:solidFill>
                  <a:prstClr val="white"/>
                </a:solidFill>
              </a:rPr>
              <a:t>hören</a:t>
            </a:r>
            <a:r>
              <a:rPr lang="en-GB" sz="2000" b="1" dirty="0">
                <a:solidFill>
                  <a:prstClr val="white"/>
                </a:solidFill>
              </a:rPr>
              <a:t> / </a:t>
            </a:r>
            <a:r>
              <a:rPr lang="en-GB" sz="2000" b="1" dirty="0" err="1">
                <a:solidFill>
                  <a:prstClr val="white"/>
                </a:solidFill>
              </a:rPr>
              <a:t>schreiben</a:t>
            </a:r>
            <a:endParaRPr lang="en-GB" sz="2000" b="1" dirty="0">
              <a:solidFill>
                <a:prstClr val="white"/>
              </a:solidFill>
            </a:endParaRPr>
          </a:p>
        </p:txBody>
      </p:sp>
      <p:pic>
        <p:nvPicPr>
          <p:cNvPr id="31" name="Picture 30" descr="green checkmark">
            <a:extLst>
              <a:ext uri="{FF2B5EF4-FFF2-40B4-BE49-F238E27FC236}">
                <a16:creationId xmlns:a16="http://schemas.microsoft.com/office/drawing/2014/main" id="{C0D40331-D870-4BF0-938E-AF7285C3E47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271411" y="5402797"/>
            <a:ext cx="422131" cy="439720"/>
          </a:xfrm>
          <a:prstGeom prst="rect">
            <a:avLst/>
          </a:prstGeom>
        </p:spPr>
      </p:pic>
      <p:pic>
        <p:nvPicPr>
          <p:cNvPr id="32" name="Picture 31" descr="green checkmark">
            <a:extLst>
              <a:ext uri="{FF2B5EF4-FFF2-40B4-BE49-F238E27FC236}">
                <a16:creationId xmlns:a16="http://schemas.microsoft.com/office/drawing/2014/main" id="{75ADD20C-41ED-44FB-86AF-CE92DE65941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420079" y="5383206"/>
            <a:ext cx="422131" cy="439720"/>
          </a:xfrm>
          <a:prstGeom prst="rect">
            <a:avLst/>
          </a:prstGeom>
        </p:spPr>
      </p:pic>
      <p:sp>
        <p:nvSpPr>
          <p:cNvPr id="33" name="Rectangle 32">
            <a:extLst>
              <a:ext uri="{FF2B5EF4-FFF2-40B4-BE49-F238E27FC236}">
                <a16:creationId xmlns:a16="http://schemas.microsoft.com/office/drawing/2014/main" id="{78895C4D-ED8B-A242-88C3-32624BE01D9E}"/>
              </a:ext>
            </a:extLst>
          </p:cNvPr>
          <p:cNvSpPr/>
          <p:nvPr/>
        </p:nvSpPr>
        <p:spPr>
          <a:xfrm>
            <a:off x="1904888" y="2640911"/>
            <a:ext cx="488585" cy="392620"/>
          </a:xfrm>
          <a:prstGeom prst="rect">
            <a:avLst/>
          </a:prstGeom>
          <a:solidFill>
            <a:srgbClr val="FFF3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115076"/>
                </a:solidFill>
              </a:rPr>
              <a:t>__</a:t>
            </a:r>
          </a:p>
        </p:txBody>
      </p:sp>
      <p:sp>
        <p:nvSpPr>
          <p:cNvPr id="34" name="Rectangle 33">
            <a:extLst>
              <a:ext uri="{FF2B5EF4-FFF2-40B4-BE49-F238E27FC236}">
                <a16:creationId xmlns:a16="http://schemas.microsoft.com/office/drawing/2014/main" id="{00B202D0-CCFD-A244-B97B-49984D349691}"/>
              </a:ext>
            </a:extLst>
          </p:cNvPr>
          <p:cNvSpPr/>
          <p:nvPr/>
        </p:nvSpPr>
        <p:spPr>
          <a:xfrm>
            <a:off x="1592268" y="4053291"/>
            <a:ext cx="488585" cy="392620"/>
          </a:xfrm>
          <a:prstGeom prst="rect">
            <a:avLst/>
          </a:prstGeom>
          <a:solidFill>
            <a:srgbClr val="FFF3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115076"/>
                </a:solidFill>
              </a:rPr>
              <a:t>__</a:t>
            </a:r>
          </a:p>
        </p:txBody>
      </p:sp>
      <p:sp>
        <p:nvSpPr>
          <p:cNvPr id="35" name="Rectangle 34">
            <a:extLst>
              <a:ext uri="{FF2B5EF4-FFF2-40B4-BE49-F238E27FC236}">
                <a16:creationId xmlns:a16="http://schemas.microsoft.com/office/drawing/2014/main" id="{526FB190-EA4D-424E-B055-1F871C7B8555}"/>
              </a:ext>
            </a:extLst>
          </p:cNvPr>
          <p:cNvSpPr/>
          <p:nvPr/>
        </p:nvSpPr>
        <p:spPr>
          <a:xfrm>
            <a:off x="1971629" y="5449897"/>
            <a:ext cx="488585" cy="392620"/>
          </a:xfrm>
          <a:prstGeom prst="rect">
            <a:avLst/>
          </a:prstGeom>
          <a:solidFill>
            <a:srgbClr val="FFF3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115076"/>
                </a:solidFill>
              </a:rPr>
              <a:t>__</a:t>
            </a:r>
          </a:p>
        </p:txBody>
      </p:sp>
      <p:sp>
        <p:nvSpPr>
          <p:cNvPr id="36" name="Rectangle 35">
            <a:extLst>
              <a:ext uri="{FF2B5EF4-FFF2-40B4-BE49-F238E27FC236}">
                <a16:creationId xmlns:a16="http://schemas.microsoft.com/office/drawing/2014/main" id="{6EA85441-D92A-454D-91F8-B1DDB0B17278}"/>
              </a:ext>
            </a:extLst>
          </p:cNvPr>
          <p:cNvSpPr/>
          <p:nvPr/>
        </p:nvSpPr>
        <p:spPr>
          <a:xfrm>
            <a:off x="7950388" y="2700545"/>
            <a:ext cx="488585" cy="392620"/>
          </a:xfrm>
          <a:prstGeom prst="rect">
            <a:avLst/>
          </a:prstGeom>
          <a:solidFill>
            <a:srgbClr val="FFF3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115076"/>
                </a:solidFill>
              </a:rPr>
              <a:t>__</a:t>
            </a:r>
          </a:p>
        </p:txBody>
      </p:sp>
      <p:sp>
        <p:nvSpPr>
          <p:cNvPr id="37" name="Rectangle 36">
            <a:extLst>
              <a:ext uri="{FF2B5EF4-FFF2-40B4-BE49-F238E27FC236}">
                <a16:creationId xmlns:a16="http://schemas.microsoft.com/office/drawing/2014/main" id="{3CA17E0B-6416-FC41-ACE4-B87063065368}"/>
              </a:ext>
            </a:extLst>
          </p:cNvPr>
          <p:cNvSpPr/>
          <p:nvPr/>
        </p:nvSpPr>
        <p:spPr>
          <a:xfrm>
            <a:off x="8145374" y="4053291"/>
            <a:ext cx="488585" cy="392620"/>
          </a:xfrm>
          <a:prstGeom prst="rect">
            <a:avLst/>
          </a:prstGeom>
          <a:solidFill>
            <a:srgbClr val="FFF3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115076"/>
                </a:solidFill>
              </a:rPr>
              <a:t>__</a:t>
            </a:r>
          </a:p>
        </p:txBody>
      </p:sp>
      <p:sp>
        <p:nvSpPr>
          <p:cNvPr id="38" name="Rectangle 37">
            <a:extLst>
              <a:ext uri="{FF2B5EF4-FFF2-40B4-BE49-F238E27FC236}">
                <a16:creationId xmlns:a16="http://schemas.microsoft.com/office/drawing/2014/main" id="{BE8047B8-7E14-2746-974D-65841D0570C4}"/>
              </a:ext>
            </a:extLst>
          </p:cNvPr>
          <p:cNvSpPr/>
          <p:nvPr/>
        </p:nvSpPr>
        <p:spPr>
          <a:xfrm>
            <a:off x="8560229" y="5426347"/>
            <a:ext cx="488585" cy="392620"/>
          </a:xfrm>
          <a:prstGeom prst="rect">
            <a:avLst/>
          </a:prstGeom>
          <a:solidFill>
            <a:srgbClr val="FFF3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115076"/>
                </a:solidFill>
              </a:rPr>
              <a:t>__</a:t>
            </a:r>
          </a:p>
        </p:txBody>
      </p:sp>
      <p:sp>
        <p:nvSpPr>
          <p:cNvPr id="39" name="Rectangle 38">
            <a:extLst>
              <a:ext uri="{FF2B5EF4-FFF2-40B4-BE49-F238E27FC236}">
                <a16:creationId xmlns:a16="http://schemas.microsoft.com/office/drawing/2014/main" id="{A9873285-AA19-D74A-AD8C-87B36CA9049C}"/>
              </a:ext>
            </a:extLst>
          </p:cNvPr>
          <p:cNvSpPr/>
          <p:nvPr/>
        </p:nvSpPr>
        <p:spPr>
          <a:xfrm>
            <a:off x="3437468" y="3319016"/>
            <a:ext cx="512066" cy="3926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115076"/>
                </a:solidFill>
              </a:rPr>
              <a:t>__</a:t>
            </a:r>
          </a:p>
        </p:txBody>
      </p:sp>
      <p:sp>
        <p:nvSpPr>
          <p:cNvPr id="41" name="Rectangle 40">
            <a:extLst>
              <a:ext uri="{FF2B5EF4-FFF2-40B4-BE49-F238E27FC236}">
                <a16:creationId xmlns:a16="http://schemas.microsoft.com/office/drawing/2014/main" id="{C29B256C-DCA4-B148-98AC-F0923683C941}"/>
              </a:ext>
            </a:extLst>
          </p:cNvPr>
          <p:cNvSpPr/>
          <p:nvPr/>
        </p:nvSpPr>
        <p:spPr>
          <a:xfrm>
            <a:off x="1580527" y="4751594"/>
            <a:ext cx="512066" cy="3926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115076"/>
                </a:solidFill>
              </a:rPr>
              <a:t>__</a:t>
            </a:r>
          </a:p>
        </p:txBody>
      </p:sp>
      <p:sp>
        <p:nvSpPr>
          <p:cNvPr id="42" name="Rectangle 41">
            <a:extLst>
              <a:ext uri="{FF2B5EF4-FFF2-40B4-BE49-F238E27FC236}">
                <a16:creationId xmlns:a16="http://schemas.microsoft.com/office/drawing/2014/main" id="{4315BB30-1472-4945-B71B-B17E3554D607}"/>
              </a:ext>
            </a:extLst>
          </p:cNvPr>
          <p:cNvSpPr/>
          <p:nvPr/>
        </p:nvSpPr>
        <p:spPr>
          <a:xfrm>
            <a:off x="8705598" y="3366019"/>
            <a:ext cx="512066" cy="3926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115076"/>
                </a:solidFill>
              </a:rPr>
              <a:t>__</a:t>
            </a:r>
          </a:p>
        </p:txBody>
      </p:sp>
      <p:sp>
        <p:nvSpPr>
          <p:cNvPr id="43" name="Rectangle 42">
            <a:extLst>
              <a:ext uri="{FF2B5EF4-FFF2-40B4-BE49-F238E27FC236}">
                <a16:creationId xmlns:a16="http://schemas.microsoft.com/office/drawing/2014/main" id="{7A89A3C8-9794-A541-85B6-5117EE6A01AA}"/>
              </a:ext>
            </a:extLst>
          </p:cNvPr>
          <p:cNvSpPr/>
          <p:nvPr/>
        </p:nvSpPr>
        <p:spPr>
          <a:xfrm>
            <a:off x="8257360" y="4751236"/>
            <a:ext cx="512066" cy="3926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115076"/>
                </a:solidFill>
              </a:rPr>
              <a:t>__</a:t>
            </a:r>
          </a:p>
        </p:txBody>
      </p:sp>
    </p:spTree>
    <p:extLst>
      <p:ext uri="{BB962C8B-B14F-4D97-AF65-F5344CB8AC3E}">
        <p14:creationId xmlns:p14="http://schemas.microsoft.com/office/powerpoint/2010/main" val="327202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39"/>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41"/>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36"/>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42"/>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37"/>
                                        </p:tgtEl>
                                        <p:attrNameLst>
                                          <p:attrName>style.visibility</p:attrName>
                                        </p:attrNameLst>
                                      </p:cBhvr>
                                      <p:to>
                                        <p:strVal val="hidden"/>
                                      </p:to>
                                    </p:set>
                                  </p:childTnLst>
                                </p:cTn>
                              </p:par>
                              <p:par>
                                <p:cTn id="61" presetID="1" presetClass="entr" presetSubtype="0" fill="hold" nodeType="with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hidden"/>
                                      </p:to>
                                    </p:set>
                                  </p:childTnLst>
                                </p:cTn>
                              </p:par>
                              <p:par>
                                <p:cTn id="67" presetID="1" presetClass="entr" presetSubtype="0" fill="hold" nodeType="withEffect">
                                  <p:stCondLst>
                                    <p:cond delay="0"/>
                                  </p:stCondLst>
                                  <p:childTnLst>
                                    <p:set>
                                      <p:cBhvr>
                                        <p:cTn id="68" dur="1" fill="hold">
                                          <p:stCondLst>
                                            <p:cond delay="0"/>
                                          </p:stCondLst>
                                        </p:cTn>
                                        <p:tgtEl>
                                          <p:spTgt spid="2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0" nodeType="clickEffect">
                                  <p:stCondLst>
                                    <p:cond delay="0"/>
                                  </p:stCondLst>
                                  <p:childTnLst>
                                    <p:set>
                                      <p:cBhvr>
                                        <p:cTn id="72" dur="1" fill="hold">
                                          <p:stCondLst>
                                            <p:cond delay="0"/>
                                          </p:stCondLst>
                                        </p:cTn>
                                        <p:tgtEl>
                                          <p:spTgt spid="38"/>
                                        </p:tgtEl>
                                        <p:attrNameLst>
                                          <p:attrName>style.visibility</p:attrName>
                                        </p:attrNameLst>
                                      </p:cBhvr>
                                      <p:to>
                                        <p:strVal val="hidden"/>
                                      </p:to>
                                    </p:set>
                                  </p:childTnLst>
                                </p:cTn>
                              </p:par>
                              <p:par>
                                <p:cTn id="73" presetID="1" presetClass="entr" presetSubtype="0" fill="hold" nodeType="withEffect">
                                  <p:stCondLst>
                                    <p:cond delay="0"/>
                                  </p:stCondLst>
                                  <p:childTnLst>
                                    <p:set>
                                      <p:cBhvr>
                                        <p:cTn id="7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30" grpId="0"/>
      <p:bldP spid="33" grpId="0" animBg="1"/>
      <p:bldP spid="34" grpId="0" animBg="1"/>
      <p:bldP spid="35" grpId="0" animBg="1"/>
      <p:bldP spid="36" grpId="0" animBg="1"/>
      <p:bldP spid="37" grpId="0" animBg="1"/>
      <p:bldP spid="38" grpId="0" animBg="1"/>
      <p:bldP spid="39" grpId="0" animBg="1"/>
      <p:bldP spid="41" grpId="0" animBg="1"/>
      <p:bldP spid="42" grpId="0" animBg="1"/>
      <p:bldP spid="4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924550" cy="869950"/>
          </a:xfrm>
          <a:prstGeom prst="rect">
            <a:avLst/>
          </a:prstGeom>
        </p:spPr>
      </p:pic>
      <p:sp>
        <p:nvSpPr>
          <p:cNvPr id="4" name="Title 3"/>
          <p:cNvSpPr>
            <a:spLocks noGrp="1"/>
          </p:cNvSpPr>
          <p:nvPr>
            <p:ph type="title"/>
          </p:nvPr>
        </p:nvSpPr>
        <p:spPr>
          <a:xfrm>
            <a:off x="0" y="294041"/>
            <a:ext cx="4410075" cy="707849"/>
          </a:xfrm>
        </p:spPr>
        <p:txBody>
          <a:bodyPr>
            <a:normAutofit/>
          </a:bodyPr>
          <a:lstStyle/>
          <a:p>
            <a:r>
              <a:rPr lang="en-GB" sz="3600" b="1" dirty="0">
                <a:solidFill>
                  <a:schemeClr val="bg1"/>
                </a:solidFill>
              </a:rPr>
              <a:t>Gaming Grammar</a:t>
            </a:r>
          </a:p>
        </p:txBody>
      </p:sp>
      <p:sp>
        <p:nvSpPr>
          <p:cNvPr id="12" name="TextBox 11">
            <a:extLst>
              <a:ext uri="{FF2B5EF4-FFF2-40B4-BE49-F238E27FC236}">
                <a16:creationId xmlns:a16="http://schemas.microsoft.com/office/drawing/2014/main" id="{BD3177A0-4242-4C61-991E-CAD3E8E7BAB5}"/>
              </a:ext>
            </a:extLst>
          </p:cNvPr>
          <p:cNvSpPr txBox="1"/>
          <p:nvPr/>
        </p:nvSpPr>
        <p:spPr>
          <a:xfrm>
            <a:off x="790575" y="1638300"/>
            <a:ext cx="85860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Try the following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hlinkClick r:id="rId5"/>
              </a:rPr>
              <a:t>Gaming Grammar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missions to practise: </a:t>
            </a:r>
          </a:p>
        </p:txBody>
      </p:sp>
      <p:pic>
        <p:nvPicPr>
          <p:cNvPr id="16" name="Picture 15" descr="A screenshot of a video game&#10;&#10;Description automatically generated">
            <a:extLst>
              <a:ext uri="{FF2B5EF4-FFF2-40B4-BE49-F238E27FC236}">
                <a16:creationId xmlns:a16="http://schemas.microsoft.com/office/drawing/2014/main" id="{9331F41B-8061-46CB-8466-C289AD9FD3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53475" y="95731"/>
            <a:ext cx="2937670" cy="1589727"/>
          </a:xfrm>
          <a:prstGeom prst="rect">
            <a:avLst/>
          </a:prstGeom>
        </p:spPr>
      </p:pic>
      <p:pic>
        <p:nvPicPr>
          <p:cNvPr id="6" name="Picture 5" descr="A picture containing calendar&#10;&#10;Description automatically generated">
            <a:extLst>
              <a:ext uri="{FF2B5EF4-FFF2-40B4-BE49-F238E27FC236}">
                <a16:creationId xmlns:a16="http://schemas.microsoft.com/office/drawing/2014/main" id="{D135C337-1455-4C36-B6EB-EAAEBACF8CB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08900" y="2099965"/>
            <a:ext cx="1280271" cy="1737511"/>
          </a:xfrm>
          <a:prstGeom prst="rect">
            <a:avLst/>
          </a:prstGeom>
        </p:spPr>
      </p:pic>
      <p:pic>
        <p:nvPicPr>
          <p:cNvPr id="7" name="Picture 6">
            <a:extLst>
              <a:ext uri="{FF2B5EF4-FFF2-40B4-BE49-F238E27FC236}">
                <a16:creationId xmlns:a16="http://schemas.microsoft.com/office/drawing/2014/main" id="{66F1AE12-8F92-4F38-B139-5B4F5DA650E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0575" y="4029889"/>
            <a:ext cx="2716923" cy="1993871"/>
          </a:xfrm>
          <a:prstGeom prst="rect">
            <a:avLst/>
          </a:prstGeom>
        </p:spPr>
      </p:pic>
    </p:spTree>
    <p:extLst>
      <p:ext uri="{BB962C8B-B14F-4D97-AF65-F5344CB8AC3E}">
        <p14:creationId xmlns:p14="http://schemas.microsoft.com/office/powerpoint/2010/main" val="7644783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FF2B5EF4-FFF2-40B4-BE49-F238E27FC236}">
                <a16:creationId xmlns:a16="http://schemas.microsoft.com/office/drawing/2014/main" id="{6542F5EF-5D1E-4A1A-9FFF-51CF58E1821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Hausaufgaben</a:t>
            </a:r>
            <a:endParaRPr lang="en-GB" sz="3600" b="1" dirty="0">
              <a:solidFill>
                <a:schemeClr val="bg1"/>
              </a:solidFill>
            </a:endParaRPr>
          </a:p>
        </p:txBody>
      </p:sp>
      <p:sp>
        <p:nvSpPr>
          <p:cNvPr id="16" name="TextBox 15">
            <a:extLst>
              <a:ext uri="{FF2B5EF4-FFF2-40B4-BE49-F238E27FC236}">
                <a16:creationId xmlns:a16="http://schemas.microsoft.com/office/drawing/2014/main" id="{0D8CFFF7-2006-4E52-9C94-C22FA462497F}"/>
              </a:ext>
            </a:extLst>
          </p:cNvPr>
          <p:cNvSpPr txBox="1"/>
          <p:nvPr/>
        </p:nvSpPr>
        <p:spPr>
          <a:xfrm>
            <a:off x="175149" y="1395715"/>
            <a:ext cx="975070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Pre-learning for lesson: </a:t>
            </a:r>
            <a:r>
              <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Year 8 German Term 3.1 Week 3</a:t>
            </a:r>
          </a:p>
        </p:txBody>
      </p:sp>
      <p:sp>
        <p:nvSpPr>
          <p:cNvPr id="18" name="TextBox 17">
            <a:extLst>
              <a:ext uri="{FF2B5EF4-FFF2-40B4-BE49-F238E27FC236}">
                <a16:creationId xmlns:a16="http://schemas.microsoft.com/office/drawing/2014/main" id="{2D4C2990-CF75-4BC3-BDD5-C20D271E6607}"/>
              </a:ext>
            </a:extLst>
          </p:cNvPr>
          <p:cNvSpPr txBox="1"/>
          <p:nvPr/>
        </p:nvSpPr>
        <p:spPr>
          <a:xfrm>
            <a:off x="175149" y="2745243"/>
            <a:ext cx="101136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Revisit 1: </a:t>
            </a:r>
            <a:r>
              <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[Year 8 German Term 2.2 Week 4]</a:t>
            </a:r>
            <a:endParaRPr kumimoji="0" lang="en-GB" sz="2800" b="0" i="0" u="none" strike="noStrike" kern="1200" cap="none" spc="0" normalizeH="0" baseline="0" noProof="0" dirty="0">
              <a:ln>
                <a:noFill/>
              </a:ln>
              <a:solidFill>
                <a:srgbClr val="FF660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457E1FC5-F484-4ADB-A427-7655B7F123F4}"/>
              </a:ext>
            </a:extLst>
          </p:cNvPr>
          <p:cNvSpPr txBox="1"/>
          <p:nvPr/>
        </p:nvSpPr>
        <p:spPr>
          <a:xfrm>
            <a:off x="175149" y="4230328"/>
            <a:ext cx="975070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Revisit 2: </a:t>
            </a:r>
            <a:r>
              <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[Year 8 German Term 2.1 Week 2]</a:t>
            </a:r>
            <a:endParaRPr kumimoji="0" lang="en-GB" sz="2800" b="0" i="0" u="none" strike="noStrike" kern="1200" cap="none" spc="0" normalizeH="0" baseline="0" noProof="0" dirty="0">
              <a:ln>
                <a:noFill/>
              </a:ln>
              <a:solidFill>
                <a:srgbClr val="FF660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pic>
        <p:nvPicPr>
          <p:cNvPr id="3" name="Picture 2" descr="Qr code&#10;&#10;Description automatically generated">
            <a:extLst>
              <a:ext uri="{FF2B5EF4-FFF2-40B4-BE49-F238E27FC236}">
                <a16:creationId xmlns:a16="http://schemas.microsoft.com/office/drawing/2014/main" id="{2262CD21-8B9A-4F76-BDA9-8FE4FE2C99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6133" y="2263430"/>
            <a:ext cx="1428750" cy="1428750"/>
          </a:xfrm>
          <a:prstGeom prst="rect">
            <a:avLst/>
          </a:prstGeom>
        </p:spPr>
      </p:pic>
      <p:pic>
        <p:nvPicPr>
          <p:cNvPr id="5" name="Picture 4" descr="Qr code&#10;&#10;Description automatically generated">
            <a:extLst>
              <a:ext uri="{FF2B5EF4-FFF2-40B4-BE49-F238E27FC236}">
                <a16:creationId xmlns:a16="http://schemas.microsoft.com/office/drawing/2014/main" id="{5F648826-0276-4522-A675-15B557ECA6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86133" y="3842380"/>
            <a:ext cx="1428750" cy="1428750"/>
          </a:xfrm>
          <a:prstGeom prst="rect">
            <a:avLst/>
          </a:prstGeom>
        </p:spPr>
      </p:pic>
      <p:pic>
        <p:nvPicPr>
          <p:cNvPr id="7" name="Picture 6" descr="Qr code&#10;&#10;Description automatically generated">
            <a:extLst>
              <a:ext uri="{FF2B5EF4-FFF2-40B4-BE49-F238E27FC236}">
                <a16:creationId xmlns:a16="http://schemas.microsoft.com/office/drawing/2014/main" id="{56045D70-102E-40D0-8758-ADCC58C1E7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25855" y="1000472"/>
            <a:ext cx="1268212" cy="1268212"/>
          </a:xfrm>
          <a:prstGeom prst="rect">
            <a:avLst/>
          </a:prstGeom>
        </p:spPr>
      </p:pic>
    </p:spTree>
    <p:extLst>
      <p:ext uri="{BB962C8B-B14F-4D97-AF65-F5344CB8AC3E}">
        <p14:creationId xmlns:p14="http://schemas.microsoft.com/office/powerpoint/2010/main" val="31412690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FF2B5EF4-FFF2-40B4-BE49-F238E27FC236}">
                <a16:creationId xmlns:a16="http://schemas.microsoft.com/office/drawing/2014/main" id="{6542F5EF-5D1E-4A1A-9FFF-51CF58E1821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Hausaufgaben</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2597" y="1221062"/>
            <a:ext cx="9750706" cy="523220"/>
          </a:xfrm>
          <a:prstGeom prst="rect">
            <a:avLst/>
          </a:prstGeom>
          <a:noFill/>
        </p:spPr>
        <p:txBody>
          <a:bodyPr wrap="square" rtlCol="0">
            <a:spAutoFit/>
          </a:bodyPr>
          <a:lstStyle/>
          <a:p>
            <a:pPr algn="ctr">
              <a:spcAft>
                <a:spcPts val="0"/>
              </a:spcAft>
              <a:tabLst>
                <a:tab pos="2865755" algn="ctr"/>
                <a:tab pos="5731510" algn="r"/>
              </a:tabLst>
            </a:pP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Vocabulary Learning Homework</a:t>
            </a:r>
            <a:r>
              <a:rPr lang="en-GB" sz="2800" b="1" dirty="0">
                <a:solidFill>
                  <a:srgbClr val="115076"/>
                </a:solidFill>
                <a:latin typeface="Century Gothic" panose="020B0502020202020204" pitchFamily="34" charset="0"/>
                <a:ea typeface="Calibri" panose="020F0502020204030204" pitchFamily="34" charset="0"/>
                <a:cs typeface="Times New Roman" panose="02020603050405020304" pitchFamily="18" charset="0"/>
              </a:rPr>
              <a:t> (Y8, </a:t>
            </a: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Term 3.1, Week 3)</a:t>
            </a:r>
            <a:endParaRPr lang="en-GB" sz="2800" dirty="0">
              <a:solidFill>
                <a:srgbClr val="115076"/>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265658" y="1968589"/>
            <a:ext cx="10885786"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5"/>
              </a:rPr>
              <a:t>Audio file</a:t>
            </a:r>
            <a:endParaRPr lang="en-GB" sz="2400" dirty="0">
              <a:solidFill>
                <a:srgbClr val="115076"/>
              </a:solidFill>
              <a:latin typeface="Century Gothic" panose="020B0502020202020204" pitchFamily="34" charset="0"/>
            </a:endParaRPr>
          </a:p>
        </p:txBody>
      </p:sp>
      <p:sp>
        <p:nvSpPr>
          <p:cNvPr id="7" name="TextBox 6"/>
          <p:cNvSpPr txBox="1"/>
          <p:nvPr/>
        </p:nvSpPr>
        <p:spPr>
          <a:xfrm>
            <a:off x="175149" y="2869678"/>
            <a:ext cx="3075375"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Audio file QR code:</a:t>
            </a:r>
          </a:p>
        </p:txBody>
      </p:sp>
      <p:sp>
        <p:nvSpPr>
          <p:cNvPr id="10" name="TextBox 9">
            <a:extLst>
              <a:ext uri="{FF2B5EF4-FFF2-40B4-BE49-F238E27FC236}">
                <a16:creationId xmlns:a16="http://schemas.microsoft.com/office/drawing/2014/main" id="{99D3DB3D-063A-44FB-9C93-A65627A6E32C}"/>
              </a:ext>
            </a:extLst>
          </p:cNvPr>
          <p:cNvSpPr txBox="1"/>
          <p:nvPr/>
        </p:nvSpPr>
        <p:spPr>
          <a:xfrm>
            <a:off x="175149" y="3870533"/>
            <a:ext cx="10338404" cy="830997"/>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6"/>
              </a:rPr>
              <a:t>Quizlet link</a:t>
            </a:r>
            <a:br>
              <a:rPr lang="en-GB" sz="2400" dirty="0"/>
            </a:br>
            <a:endParaRPr lang="en-GB" sz="2400" dirty="0">
              <a:solidFill>
                <a:srgbClr val="115076"/>
              </a:solidFill>
              <a:latin typeface="Century Gothic" panose="020B0502020202020204" pitchFamily="34" charset="0"/>
            </a:endParaRPr>
          </a:p>
        </p:txBody>
      </p:sp>
      <p:sp>
        <p:nvSpPr>
          <p:cNvPr id="2" name="Rectangle 1"/>
          <p:cNvSpPr/>
          <p:nvPr/>
        </p:nvSpPr>
        <p:spPr>
          <a:xfrm>
            <a:off x="175149" y="5457594"/>
            <a:ext cx="11066804" cy="1138773"/>
          </a:xfrm>
          <a:prstGeom prst="rect">
            <a:avLst/>
          </a:prstGeom>
        </p:spPr>
        <p:txBody>
          <a:bodyPr wrap="square">
            <a:spAutoFit/>
          </a:bodyPr>
          <a:lstStyle/>
          <a:p>
            <a:pPr lvl="0">
              <a:defRPr/>
            </a:pPr>
            <a:r>
              <a:rPr lang="en-GB" sz="2400" b="1" dirty="0">
                <a:solidFill>
                  <a:srgbClr val="5B9BD5">
                    <a:lumMod val="50000"/>
                  </a:srgbClr>
                </a:solidFill>
                <a:latin typeface="Century Gothic" panose="020B0502020202020204" pitchFamily="34" charset="0"/>
              </a:rPr>
              <a:t>In addition, revisit:</a:t>
            </a:r>
            <a:r>
              <a:rPr lang="en-GB" sz="2400" dirty="0">
                <a:solidFill>
                  <a:srgbClr val="5B9BD5">
                    <a:lumMod val="50000"/>
                  </a:srgbClr>
                </a:solidFill>
                <a:latin typeface="Century Gothic" panose="020B0502020202020204" pitchFamily="34" charset="0"/>
              </a:rPr>
              <a:t>		</a:t>
            </a:r>
            <a:r>
              <a:rPr lang="en-GB" sz="2400" dirty="0">
                <a:solidFill>
                  <a:srgbClr val="5B9BD5">
                    <a:lumMod val="50000"/>
                  </a:srgbClr>
                </a:solidFill>
                <a:latin typeface="Century Gothic" panose="020B0502020202020204" pitchFamily="34" charset="0"/>
                <a:hlinkClick r:id="rId7"/>
              </a:rPr>
              <a:t>Term 2.2 Week 4</a:t>
            </a:r>
            <a:endParaRPr lang="en-GB" sz="2400" dirty="0">
              <a:solidFill>
                <a:srgbClr val="5B9BD5">
                  <a:lumMod val="50000"/>
                </a:srgbClr>
              </a:solidFill>
              <a:latin typeface="Century Gothic" panose="020B0502020202020204" pitchFamily="34" charset="0"/>
            </a:endParaRPr>
          </a:p>
          <a:p>
            <a:pPr lvl="0">
              <a:defRPr/>
            </a:pPr>
            <a:r>
              <a:rPr lang="en-GB" sz="2400" dirty="0">
                <a:solidFill>
                  <a:srgbClr val="5B9BD5">
                    <a:lumMod val="50000"/>
                  </a:srgbClr>
                </a:solidFill>
                <a:latin typeface="Century Gothic" panose="020B0502020202020204" pitchFamily="34" charset="0"/>
              </a:rPr>
              <a:t>				</a:t>
            </a:r>
            <a:r>
              <a:rPr lang="en-GB" sz="2400" dirty="0">
                <a:solidFill>
                  <a:srgbClr val="5B9BD5">
                    <a:lumMod val="50000"/>
                  </a:srgbClr>
                </a:solidFill>
                <a:latin typeface="Century Gothic" panose="020B0502020202020204" pitchFamily="34" charset="0"/>
                <a:hlinkClick r:id="rId8"/>
              </a:rPr>
              <a:t>Term 2.1 Week 2</a:t>
            </a:r>
            <a:br>
              <a:rPr lang="en-GB" sz="2400" dirty="0">
                <a:solidFill>
                  <a:srgbClr val="5B9BD5">
                    <a:lumMod val="50000"/>
                  </a:srgbClr>
                </a:solidFill>
                <a:latin typeface="Century Gothic" panose="020B0502020202020204" pitchFamily="34" charset="0"/>
              </a:rPr>
            </a:br>
            <a:endParaRPr lang="en-GB" sz="2000" dirty="0"/>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9"/>
          <a:stretch>
            <a:fillRect/>
          </a:stretch>
        </p:blipFill>
        <p:spPr>
          <a:xfrm>
            <a:off x="10641925" y="4800601"/>
            <a:ext cx="1300638" cy="1300638"/>
          </a:xfrm>
          <a:prstGeom prst="rect">
            <a:avLst/>
          </a:prstGeom>
        </p:spPr>
      </p:pic>
      <p:pic>
        <p:nvPicPr>
          <p:cNvPr id="4" name="Picture 3" descr="Qr code&#10;&#10;Description automatically generated">
            <a:extLst>
              <a:ext uri="{FF2B5EF4-FFF2-40B4-BE49-F238E27FC236}">
                <a16:creationId xmlns:a16="http://schemas.microsoft.com/office/drawing/2014/main" id="{38731BB6-F3E7-4296-9F2F-DCC81A74ABD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50524" y="2424890"/>
            <a:ext cx="1331093" cy="1331093"/>
          </a:xfrm>
          <a:prstGeom prst="rect">
            <a:avLst/>
          </a:prstGeom>
        </p:spPr>
      </p:pic>
    </p:spTree>
    <p:extLst>
      <p:ext uri="{BB962C8B-B14F-4D97-AF65-F5344CB8AC3E}">
        <p14:creationId xmlns:p14="http://schemas.microsoft.com/office/powerpoint/2010/main" val="12965446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2844801"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30</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Sekunden</a:t>
            </a:r>
            <a:endParaRPr lang="en-GB" b="1" dirty="0">
              <a:solidFill>
                <a:srgbClr val="5B9BD5">
                  <a:lumMod val="50000"/>
                </a:srgbClr>
              </a:solidFill>
              <a:latin typeface="Century Gothic" panose="020B0502020202020204" pitchFamily="34"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rPr>
              <a:t>LOS!</a:t>
            </a:r>
          </a:p>
        </p:txBody>
      </p:sp>
      <p:sp>
        <p:nvSpPr>
          <p:cNvPr id="18" name="TextBox 17">
            <a:extLst>
              <a:ext uri="{FF2B5EF4-FFF2-40B4-BE49-F238E27FC236}">
                <a16:creationId xmlns:a16="http://schemas.microsoft.com/office/drawing/2014/main" id="{796BFEB2-2F13-442F-864E-01095E45D86E}"/>
              </a:ext>
            </a:extLst>
          </p:cNvPr>
          <p:cNvSpPr txBox="1"/>
          <p:nvPr/>
        </p:nvSpPr>
        <p:spPr>
          <a:xfrm>
            <a:off x="2844800" y="571003"/>
            <a:ext cx="6667378" cy="430887"/>
          </a:xfrm>
          <a:prstGeom prst="rect">
            <a:avLst/>
          </a:prstGeom>
          <a:noFill/>
        </p:spPr>
        <p:txBody>
          <a:bodyPr wrap="square" rtlCol="0">
            <a:spAutoFit/>
          </a:bodyPr>
          <a:lstStyle/>
          <a:p>
            <a:r>
              <a:rPr lang="en-US" sz="2200" dirty="0">
                <a:solidFill>
                  <a:schemeClr val="accent5">
                    <a:lumMod val="50000"/>
                  </a:schemeClr>
                </a:solidFill>
              </a:rPr>
              <a:t>Sag die </a:t>
            </a:r>
            <a:r>
              <a:rPr lang="en-US" sz="2200" dirty="0" err="1">
                <a:solidFill>
                  <a:schemeClr val="accent5">
                    <a:lumMod val="50000"/>
                  </a:schemeClr>
                </a:solidFill>
              </a:rPr>
              <a:t>Wörter</a:t>
            </a:r>
            <a:r>
              <a:rPr lang="en-US" sz="2200" dirty="0">
                <a:solidFill>
                  <a:schemeClr val="accent5">
                    <a:lumMod val="50000"/>
                  </a:schemeClr>
                </a:solidFill>
              </a:rPr>
              <a:t>. Wie </a:t>
            </a:r>
            <a:r>
              <a:rPr lang="en-US" sz="2200" dirty="0" err="1">
                <a:solidFill>
                  <a:schemeClr val="accent5">
                    <a:lumMod val="50000"/>
                  </a:schemeClr>
                </a:solidFill>
              </a:rPr>
              <a:t>heißt</a:t>
            </a:r>
            <a:r>
              <a:rPr lang="en-US" sz="2200" dirty="0">
                <a:solidFill>
                  <a:schemeClr val="accent5">
                    <a:lumMod val="50000"/>
                  </a:schemeClr>
                </a:solidFill>
              </a:rPr>
              <a:t> das auf </a:t>
            </a:r>
            <a:r>
              <a:rPr lang="en-US" sz="2200" dirty="0" err="1">
                <a:solidFill>
                  <a:schemeClr val="accent5">
                    <a:lumMod val="50000"/>
                  </a:schemeClr>
                </a:solidFill>
              </a:rPr>
              <a:t>Englisch</a:t>
            </a:r>
            <a:r>
              <a:rPr lang="en-US" sz="2200" dirty="0">
                <a:solidFill>
                  <a:schemeClr val="accent5">
                    <a:lumMod val="50000"/>
                  </a:schemeClr>
                </a:solidFill>
              </a:rPr>
              <a:t>?</a:t>
            </a:r>
          </a:p>
        </p:txBody>
      </p:sp>
      <p:sp>
        <p:nvSpPr>
          <p:cNvPr id="2" name="Rectangle: Rounded Corners 1">
            <a:extLst>
              <a:ext uri="{FF2B5EF4-FFF2-40B4-BE49-F238E27FC236}">
                <a16:creationId xmlns:a16="http://schemas.microsoft.com/office/drawing/2014/main" id="{09CB99EB-B156-4A54-B5EF-25C12521839F}"/>
              </a:ext>
            </a:extLst>
          </p:cNvPr>
          <p:cNvSpPr/>
          <p:nvPr/>
        </p:nvSpPr>
        <p:spPr>
          <a:xfrm>
            <a:off x="1716137" y="2525480"/>
            <a:ext cx="1189143" cy="347683"/>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115076"/>
                </a:solidFill>
              </a:rPr>
              <a:t>Strand</a:t>
            </a:r>
          </a:p>
        </p:txBody>
      </p:sp>
      <p:sp>
        <p:nvSpPr>
          <p:cNvPr id="19" name="Rectangle: Rounded Corners 18">
            <a:extLst>
              <a:ext uri="{FF2B5EF4-FFF2-40B4-BE49-F238E27FC236}">
                <a16:creationId xmlns:a16="http://schemas.microsoft.com/office/drawing/2014/main" id="{05B58931-F520-4C6C-B87B-D2212D03A8D6}"/>
              </a:ext>
            </a:extLst>
          </p:cNvPr>
          <p:cNvSpPr/>
          <p:nvPr/>
        </p:nvSpPr>
        <p:spPr>
          <a:xfrm>
            <a:off x="1716137" y="2189997"/>
            <a:ext cx="1189143" cy="347683"/>
          </a:xfrm>
          <a:prstGeom prst="roundRec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solidFill>
                  <a:srgbClr val="FFF4E7"/>
                </a:solidFill>
              </a:rPr>
              <a:t>Strände</a:t>
            </a:r>
            <a:endParaRPr lang="en-GB" dirty="0">
              <a:solidFill>
                <a:srgbClr val="FFF4E7"/>
              </a:solidFill>
            </a:endParaRPr>
          </a:p>
        </p:txBody>
      </p:sp>
      <p:sp>
        <p:nvSpPr>
          <p:cNvPr id="20" name="Rectangle: Rounded Corners 19">
            <a:extLst>
              <a:ext uri="{FF2B5EF4-FFF2-40B4-BE49-F238E27FC236}">
                <a16:creationId xmlns:a16="http://schemas.microsoft.com/office/drawing/2014/main" id="{BF08DE9C-0688-444A-AEDF-53F270572A12}"/>
              </a:ext>
            </a:extLst>
          </p:cNvPr>
          <p:cNvSpPr/>
          <p:nvPr/>
        </p:nvSpPr>
        <p:spPr>
          <a:xfrm>
            <a:off x="4058744" y="2719926"/>
            <a:ext cx="1062182" cy="35098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115076"/>
                </a:solidFill>
              </a:rPr>
              <a:t>Kind</a:t>
            </a:r>
          </a:p>
        </p:txBody>
      </p:sp>
      <p:sp>
        <p:nvSpPr>
          <p:cNvPr id="21" name="Rectangle: Rounded Corners 20">
            <a:extLst>
              <a:ext uri="{FF2B5EF4-FFF2-40B4-BE49-F238E27FC236}">
                <a16:creationId xmlns:a16="http://schemas.microsoft.com/office/drawing/2014/main" id="{BEA1B9C7-3FC3-48EB-9FC7-DD392E90528D}"/>
              </a:ext>
            </a:extLst>
          </p:cNvPr>
          <p:cNvSpPr/>
          <p:nvPr/>
        </p:nvSpPr>
        <p:spPr>
          <a:xfrm>
            <a:off x="4058744" y="2368974"/>
            <a:ext cx="1062182" cy="350981"/>
          </a:xfrm>
          <a:prstGeom prst="roundRec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FFF4E7"/>
                </a:solidFill>
              </a:rPr>
              <a:t>Kinder</a:t>
            </a:r>
          </a:p>
        </p:txBody>
      </p:sp>
      <p:sp>
        <p:nvSpPr>
          <p:cNvPr id="22" name="Rectangle: Rounded Corners 21">
            <a:extLst>
              <a:ext uri="{FF2B5EF4-FFF2-40B4-BE49-F238E27FC236}">
                <a16:creationId xmlns:a16="http://schemas.microsoft.com/office/drawing/2014/main" id="{4EA9680D-4253-47B6-808E-97804749144E}"/>
              </a:ext>
            </a:extLst>
          </p:cNvPr>
          <p:cNvSpPr/>
          <p:nvPr/>
        </p:nvSpPr>
        <p:spPr>
          <a:xfrm>
            <a:off x="8333007" y="1621568"/>
            <a:ext cx="1062182" cy="350981"/>
          </a:xfrm>
          <a:prstGeom prst="roundRec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solidFill>
                  <a:srgbClr val="FFF4E7"/>
                </a:solidFill>
              </a:rPr>
              <a:t>Bäder</a:t>
            </a:r>
            <a:endParaRPr lang="en-GB" dirty="0">
              <a:solidFill>
                <a:srgbClr val="FFF4E7"/>
              </a:solidFill>
            </a:endParaRPr>
          </a:p>
        </p:txBody>
      </p:sp>
      <p:sp>
        <p:nvSpPr>
          <p:cNvPr id="23" name="Rectangle: Rounded Corners 22">
            <a:extLst>
              <a:ext uri="{FF2B5EF4-FFF2-40B4-BE49-F238E27FC236}">
                <a16:creationId xmlns:a16="http://schemas.microsoft.com/office/drawing/2014/main" id="{5FAE9CC5-8325-4F35-AE32-0F26BB1E71D0}"/>
              </a:ext>
            </a:extLst>
          </p:cNvPr>
          <p:cNvSpPr/>
          <p:nvPr/>
        </p:nvSpPr>
        <p:spPr>
          <a:xfrm>
            <a:off x="8333007" y="1972519"/>
            <a:ext cx="1062182" cy="35098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115076"/>
                </a:solidFill>
              </a:rPr>
              <a:t>Bad</a:t>
            </a:r>
          </a:p>
        </p:txBody>
      </p:sp>
      <p:sp>
        <p:nvSpPr>
          <p:cNvPr id="24" name="Rectangle: Rounded Corners 23">
            <a:extLst>
              <a:ext uri="{FF2B5EF4-FFF2-40B4-BE49-F238E27FC236}">
                <a16:creationId xmlns:a16="http://schemas.microsoft.com/office/drawing/2014/main" id="{4B6CE943-1A6B-4DE1-996C-D394E1B21511}"/>
              </a:ext>
            </a:extLst>
          </p:cNvPr>
          <p:cNvSpPr/>
          <p:nvPr/>
        </p:nvSpPr>
        <p:spPr>
          <a:xfrm>
            <a:off x="852302" y="3926492"/>
            <a:ext cx="1062182" cy="35098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115076"/>
                </a:solidFill>
              </a:rPr>
              <a:t>Hund</a:t>
            </a:r>
          </a:p>
        </p:txBody>
      </p:sp>
      <p:sp>
        <p:nvSpPr>
          <p:cNvPr id="25" name="Rectangle: Rounded Corners 24">
            <a:extLst>
              <a:ext uri="{FF2B5EF4-FFF2-40B4-BE49-F238E27FC236}">
                <a16:creationId xmlns:a16="http://schemas.microsoft.com/office/drawing/2014/main" id="{B9313451-D40E-40CE-9FF7-74EBD59933B9}"/>
              </a:ext>
            </a:extLst>
          </p:cNvPr>
          <p:cNvSpPr/>
          <p:nvPr/>
        </p:nvSpPr>
        <p:spPr>
          <a:xfrm>
            <a:off x="852302" y="3575511"/>
            <a:ext cx="1062182" cy="350981"/>
          </a:xfrm>
          <a:prstGeom prst="roundRec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solidFill>
                  <a:srgbClr val="FFF4E7"/>
                </a:solidFill>
              </a:rPr>
              <a:t>Hunde</a:t>
            </a:r>
            <a:endParaRPr lang="en-GB" dirty="0">
              <a:solidFill>
                <a:srgbClr val="FFF4E7"/>
              </a:solidFill>
            </a:endParaRPr>
          </a:p>
        </p:txBody>
      </p:sp>
      <p:sp>
        <p:nvSpPr>
          <p:cNvPr id="26" name="Rectangle: Rounded Corners 25">
            <a:extLst>
              <a:ext uri="{FF2B5EF4-FFF2-40B4-BE49-F238E27FC236}">
                <a16:creationId xmlns:a16="http://schemas.microsoft.com/office/drawing/2014/main" id="{967CBAD9-842B-4058-B9CC-E106BC52C65E}"/>
              </a:ext>
            </a:extLst>
          </p:cNvPr>
          <p:cNvSpPr/>
          <p:nvPr/>
        </p:nvSpPr>
        <p:spPr>
          <a:xfrm>
            <a:off x="2905280" y="3575510"/>
            <a:ext cx="1062182" cy="350981"/>
          </a:xfrm>
          <a:prstGeom prst="roundRec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FFF4E7"/>
                </a:solidFill>
              </a:rPr>
              <a:t>Lieder</a:t>
            </a:r>
          </a:p>
        </p:txBody>
      </p:sp>
      <p:sp>
        <p:nvSpPr>
          <p:cNvPr id="27" name="Rectangle: Rounded Corners 26">
            <a:extLst>
              <a:ext uri="{FF2B5EF4-FFF2-40B4-BE49-F238E27FC236}">
                <a16:creationId xmlns:a16="http://schemas.microsoft.com/office/drawing/2014/main" id="{612920B7-793C-4CF6-AFDE-B1300C266F17}"/>
              </a:ext>
            </a:extLst>
          </p:cNvPr>
          <p:cNvSpPr/>
          <p:nvPr/>
        </p:nvSpPr>
        <p:spPr>
          <a:xfrm>
            <a:off x="2917624" y="3917256"/>
            <a:ext cx="1062182" cy="35098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115076"/>
                </a:solidFill>
              </a:rPr>
              <a:t>Lied</a:t>
            </a:r>
          </a:p>
        </p:txBody>
      </p:sp>
      <p:sp>
        <p:nvSpPr>
          <p:cNvPr id="28" name="Rectangle: Rounded Corners 27">
            <a:extLst>
              <a:ext uri="{FF2B5EF4-FFF2-40B4-BE49-F238E27FC236}">
                <a16:creationId xmlns:a16="http://schemas.microsoft.com/office/drawing/2014/main" id="{F1CA7FE6-A01D-434B-A850-624D1930F077}"/>
              </a:ext>
            </a:extLst>
          </p:cNvPr>
          <p:cNvSpPr/>
          <p:nvPr/>
        </p:nvSpPr>
        <p:spPr>
          <a:xfrm>
            <a:off x="6427306" y="3010298"/>
            <a:ext cx="1196111" cy="35098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err="1">
                <a:solidFill>
                  <a:srgbClr val="115076"/>
                </a:solidFill>
              </a:rPr>
              <a:t>Grund</a:t>
            </a:r>
            <a:endParaRPr lang="en-GB" b="1" dirty="0">
              <a:solidFill>
                <a:srgbClr val="115076"/>
              </a:solidFill>
            </a:endParaRPr>
          </a:p>
        </p:txBody>
      </p:sp>
      <p:sp>
        <p:nvSpPr>
          <p:cNvPr id="29" name="Rectangle: Rounded Corners 28">
            <a:extLst>
              <a:ext uri="{FF2B5EF4-FFF2-40B4-BE49-F238E27FC236}">
                <a16:creationId xmlns:a16="http://schemas.microsoft.com/office/drawing/2014/main" id="{948CE273-B8AE-408E-B58C-F792DD21F72A}"/>
              </a:ext>
            </a:extLst>
          </p:cNvPr>
          <p:cNvSpPr/>
          <p:nvPr/>
        </p:nvSpPr>
        <p:spPr>
          <a:xfrm>
            <a:off x="6422492" y="2643445"/>
            <a:ext cx="1196111" cy="350981"/>
          </a:xfrm>
          <a:prstGeom prst="roundRec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solidFill>
                  <a:srgbClr val="FFF4E7"/>
                </a:solidFill>
              </a:rPr>
              <a:t>Gründe</a:t>
            </a:r>
            <a:endParaRPr lang="en-GB" dirty="0">
              <a:solidFill>
                <a:srgbClr val="FFF4E7"/>
              </a:solidFill>
            </a:endParaRPr>
          </a:p>
        </p:txBody>
      </p:sp>
      <p:sp>
        <p:nvSpPr>
          <p:cNvPr id="30" name="Rectangle: Rounded Corners 29">
            <a:extLst>
              <a:ext uri="{FF2B5EF4-FFF2-40B4-BE49-F238E27FC236}">
                <a16:creationId xmlns:a16="http://schemas.microsoft.com/office/drawing/2014/main" id="{0096592F-3EC4-4068-BA88-50D947AA2C81}"/>
              </a:ext>
            </a:extLst>
          </p:cNvPr>
          <p:cNvSpPr/>
          <p:nvPr/>
        </p:nvSpPr>
        <p:spPr>
          <a:xfrm>
            <a:off x="4973293" y="4284091"/>
            <a:ext cx="1470985" cy="44588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err="1">
                <a:solidFill>
                  <a:srgbClr val="115076"/>
                </a:solidFill>
              </a:rPr>
              <a:t>Fahrrad</a:t>
            </a:r>
            <a:endParaRPr lang="en-GB" b="1" dirty="0">
              <a:solidFill>
                <a:srgbClr val="115076"/>
              </a:solidFill>
            </a:endParaRPr>
          </a:p>
        </p:txBody>
      </p:sp>
      <p:sp>
        <p:nvSpPr>
          <p:cNvPr id="31" name="Rectangle: Rounded Corners 30">
            <a:extLst>
              <a:ext uri="{FF2B5EF4-FFF2-40B4-BE49-F238E27FC236}">
                <a16:creationId xmlns:a16="http://schemas.microsoft.com/office/drawing/2014/main" id="{6AE5396B-F9D7-45E8-8212-4214ABD1AF97}"/>
              </a:ext>
            </a:extLst>
          </p:cNvPr>
          <p:cNvSpPr/>
          <p:nvPr/>
        </p:nvSpPr>
        <p:spPr>
          <a:xfrm>
            <a:off x="4960522" y="3858818"/>
            <a:ext cx="1467013" cy="430886"/>
          </a:xfrm>
          <a:prstGeom prst="roundRec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solidFill>
                  <a:srgbClr val="FFF4E7"/>
                </a:solidFill>
              </a:rPr>
              <a:t>Fahrräder</a:t>
            </a:r>
            <a:endParaRPr lang="en-GB" dirty="0">
              <a:solidFill>
                <a:srgbClr val="FFF4E7"/>
              </a:solidFill>
            </a:endParaRPr>
          </a:p>
        </p:txBody>
      </p:sp>
      <p:sp>
        <p:nvSpPr>
          <p:cNvPr id="34" name="Rectangle: Rounded Corners 33">
            <a:extLst>
              <a:ext uri="{FF2B5EF4-FFF2-40B4-BE49-F238E27FC236}">
                <a16:creationId xmlns:a16="http://schemas.microsoft.com/office/drawing/2014/main" id="{588898D6-4F33-4626-8829-10A2921E8387}"/>
              </a:ext>
            </a:extLst>
          </p:cNvPr>
          <p:cNvSpPr/>
          <p:nvPr/>
        </p:nvSpPr>
        <p:spPr>
          <a:xfrm>
            <a:off x="1727099" y="5489142"/>
            <a:ext cx="1278972" cy="35098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115076"/>
                </a:solidFill>
              </a:rPr>
              <a:t>Freund</a:t>
            </a:r>
          </a:p>
        </p:txBody>
      </p:sp>
      <p:sp>
        <p:nvSpPr>
          <p:cNvPr id="35" name="Rectangle: Rounded Corners 34">
            <a:extLst>
              <a:ext uri="{FF2B5EF4-FFF2-40B4-BE49-F238E27FC236}">
                <a16:creationId xmlns:a16="http://schemas.microsoft.com/office/drawing/2014/main" id="{F096F5E9-2E9C-4C2F-B59C-1FFEDC841BF1}"/>
              </a:ext>
            </a:extLst>
          </p:cNvPr>
          <p:cNvSpPr/>
          <p:nvPr/>
        </p:nvSpPr>
        <p:spPr>
          <a:xfrm>
            <a:off x="1727099" y="5138162"/>
            <a:ext cx="1272758" cy="350981"/>
          </a:xfrm>
          <a:prstGeom prst="roundRec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FFF4E7"/>
                </a:solidFill>
              </a:rPr>
              <a:t>Freunde</a:t>
            </a:r>
          </a:p>
        </p:txBody>
      </p:sp>
      <p:sp>
        <p:nvSpPr>
          <p:cNvPr id="36" name="Rectangle: Rounded Corners 35">
            <a:extLst>
              <a:ext uri="{FF2B5EF4-FFF2-40B4-BE49-F238E27FC236}">
                <a16:creationId xmlns:a16="http://schemas.microsoft.com/office/drawing/2014/main" id="{02633ADF-C3BA-4BE4-A837-E27E50CCF8ED}"/>
              </a:ext>
            </a:extLst>
          </p:cNvPr>
          <p:cNvSpPr/>
          <p:nvPr/>
        </p:nvSpPr>
        <p:spPr>
          <a:xfrm>
            <a:off x="8029083" y="4717019"/>
            <a:ext cx="1175217" cy="430887"/>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115076"/>
                </a:solidFill>
              </a:rPr>
              <a:t>Abend</a:t>
            </a:r>
          </a:p>
        </p:txBody>
      </p:sp>
      <p:sp>
        <p:nvSpPr>
          <p:cNvPr id="37" name="Rectangle: Rounded Corners 36">
            <a:extLst>
              <a:ext uri="{FF2B5EF4-FFF2-40B4-BE49-F238E27FC236}">
                <a16:creationId xmlns:a16="http://schemas.microsoft.com/office/drawing/2014/main" id="{DAC5B545-5886-4160-9655-3DF5AFA382BE}"/>
              </a:ext>
            </a:extLst>
          </p:cNvPr>
          <p:cNvSpPr/>
          <p:nvPr/>
        </p:nvSpPr>
        <p:spPr>
          <a:xfrm>
            <a:off x="8029083" y="4286134"/>
            <a:ext cx="1171245" cy="430886"/>
          </a:xfrm>
          <a:prstGeom prst="roundRec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solidFill>
                  <a:srgbClr val="FFF4E7"/>
                </a:solidFill>
              </a:rPr>
              <a:t>Abende</a:t>
            </a:r>
            <a:endParaRPr lang="en-GB" dirty="0">
              <a:solidFill>
                <a:srgbClr val="FFF4E7"/>
              </a:solidFill>
            </a:endParaRPr>
          </a:p>
        </p:txBody>
      </p:sp>
      <p:sp>
        <p:nvSpPr>
          <p:cNvPr id="40" name="Rectangle: Rounded Corners 39">
            <a:extLst>
              <a:ext uri="{FF2B5EF4-FFF2-40B4-BE49-F238E27FC236}">
                <a16:creationId xmlns:a16="http://schemas.microsoft.com/office/drawing/2014/main" id="{C9720956-4138-417F-B2A0-2B3931BCFB5C}"/>
              </a:ext>
            </a:extLst>
          </p:cNvPr>
          <p:cNvSpPr/>
          <p:nvPr/>
        </p:nvSpPr>
        <p:spPr>
          <a:xfrm>
            <a:off x="4716602" y="5511816"/>
            <a:ext cx="1183157" cy="35098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115076"/>
                </a:solidFill>
              </a:rPr>
              <a:t>Hand</a:t>
            </a:r>
          </a:p>
        </p:txBody>
      </p:sp>
      <p:sp>
        <p:nvSpPr>
          <p:cNvPr id="41" name="Rectangle: Rounded Corners 40">
            <a:extLst>
              <a:ext uri="{FF2B5EF4-FFF2-40B4-BE49-F238E27FC236}">
                <a16:creationId xmlns:a16="http://schemas.microsoft.com/office/drawing/2014/main" id="{B36512D1-59AD-425B-AD19-C9270C8AA033}"/>
              </a:ext>
            </a:extLst>
          </p:cNvPr>
          <p:cNvSpPr/>
          <p:nvPr/>
        </p:nvSpPr>
        <p:spPr>
          <a:xfrm>
            <a:off x="4698362" y="5169158"/>
            <a:ext cx="1183157" cy="350981"/>
          </a:xfrm>
          <a:prstGeom prst="roundRec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solidFill>
                  <a:srgbClr val="FFF4E7"/>
                </a:solidFill>
              </a:rPr>
              <a:t>Hände</a:t>
            </a:r>
            <a:endParaRPr lang="en-GB" dirty="0">
              <a:solidFill>
                <a:srgbClr val="FFF4E7"/>
              </a:solidFill>
            </a:endParaRPr>
          </a:p>
        </p:txBody>
      </p:sp>
    </p:spTree>
    <p:extLst>
      <p:ext uri="{BB962C8B-B14F-4D97-AF65-F5344CB8AC3E}">
        <p14:creationId xmlns:p14="http://schemas.microsoft.com/office/powerpoint/2010/main" val="1373636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2"/>
                                        </p:tgtEl>
                                        <p:attrNameLst>
                                          <p:attrName>fillcolor</p:attrName>
                                        </p:attrNameLst>
                                      </p:cBhvr>
                                      <p:to>
                                        <a:srgbClr val="FFE500"/>
                                      </p:to>
                                    </p:animClr>
                                    <p:set>
                                      <p:cBhvr>
                                        <p:cTn id="7" dur="2000" fill="hold"/>
                                        <p:tgtEl>
                                          <p:spTgt spid="2"/>
                                        </p:tgtEl>
                                        <p:attrNameLst>
                                          <p:attrName>fill.type</p:attrName>
                                        </p:attrNameLst>
                                      </p:cBhvr>
                                      <p:to>
                                        <p:strVal val="solid"/>
                                      </p:to>
                                    </p:set>
                                    <p:set>
                                      <p:cBhvr>
                                        <p:cTn id="8" dur="2000" fill="hold"/>
                                        <p:tgtEl>
                                          <p:spTgt spid="2"/>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nodeType="clickEffect">
                                  <p:stCondLst>
                                    <p:cond delay="0"/>
                                  </p:stCondLst>
                                  <p:childTnLst>
                                    <p:animClr clrSpc="rgb" dir="cw">
                                      <p:cBhvr>
                                        <p:cTn id="12" dur="2000" fill="hold"/>
                                        <p:tgtEl>
                                          <p:spTgt spid="20"/>
                                        </p:tgtEl>
                                        <p:attrNameLst>
                                          <p:attrName>fillcolor</p:attrName>
                                        </p:attrNameLst>
                                      </p:cBhvr>
                                      <p:to>
                                        <a:srgbClr val="FFE500"/>
                                      </p:to>
                                    </p:animClr>
                                    <p:set>
                                      <p:cBhvr>
                                        <p:cTn id="13" dur="2000" fill="hold"/>
                                        <p:tgtEl>
                                          <p:spTgt spid="20"/>
                                        </p:tgtEl>
                                        <p:attrNameLst>
                                          <p:attrName>fill.type</p:attrName>
                                        </p:attrNameLst>
                                      </p:cBhvr>
                                      <p:to>
                                        <p:strVal val="solid"/>
                                      </p:to>
                                    </p:set>
                                    <p:set>
                                      <p:cBhvr>
                                        <p:cTn id="14" dur="2000" fill="hold"/>
                                        <p:tgtEl>
                                          <p:spTgt spid="20"/>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 presetClass="emph" presetSubtype="2" fill="hold" nodeType="clickEffect">
                                  <p:stCondLst>
                                    <p:cond delay="0"/>
                                  </p:stCondLst>
                                  <p:childTnLst>
                                    <p:animClr clrSpc="rgb" dir="cw">
                                      <p:cBhvr>
                                        <p:cTn id="18" dur="2000" fill="hold"/>
                                        <p:tgtEl>
                                          <p:spTgt spid="28"/>
                                        </p:tgtEl>
                                        <p:attrNameLst>
                                          <p:attrName>fillcolor</p:attrName>
                                        </p:attrNameLst>
                                      </p:cBhvr>
                                      <p:to>
                                        <a:srgbClr val="FFE500"/>
                                      </p:to>
                                    </p:animClr>
                                    <p:set>
                                      <p:cBhvr>
                                        <p:cTn id="19" dur="2000" fill="hold"/>
                                        <p:tgtEl>
                                          <p:spTgt spid="28"/>
                                        </p:tgtEl>
                                        <p:attrNameLst>
                                          <p:attrName>fill.type</p:attrName>
                                        </p:attrNameLst>
                                      </p:cBhvr>
                                      <p:to>
                                        <p:strVal val="solid"/>
                                      </p:to>
                                    </p:set>
                                    <p:set>
                                      <p:cBhvr>
                                        <p:cTn id="20" dur="2000" fill="hold"/>
                                        <p:tgtEl>
                                          <p:spTgt spid="28"/>
                                        </p:tgtEl>
                                        <p:attrNameLst>
                                          <p:attrName>fill.on</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23"/>
                                        </p:tgtEl>
                                        <p:attrNameLst>
                                          <p:attrName>fillcolor</p:attrName>
                                        </p:attrNameLst>
                                      </p:cBhvr>
                                      <p:to>
                                        <a:srgbClr val="FFE500"/>
                                      </p:to>
                                    </p:animClr>
                                    <p:set>
                                      <p:cBhvr>
                                        <p:cTn id="25" dur="2000" fill="hold"/>
                                        <p:tgtEl>
                                          <p:spTgt spid="23"/>
                                        </p:tgtEl>
                                        <p:attrNameLst>
                                          <p:attrName>fill.type</p:attrName>
                                        </p:attrNameLst>
                                      </p:cBhvr>
                                      <p:to>
                                        <p:strVal val="solid"/>
                                      </p:to>
                                    </p:set>
                                    <p:set>
                                      <p:cBhvr>
                                        <p:cTn id="26" dur="2000" fill="hold"/>
                                        <p:tgtEl>
                                          <p:spTgt spid="23"/>
                                        </p:tgtEl>
                                        <p:attrNameLst>
                                          <p:attrName>fill.on</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1" presetClass="emph" presetSubtype="2" fill="hold" nodeType="clickEffect">
                                  <p:stCondLst>
                                    <p:cond delay="0"/>
                                  </p:stCondLst>
                                  <p:childTnLst>
                                    <p:animClr clrSpc="rgb" dir="cw">
                                      <p:cBhvr>
                                        <p:cTn id="30" dur="2000" fill="hold"/>
                                        <p:tgtEl>
                                          <p:spTgt spid="24"/>
                                        </p:tgtEl>
                                        <p:attrNameLst>
                                          <p:attrName>fillcolor</p:attrName>
                                        </p:attrNameLst>
                                      </p:cBhvr>
                                      <p:to>
                                        <a:srgbClr val="FFE500"/>
                                      </p:to>
                                    </p:animClr>
                                    <p:set>
                                      <p:cBhvr>
                                        <p:cTn id="31" dur="2000" fill="hold"/>
                                        <p:tgtEl>
                                          <p:spTgt spid="24"/>
                                        </p:tgtEl>
                                        <p:attrNameLst>
                                          <p:attrName>fill.type</p:attrName>
                                        </p:attrNameLst>
                                      </p:cBhvr>
                                      <p:to>
                                        <p:strVal val="solid"/>
                                      </p:to>
                                    </p:set>
                                    <p:set>
                                      <p:cBhvr>
                                        <p:cTn id="32" dur="2000" fill="hold"/>
                                        <p:tgtEl>
                                          <p:spTgt spid="24"/>
                                        </p:tgtEl>
                                        <p:attrNameLst>
                                          <p:attrName>fill.on</p:attrName>
                                        </p:attrNameLst>
                                      </p:cBhvr>
                                      <p:to>
                                        <p:strVal val="true"/>
                                      </p:to>
                                    </p:set>
                                  </p:childTnLst>
                                </p:cTn>
                              </p:par>
                            </p:childTnLst>
                          </p:cTn>
                        </p:par>
                      </p:childTnLst>
                    </p:cTn>
                  </p:par>
                  <p:par>
                    <p:cTn id="33" fill="hold">
                      <p:stCondLst>
                        <p:cond delay="indefinite"/>
                      </p:stCondLst>
                      <p:childTnLst>
                        <p:par>
                          <p:cTn id="34" fill="hold">
                            <p:stCondLst>
                              <p:cond delay="0"/>
                            </p:stCondLst>
                            <p:childTnLst>
                              <p:par>
                                <p:cTn id="35" presetID="1" presetClass="emph" presetSubtype="2" fill="hold" nodeType="clickEffect">
                                  <p:stCondLst>
                                    <p:cond delay="0"/>
                                  </p:stCondLst>
                                  <p:childTnLst>
                                    <p:animClr clrSpc="rgb" dir="cw">
                                      <p:cBhvr>
                                        <p:cTn id="36" dur="2000" fill="hold"/>
                                        <p:tgtEl>
                                          <p:spTgt spid="27"/>
                                        </p:tgtEl>
                                        <p:attrNameLst>
                                          <p:attrName>fillcolor</p:attrName>
                                        </p:attrNameLst>
                                      </p:cBhvr>
                                      <p:to>
                                        <a:srgbClr val="FFE500"/>
                                      </p:to>
                                    </p:animClr>
                                    <p:set>
                                      <p:cBhvr>
                                        <p:cTn id="37" dur="2000" fill="hold"/>
                                        <p:tgtEl>
                                          <p:spTgt spid="27"/>
                                        </p:tgtEl>
                                        <p:attrNameLst>
                                          <p:attrName>fill.type</p:attrName>
                                        </p:attrNameLst>
                                      </p:cBhvr>
                                      <p:to>
                                        <p:strVal val="solid"/>
                                      </p:to>
                                    </p:set>
                                    <p:set>
                                      <p:cBhvr>
                                        <p:cTn id="38" dur="2000" fill="hold"/>
                                        <p:tgtEl>
                                          <p:spTgt spid="27"/>
                                        </p:tgtEl>
                                        <p:attrNameLst>
                                          <p:attrName>fill.on</p:attrName>
                                        </p:attrNameLst>
                                      </p:cBhvr>
                                      <p:to>
                                        <p:strVal val="true"/>
                                      </p:to>
                                    </p:se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2000" fill="hold"/>
                                        <p:tgtEl>
                                          <p:spTgt spid="30"/>
                                        </p:tgtEl>
                                        <p:attrNameLst>
                                          <p:attrName>fillcolor</p:attrName>
                                        </p:attrNameLst>
                                      </p:cBhvr>
                                      <p:to>
                                        <a:srgbClr val="FFE500"/>
                                      </p:to>
                                    </p:animClr>
                                    <p:set>
                                      <p:cBhvr>
                                        <p:cTn id="43" dur="2000" fill="hold"/>
                                        <p:tgtEl>
                                          <p:spTgt spid="30"/>
                                        </p:tgtEl>
                                        <p:attrNameLst>
                                          <p:attrName>fill.type</p:attrName>
                                        </p:attrNameLst>
                                      </p:cBhvr>
                                      <p:to>
                                        <p:strVal val="solid"/>
                                      </p:to>
                                    </p:set>
                                    <p:set>
                                      <p:cBhvr>
                                        <p:cTn id="44" dur="2000" fill="hold"/>
                                        <p:tgtEl>
                                          <p:spTgt spid="30"/>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 presetClass="emph" presetSubtype="2" fill="hold" nodeType="clickEffect">
                                  <p:stCondLst>
                                    <p:cond delay="0"/>
                                  </p:stCondLst>
                                  <p:childTnLst>
                                    <p:animClr clrSpc="rgb" dir="cw">
                                      <p:cBhvr>
                                        <p:cTn id="48" dur="2000" fill="hold"/>
                                        <p:tgtEl>
                                          <p:spTgt spid="36"/>
                                        </p:tgtEl>
                                        <p:attrNameLst>
                                          <p:attrName>fillcolor</p:attrName>
                                        </p:attrNameLst>
                                      </p:cBhvr>
                                      <p:to>
                                        <a:srgbClr val="FFE500"/>
                                      </p:to>
                                    </p:animClr>
                                    <p:set>
                                      <p:cBhvr>
                                        <p:cTn id="49" dur="2000" fill="hold"/>
                                        <p:tgtEl>
                                          <p:spTgt spid="36"/>
                                        </p:tgtEl>
                                        <p:attrNameLst>
                                          <p:attrName>fill.type</p:attrName>
                                        </p:attrNameLst>
                                      </p:cBhvr>
                                      <p:to>
                                        <p:strVal val="solid"/>
                                      </p:to>
                                    </p:set>
                                    <p:set>
                                      <p:cBhvr>
                                        <p:cTn id="50" dur="2000" fill="hold"/>
                                        <p:tgtEl>
                                          <p:spTgt spid="36"/>
                                        </p:tgtEl>
                                        <p:attrNameLst>
                                          <p:attrName>fill.on</p:attrName>
                                        </p:attrNameLst>
                                      </p:cBhvr>
                                      <p:to>
                                        <p:strVal val="true"/>
                                      </p:to>
                                    </p:set>
                                  </p:childTnLst>
                                </p:cTn>
                              </p:par>
                            </p:childTnLst>
                          </p:cTn>
                        </p:par>
                      </p:childTnLst>
                    </p:cTn>
                  </p:par>
                  <p:par>
                    <p:cTn id="51" fill="hold">
                      <p:stCondLst>
                        <p:cond delay="indefinite"/>
                      </p:stCondLst>
                      <p:childTnLst>
                        <p:par>
                          <p:cTn id="52" fill="hold">
                            <p:stCondLst>
                              <p:cond delay="0"/>
                            </p:stCondLst>
                            <p:childTnLst>
                              <p:par>
                                <p:cTn id="53" presetID="1" presetClass="emph" presetSubtype="2" fill="hold" nodeType="clickEffect">
                                  <p:stCondLst>
                                    <p:cond delay="0"/>
                                  </p:stCondLst>
                                  <p:childTnLst>
                                    <p:animClr clrSpc="rgb" dir="cw">
                                      <p:cBhvr>
                                        <p:cTn id="54" dur="2000" fill="hold"/>
                                        <p:tgtEl>
                                          <p:spTgt spid="34"/>
                                        </p:tgtEl>
                                        <p:attrNameLst>
                                          <p:attrName>fillcolor</p:attrName>
                                        </p:attrNameLst>
                                      </p:cBhvr>
                                      <p:to>
                                        <a:srgbClr val="FFE500"/>
                                      </p:to>
                                    </p:animClr>
                                    <p:set>
                                      <p:cBhvr>
                                        <p:cTn id="55" dur="2000" fill="hold"/>
                                        <p:tgtEl>
                                          <p:spTgt spid="34"/>
                                        </p:tgtEl>
                                        <p:attrNameLst>
                                          <p:attrName>fill.type</p:attrName>
                                        </p:attrNameLst>
                                      </p:cBhvr>
                                      <p:to>
                                        <p:strVal val="solid"/>
                                      </p:to>
                                    </p:set>
                                    <p:set>
                                      <p:cBhvr>
                                        <p:cTn id="56" dur="2000" fill="hold"/>
                                        <p:tgtEl>
                                          <p:spTgt spid="34"/>
                                        </p:tgtEl>
                                        <p:attrNameLst>
                                          <p:attrName>fill.on</p:attrName>
                                        </p:attrNameLst>
                                      </p:cBhvr>
                                      <p:to>
                                        <p:strVal val="true"/>
                                      </p:to>
                                    </p:set>
                                  </p:childTnLst>
                                </p:cTn>
                              </p:par>
                            </p:childTnLst>
                          </p:cTn>
                        </p:par>
                      </p:childTnLst>
                    </p:cTn>
                  </p:par>
                  <p:par>
                    <p:cTn id="57" fill="hold">
                      <p:stCondLst>
                        <p:cond delay="indefinite"/>
                      </p:stCondLst>
                      <p:childTnLst>
                        <p:par>
                          <p:cTn id="58" fill="hold">
                            <p:stCondLst>
                              <p:cond delay="0"/>
                            </p:stCondLst>
                            <p:childTnLst>
                              <p:par>
                                <p:cTn id="59" presetID="1" presetClass="emph" presetSubtype="2" fill="hold" nodeType="clickEffect">
                                  <p:stCondLst>
                                    <p:cond delay="0"/>
                                  </p:stCondLst>
                                  <p:childTnLst>
                                    <p:animClr clrSpc="rgb" dir="cw">
                                      <p:cBhvr>
                                        <p:cTn id="60" dur="2000" fill="hold"/>
                                        <p:tgtEl>
                                          <p:spTgt spid="40"/>
                                        </p:tgtEl>
                                        <p:attrNameLst>
                                          <p:attrName>fillcolor</p:attrName>
                                        </p:attrNameLst>
                                      </p:cBhvr>
                                      <p:to>
                                        <a:srgbClr val="FFE500"/>
                                      </p:to>
                                    </p:animClr>
                                    <p:set>
                                      <p:cBhvr>
                                        <p:cTn id="61" dur="2000" fill="hold"/>
                                        <p:tgtEl>
                                          <p:spTgt spid="40"/>
                                        </p:tgtEl>
                                        <p:attrNameLst>
                                          <p:attrName>fill.type</p:attrName>
                                        </p:attrNameLst>
                                      </p:cBhvr>
                                      <p:to>
                                        <p:strVal val="solid"/>
                                      </p:to>
                                    </p:set>
                                    <p:set>
                                      <p:cBhvr>
                                        <p:cTn id="62" dur="2000" fill="hold"/>
                                        <p:tgtEl>
                                          <p:spTgt spid="4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15"/>
                    </p:tgtEl>
                  </p:cond>
                </p:stCondLst>
                <p:endSync evt="end" delay="0">
                  <p:rtn val="all"/>
                </p:endSync>
                <p:childTnLst>
                  <p:par>
                    <p:cTn id="64" fill="hold">
                      <p:stCondLst>
                        <p:cond delay="0"/>
                      </p:stCondLst>
                      <p:childTnLst>
                        <p:par>
                          <p:cTn id="65" fill="hold">
                            <p:stCondLst>
                              <p:cond delay="0"/>
                            </p:stCondLst>
                            <p:childTnLst>
                              <p:par>
                                <p:cTn id="66" presetID="12" presetClass="exit" presetSubtype="4" fill="hold" nodeType="afterEffect">
                                  <p:stCondLst>
                                    <p:cond delay="0"/>
                                  </p:stCondLst>
                                  <p:childTnLst>
                                    <p:animEffect transition="out" filter="slide(fromBottom)">
                                      <p:cBhvr>
                                        <p:cTn id="67" dur="30000"/>
                                        <p:tgtEl>
                                          <p:spTgt spid="7"/>
                                        </p:tgtEl>
                                      </p:cBhvr>
                                    </p:animEffect>
                                    <p:set>
                                      <p:cBhvr>
                                        <p:cTn id="68" dur="1" fill="hold">
                                          <p:stCondLst>
                                            <p:cond delay="29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6518"/>
            <a:ext cx="4806462" cy="551447"/>
          </a:xfrm>
          <a:prstGeom prst="rect">
            <a:avLst/>
          </a:prstGeom>
        </p:spPr>
      </p:pic>
      <p:sp>
        <p:nvSpPr>
          <p:cNvPr id="4" name="Title 3"/>
          <p:cNvSpPr>
            <a:spLocks noGrp="1"/>
          </p:cNvSpPr>
          <p:nvPr>
            <p:ph type="title"/>
          </p:nvPr>
        </p:nvSpPr>
        <p:spPr>
          <a:xfrm>
            <a:off x="0" y="56603"/>
            <a:ext cx="3745089" cy="526574"/>
          </a:xfrm>
        </p:spPr>
        <p:txBody>
          <a:bodyPr>
            <a:normAutofit fontScale="90000"/>
          </a:bodyPr>
          <a:lstStyle/>
          <a:p>
            <a:r>
              <a:rPr lang="en-GB" sz="3600" b="1" dirty="0" err="1">
                <a:solidFill>
                  <a:schemeClr val="bg1"/>
                </a:solidFill>
              </a:rPr>
              <a:t>Katrins</a:t>
            </a:r>
            <a:r>
              <a:rPr lang="en-GB" sz="3600" b="1" dirty="0">
                <a:solidFill>
                  <a:schemeClr val="bg1"/>
                </a:solidFill>
              </a:rPr>
              <a:t> </a:t>
            </a:r>
            <a:r>
              <a:rPr lang="en-GB" sz="3600" b="1" dirty="0" err="1">
                <a:solidFill>
                  <a:schemeClr val="bg1"/>
                </a:solidFill>
              </a:rPr>
              <a:t>Tagebuch</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5344478" y="177770"/>
            <a:ext cx="5563891" cy="830997"/>
          </a:xfrm>
          <a:prstGeom prst="rect">
            <a:avLst/>
          </a:prstGeom>
          <a:noFill/>
        </p:spPr>
        <p:txBody>
          <a:bodyPr wrap="square" rtlCol="0">
            <a:spAutoFit/>
          </a:bodyPr>
          <a:lstStyle/>
          <a:p>
            <a:r>
              <a:rPr lang="en-US" sz="2400" dirty="0" err="1">
                <a:solidFill>
                  <a:schemeClr val="accent5">
                    <a:lumMod val="50000"/>
                  </a:schemeClr>
                </a:solidFill>
              </a:rPr>
              <a:t>Schreib</a:t>
            </a:r>
            <a:r>
              <a:rPr lang="en-US" sz="2400" dirty="0">
                <a:solidFill>
                  <a:schemeClr val="accent5">
                    <a:lumMod val="50000"/>
                  </a:schemeClr>
                </a:solidFill>
              </a:rPr>
              <a:t> die </a:t>
            </a:r>
            <a:r>
              <a:rPr lang="en-US" sz="2400" dirty="0" err="1">
                <a:solidFill>
                  <a:schemeClr val="accent5">
                    <a:lumMod val="50000"/>
                  </a:schemeClr>
                </a:solidFill>
              </a:rPr>
              <a:t>Sätze</a:t>
            </a:r>
            <a:r>
              <a:rPr lang="en-US" sz="2400" dirty="0">
                <a:solidFill>
                  <a:schemeClr val="accent5">
                    <a:lumMod val="50000"/>
                  </a:schemeClr>
                </a:solidFill>
              </a:rPr>
              <a:t> </a:t>
            </a:r>
            <a:r>
              <a:rPr lang="en-US" sz="2400" dirty="0" err="1">
                <a:solidFill>
                  <a:schemeClr val="accent5">
                    <a:lumMod val="50000"/>
                  </a:schemeClr>
                </a:solidFill>
              </a:rPr>
              <a:t>richtig</a:t>
            </a:r>
            <a:r>
              <a:rPr lang="en-US" sz="2400" dirty="0">
                <a:solidFill>
                  <a:schemeClr val="accent5">
                    <a:lumMod val="50000"/>
                  </a:schemeClr>
                </a:solidFill>
              </a:rPr>
              <a:t> und in der </a:t>
            </a:r>
            <a:r>
              <a:rPr lang="en-US" sz="2400" dirty="0" err="1">
                <a:solidFill>
                  <a:schemeClr val="accent5">
                    <a:lumMod val="50000"/>
                  </a:schemeClr>
                </a:solidFill>
              </a:rPr>
              <a:t>richtigen</a:t>
            </a:r>
            <a:r>
              <a:rPr lang="en-US" sz="2400" dirty="0">
                <a:solidFill>
                  <a:schemeClr val="accent5">
                    <a:lumMod val="50000"/>
                  </a:schemeClr>
                </a:solidFill>
              </a:rPr>
              <a:t> </a:t>
            </a:r>
            <a:r>
              <a:rPr lang="en-US" sz="2400" dirty="0" err="1">
                <a:solidFill>
                  <a:schemeClr val="accent5">
                    <a:lumMod val="50000"/>
                  </a:schemeClr>
                </a:solidFill>
              </a:rPr>
              <a:t>Reihenfolge</a:t>
            </a:r>
            <a:r>
              <a:rPr lang="en-US" sz="2400" dirty="0">
                <a:solidFill>
                  <a:schemeClr val="accent5">
                    <a:lumMod val="50000"/>
                  </a:schemeClr>
                </a:solidFill>
              </a:rPr>
              <a:t>.</a:t>
            </a:r>
          </a:p>
        </p:txBody>
      </p:sp>
      <p:pic>
        <p:nvPicPr>
          <p:cNvPr id="9" name="Picture 8">
            <a:extLst>
              <a:ext uri="{FF2B5EF4-FFF2-40B4-BE49-F238E27FC236}">
                <a16:creationId xmlns:a16="http://schemas.microsoft.com/office/drawing/2014/main" id="{3041D778-D307-4FCC-AA50-CAF962BE40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21086" y="0"/>
            <a:ext cx="738081" cy="1101700"/>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A6B0BD6A-FF27-40E8-B9E8-D3248636DA4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01175" y="23647"/>
            <a:ext cx="823392" cy="1160357"/>
          </a:xfrm>
          <a:prstGeom prst="rect">
            <a:avLst/>
          </a:prstGeom>
        </p:spPr>
      </p:pic>
      <p:grpSp>
        <p:nvGrpSpPr>
          <p:cNvPr id="30" name="Group 29">
            <a:extLst>
              <a:ext uri="{FF2B5EF4-FFF2-40B4-BE49-F238E27FC236}">
                <a16:creationId xmlns:a16="http://schemas.microsoft.com/office/drawing/2014/main" id="{DA23FAF9-D921-4525-AE0C-66530D1D8D9F}"/>
              </a:ext>
            </a:extLst>
          </p:cNvPr>
          <p:cNvGrpSpPr/>
          <p:nvPr/>
        </p:nvGrpSpPr>
        <p:grpSpPr>
          <a:xfrm>
            <a:off x="-168488" y="1972560"/>
            <a:ext cx="5493388" cy="1365104"/>
            <a:chOff x="477294" y="1088922"/>
            <a:chExt cx="4785888" cy="1365104"/>
          </a:xfrm>
        </p:grpSpPr>
        <p:pic>
          <p:nvPicPr>
            <p:cNvPr id="13" name="Picture 12" descr="A picture containing text&#10;&#10;Description automatically generated">
              <a:extLst>
                <a:ext uri="{FF2B5EF4-FFF2-40B4-BE49-F238E27FC236}">
                  <a16:creationId xmlns:a16="http://schemas.microsoft.com/office/drawing/2014/main" id="{C1A59DF1-CC16-45D4-92DB-3832A800BB6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55117"/>
            <a:stretch/>
          </p:blipFill>
          <p:spPr>
            <a:xfrm>
              <a:off x="477294" y="1088922"/>
              <a:ext cx="4530663" cy="1365104"/>
            </a:xfrm>
            <a:prstGeom prst="rect">
              <a:avLst/>
            </a:prstGeom>
          </p:spPr>
        </p:pic>
        <p:sp>
          <p:nvSpPr>
            <p:cNvPr id="15" name="TextBox 14">
              <a:extLst>
                <a:ext uri="{FF2B5EF4-FFF2-40B4-BE49-F238E27FC236}">
                  <a16:creationId xmlns:a16="http://schemas.microsoft.com/office/drawing/2014/main" id="{425C0FEA-5088-4C33-87D0-20998F181EE6}"/>
                </a:ext>
              </a:extLst>
            </p:cNvPr>
            <p:cNvSpPr txBox="1"/>
            <p:nvPr/>
          </p:nvSpPr>
          <p:spPr>
            <a:xfrm>
              <a:off x="1243046" y="1564235"/>
              <a:ext cx="4020136" cy="830997"/>
            </a:xfrm>
            <a:prstGeom prst="rect">
              <a:avLst/>
            </a:prstGeom>
            <a:noFill/>
          </p:spPr>
          <p:txBody>
            <a:bodyPr wrap="square" rtlCol="0">
              <a:spAutoFit/>
            </a:bodyPr>
            <a:lstStyle/>
            <a:p>
              <a:pPr algn="l"/>
              <a:r>
                <a:rPr lang="en-GB" sz="2400" i="1" dirty="0">
                  <a:solidFill>
                    <a:schemeClr val="accent5">
                      <a:lumMod val="50000"/>
                    </a:schemeClr>
                  </a:solidFill>
                </a:rPr>
                <a:t>Am Sonntag </a:t>
              </a:r>
              <a:r>
                <a:rPr lang="en-GB" sz="2400" b="1" i="1" dirty="0" err="1">
                  <a:solidFill>
                    <a:schemeClr val="accent5">
                      <a:lumMod val="50000"/>
                    </a:schemeClr>
                  </a:solidFill>
                </a:rPr>
                <a:t>werden</a:t>
              </a:r>
              <a:r>
                <a:rPr lang="en-GB" sz="2400" i="1" dirty="0">
                  <a:solidFill>
                    <a:schemeClr val="accent5">
                      <a:lumMod val="50000"/>
                    </a:schemeClr>
                  </a:solidFill>
                </a:rPr>
                <a:t> </a:t>
              </a:r>
              <a:br>
                <a:rPr lang="en-GB" sz="2400" i="1" dirty="0">
                  <a:solidFill>
                    <a:schemeClr val="accent5">
                      <a:lumMod val="50000"/>
                    </a:schemeClr>
                  </a:solidFill>
                </a:rPr>
              </a:br>
              <a:r>
                <a:rPr lang="en-GB" sz="2400" i="1" dirty="0">
                  <a:solidFill>
                    <a:schemeClr val="accent5">
                      <a:lumMod val="50000"/>
                    </a:schemeClr>
                  </a:solidFill>
                </a:rPr>
                <a:t>Mia &amp; Wolfgang </a:t>
              </a:r>
              <a:r>
                <a:rPr lang="en-GB" sz="2400" i="1" dirty="0" err="1">
                  <a:solidFill>
                    <a:schemeClr val="accent5">
                      <a:lumMod val="50000"/>
                    </a:schemeClr>
                  </a:solidFill>
                </a:rPr>
                <a:t>vierzehn</a:t>
              </a:r>
              <a:r>
                <a:rPr lang="en-GB" sz="2400" i="1" dirty="0">
                  <a:solidFill>
                    <a:schemeClr val="accent5">
                      <a:lumMod val="50000"/>
                    </a:schemeClr>
                  </a:solidFill>
                </a:rPr>
                <a:t>!</a:t>
              </a:r>
            </a:p>
          </p:txBody>
        </p:sp>
      </p:grpSp>
      <p:grpSp>
        <p:nvGrpSpPr>
          <p:cNvPr id="31" name="Group 30">
            <a:extLst>
              <a:ext uri="{FF2B5EF4-FFF2-40B4-BE49-F238E27FC236}">
                <a16:creationId xmlns:a16="http://schemas.microsoft.com/office/drawing/2014/main" id="{BDB37D3C-55AB-4413-9964-0E5FBE4C4288}"/>
              </a:ext>
            </a:extLst>
          </p:cNvPr>
          <p:cNvGrpSpPr/>
          <p:nvPr/>
        </p:nvGrpSpPr>
        <p:grpSpPr>
          <a:xfrm rot="21258872">
            <a:off x="3549363" y="940507"/>
            <a:ext cx="4770801" cy="1365104"/>
            <a:chOff x="-146234" y="2596402"/>
            <a:chExt cx="4770801" cy="1365104"/>
          </a:xfrm>
        </p:grpSpPr>
        <p:pic>
          <p:nvPicPr>
            <p:cNvPr id="14" name="Picture 13" descr="A picture containing text&#10;&#10;Description automatically generated">
              <a:extLst>
                <a:ext uri="{FF2B5EF4-FFF2-40B4-BE49-F238E27FC236}">
                  <a16:creationId xmlns:a16="http://schemas.microsoft.com/office/drawing/2014/main" id="{AA48D16B-7188-4D45-9C27-66D62E3CC8F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55117"/>
            <a:stretch/>
          </p:blipFill>
          <p:spPr>
            <a:xfrm>
              <a:off x="-146234" y="2596402"/>
              <a:ext cx="4770801" cy="1365104"/>
            </a:xfrm>
            <a:prstGeom prst="rect">
              <a:avLst/>
            </a:prstGeom>
          </p:spPr>
        </p:pic>
        <p:sp>
          <p:nvSpPr>
            <p:cNvPr id="17" name="TextBox 16">
              <a:extLst>
                <a:ext uri="{FF2B5EF4-FFF2-40B4-BE49-F238E27FC236}">
                  <a16:creationId xmlns:a16="http://schemas.microsoft.com/office/drawing/2014/main" id="{CD5E371D-71BA-446C-A649-3D8B950FA3D0}"/>
                </a:ext>
              </a:extLst>
            </p:cNvPr>
            <p:cNvSpPr txBox="1"/>
            <p:nvPr/>
          </p:nvSpPr>
          <p:spPr>
            <a:xfrm>
              <a:off x="762247" y="3123907"/>
              <a:ext cx="3508285" cy="830997"/>
            </a:xfrm>
            <a:prstGeom prst="rect">
              <a:avLst/>
            </a:prstGeom>
            <a:noFill/>
          </p:spPr>
          <p:txBody>
            <a:bodyPr wrap="square" rtlCol="0">
              <a:spAutoFit/>
            </a:bodyPr>
            <a:lstStyle/>
            <a:p>
              <a:pPr algn="l"/>
              <a:r>
                <a:rPr lang="en-GB" sz="2400" i="1" dirty="0">
                  <a:solidFill>
                    <a:schemeClr val="accent5">
                      <a:lumMod val="50000"/>
                    </a:schemeClr>
                  </a:solidFill>
                </a:rPr>
                <a:t>Am </a:t>
              </a:r>
              <a:r>
                <a:rPr lang="en-GB" sz="2400" i="1" dirty="0" err="1">
                  <a:solidFill>
                    <a:schemeClr val="accent5">
                      <a:lumMod val="50000"/>
                    </a:schemeClr>
                  </a:solidFill>
                </a:rPr>
                <a:t>Mittwochabend</a:t>
              </a:r>
              <a:r>
                <a:rPr lang="en-GB" sz="2400" i="1" dirty="0">
                  <a:solidFill>
                    <a:schemeClr val="accent5">
                      <a:lumMod val="50000"/>
                    </a:schemeClr>
                  </a:solidFill>
                </a:rPr>
                <a:t> </a:t>
              </a:r>
              <a:r>
                <a:rPr lang="en-GB" sz="2400" b="1" i="1" dirty="0" err="1">
                  <a:solidFill>
                    <a:schemeClr val="accent5">
                      <a:lumMod val="50000"/>
                    </a:schemeClr>
                  </a:solidFill>
                </a:rPr>
                <a:t>schlafe</a:t>
              </a:r>
              <a:r>
                <a:rPr lang="en-GB" sz="2400" i="1" dirty="0">
                  <a:solidFill>
                    <a:schemeClr val="accent5">
                      <a:lumMod val="50000"/>
                    </a:schemeClr>
                  </a:solidFill>
                </a:rPr>
                <a:t> ich </a:t>
              </a:r>
              <a:r>
                <a:rPr lang="en-GB" sz="2400" i="1" dirty="0" err="1">
                  <a:solidFill>
                    <a:schemeClr val="accent5">
                      <a:lumMod val="50000"/>
                    </a:schemeClr>
                  </a:solidFill>
                </a:rPr>
                <a:t>im</a:t>
              </a:r>
              <a:r>
                <a:rPr lang="en-GB" sz="2400" i="1" dirty="0">
                  <a:solidFill>
                    <a:schemeClr val="accent5">
                      <a:lumMod val="50000"/>
                    </a:schemeClr>
                  </a:solidFill>
                </a:rPr>
                <a:t> </a:t>
              </a:r>
              <a:r>
                <a:rPr lang="en-GB" sz="2400" i="1" dirty="0" err="1">
                  <a:solidFill>
                    <a:schemeClr val="accent5">
                      <a:lumMod val="50000"/>
                    </a:schemeClr>
                  </a:solidFill>
                </a:rPr>
                <a:t>Büro</a:t>
              </a:r>
              <a:r>
                <a:rPr lang="en-GB" sz="2400" i="1" dirty="0">
                  <a:solidFill>
                    <a:schemeClr val="accent5">
                      <a:lumMod val="50000"/>
                    </a:schemeClr>
                  </a:solidFill>
                </a:rPr>
                <a:t>*! </a:t>
              </a:r>
              <a:r>
                <a:rPr lang="en-GB" sz="2400" i="1" dirty="0">
                  <a:solidFill>
                    <a:schemeClr val="accent5">
                      <a:lumMod val="50000"/>
                    </a:schemeClr>
                  </a:solidFill>
                  <a:sym typeface="Wingdings" panose="05000000000000000000" pitchFamily="2" charset="2"/>
                </a:rPr>
                <a:t>  </a:t>
              </a:r>
              <a:endParaRPr lang="en-GB" sz="2400" i="1" dirty="0">
                <a:solidFill>
                  <a:schemeClr val="accent5">
                    <a:lumMod val="50000"/>
                  </a:schemeClr>
                </a:solidFill>
              </a:endParaRPr>
            </a:p>
          </p:txBody>
        </p:sp>
      </p:grpSp>
      <p:grpSp>
        <p:nvGrpSpPr>
          <p:cNvPr id="29" name="Group 28">
            <a:extLst>
              <a:ext uri="{FF2B5EF4-FFF2-40B4-BE49-F238E27FC236}">
                <a16:creationId xmlns:a16="http://schemas.microsoft.com/office/drawing/2014/main" id="{F407281D-9D35-4E6F-B2B9-42B8A4E548B8}"/>
              </a:ext>
            </a:extLst>
          </p:cNvPr>
          <p:cNvGrpSpPr/>
          <p:nvPr/>
        </p:nvGrpSpPr>
        <p:grpSpPr>
          <a:xfrm>
            <a:off x="7619616" y="677053"/>
            <a:ext cx="4922446" cy="1365104"/>
            <a:chOff x="4959546" y="1118381"/>
            <a:chExt cx="4922446" cy="1365104"/>
          </a:xfrm>
        </p:grpSpPr>
        <p:pic>
          <p:nvPicPr>
            <p:cNvPr id="16" name="Picture 15" descr="A picture containing text&#10;&#10;Description automatically generated">
              <a:extLst>
                <a:ext uri="{FF2B5EF4-FFF2-40B4-BE49-F238E27FC236}">
                  <a16:creationId xmlns:a16="http://schemas.microsoft.com/office/drawing/2014/main" id="{9C414EC2-7C30-439B-AD73-63DD22A9947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55117"/>
            <a:stretch/>
          </p:blipFill>
          <p:spPr>
            <a:xfrm>
              <a:off x="4959546" y="1118381"/>
              <a:ext cx="4922446" cy="1365104"/>
            </a:xfrm>
            <a:prstGeom prst="rect">
              <a:avLst/>
            </a:prstGeom>
          </p:spPr>
        </p:pic>
        <p:sp>
          <p:nvSpPr>
            <p:cNvPr id="18" name="TextBox 17">
              <a:extLst>
                <a:ext uri="{FF2B5EF4-FFF2-40B4-BE49-F238E27FC236}">
                  <a16:creationId xmlns:a16="http://schemas.microsoft.com/office/drawing/2014/main" id="{BE565968-D281-493F-BD57-27A13189525D}"/>
                </a:ext>
              </a:extLst>
            </p:cNvPr>
            <p:cNvSpPr txBox="1"/>
            <p:nvPr/>
          </p:nvSpPr>
          <p:spPr>
            <a:xfrm>
              <a:off x="5826368" y="1542023"/>
              <a:ext cx="3669323" cy="830997"/>
            </a:xfrm>
            <a:prstGeom prst="rect">
              <a:avLst/>
            </a:prstGeom>
            <a:noFill/>
          </p:spPr>
          <p:txBody>
            <a:bodyPr wrap="square" rtlCol="0">
              <a:spAutoFit/>
            </a:bodyPr>
            <a:lstStyle/>
            <a:p>
              <a:pPr algn="l"/>
              <a:r>
                <a:rPr lang="en-GB" sz="2400" i="1" dirty="0">
                  <a:solidFill>
                    <a:schemeClr val="accent5">
                      <a:lumMod val="50000"/>
                    </a:schemeClr>
                  </a:solidFill>
                </a:rPr>
                <a:t>Am </a:t>
              </a:r>
              <a:r>
                <a:rPr lang="en-GB" sz="2400" i="1" dirty="0" err="1">
                  <a:solidFill>
                    <a:schemeClr val="accent5">
                      <a:lumMod val="50000"/>
                    </a:schemeClr>
                  </a:solidFill>
                </a:rPr>
                <a:t>Freitagmorgen</a:t>
              </a:r>
              <a:r>
                <a:rPr lang="en-GB" sz="2400" i="1" dirty="0">
                  <a:solidFill>
                    <a:schemeClr val="accent5">
                      <a:lumMod val="50000"/>
                    </a:schemeClr>
                  </a:solidFill>
                </a:rPr>
                <a:t> </a:t>
              </a:r>
              <a:r>
                <a:rPr lang="en-GB" sz="2400" b="1" i="1" dirty="0" err="1">
                  <a:solidFill>
                    <a:schemeClr val="accent5">
                      <a:lumMod val="50000"/>
                    </a:schemeClr>
                  </a:solidFill>
                </a:rPr>
                <a:t>arbeite</a:t>
              </a:r>
              <a:r>
                <a:rPr lang="en-GB" sz="2400" i="1" dirty="0">
                  <a:solidFill>
                    <a:schemeClr val="accent5">
                      <a:lumMod val="50000"/>
                    </a:schemeClr>
                  </a:solidFill>
                </a:rPr>
                <a:t> ich </a:t>
              </a:r>
              <a:r>
                <a:rPr lang="en-GB" sz="2400" i="1" dirty="0" err="1">
                  <a:solidFill>
                    <a:schemeClr val="accent5">
                      <a:lumMod val="50000"/>
                    </a:schemeClr>
                  </a:solidFill>
                </a:rPr>
                <a:t>zu</a:t>
              </a:r>
              <a:r>
                <a:rPr lang="en-GB" sz="2400" i="1" dirty="0">
                  <a:solidFill>
                    <a:schemeClr val="accent5">
                      <a:lumMod val="50000"/>
                    </a:schemeClr>
                  </a:solidFill>
                </a:rPr>
                <a:t> </a:t>
              </a:r>
              <a:r>
                <a:rPr lang="en-GB" sz="2400" i="1" dirty="0" err="1">
                  <a:solidFill>
                    <a:schemeClr val="accent5">
                      <a:lumMod val="50000"/>
                    </a:schemeClr>
                  </a:solidFill>
                </a:rPr>
                <a:t>Hause</a:t>
              </a:r>
              <a:r>
                <a:rPr lang="en-GB" sz="2400" i="1" dirty="0">
                  <a:solidFill>
                    <a:schemeClr val="accent5">
                      <a:lumMod val="50000"/>
                    </a:schemeClr>
                  </a:solidFill>
                </a:rPr>
                <a:t>. </a:t>
              </a:r>
              <a:r>
                <a:rPr lang="en-GB" sz="2400" i="1" dirty="0">
                  <a:solidFill>
                    <a:schemeClr val="accent5">
                      <a:lumMod val="50000"/>
                    </a:schemeClr>
                  </a:solidFill>
                  <a:sym typeface="Wingdings" panose="05000000000000000000" pitchFamily="2" charset="2"/>
                </a:rPr>
                <a:t></a:t>
              </a:r>
              <a:endParaRPr lang="en-GB" sz="2400" i="1" dirty="0">
                <a:solidFill>
                  <a:schemeClr val="accent5">
                    <a:lumMod val="50000"/>
                  </a:schemeClr>
                </a:solidFill>
              </a:endParaRPr>
            </a:p>
          </p:txBody>
        </p:sp>
      </p:grpSp>
      <p:grpSp>
        <p:nvGrpSpPr>
          <p:cNvPr id="28" name="Group 27">
            <a:extLst>
              <a:ext uri="{FF2B5EF4-FFF2-40B4-BE49-F238E27FC236}">
                <a16:creationId xmlns:a16="http://schemas.microsoft.com/office/drawing/2014/main" id="{1C815A52-BAA6-46D6-B9B3-3AB71CB25318}"/>
              </a:ext>
            </a:extLst>
          </p:cNvPr>
          <p:cNvGrpSpPr/>
          <p:nvPr/>
        </p:nvGrpSpPr>
        <p:grpSpPr>
          <a:xfrm rot="21254298">
            <a:off x="7389456" y="2282286"/>
            <a:ext cx="5087424" cy="1926092"/>
            <a:chOff x="7067672" y="2448424"/>
            <a:chExt cx="5087424" cy="1926092"/>
          </a:xfrm>
        </p:grpSpPr>
        <p:pic>
          <p:nvPicPr>
            <p:cNvPr id="19" name="Picture 18" descr="A picture containing text&#10;&#10;Description automatically generated">
              <a:extLst>
                <a:ext uri="{FF2B5EF4-FFF2-40B4-BE49-F238E27FC236}">
                  <a16:creationId xmlns:a16="http://schemas.microsoft.com/office/drawing/2014/main" id="{71E7FCC1-FEE6-4839-BA3A-8F13C0E492B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36672"/>
            <a:stretch/>
          </p:blipFill>
          <p:spPr>
            <a:xfrm>
              <a:off x="7067672" y="2448424"/>
              <a:ext cx="5068681" cy="1926092"/>
            </a:xfrm>
            <a:prstGeom prst="rect">
              <a:avLst/>
            </a:prstGeom>
          </p:spPr>
        </p:pic>
        <p:sp>
          <p:nvSpPr>
            <p:cNvPr id="20" name="TextBox 19">
              <a:extLst>
                <a:ext uri="{FF2B5EF4-FFF2-40B4-BE49-F238E27FC236}">
                  <a16:creationId xmlns:a16="http://schemas.microsoft.com/office/drawing/2014/main" id="{2E481C8F-E5EB-4322-8AE6-3646C4F30A2A}"/>
                </a:ext>
              </a:extLst>
            </p:cNvPr>
            <p:cNvSpPr txBox="1"/>
            <p:nvPr/>
          </p:nvSpPr>
          <p:spPr>
            <a:xfrm>
              <a:off x="7859211" y="2988433"/>
              <a:ext cx="4295885" cy="1200329"/>
            </a:xfrm>
            <a:prstGeom prst="rect">
              <a:avLst/>
            </a:prstGeom>
            <a:noFill/>
          </p:spPr>
          <p:txBody>
            <a:bodyPr wrap="square" rtlCol="0">
              <a:spAutoFit/>
            </a:bodyPr>
            <a:lstStyle/>
            <a:p>
              <a:pPr algn="l"/>
              <a:r>
                <a:rPr lang="en-GB" sz="2400" i="1" dirty="0">
                  <a:solidFill>
                    <a:schemeClr val="accent5">
                      <a:lumMod val="50000"/>
                    </a:schemeClr>
                  </a:solidFill>
                </a:rPr>
                <a:t>Am </a:t>
              </a:r>
              <a:r>
                <a:rPr lang="en-GB" sz="2400" i="1" dirty="0" err="1">
                  <a:solidFill>
                    <a:schemeClr val="accent5">
                      <a:lumMod val="50000"/>
                    </a:schemeClr>
                  </a:solidFill>
                </a:rPr>
                <a:t>Samstagnachmittag</a:t>
              </a:r>
              <a:r>
                <a:rPr lang="en-GB" sz="2400" i="1" dirty="0">
                  <a:solidFill>
                    <a:schemeClr val="accent5">
                      <a:lumMod val="50000"/>
                    </a:schemeClr>
                  </a:solidFill>
                </a:rPr>
                <a:t>: </a:t>
              </a:r>
              <a:r>
                <a:rPr lang="en-GB" sz="2400" i="1" dirty="0" err="1">
                  <a:solidFill>
                    <a:schemeClr val="accent5">
                      <a:lumMod val="50000"/>
                    </a:schemeClr>
                  </a:solidFill>
                </a:rPr>
                <a:t>Einkaufen</a:t>
              </a:r>
              <a:r>
                <a:rPr lang="en-GB" sz="2400" i="1" dirty="0">
                  <a:solidFill>
                    <a:schemeClr val="accent5">
                      <a:lumMod val="50000"/>
                    </a:schemeClr>
                  </a:solidFill>
                </a:rPr>
                <a:t>. </a:t>
              </a:r>
              <a:r>
                <a:rPr lang="en-GB" sz="2400" i="1" dirty="0" err="1">
                  <a:solidFill>
                    <a:schemeClr val="accent5">
                      <a:lumMod val="50000"/>
                    </a:schemeClr>
                  </a:solidFill>
                </a:rPr>
                <a:t>Wir</a:t>
              </a:r>
              <a:r>
                <a:rPr lang="en-GB" sz="2400" i="1" dirty="0">
                  <a:solidFill>
                    <a:schemeClr val="accent5">
                      <a:lumMod val="50000"/>
                    </a:schemeClr>
                  </a:solidFill>
                </a:rPr>
                <a:t> </a:t>
              </a:r>
              <a:r>
                <a:rPr lang="en-GB" sz="2400" b="1" i="1" dirty="0" err="1">
                  <a:solidFill>
                    <a:schemeClr val="accent5">
                      <a:lumMod val="50000"/>
                    </a:schemeClr>
                  </a:solidFill>
                </a:rPr>
                <a:t>brauchen</a:t>
              </a:r>
              <a:r>
                <a:rPr lang="en-GB" sz="2400" b="1" i="1" dirty="0">
                  <a:solidFill>
                    <a:schemeClr val="accent5">
                      <a:lumMod val="50000"/>
                    </a:schemeClr>
                  </a:solidFill>
                </a:rPr>
                <a:t> </a:t>
              </a:r>
              <a:r>
                <a:rPr lang="en-GB" sz="2400" i="1" dirty="0" err="1">
                  <a:solidFill>
                    <a:schemeClr val="accent5">
                      <a:lumMod val="50000"/>
                    </a:schemeClr>
                  </a:solidFill>
                </a:rPr>
                <a:t>Obst</a:t>
              </a:r>
              <a:r>
                <a:rPr lang="en-GB" sz="2400" i="1" dirty="0">
                  <a:solidFill>
                    <a:schemeClr val="accent5">
                      <a:lumMod val="50000"/>
                    </a:schemeClr>
                  </a:solidFill>
                </a:rPr>
                <a:t>.  Mia </a:t>
              </a:r>
              <a:r>
                <a:rPr lang="en-GB" sz="2400" b="1" i="1" dirty="0" err="1">
                  <a:solidFill>
                    <a:schemeClr val="accent5">
                      <a:lumMod val="50000"/>
                    </a:schemeClr>
                  </a:solidFill>
                </a:rPr>
                <a:t>hilft</a:t>
              </a:r>
              <a:r>
                <a:rPr lang="en-GB" sz="2400" i="1" dirty="0">
                  <a:solidFill>
                    <a:schemeClr val="accent5">
                      <a:lumMod val="50000"/>
                    </a:schemeClr>
                  </a:solidFill>
                </a:rPr>
                <a:t> </a:t>
              </a:r>
              <a:r>
                <a:rPr lang="en-GB" sz="2400" i="1" dirty="0" err="1">
                  <a:solidFill>
                    <a:schemeClr val="accent5">
                      <a:lumMod val="50000"/>
                    </a:schemeClr>
                  </a:solidFill>
                </a:rPr>
                <a:t>mir</a:t>
              </a:r>
              <a:r>
                <a:rPr lang="en-GB" sz="2400" i="1" dirty="0">
                  <a:solidFill>
                    <a:schemeClr val="accent5">
                      <a:lumMod val="50000"/>
                    </a:schemeClr>
                  </a:solidFill>
                </a:rPr>
                <a:t>…</a:t>
              </a:r>
            </a:p>
          </p:txBody>
        </p:sp>
      </p:grpSp>
      <p:grpSp>
        <p:nvGrpSpPr>
          <p:cNvPr id="32" name="Group 31">
            <a:extLst>
              <a:ext uri="{FF2B5EF4-FFF2-40B4-BE49-F238E27FC236}">
                <a16:creationId xmlns:a16="http://schemas.microsoft.com/office/drawing/2014/main" id="{1B0C333E-C18A-4CEF-8288-ED0CC2380E4E}"/>
              </a:ext>
            </a:extLst>
          </p:cNvPr>
          <p:cNvGrpSpPr/>
          <p:nvPr/>
        </p:nvGrpSpPr>
        <p:grpSpPr>
          <a:xfrm>
            <a:off x="-123669" y="3274848"/>
            <a:ext cx="4922446" cy="1616579"/>
            <a:chOff x="2059863" y="4183270"/>
            <a:chExt cx="4922446" cy="1616579"/>
          </a:xfrm>
        </p:grpSpPr>
        <p:pic>
          <p:nvPicPr>
            <p:cNvPr id="21" name="Picture 20" descr="A picture containing text&#10;&#10;Description automatically generated">
              <a:extLst>
                <a:ext uri="{FF2B5EF4-FFF2-40B4-BE49-F238E27FC236}">
                  <a16:creationId xmlns:a16="http://schemas.microsoft.com/office/drawing/2014/main" id="{BAC2D44F-D358-46B3-8D66-E7AFFC144DC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55117"/>
            <a:stretch/>
          </p:blipFill>
          <p:spPr>
            <a:xfrm>
              <a:off x="2059863" y="4183270"/>
              <a:ext cx="4922446" cy="1525608"/>
            </a:xfrm>
            <a:prstGeom prst="rect">
              <a:avLst/>
            </a:prstGeom>
          </p:spPr>
        </p:pic>
        <p:sp>
          <p:nvSpPr>
            <p:cNvPr id="22" name="TextBox 21">
              <a:extLst>
                <a:ext uri="{FF2B5EF4-FFF2-40B4-BE49-F238E27FC236}">
                  <a16:creationId xmlns:a16="http://schemas.microsoft.com/office/drawing/2014/main" id="{D3482B1A-8C29-4610-9DFB-BD7B22B7C6F7}"/>
                </a:ext>
              </a:extLst>
            </p:cNvPr>
            <p:cNvSpPr txBox="1"/>
            <p:nvPr/>
          </p:nvSpPr>
          <p:spPr>
            <a:xfrm>
              <a:off x="2940642" y="4599520"/>
              <a:ext cx="3669323" cy="1200329"/>
            </a:xfrm>
            <a:prstGeom prst="rect">
              <a:avLst/>
            </a:prstGeom>
            <a:noFill/>
          </p:spPr>
          <p:txBody>
            <a:bodyPr wrap="square" rtlCol="0">
              <a:spAutoFit/>
            </a:bodyPr>
            <a:lstStyle/>
            <a:p>
              <a:pPr algn="l"/>
              <a:r>
                <a:rPr lang="en-GB" sz="2400" i="1" dirty="0">
                  <a:solidFill>
                    <a:schemeClr val="accent5">
                      <a:lumMod val="50000"/>
                    </a:schemeClr>
                  </a:solidFill>
                </a:rPr>
                <a:t>Am </a:t>
              </a:r>
              <a:r>
                <a:rPr lang="en-GB" sz="2400" i="1" dirty="0" err="1">
                  <a:solidFill>
                    <a:schemeClr val="accent5">
                      <a:lumMod val="50000"/>
                    </a:schemeClr>
                  </a:solidFill>
                </a:rPr>
                <a:t>Donnerstag</a:t>
              </a:r>
              <a:r>
                <a:rPr lang="en-GB" sz="2400" i="1" dirty="0">
                  <a:solidFill>
                    <a:schemeClr val="accent5">
                      <a:lumMod val="50000"/>
                    </a:schemeClr>
                  </a:solidFill>
                </a:rPr>
                <a:t> </a:t>
              </a:r>
              <a:r>
                <a:rPr lang="en-GB" sz="2400" b="1" i="1" dirty="0" err="1">
                  <a:solidFill>
                    <a:schemeClr val="accent5">
                      <a:lumMod val="50000"/>
                    </a:schemeClr>
                  </a:solidFill>
                </a:rPr>
                <a:t>fahre</a:t>
              </a:r>
              <a:r>
                <a:rPr lang="en-GB" sz="2400" i="1" dirty="0">
                  <a:solidFill>
                    <a:schemeClr val="accent5">
                      <a:lumMod val="50000"/>
                    </a:schemeClr>
                  </a:solidFill>
                </a:rPr>
                <a:t> ich </a:t>
              </a:r>
              <a:r>
                <a:rPr lang="en-GB" sz="2400" i="1" dirty="0" err="1">
                  <a:solidFill>
                    <a:schemeClr val="accent5">
                      <a:lumMod val="50000"/>
                    </a:schemeClr>
                  </a:solidFill>
                </a:rPr>
                <a:t>mit</a:t>
              </a:r>
              <a:r>
                <a:rPr lang="en-GB" sz="2400" i="1" dirty="0">
                  <a:solidFill>
                    <a:schemeClr val="accent5">
                      <a:lumMod val="50000"/>
                    </a:schemeClr>
                  </a:solidFill>
                </a:rPr>
                <a:t> </a:t>
              </a:r>
              <a:r>
                <a:rPr lang="en-GB" sz="2400" i="1" dirty="0" err="1">
                  <a:solidFill>
                    <a:schemeClr val="accent5">
                      <a:lumMod val="50000"/>
                    </a:schemeClr>
                  </a:solidFill>
                </a:rPr>
                <a:t>dem</a:t>
              </a:r>
              <a:r>
                <a:rPr lang="en-GB" sz="2400" i="1" dirty="0">
                  <a:solidFill>
                    <a:schemeClr val="accent5">
                      <a:lumMod val="50000"/>
                    </a:schemeClr>
                  </a:solidFill>
                </a:rPr>
                <a:t> Auto </a:t>
              </a:r>
              <a:r>
                <a:rPr lang="en-GB" sz="2400" i="1" dirty="0" err="1">
                  <a:solidFill>
                    <a:schemeClr val="accent5">
                      <a:lumMod val="50000"/>
                    </a:schemeClr>
                  </a:solidFill>
                </a:rPr>
                <a:t>nach</a:t>
              </a:r>
              <a:r>
                <a:rPr lang="en-GB" sz="2400" i="1" dirty="0">
                  <a:solidFill>
                    <a:schemeClr val="accent5">
                      <a:lumMod val="50000"/>
                    </a:schemeClr>
                  </a:solidFill>
                </a:rPr>
                <a:t> </a:t>
              </a:r>
              <a:r>
                <a:rPr lang="en-GB" sz="2400" i="1" dirty="0" err="1">
                  <a:solidFill>
                    <a:schemeClr val="accent5">
                      <a:lumMod val="50000"/>
                    </a:schemeClr>
                  </a:solidFill>
                </a:rPr>
                <a:t>Hause</a:t>
              </a:r>
              <a:r>
                <a:rPr lang="en-GB" sz="2400" i="1" dirty="0">
                  <a:solidFill>
                    <a:schemeClr val="accent5">
                      <a:lumMod val="50000"/>
                    </a:schemeClr>
                  </a:solidFill>
                </a:rPr>
                <a:t>. </a:t>
              </a:r>
            </a:p>
          </p:txBody>
        </p:sp>
      </p:grpSp>
      <p:grpSp>
        <p:nvGrpSpPr>
          <p:cNvPr id="27" name="Group 26">
            <a:extLst>
              <a:ext uri="{FF2B5EF4-FFF2-40B4-BE49-F238E27FC236}">
                <a16:creationId xmlns:a16="http://schemas.microsoft.com/office/drawing/2014/main" id="{C94CE1DF-C5AF-4505-8990-68C1DDBA4E00}"/>
              </a:ext>
            </a:extLst>
          </p:cNvPr>
          <p:cNvGrpSpPr/>
          <p:nvPr/>
        </p:nvGrpSpPr>
        <p:grpSpPr>
          <a:xfrm>
            <a:off x="7619616" y="4470852"/>
            <a:ext cx="4922446" cy="1580690"/>
            <a:chOff x="6982309" y="4548693"/>
            <a:chExt cx="4922446" cy="1580690"/>
          </a:xfrm>
        </p:grpSpPr>
        <p:pic>
          <p:nvPicPr>
            <p:cNvPr id="23" name="Picture 22" descr="A picture containing text&#10;&#10;Description automatically generated">
              <a:extLst>
                <a:ext uri="{FF2B5EF4-FFF2-40B4-BE49-F238E27FC236}">
                  <a16:creationId xmlns:a16="http://schemas.microsoft.com/office/drawing/2014/main" id="{029FA29D-EA23-477E-8F14-B5BB2C8D39F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55117"/>
            <a:stretch/>
          </p:blipFill>
          <p:spPr>
            <a:xfrm rot="524255">
              <a:off x="6982309" y="4548693"/>
              <a:ext cx="4922446" cy="1525608"/>
            </a:xfrm>
            <a:prstGeom prst="rect">
              <a:avLst/>
            </a:prstGeom>
          </p:spPr>
        </p:pic>
        <p:sp>
          <p:nvSpPr>
            <p:cNvPr id="24" name="TextBox 23">
              <a:extLst>
                <a:ext uri="{FF2B5EF4-FFF2-40B4-BE49-F238E27FC236}">
                  <a16:creationId xmlns:a16="http://schemas.microsoft.com/office/drawing/2014/main" id="{6743530C-CEAA-4B6C-A731-6585677BFB92}"/>
                </a:ext>
              </a:extLst>
            </p:cNvPr>
            <p:cNvSpPr txBox="1"/>
            <p:nvPr/>
          </p:nvSpPr>
          <p:spPr>
            <a:xfrm rot="524255">
              <a:off x="7894246" y="4929054"/>
              <a:ext cx="3669323" cy="1200329"/>
            </a:xfrm>
            <a:prstGeom prst="rect">
              <a:avLst/>
            </a:prstGeom>
            <a:noFill/>
          </p:spPr>
          <p:txBody>
            <a:bodyPr wrap="square" rtlCol="0">
              <a:spAutoFit/>
            </a:bodyPr>
            <a:lstStyle/>
            <a:p>
              <a:pPr algn="l"/>
              <a:r>
                <a:rPr lang="en-GB" sz="2400" i="1" dirty="0">
                  <a:solidFill>
                    <a:schemeClr val="accent5">
                      <a:lumMod val="50000"/>
                    </a:schemeClr>
                  </a:solidFill>
                </a:rPr>
                <a:t>Am </a:t>
              </a:r>
              <a:r>
                <a:rPr lang="en-GB" sz="2400" i="1" dirty="0" err="1">
                  <a:solidFill>
                    <a:schemeClr val="accent5">
                      <a:lumMod val="50000"/>
                    </a:schemeClr>
                  </a:solidFill>
                </a:rPr>
                <a:t>Dienstag</a:t>
              </a:r>
              <a:r>
                <a:rPr lang="en-GB" sz="2400" b="1" i="1" dirty="0">
                  <a:solidFill>
                    <a:schemeClr val="accent5">
                      <a:lumMod val="50000"/>
                    </a:schemeClr>
                  </a:solidFill>
                </a:rPr>
                <a:t> </a:t>
              </a:r>
              <a:r>
                <a:rPr lang="en-GB" sz="2400" b="1" i="1" dirty="0" err="1">
                  <a:solidFill>
                    <a:schemeClr val="accent5">
                      <a:lumMod val="50000"/>
                    </a:schemeClr>
                  </a:solidFill>
                </a:rPr>
                <a:t>liest</a:t>
              </a:r>
              <a:r>
                <a:rPr lang="en-GB" sz="2400" b="1" i="1" dirty="0">
                  <a:solidFill>
                    <a:schemeClr val="accent5">
                      <a:lumMod val="50000"/>
                    </a:schemeClr>
                  </a:solidFill>
                </a:rPr>
                <a:t> </a:t>
              </a:r>
              <a:r>
                <a:rPr lang="en-GB" sz="2400" i="1" dirty="0">
                  <a:solidFill>
                    <a:schemeClr val="accent5">
                      <a:lumMod val="50000"/>
                    </a:schemeClr>
                  </a:solidFill>
                </a:rPr>
                <a:t>der </a:t>
              </a:r>
              <a:r>
                <a:rPr lang="en-GB" sz="2400" i="1" dirty="0" err="1">
                  <a:solidFill>
                    <a:schemeClr val="accent5">
                      <a:lumMod val="50000"/>
                    </a:schemeClr>
                  </a:solidFill>
                </a:rPr>
                <a:t>Direktor</a:t>
              </a:r>
              <a:r>
                <a:rPr lang="en-GB" sz="2400" i="1" dirty="0">
                  <a:solidFill>
                    <a:schemeClr val="accent5">
                      <a:lumMod val="50000"/>
                    </a:schemeClr>
                  </a:solidFill>
                </a:rPr>
                <a:t> </a:t>
              </a:r>
              <a:r>
                <a:rPr lang="en-GB" sz="2400" i="1" dirty="0" err="1">
                  <a:solidFill>
                    <a:schemeClr val="accent5">
                      <a:lumMod val="50000"/>
                    </a:schemeClr>
                  </a:solidFill>
                </a:rPr>
                <a:t>meinen</a:t>
              </a:r>
              <a:r>
                <a:rPr lang="en-GB" sz="2400" i="1" dirty="0">
                  <a:solidFill>
                    <a:schemeClr val="accent5">
                      <a:lumMod val="50000"/>
                    </a:schemeClr>
                  </a:solidFill>
                </a:rPr>
                <a:t> </a:t>
              </a:r>
              <a:r>
                <a:rPr lang="en-GB" sz="2400" i="1" dirty="0" err="1">
                  <a:solidFill>
                    <a:schemeClr val="accent5">
                      <a:lumMod val="50000"/>
                    </a:schemeClr>
                  </a:solidFill>
                </a:rPr>
                <a:t>Bericht</a:t>
              </a:r>
              <a:r>
                <a:rPr lang="en-GB" sz="2400" i="1" dirty="0">
                  <a:solidFill>
                    <a:schemeClr val="accent5">
                      <a:lumMod val="50000"/>
                    </a:schemeClr>
                  </a:solidFill>
                </a:rPr>
                <a:t>.  </a:t>
              </a:r>
            </a:p>
          </p:txBody>
        </p:sp>
      </p:grpSp>
      <p:grpSp>
        <p:nvGrpSpPr>
          <p:cNvPr id="33" name="Group 32">
            <a:extLst>
              <a:ext uri="{FF2B5EF4-FFF2-40B4-BE49-F238E27FC236}">
                <a16:creationId xmlns:a16="http://schemas.microsoft.com/office/drawing/2014/main" id="{DB44406D-AC64-4D4D-BDED-212009F26A63}"/>
              </a:ext>
            </a:extLst>
          </p:cNvPr>
          <p:cNvGrpSpPr/>
          <p:nvPr/>
        </p:nvGrpSpPr>
        <p:grpSpPr>
          <a:xfrm>
            <a:off x="-340908" y="4686438"/>
            <a:ext cx="5724163" cy="1365104"/>
            <a:chOff x="866656" y="3261766"/>
            <a:chExt cx="5724163" cy="1365104"/>
          </a:xfrm>
        </p:grpSpPr>
        <p:pic>
          <p:nvPicPr>
            <p:cNvPr id="25" name="Picture 24" descr="A picture containing text&#10;&#10;Description automatically generated">
              <a:extLst>
                <a:ext uri="{FF2B5EF4-FFF2-40B4-BE49-F238E27FC236}">
                  <a16:creationId xmlns:a16="http://schemas.microsoft.com/office/drawing/2014/main" id="{139120EA-F81D-4564-98C6-B75A89A20578}"/>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b="55117"/>
            <a:stretch/>
          </p:blipFill>
          <p:spPr>
            <a:xfrm>
              <a:off x="866656" y="3261766"/>
              <a:ext cx="5724163" cy="1365104"/>
            </a:xfrm>
            <a:prstGeom prst="rect">
              <a:avLst/>
            </a:prstGeom>
          </p:spPr>
        </p:pic>
        <p:sp>
          <p:nvSpPr>
            <p:cNvPr id="26" name="TextBox 25">
              <a:extLst>
                <a:ext uri="{FF2B5EF4-FFF2-40B4-BE49-F238E27FC236}">
                  <a16:creationId xmlns:a16="http://schemas.microsoft.com/office/drawing/2014/main" id="{15745542-B0EB-4691-8A90-8E4262529776}"/>
                </a:ext>
              </a:extLst>
            </p:cNvPr>
            <p:cNvSpPr txBox="1"/>
            <p:nvPr/>
          </p:nvSpPr>
          <p:spPr>
            <a:xfrm>
              <a:off x="1872544" y="3699841"/>
              <a:ext cx="4358253" cy="830997"/>
            </a:xfrm>
            <a:prstGeom prst="rect">
              <a:avLst/>
            </a:prstGeom>
            <a:noFill/>
          </p:spPr>
          <p:txBody>
            <a:bodyPr wrap="square" rtlCol="0">
              <a:spAutoFit/>
            </a:bodyPr>
            <a:lstStyle/>
            <a:p>
              <a:pPr algn="l"/>
              <a:r>
                <a:rPr lang="en-GB" sz="2400" i="1" dirty="0">
                  <a:solidFill>
                    <a:schemeClr val="accent5">
                      <a:lumMod val="50000"/>
                    </a:schemeClr>
                  </a:solidFill>
                </a:rPr>
                <a:t>Am </a:t>
              </a:r>
              <a:r>
                <a:rPr lang="en-GB" sz="2400" i="1" dirty="0" err="1">
                  <a:solidFill>
                    <a:schemeClr val="accent5">
                      <a:lumMod val="50000"/>
                    </a:schemeClr>
                  </a:solidFill>
                </a:rPr>
                <a:t>Montagmorgen</a:t>
              </a:r>
              <a:r>
                <a:rPr lang="en-GB" sz="2400" i="1" dirty="0">
                  <a:solidFill>
                    <a:schemeClr val="accent5">
                      <a:lumMod val="50000"/>
                    </a:schemeClr>
                  </a:solidFill>
                </a:rPr>
                <a:t> </a:t>
              </a:r>
              <a:r>
                <a:rPr lang="en-GB" sz="2400" b="1" i="1" dirty="0" err="1">
                  <a:solidFill>
                    <a:schemeClr val="accent5">
                      <a:lumMod val="50000"/>
                    </a:schemeClr>
                  </a:solidFill>
                </a:rPr>
                <a:t>bereite</a:t>
              </a:r>
              <a:r>
                <a:rPr lang="en-GB" sz="2400" i="1" dirty="0">
                  <a:solidFill>
                    <a:schemeClr val="accent5">
                      <a:lumMod val="50000"/>
                    </a:schemeClr>
                  </a:solidFill>
                </a:rPr>
                <a:t> ich </a:t>
              </a:r>
              <a:r>
                <a:rPr lang="en-GB" sz="2400" i="1" dirty="0" err="1">
                  <a:solidFill>
                    <a:schemeClr val="accent5">
                      <a:lumMod val="50000"/>
                    </a:schemeClr>
                  </a:solidFill>
                </a:rPr>
                <a:t>einen</a:t>
              </a:r>
              <a:r>
                <a:rPr lang="en-GB" sz="2400" i="1" dirty="0">
                  <a:solidFill>
                    <a:schemeClr val="accent5">
                      <a:lumMod val="50000"/>
                    </a:schemeClr>
                  </a:solidFill>
                </a:rPr>
                <a:t> </a:t>
              </a:r>
              <a:r>
                <a:rPr lang="en-GB" sz="2400" i="1" dirty="0" err="1">
                  <a:solidFill>
                    <a:schemeClr val="accent5">
                      <a:lumMod val="50000"/>
                    </a:schemeClr>
                  </a:solidFill>
                </a:rPr>
                <a:t>Bericht</a:t>
              </a:r>
              <a:r>
                <a:rPr lang="en-GB" sz="2400" i="1" dirty="0">
                  <a:solidFill>
                    <a:schemeClr val="accent5">
                      <a:lumMod val="50000"/>
                    </a:schemeClr>
                  </a:solidFill>
                </a:rPr>
                <a:t>* </a:t>
              </a:r>
              <a:r>
                <a:rPr lang="en-GB" sz="2400" i="1" dirty="0" err="1">
                  <a:solidFill>
                    <a:schemeClr val="accent5">
                      <a:lumMod val="50000"/>
                    </a:schemeClr>
                  </a:solidFill>
                </a:rPr>
                <a:t>vor</a:t>
              </a:r>
              <a:r>
                <a:rPr lang="en-GB" sz="2400" i="1" dirty="0">
                  <a:solidFill>
                    <a:schemeClr val="accent5">
                      <a:lumMod val="50000"/>
                    </a:schemeClr>
                  </a:solidFill>
                </a:rPr>
                <a:t>! </a:t>
              </a:r>
              <a:r>
                <a:rPr lang="en-GB" sz="2400" i="1" dirty="0">
                  <a:solidFill>
                    <a:schemeClr val="accent5">
                      <a:lumMod val="50000"/>
                    </a:schemeClr>
                  </a:solidFill>
                  <a:sym typeface="Wingdings" panose="05000000000000000000" pitchFamily="2" charset="2"/>
                </a:rPr>
                <a:t></a:t>
              </a:r>
              <a:endParaRPr lang="en-GB" sz="2400" i="1" dirty="0">
                <a:solidFill>
                  <a:schemeClr val="accent5">
                    <a:lumMod val="50000"/>
                  </a:schemeClr>
                </a:solidFill>
              </a:endParaRPr>
            </a:p>
          </p:txBody>
        </p:sp>
      </p:grpSp>
      <p:sp>
        <p:nvSpPr>
          <p:cNvPr id="34" name="Rectangle 33">
            <a:extLst>
              <a:ext uri="{FF2B5EF4-FFF2-40B4-BE49-F238E27FC236}">
                <a16:creationId xmlns:a16="http://schemas.microsoft.com/office/drawing/2014/main" id="{DC06CE87-03C8-4C40-AA41-E43D09D92D9C}"/>
              </a:ext>
            </a:extLst>
          </p:cNvPr>
          <p:cNvSpPr/>
          <p:nvPr/>
        </p:nvSpPr>
        <p:spPr>
          <a:xfrm>
            <a:off x="2658345" y="2475445"/>
            <a:ext cx="1254369" cy="337503"/>
          </a:xfrm>
          <a:prstGeom prst="rect">
            <a:avLst/>
          </a:prstGeom>
          <a:solidFill>
            <a:srgbClr val="E6D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_________</a:t>
            </a:r>
          </a:p>
        </p:txBody>
      </p:sp>
      <p:sp>
        <p:nvSpPr>
          <p:cNvPr id="35" name="Rectangle 34">
            <a:extLst>
              <a:ext uri="{FF2B5EF4-FFF2-40B4-BE49-F238E27FC236}">
                <a16:creationId xmlns:a16="http://schemas.microsoft.com/office/drawing/2014/main" id="{C9F9B746-78ED-4B61-9EDE-7D2F8365CD54}"/>
              </a:ext>
            </a:extLst>
          </p:cNvPr>
          <p:cNvSpPr/>
          <p:nvPr/>
        </p:nvSpPr>
        <p:spPr>
          <a:xfrm>
            <a:off x="3180201" y="3771485"/>
            <a:ext cx="1057704" cy="329054"/>
          </a:xfrm>
          <a:prstGeom prst="rect">
            <a:avLst/>
          </a:prstGeom>
          <a:solidFill>
            <a:srgbClr val="E6D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_______</a:t>
            </a:r>
          </a:p>
        </p:txBody>
      </p:sp>
      <p:sp>
        <p:nvSpPr>
          <p:cNvPr id="36" name="Rectangle 35">
            <a:extLst>
              <a:ext uri="{FF2B5EF4-FFF2-40B4-BE49-F238E27FC236}">
                <a16:creationId xmlns:a16="http://schemas.microsoft.com/office/drawing/2014/main" id="{06603A8E-16B1-437A-B86B-67EAD5DF475A}"/>
              </a:ext>
            </a:extLst>
          </p:cNvPr>
          <p:cNvSpPr/>
          <p:nvPr/>
        </p:nvSpPr>
        <p:spPr>
          <a:xfrm>
            <a:off x="3789573" y="5170213"/>
            <a:ext cx="1133247" cy="337503"/>
          </a:xfrm>
          <a:prstGeom prst="rect">
            <a:avLst/>
          </a:prstGeom>
          <a:solidFill>
            <a:srgbClr val="E6D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_______</a:t>
            </a:r>
          </a:p>
        </p:txBody>
      </p:sp>
      <p:sp>
        <p:nvSpPr>
          <p:cNvPr id="37" name="Rectangle 36">
            <a:extLst>
              <a:ext uri="{FF2B5EF4-FFF2-40B4-BE49-F238E27FC236}">
                <a16:creationId xmlns:a16="http://schemas.microsoft.com/office/drawing/2014/main" id="{0D25D8D1-33FF-45C1-9949-502910A9DA25}"/>
              </a:ext>
            </a:extLst>
          </p:cNvPr>
          <p:cNvSpPr/>
          <p:nvPr/>
        </p:nvSpPr>
        <p:spPr>
          <a:xfrm>
            <a:off x="8595065" y="1555008"/>
            <a:ext cx="1047144" cy="337503"/>
          </a:xfrm>
          <a:prstGeom prst="rect">
            <a:avLst/>
          </a:prstGeom>
          <a:solidFill>
            <a:srgbClr val="E6D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_______</a:t>
            </a:r>
          </a:p>
        </p:txBody>
      </p:sp>
      <p:sp>
        <p:nvSpPr>
          <p:cNvPr id="38" name="Rectangle 37">
            <a:extLst>
              <a:ext uri="{FF2B5EF4-FFF2-40B4-BE49-F238E27FC236}">
                <a16:creationId xmlns:a16="http://schemas.microsoft.com/office/drawing/2014/main" id="{7D55217F-36D4-495C-85EE-5B830B6D2A73}"/>
              </a:ext>
            </a:extLst>
          </p:cNvPr>
          <p:cNvSpPr/>
          <p:nvPr/>
        </p:nvSpPr>
        <p:spPr>
          <a:xfrm rot="21285267">
            <a:off x="4508507" y="2007052"/>
            <a:ext cx="1199268" cy="337503"/>
          </a:xfrm>
          <a:prstGeom prst="rect">
            <a:avLst/>
          </a:prstGeom>
          <a:solidFill>
            <a:srgbClr val="E6D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_______</a:t>
            </a:r>
          </a:p>
        </p:txBody>
      </p:sp>
      <p:sp>
        <p:nvSpPr>
          <p:cNvPr id="39" name="Rectangle 38">
            <a:extLst>
              <a:ext uri="{FF2B5EF4-FFF2-40B4-BE49-F238E27FC236}">
                <a16:creationId xmlns:a16="http://schemas.microsoft.com/office/drawing/2014/main" id="{F392B280-24F9-47C5-B219-534CA9F9EEDC}"/>
              </a:ext>
            </a:extLst>
          </p:cNvPr>
          <p:cNvSpPr/>
          <p:nvPr/>
        </p:nvSpPr>
        <p:spPr>
          <a:xfrm rot="21262670">
            <a:off x="10397148" y="3122535"/>
            <a:ext cx="1566756" cy="337503"/>
          </a:xfrm>
          <a:prstGeom prst="rect">
            <a:avLst/>
          </a:prstGeom>
          <a:solidFill>
            <a:srgbClr val="E6D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_________</a:t>
            </a:r>
          </a:p>
        </p:txBody>
      </p:sp>
      <p:sp>
        <p:nvSpPr>
          <p:cNvPr id="40" name="Rectangle 39">
            <a:extLst>
              <a:ext uri="{FF2B5EF4-FFF2-40B4-BE49-F238E27FC236}">
                <a16:creationId xmlns:a16="http://schemas.microsoft.com/office/drawing/2014/main" id="{8611F098-F87A-441E-A580-0D15C6F221DC}"/>
              </a:ext>
            </a:extLst>
          </p:cNvPr>
          <p:cNvSpPr/>
          <p:nvPr/>
        </p:nvSpPr>
        <p:spPr>
          <a:xfrm rot="21262670">
            <a:off x="9853361" y="3617491"/>
            <a:ext cx="633758" cy="337503"/>
          </a:xfrm>
          <a:prstGeom prst="rect">
            <a:avLst/>
          </a:prstGeom>
          <a:solidFill>
            <a:srgbClr val="E6D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___</a:t>
            </a:r>
          </a:p>
        </p:txBody>
      </p:sp>
      <p:sp>
        <p:nvSpPr>
          <p:cNvPr id="41" name="Rectangle 40">
            <a:extLst>
              <a:ext uri="{FF2B5EF4-FFF2-40B4-BE49-F238E27FC236}">
                <a16:creationId xmlns:a16="http://schemas.microsoft.com/office/drawing/2014/main" id="{7E959F2B-2B0C-41D8-AD9C-F6886FFF8F82}"/>
              </a:ext>
            </a:extLst>
          </p:cNvPr>
          <p:cNvSpPr/>
          <p:nvPr/>
        </p:nvSpPr>
        <p:spPr>
          <a:xfrm rot="533113">
            <a:off x="10587086" y="5023764"/>
            <a:ext cx="659634" cy="337503"/>
          </a:xfrm>
          <a:prstGeom prst="rect">
            <a:avLst/>
          </a:prstGeom>
          <a:solidFill>
            <a:srgbClr val="E6D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____</a:t>
            </a:r>
          </a:p>
        </p:txBody>
      </p:sp>
      <p:graphicFrame>
        <p:nvGraphicFramePr>
          <p:cNvPr id="42" name="Table 42">
            <a:extLst>
              <a:ext uri="{FF2B5EF4-FFF2-40B4-BE49-F238E27FC236}">
                <a16:creationId xmlns:a16="http://schemas.microsoft.com/office/drawing/2014/main" id="{78D24278-F74F-45CC-A9D8-DF9DA7DA601E}"/>
              </a:ext>
            </a:extLst>
          </p:cNvPr>
          <p:cNvGraphicFramePr>
            <a:graphicFrameLocks noGrp="1"/>
          </p:cNvGraphicFramePr>
          <p:nvPr>
            <p:extLst>
              <p:ext uri="{D42A27DB-BD31-4B8C-83A1-F6EECF244321}">
                <p14:modId xmlns:p14="http://schemas.microsoft.com/office/powerpoint/2010/main" val="959706728"/>
              </p:ext>
            </p:extLst>
          </p:nvPr>
        </p:nvGraphicFramePr>
        <p:xfrm>
          <a:off x="4989808" y="2422914"/>
          <a:ext cx="2864615" cy="3169920"/>
        </p:xfrm>
        <a:graphic>
          <a:graphicData uri="http://schemas.openxmlformats.org/drawingml/2006/table">
            <a:tbl>
              <a:tblPr firstRow="1" bandRow="1">
                <a:tableStyleId>{5940675A-B579-460E-94D1-54222C63F5DA}</a:tableStyleId>
              </a:tblPr>
              <a:tblGrid>
                <a:gridCol w="2864615">
                  <a:extLst>
                    <a:ext uri="{9D8B030D-6E8A-4147-A177-3AD203B41FA5}">
                      <a16:colId xmlns:a16="http://schemas.microsoft.com/office/drawing/2014/main" val="2598279294"/>
                    </a:ext>
                  </a:extLst>
                </a:gridCol>
              </a:tblGrid>
              <a:tr h="370840">
                <a:tc>
                  <a:txBody>
                    <a:bodyPr/>
                    <a:lstStyle/>
                    <a:p>
                      <a:r>
                        <a:rPr lang="en-GB" sz="2000" dirty="0">
                          <a:solidFill>
                            <a:srgbClr val="115076"/>
                          </a:solidFill>
                        </a:rPr>
                        <a:t>1 </a:t>
                      </a:r>
                      <a:r>
                        <a:rPr lang="en-GB" sz="2000" dirty="0" err="1">
                          <a:solidFill>
                            <a:srgbClr val="115076"/>
                          </a:solidFill>
                        </a:rPr>
                        <a:t>schreibe</a:t>
                      </a:r>
                      <a:r>
                        <a:rPr lang="en-GB" sz="2000" dirty="0">
                          <a:solidFill>
                            <a:srgbClr val="115076"/>
                          </a:solidFill>
                        </a:rPr>
                        <a:t> / </a:t>
                      </a:r>
                      <a:r>
                        <a:rPr lang="en-GB" sz="2000" dirty="0" err="1">
                          <a:solidFill>
                            <a:srgbClr val="115076"/>
                          </a:solidFill>
                        </a:rPr>
                        <a:t>bereite</a:t>
                      </a:r>
                      <a:endParaRPr lang="en-GB" sz="2000" dirty="0">
                        <a:solidFill>
                          <a:srgbClr val="11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4103644"/>
                  </a:ext>
                </a:extLst>
              </a:tr>
              <a:tr h="370840">
                <a:tc>
                  <a:txBody>
                    <a:bodyPr/>
                    <a:lstStyle/>
                    <a:p>
                      <a:r>
                        <a:rPr lang="en-GB" sz="2000" dirty="0">
                          <a:solidFill>
                            <a:srgbClr val="115076"/>
                          </a:solidFill>
                        </a:rPr>
                        <a:t>2 </a:t>
                      </a:r>
                      <a:r>
                        <a:rPr lang="en-GB" sz="2000" dirty="0" err="1">
                          <a:solidFill>
                            <a:srgbClr val="115076"/>
                          </a:solidFill>
                        </a:rPr>
                        <a:t>liest</a:t>
                      </a:r>
                      <a:r>
                        <a:rPr lang="en-GB" sz="2000" dirty="0">
                          <a:solidFill>
                            <a:srgbClr val="115076"/>
                          </a:solidFill>
                        </a:rPr>
                        <a:t> / </a:t>
                      </a:r>
                      <a:r>
                        <a:rPr lang="en-GB" sz="2000" dirty="0" err="1">
                          <a:solidFill>
                            <a:srgbClr val="115076"/>
                          </a:solidFill>
                        </a:rPr>
                        <a:t>schreibt</a:t>
                      </a:r>
                      <a:endParaRPr lang="en-GB" sz="2000" dirty="0">
                        <a:solidFill>
                          <a:srgbClr val="11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18783907"/>
                  </a:ext>
                </a:extLst>
              </a:tr>
              <a:tr h="370840">
                <a:tc>
                  <a:txBody>
                    <a:bodyPr/>
                    <a:lstStyle/>
                    <a:p>
                      <a:r>
                        <a:rPr lang="en-GB" sz="2000" dirty="0">
                          <a:solidFill>
                            <a:srgbClr val="115076"/>
                          </a:solidFill>
                        </a:rPr>
                        <a:t>3 </a:t>
                      </a:r>
                      <a:r>
                        <a:rPr lang="en-GB" sz="2000" dirty="0" err="1">
                          <a:solidFill>
                            <a:srgbClr val="115076"/>
                          </a:solidFill>
                        </a:rPr>
                        <a:t>schlafe</a:t>
                      </a:r>
                      <a:r>
                        <a:rPr lang="en-GB" sz="2000" dirty="0">
                          <a:solidFill>
                            <a:srgbClr val="115076"/>
                          </a:solidFill>
                        </a:rPr>
                        <a:t> / </a:t>
                      </a:r>
                      <a:r>
                        <a:rPr lang="en-GB" sz="2000" dirty="0" err="1">
                          <a:solidFill>
                            <a:srgbClr val="115076"/>
                          </a:solidFill>
                        </a:rPr>
                        <a:t>gehe</a:t>
                      </a:r>
                      <a:endParaRPr lang="en-GB" sz="2000" dirty="0">
                        <a:solidFill>
                          <a:srgbClr val="11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25358150"/>
                  </a:ext>
                </a:extLst>
              </a:tr>
              <a:tr h="370840">
                <a:tc>
                  <a:txBody>
                    <a:bodyPr/>
                    <a:lstStyle/>
                    <a:p>
                      <a:r>
                        <a:rPr lang="en-GB" sz="2000" dirty="0">
                          <a:solidFill>
                            <a:srgbClr val="115076"/>
                          </a:solidFill>
                        </a:rPr>
                        <a:t>4 </a:t>
                      </a:r>
                      <a:r>
                        <a:rPr lang="en-GB" sz="2000" dirty="0" err="1">
                          <a:solidFill>
                            <a:srgbClr val="115076"/>
                          </a:solidFill>
                        </a:rPr>
                        <a:t>gehe</a:t>
                      </a:r>
                      <a:r>
                        <a:rPr lang="en-GB" sz="2000" dirty="0">
                          <a:solidFill>
                            <a:srgbClr val="115076"/>
                          </a:solidFill>
                        </a:rPr>
                        <a:t> / </a:t>
                      </a:r>
                      <a:r>
                        <a:rPr lang="en-GB" sz="2000" dirty="0" err="1">
                          <a:solidFill>
                            <a:srgbClr val="115076"/>
                          </a:solidFill>
                        </a:rPr>
                        <a:t>fahre</a:t>
                      </a:r>
                      <a:endParaRPr lang="en-GB" sz="2000" dirty="0">
                        <a:solidFill>
                          <a:srgbClr val="11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47049543"/>
                  </a:ext>
                </a:extLst>
              </a:tr>
              <a:tr h="370840">
                <a:tc>
                  <a:txBody>
                    <a:bodyPr/>
                    <a:lstStyle/>
                    <a:p>
                      <a:r>
                        <a:rPr lang="en-GB" sz="2000" dirty="0">
                          <a:solidFill>
                            <a:srgbClr val="115076"/>
                          </a:solidFill>
                        </a:rPr>
                        <a:t>5 </a:t>
                      </a:r>
                      <a:r>
                        <a:rPr lang="en-GB" sz="2000" dirty="0" err="1">
                          <a:solidFill>
                            <a:srgbClr val="115076"/>
                          </a:solidFill>
                        </a:rPr>
                        <a:t>fahre</a:t>
                      </a:r>
                      <a:r>
                        <a:rPr lang="en-GB" sz="2000" dirty="0">
                          <a:solidFill>
                            <a:srgbClr val="115076"/>
                          </a:solidFill>
                        </a:rPr>
                        <a:t> / </a:t>
                      </a:r>
                      <a:r>
                        <a:rPr lang="en-GB" sz="2000" dirty="0" err="1">
                          <a:solidFill>
                            <a:srgbClr val="115076"/>
                          </a:solidFill>
                        </a:rPr>
                        <a:t>arbeite</a:t>
                      </a:r>
                      <a:endParaRPr lang="en-GB" sz="2000" dirty="0">
                        <a:solidFill>
                          <a:srgbClr val="11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95043346"/>
                  </a:ext>
                </a:extLst>
              </a:tr>
              <a:tr h="370840">
                <a:tc>
                  <a:txBody>
                    <a:bodyPr/>
                    <a:lstStyle/>
                    <a:p>
                      <a:r>
                        <a:rPr lang="en-GB" sz="2000" dirty="0">
                          <a:solidFill>
                            <a:srgbClr val="115076"/>
                          </a:solidFill>
                        </a:rPr>
                        <a:t>6 </a:t>
                      </a:r>
                      <a:r>
                        <a:rPr lang="en-GB" sz="2000" dirty="0" err="1">
                          <a:solidFill>
                            <a:srgbClr val="115076"/>
                          </a:solidFill>
                        </a:rPr>
                        <a:t>müssen</a:t>
                      </a:r>
                      <a:r>
                        <a:rPr lang="en-GB" sz="2000" dirty="0">
                          <a:solidFill>
                            <a:srgbClr val="115076"/>
                          </a:solidFill>
                        </a:rPr>
                        <a:t> / </a:t>
                      </a:r>
                      <a:r>
                        <a:rPr lang="en-GB" sz="2000" dirty="0" err="1">
                          <a:solidFill>
                            <a:srgbClr val="115076"/>
                          </a:solidFill>
                        </a:rPr>
                        <a:t>brauchen</a:t>
                      </a:r>
                      <a:endParaRPr lang="en-GB" sz="2000" dirty="0">
                        <a:solidFill>
                          <a:srgbClr val="11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78747127"/>
                  </a:ext>
                </a:extLst>
              </a:tr>
              <a:tr h="370840">
                <a:tc>
                  <a:txBody>
                    <a:bodyPr/>
                    <a:lstStyle/>
                    <a:p>
                      <a:r>
                        <a:rPr lang="en-GB" sz="2000" dirty="0">
                          <a:solidFill>
                            <a:srgbClr val="115076"/>
                          </a:solidFill>
                        </a:rPr>
                        <a:t>7 </a:t>
                      </a:r>
                      <a:r>
                        <a:rPr lang="en-GB" sz="2000" dirty="0" err="1">
                          <a:solidFill>
                            <a:srgbClr val="115076"/>
                          </a:solidFill>
                        </a:rPr>
                        <a:t>lässt</a:t>
                      </a:r>
                      <a:r>
                        <a:rPr lang="en-GB" sz="2000" dirty="0">
                          <a:solidFill>
                            <a:srgbClr val="115076"/>
                          </a:solidFill>
                        </a:rPr>
                        <a:t> / </a:t>
                      </a:r>
                      <a:r>
                        <a:rPr lang="en-GB" sz="2000" dirty="0" err="1">
                          <a:solidFill>
                            <a:srgbClr val="115076"/>
                          </a:solidFill>
                        </a:rPr>
                        <a:t>hilft</a:t>
                      </a:r>
                      <a:endParaRPr lang="en-GB" sz="2000" dirty="0">
                        <a:solidFill>
                          <a:srgbClr val="11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48653478"/>
                  </a:ext>
                </a:extLst>
              </a:tr>
              <a:tr h="370840">
                <a:tc>
                  <a:txBody>
                    <a:bodyPr/>
                    <a:lstStyle/>
                    <a:p>
                      <a:r>
                        <a:rPr lang="en-GB" sz="2000" dirty="0">
                          <a:solidFill>
                            <a:srgbClr val="115076"/>
                          </a:solidFill>
                        </a:rPr>
                        <a:t>8 </a:t>
                      </a:r>
                      <a:r>
                        <a:rPr lang="en-GB" sz="2000" dirty="0" err="1">
                          <a:solidFill>
                            <a:srgbClr val="115076"/>
                          </a:solidFill>
                        </a:rPr>
                        <a:t>werden</a:t>
                      </a:r>
                      <a:r>
                        <a:rPr lang="en-GB" sz="2000" dirty="0">
                          <a:solidFill>
                            <a:srgbClr val="115076"/>
                          </a:solidFill>
                        </a:rPr>
                        <a:t> / </a:t>
                      </a:r>
                      <a:r>
                        <a:rPr lang="en-GB" sz="2000" dirty="0" err="1">
                          <a:solidFill>
                            <a:srgbClr val="115076"/>
                          </a:solidFill>
                        </a:rPr>
                        <a:t>wollen</a:t>
                      </a:r>
                      <a:endParaRPr lang="en-GB" sz="2000" dirty="0">
                        <a:solidFill>
                          <a:srgbClr val="11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83915768"/>
                  </a:ext>
                </a:extLst>
              </a:tr>
            </a:tbl>
          </a:graphicData>
        </a:graphic>
      </p:graphicFrame>
      <p:sp>
        <p:nvSpPr>
          <p:cNvPr id="46" name="TextBox 45">
            <a:extLst>
              <a:ext uri="{FF2B5EF4-FFF2-40B4-BE49-F238E27FC236}">
                <a16:creationId xmlns:a16="http://schemas.microsoft.com/office/drawing/2014/main" id="{4C73D4BF-8235-490E-BBAE-69BDB134EFA8}"/>
              </a:ext>
            </a:extLst>
          </p:cNvPr>
          <p:cNvSpPr txBox="1"/>
          <p:nvPr/>
        </p:nvSpPr>
        <p:spPr>
          <a:xfrm>
            <a:off x="129015" y="1042897"/>
            <a:ext cx="5563891" cy="830997"/>
          </a:xfrm>
          <a:prstGeom prst="rect">
            <a:avLst/>
          </a:prstGeom>
          <a:noFill/>
        </p:spPr>
        <p:txBody>
          <a:bodyPr wrap="square" rtlCol="0">
            <a:spAutoFit/>
          </a:bodyPr>
          <a:lstStyle/>
          <a:p>
            <a:r>
              <a:rPr lang="en-US" sz="2400" dirty="0">
                <a:solidFill>
                  <a:schemeClr val="accent5">
                    <a:lumMod val="50000"/>
                  </a:schemeClr>
                </a:solidFill>
              </a:rPr>
              <a:t>Was hat Einstein </a:t>
            </a:r>
            <a:r>
              <a:rPr lang="en-US" sz="2400" dirty="0" err="1">
                <a:solidFill>
                  <a:schemeClr val="accent5">
                    <a:lumMod val="50000"/>
                  </a:schemeClr>
                </a:solidFill>
              </a:rPr>
              <a:t>mit</a:t>
            </a:r>
            <a:r>
              <a:rPr lang="en-US" sz="2400" dirty="0">
                <a:solidFill>
                  <a:schemeClr val="accent5">
                    <a:lumMod val="50000"/>
                  </a:schemeClr>
                </a:solidFill>
              </a:rPr>
              <a:t> </a:t>
            </a:r>
            <a:r>
              <a:rPr lang="en-US" sz="2400" dirty="0" err="1">
                <a:solidFill>
                  <a:schemeClr val="accent5">
                    <a:lumMod val="50000"/>
                  </a:schemeClr>
                </a:solidFill>
              </a:rPr>
              <a:t>Muttis</a:t>
            </a:r>
            <a:r>
              <a:rPr lang="en-US" sz="2400" dirty="0">
                <a:solidFill>
                  <a:schemeClr val="accent5">
                    <a:lumMod val="50000"/>
                  </a:schemeClr>
                </a:solidFill>
              </a:rPr>
              <a:t> </a:t>
            </a:r>
            <a:r>
              <a:rPr lang="en-US" sz="2400" dirty="0" err="1">
                <a:solidFill>
                  <a:schemeClr val="accent5">
                    <a:lumMod val="50000"/>
                  </a:schemeClr>
                </a:solidFill>
              </a:rPr>
              <a:t>Tagebuch</a:t>
            </a:r>
            <a:r>
              <a:rPr lang="en-US" sz="2400" dirty="0">
                <a:solidFill>
                  <a:schemeClr val="accent5">
                    <a:lumMod val="50000"/>
                  </a:schemeClr>
                </a:solidFill>
              </a:rPr>
              <a:t> </a:t>
            </a:r>
            <a:r>
              <a:rPr lang="en-US" sz="2400" dirty="0" err="1">
                <a:solidFill>
                  <a:schemeClr val="accent5">
                    <a:lumMod val="50000"/>
                  </a:schemeClr>
                </a:solidFill>
              </a:rPr>
              <a:t>gemacht</a:t>
            </a:r>
            <a:r>
              <a:rPr lang="en-US" sz="2400" dirty="0">
                <a:solidFill>
                  <a:schemeClr val="accent5">
                    <a:lumMod val="50000"/>
                  </a:schemeClr>
                </a:solidFill>
              </a:rPr>
              <a:t>?!</a:t>
            </a:r>
          </a:p>
        </p:txBody>
      </p:sp>
      <p:sp>
        <p:nvSpPr>
          <p:cNvPr id="47" name="Speech Bubble: Rectangle with Corners Rounded 46">
            <a:extLst>
              <a:ext uri="{FF2B5EF4-FFF2-40B4-BE49-F238E27FC236}">
                <a16:creationId xmlns:a16="http://schemas.microsoft.com/office/drawing/2014/main" id="{553748C0-97C4-4AF7-80C3-026198B7355A}"/>
              </a:ext>
            </a:extLst>
          </p:cNvPr>
          <p:cNvSpPr/>
          <p:nvPr/>
        </p:nvSpPr>
        <p:spPr>
          <a:xfrm>
            <a:off x="5344478" y="5680021"/>
            <a:ext cx="2471168" cy="530215"/>
          </a:xfrm>
          <a:prstGeom prst="wedgeRoundRectCallou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*das </a:t>
            </a:r>
            <a:r>
              <a:rPr lang="en-GB" dirty="0" err="1"/>
              <a:t>Büro</a:t>
            </a:r>
            <a:r>
              <a:rPr lang="en-GB" dirty="0"/>
              <a:t> - office</a:t>
            </a:r>
            <a:br>
              <a:rPr lang="en-GB" dirty="0"/>
            </a:br>
            <a:r>
              <a:rPr lang="en-GB" dirty="0"/>
              <a:t>*der </a:t>
            </a:r>
            <a:r>
              <a:rPr lang="en-GB" dirty="0" err="1"/>
              <a:t>Bericht</a:t>
            </a:r>
            <a:r>
              <a:rPr lang="en-GB" dirty="0"/>
              <a:t> - report</a:t>
            </a:r>
          </a:p>
        </p:txBody>
      </p:sp>
      <p:cxnSp>
        <p:nvCxnSpPr>
          <p:cNvPr id="50" name="Straight Connector 49">
            <a:extLst>
              <a:ext uri="{FF2B5EF4-FFF2-40B4-BE49-F238E27FC236}">
                <a16:creationId xmlns:a16="http://schemas.microsoft.com/office/drawing/2014/main" id="{48F6BFDB-B244-4785-AD36-F21F67783A60}"/>
              </a:ext>
            </a:extLst>
          </p:cNvPr>
          <p:cNvCxnSpPr>
            <a:cxnSpLocks/>
          </p:cNvCxnSpPr>
          <p:nvPr/>
        </p:nvCxnSpPr>
        <p:spPr>
          <a:xfrm flipV="1">
            <a:off x="5304221" y="2625756"/>
            <a:ext cx="1010315" cy="20579"/>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95C09743-0156-1044-83BD-2B146D889BBA}"/>
              </a:ext>
            </a:extLst>
          </p:cNvPr>
          <p:cNvCxnSpPr>
            <a:cxnSpLocks/>
          </p:cNvCxnSpPr>
          <p:nvPr/>
        </p:nvCxnSpPr>
        <p:spPr>
          <a:xfrm flipV="1">
            <a:off x="5981493" y="3015004"/>
            <a:ext cx="1010315" cy="20579"/>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558407E6-2E11-BB4F-90E6-26031CA3DC07}"/>
              </a:ext>
            </a:extLst>
          </p:cNvPr>
          <p:cNvCxnSpPr>
            <a:cxnSpLocks/>
          </p:cNvCxnSpPr>
          <p:nvPr/>
        </p:nvCxnSpPr>
        <p:spPr>
          <a:xfrm flipV="1">
            <a:off x="6382607" y="3424831"/>
            <a:ext cx="764069" cy="303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D6120B6-BED9-FD41-8A82-A0135A57D4CA}"/>
              </a:ext>
            </a:extLst>
          </p:cNvPr>
          <p:cNvCxnSpPr>
            <a:cxnSpLocks/>
          </p:cNvCxnSpPr>
          <p:nvPr/>
        </p:nvCxnSpPr>
        <p:spPr>
          <a:xfrm flipV="1">
            <a:off x="5244392" y="3823964"/>
            <a:ext cx="737101" cy="19729"/>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A8A3EAE-F4AB-314C-8159-FDD537B4734B}"/>
              </a:ext>
            </a:extLst>
          </p:cNvPr>
          <p:cNvCxnSpPr>
            <a:cxnSpLocks/>
          </p:cNvCxnSpPr>
          <p:nvPr/>
        </p:nvCxnSpPr>
        <p:spPr>
          <a:xfrm flipV="1">
            <a:off x="5266253" y="4212360"/>
            <a:ext cx="715240" cy="11262"/>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838063E1-ABE8-304A-8CA7-6FD5578D10BF}"/>
              </a:ext>
            </a:extLst>
          </p:cNvPr>
          <p:cNvCxnSpPr>
            <a:cxnSpLocks/>
          </p:cNvCxnSpPr>
          <p:nvPr/>
        </p:nvCxnSpPr>
        <p:spPr>
          <a:xfrm flipV="1">
            <a:off x="5254780" y="4632555"/>
            <a:ext cx="1010315" cy="20579"/>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DC4309A4-2068-054A-9FFE-47928243911A}"/>
              </a:ext>
            </a:extLst>
          </p:cNvPr>
          <p:cNvCxnSpPr>
            <a:cxnSpLocks/>
          </p:cNvCxnSpPr>
          <p:nvPr/>
        </p:nvCxnSpPr>
        <p:spPr>
          <a:xfrm>
            <a:off x="5299175" y="5033064"/>
            <a:ext cx="510203" cy="2624"/>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30BD749-3A1B-964C-9EF9-D869A62D9484}"/>
              </a:ext>
            </a:extLst>
          </p:cNvPr>
          <p:cNvCxnSpPr>
            <a:cxnSpLocks/>
          </p:cNvCxnSpPr>
          <p:nvPr/>
        </p:nvCxnSpPr>
        <p:spPr>
          <a:xfrm>
            <a:off x="6469252" y="5421754"/>
            <a:ext cx="929075" cy="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8790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41"/>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35"/>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4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39"/>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5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34"/>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39" grpId="0" animBg="1"/>
      <p:bldP spid="40" grpId="0" animBg="1"/>
      <p:bldP spid="4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6518"/>
            <a:ext cx="4806462" cy="551447"/>
          </a:xfrm>
          <a:prstGeom prst="rect">
            <a:avLst/>
          </a:prstGeom>
        </p:spPr>
      </p:pic>
      <p:sp>
        <p:nvSpPr>
          <p:cNvPr id="4" name="Title 3"/>
          <p:cNvSpPr>
            <a:spLocks noGrp="1"/>
          </p:cNvSpPr>
          <p:nvPr>
            <p:ph type="title"/>
          </p:nvPr>
        </p:nvSpPr>
        <p:spPr>
          <a:xfrm>
            <a:off x="0" y="56603"/>
            <a:ext cx="3745089" cy="526574"/>
          </a:xfrm>
        </p:spPr>
        <p:txBody>
          <a:bodyPr>
            <a:normAutofit fontScale="90000"/>
          </a:bodyPr>
          <a:lstStyle/>
          <a:p>
            <a:r>
              <a:rPr lang="en-GB" sz="3600" b="1" dirty="0" err="1">
                <a:solidFill>
                  <a:schemeClr val="bg1"/>
                </a:solidFill>
              </a:rPr>
              <a:t>Katrins</a:t>
            </a:r>
            <a:r>
              <a:rPr lang="en-GB" sz="3600" b="1" dirty="0">
                <a:solidFill>
                  <a:schemeClr val="bg1"/>
                </a:solidFill>
              </a:rPr>
              <a:t> </a:t>
            </a:r>
            <a:r>
              <a:rPr lang="en-GB" sz="3600" b="1" dirty="0" err="1">
                <a:solidFill>
                  <a:schemeClr val="bg1"/>
                </a:solidFill>
              </a:rPr>
              <a:t>Tagebuch</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180000" y="1296000"/>
            <a:ext cx="5563891" cy="461665"/>
          </a:xfrm>
          <a:prstGeom prst="rect">
            <a:avLst/>
          </a:prstGeom>
          <a:noFill/>
        </p:spPr>
        <p:txBody>
          <a:bodyPr wrap="square" rtlCol="0">
            <a:spAutoFit/>
          </a:bodyPr>
          <a:lstStyle/>
          <a:p>
            <a:r>
              <a:rPr lang="en-US" sz="2400" dirty="0">
                <a:solidFill>
                  <a:schemeClr val="accent5">
                    <a:lumMod val="50000"/>
                  </a:schemeClr>
                </a:solidFill>
              </a:rPr>
              <a:t>Text</a:t>
            </a:r>
          </a:p>
        </p:txBody>
      </p:sp>
      <p:pic>
        <p:nvPicPr>
          <p:cNvPr id="7" name="Picture 4">
            <a:extLst>
              <a:ext uri="{FF2B5EF4-FFF2-40B4-BE49-F238E27FC236}">
                <a16:creationId xmlns:a16="http://schemas.microsoft.com/office/drawing/2014/main" id="{139B062B-4BA4-4071-8235-86BCF677FB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000" y="687880"/>
            <a:ext cx="11856327" cy="58243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text&#10;&#10;Description automatically generated">
            <a:extLst>
              <a:ext uri="{FF2B5EF4-FFF2-40B4-BE49-F238E27FC236}">
                <a16:creationId xmlns:a16="http://schemas.microsoft.com/office/drawing/2014/main" id="{8EAED6FD-DD30-4528-BF25-4EAE3AC6FF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40369" y="56603"/>
            <a:ext cx="584592" cy="872594"/>
          </a:xfrm>
          <a:prstGeom prst="rect">
            <a:avLst/>
          </a:prstGeom>
        </p:spPr>
      </p:pic>
      <p:sp>
        <p:nvSpPr>
          <p:cNvPr id="9" name="TextBox 8">
            <a:extLst>
              <a:ext uri="{FF2B5EF4-FFF2-40B4-BE49-F238E27FC236}">
                <a16:creationId xmlns:a16="http://schemas.microsoft.com/office/drawing/2014/main" id="{523E8DC3-AC98-4655-9EAD-601CD52C7EA6}"/>
              </a:ext>
            </a:extLst>
          </p:cNvPr>
          <p:cNvSpPr txBox="1"/>
          <p:nvPr/>
        </p:nvSpPr>
        <p:spPr>
          <a:xfrm>
            <a:off x="1019908" y="953054"/>
            <a:ext cx="4314092" cy="461665"/>
          </a:xfrm>
          <a:prstGeom prst="rect">
            <a:avLst/>
          </a:prstGeom>
          <a:noFill/>
        </p:spPr>
        <p:txBody>
          <a:bodyPr wrap="square" rtlCol="0">
            <a:spAutoFit/>
          </a:bodyPr>
          <a:lstStyle/>
          <a:p>
            <a:pPr algn="l"/>
            <a:r>
              <a:rPr lang="en-GB" sz="2400" dirty="0" err="1">
                <a:solidFill>
                  <a:schemeClr val="accent5">
                    <a:lumMod val="50000"/>
                  </a:schemeClr>
                </a:solidFill>
              </a:rPr>
              <a:t>Nächste</a:t>
            </a:r>
            <a:r>
              <a:rPr lang="en-GB" sz="2400" dirty="0">
                <a:solidFill>
                  <a:schemeClr val="accent5">
                    <a:lumMod val="50000"/>
                  </a:schemeClr>
                </a:solidFill>
              </a:rPr>
              <a:t> </a:t>
            </a:r>
            <a:r>
              <a:rPr lang="en-GB" sz="2400" dirty="0" err="1">
                <a:solidFill>
                  <a:schemeClr val="accent5">
                    <a:lumMod val="50000"/>
                  </a:schemeClr>
                </a:solidFill>
              </a:rPr>
              <a:t>Woche</a:t>
            </a:r>
            <a:r>
              <a:rPr lang="en-GB" sz="2400" dirty="0">
                <a:solidFill>
                  <a:schemeClr val="accent5">
                    <a:lumMod val="50000"/>
                  </a:schemeClr>
                </a:solidFill>
              </a:rPr>
              <a:t> </a:t>
            </a:r>
            <a:r>
              <a:rPr lang="en-GB" sz="2400" dirty="0" err="1">
                <a:solidFill>
                  <a:schemeClr val="accent5">
                    <a:lumMod val="50000"/>
                  </a:schemeClr>
                </a:solidFill>
              </a:rPr>
              <a:t>wird</a:t>
            </a:r>
            <a:r>
              <a:rPr lang="en-GB" sz="2400" dirty="0">
                <a:solidFill>
                  <a:schemeClr val="accent5">
                    <a:lumMod val="50000"/>
                  </a:schemeClr>
                </a:solidFill>
              </a:rPr>
              <a:t> </a:t>
            </a:r>
            <a:r>
              <a:rPr lang="en-GB" sz="2400" dirty="0" err="1">
                <a:solidFill>
                  <a:schemeClr val="accent5">
                    <a:lumMod val="50000"/>
                  </a:schemeClr>
                </a:solidFill>
              </a:rPr>
              <a:t>voll</a:t>
            </a:r>
            <a:r>
              <a:rPr lang="en-GB" sz="2400" dirty="0">
                <a:solidFill>
                  <a:schemeClr val="accent5">
                    <a:lumMod val="50000"/>
                  </a:schemeClr>
                </a:solidFill>
              </a:rPr>
              <a:t>…!</a:t>
            </a:r>
          </a:p>
        </p:txBody>
      </p:sp>
      <p:sp>
        <p:nvSpPr>
          <p:cNvPr id="10" name="Rectangle 9">
            <a:extLst>
              <a:ext uri="{FF2B5EF4-FFF2-40B4-BE49-F238E27FC236}">
                <a16:creationId xmlns:a16="http://schemas.microsoft.com/office/drawing/2014/main" id="{4181EC28-FC35-438D-B09C-F2970C44ABF9}"/>
              </a:ext>
            </a:extLst>
          </p:cNvPr>
          <p:cNvSpPr/>
          <p:nvPr/>
        </p:nvSpPr>
        <p:spPr>
          <a:xfrm>
            <a:off x="1114038" y="1415952"/>
            <a:ext cx="4314092" cy="707886"/>
          </a:xfrm>
          <a:prstGeom prst="rect">
            <a:avLst/>
          </a:prstGeom>
        </p:spPr>
        <p:txBody>
          <a:bodyPr wrap="square">
            <a:spAutoFit/>
          </a:bodyPr>
          <a:lstStyle/>
          <a:p>
            <a:r>
              <a:rPr lang="en-GB" sz="2000" i="1" dirty="0">
                <a:solidFill>
                  <a:schemeClr val="accent5">
                    <a:lumMod val="50000"/>
                  </a:schemeClr>
                </a:solidFill>
              </a:rPr>
              <a:t>Am </a:t>
            </a:r>
            <a:r>
              <a:rPr lang="en-GB" sz="2000" i="1" dirty="0" err="1">
                <a:solidFill>
                  <a:schemeClr val="accent5">
                    <a:lumMod val="50000"/>
                  </a:schemeClr>
                </a:solidFill>
              </a:rPr>
              <a:t>Montagmorgen</a:t>
            </a:r>
            <a:r>
              <a:rPr lang="en-GB" sz="2000" i="1" dirty="0">
                <a:solidFill>
                  <a:schemeClr val="accent5">
                    <a:lumMod val="50000"/>
                  </a:schemeClr>
                </a:solidFill>
              </a:rPr>
              <a:t> </a:t>
            </a:r>
            <a:r>
              <a:rPr lang="en-GB" sz="2000" i="1" dirty="0" err="1">
                <a:solidFill>
                  <a:schemeClr val="accent5">
                    <a:lumMod val="50000"/>
                  </a:schemeClr>
                </a:solidFill>
              </a:rPr>
              <a:t>bereite</a:t>
            </a:r>
            <a:r>
              <a:rPr lang="en-GB" sz="2000" i="1" dirty="0">
                <a:solidFill>
                  <a:schemeClr val="accent5">
                    <a:lumMod val="50000"/>
                  </a:schemeClr>
                </a:solidFill>
              </a:rPr>
              <a:t> ich </a:t>
            </a:r>
            <a:r>
              <a:rPr lang="en-GB" sz="2000" i="1" dirty="0" err="1">
                <a:solidFill>
                  <a:schemeClr val="accent5">
                    <a:lumMod val="50000"/>
                  </a:schemeClr>
                </a:solidFill>
              </a:rPr>
              <a:t>einen</a:t>
            </a:r>
            <a:r>
              <a:rPr lang="en-GB" sz="2000" i="1" dirty="0">
                <a:solidFill>
                  <a:schemeClr val="accent5">
                    <a:lumMod val="50000"/>
                  </a:schemeClr>
                </a:solidFill>
              </a:rPr>
              <a:t> </a:t>
            </a:r>
            <a:r>
              <a:rPr lang="en-GB" sz="2000" i="1" dirty="0" err="1">
                <a:solidFill>
                  <a:schemeClr val="accent5">
                    <a:lumMod val="50000"/>
                  </a:schemeClr>
                </a:solidFill>
              </a:rPr>
              <a:t>Bericht</a:t>
            </a:r>
            <a:r>
              <a:rPr lang="en-GB" sz="2000" i="1" dirty="0">
                <a:solidFill>
                  <a:schemeClr val="accent5">
                    <a:lumMod val="50000"/>
                  </a:schemeClr>
                </a:solidFill>
              </a:rPr>
              <a:t>* </a:t>
            </a:r>
            <a:r>
              <a:rPr lang="en-GB" sz="2000" i="1" dirty="0" err="1">
                <a:solidFill>
                  <a:schemeClr val="accent5">
                    <a:lumMod val="50000"/>
                  </a:schemeClr>
                </a:solidFill>
              </a:rPr>
              <a:t>vor</a:t>
            </a:r>
            <a:r>
              <a:rPr lang="en-GB" sz="2000" i="1" dirty="0">
                <a:solidFill>
                  <a:schemeClr val="accent5">
                    <a:lumMod val="50000"/>
                  </a:schemeClr>
                </a:solidFill>
              </a:rPr>
              <a:t>! </a:t>
            </a:r>
            <a:r>
              <a:rPr lang="en-GB" sz="2000" i="1" dirty="0">
                <a:solidFill>
                  <a:schemeClr val="accent5">
                    <a:lumMod val="50000"/>
                  </a:schemeClr>
                </a:solidFill>
                <a:sym typeface="Wingdings" panose="05000000000000000000" pitchFamily="2" charset="2"/>
              </a:rPr>
              <a:t></a:t>
            </a:r>
            <a:endParaRPr lang="en-GB" sz="2000" i="1" dirty="0">
              <a:solidFill>
                <a:schemeClr val="accent5">
                  <a:lumMod val="50000"/>
                </a:schemeClr>
              </a:solidFill>
            </a:endParaRPr>
          </a:p>
        </p:txBody>
      </p:sp>
      <p:sp>
        <p:nvSpPr>
          <p:cNvPr id="11" name="Rectangle 10">
            <a:extLst>
              <a:ext uri="{FF2B5EF4-FFF2-40B4-BE49-F238E27FC236}">
                <a16:creationId xmlns:a16="http://schemas.microsoft.com/office/drawing/2014/main" id="{EA40B82B-2B46-40E7-A776-22C01A7BF275}"/>
              </a:ext>
            </a:extLst>
          </p:cNvPr>
          <p:cNvSpPr/>
          <p:nvPr/>
        </p:nvSpPr>
        <p:spPr>
          <a:xfrm>
            <a:off x="1165585" y="2463243"/>
            <a:ext cx="4022738" cy="707886"/>
          </a:xfrm>
          <a:prstGeom prst="rect">
            <a:avLst/>
          </a:prstGeom>
        </p:spPr>
        <p:txBody>
          <a:bodyPr wrap="square">
            <a:spAutoFit/>
          </a:bodyPr>
          <a:lstStyle/>
          <a:p>
            <a:r>
              <a:rPr lang="en-GB" sz="2000" i="1" dirty="0">
                <a:solidFill>
                  <a:schemeClr val="accent5">
                    <a:lumMod val="50000"/>
                  </a:schemeClr>
                </a:solidFill>
              </a:rPr>
              <a:t>Am </a:t>
            </a:r>
            <a:r>
              <a:rPr lang="en-GB" sz="2000" i="1" dirty="0" err="1">
                <a:solidFill>
                  <a:schemeClr val="accent5">
                    <a:lumMod val="50000"/>
                  </a:schemeClr>
                </a:solidFill>
              </a:rPr>
              <a:t>Dienstag</a:t>
            </a:r>
            <a:r>
              <a:rPr lang="en-GB" sz="2000" i="1" dirty="0">
                <a:solidFill>
                  <a:schemeClr val="accent5">
                    <a:lumMod val="50000"/>
                  </a:schemeClr>
                </a:solidFill>
              </a:rPr>
              <a:t> </a:t>
            </a:r>
            <a:r>
              <a:rPr lang="en-GB" sz="2000" i="1" dirty="0" err="1">
                <a:solidFill>
                  <a:schemeClr val="accent5">
                    <a:lumMod val="50000"/>
                  </a:schemeClr>
                </a:solidFill>
              </a:rPr>
              <a:t>liest</a:t>
            </a:r>
            <a:r>
              <a:rPr lang="en-GB" sz="2000" i="1" dirty="0">
                <a:solidFill>
                  <a:schemeClr val="accent5">
                    <a:lumMod val="50000"/>
                  </a:schemeClr>
                </a:solidFill>
              </a:rPr>
              <a:t> der </a:t>
            </a:r>
            <a:r>
              <a:rPr lang="en-GB" sz="2000" i="1" dirty="0" err="1">
                <a:solidFill>
                  <a:schemeClr val="accent5">
                    <a:lumMod val="50000"/>
                  </a:schemeClr>
                </a:solidFill>
              </a:rPr>
              <a:t>Direktor</a:t>
            </a:r>
            <a:r>
              <a:rPr lang="en-GB" sz="2000" i="1" dirty="0">
                <a:solidFill>
                  <a:schemeClr val="accent5">
                    <a:lumMod val="50000"/>
                  </a:schemeClr>
                </a:solidFill>
              </a:rPr>
              <a:t> </a:t>
            </a:r>
            <a:r>
              <a:rPr lang="en-GB" sz="2000" i="1" dirty="0" err="1">
                <a:solidFill>
                  <a:schemeClr val="accent5">
                    <a:lumMod val="50000"/>
                  </a:schemeClr>
                </a:solidFill>
              </a:rPr>
              <a:t>meinen</a:t>
            </a:r>
            <a:r>
              <a:rPr lang="en-GB" sz="2000" i="1" dirty="0">
                <a:solidFill>
                  <a:schemeClr val="accent5">
                    <a:lumMod val="50000"/>
                  </a:schemeClr>
                </a:solidFill>
              </a:rPr>
              <a:t> </a:t>
            </a:r>
            <a:r>
              <a:rPr lang="en-GB" sz="2000" i="1" dirty="0" err="1">
                <a:solidFill>
                  <a:schemeClr val="accent5">
                    <a:lumMod val="50000"/>
                  </a:schemeClr>
                </a:solidFill>
              </a:rPr>
              <a:t>Bericht</a:t>
            </a:r>
            <a:r>
              <a:rPr lang="en-GB" sz="2000" i="1" dirty="0">
                <a:solidFill>
                  <a:schemeClr val="accent5">
                    <a:lumMod val="50000"/>
                  </a:schemeClr>
                </a:solidFill>
              </a:rPr>
              <a:t>.  </a:t>
            </a:r>
          </a:p>
        </p:txBody>
      </p:sp>
      <p:sp>
        <p:nvSpPr>
          <p:cNvPr id="12" name="Rectangle 11">
            <a:extLst>
              <a:ext uri="{FF2B5EF4-FFF2-40B4-BE49-F238E27FC236}">
                <a16:creationId xmlns:a16="http://schemas.microsoft.com/office/drawing/2014/main" id="{637DC549-AABA-4D5A-A058-09C6C5CC0797}"/>
              </a:ext>
            </a:extLst>
          </p:cNvPr>
          <p:cNvSpPr/>
          <p:nvPr/>
        </p:nvSpPr>
        <p:spPr>
          <a:xfrm>
            <a:off x="1114039" y="3565142"/>
            <a:ext cx="4493386" cy="707886"/>
          </a:xfrm>
          <a:prstGeom prst="rect">
            <a:avLst/>
          </a:prstGeom>
        </p:spPr>
        <p:txBody>
          <a:bodyPr wrap="square">
            <a:spAutoFit/>
          </a:bodyPr>
          <a:lstStyle/>
          <a:p>
            <a:r>
              <a:rPr lang="en-GB" sz="2000" i="1" dirty="0">
                <a:solidFill>
                  <a:schemeClr val="accent5">
                    <a:lumMod val="50000"/>
                  </a:schemeClr>
                </a:solidFill>
              </a:rPr>
              <a:t>Am </a:t>
            </a:r>
            <a:r>
              <a:rPr lang="en-GB" sz="2000" i="1" dirty="0" err="1">
                <a:solidFill>
                  <a:schemeClr val="accent5">
                    <a:lumMod val="50000"/>
                  </a:schemeClr>
                </a:solidFill>
              </a:rPr>
              <a:t>Mittwochabend</a:t>
            </a:r>
            <a:r>
              <a:rPr lang="en-GB" sz="2000" i="1" dirty="0">
                <a:solidFill>
                  <a:schemeClr val="accent5">
                    <a:lumMod val="50000"/>
                  </a:schemeClr>
                </a:solidFill>
              </a:rPr>
              <a:t> </a:t>
            </a:r>
            <a:r>
              <a:rPr lang="en-GB" sz="2000" i="1" dirty="0" err="1">
                <a:solidFill>
                  <a:schemeClr val="accent5">
                    <a:lumMod val="50000"/>
                  </a:schemeClr>
                </a:solidFill>
              </a:rPr>
              <a:t>schlafe</a:t>
            </a:r>
            <a:r>
              <a:rPr lang="en-GB" sz="2000" i="1" dirty="0">
                <a:solidFill>
                  <a:schemeClr val="accent5">
                    <a:lumMod val="50000"/>
                  </a:schemeClr>
                </a:solidFill>
              </a:rPr>
              <a:t> ich </a:t>
            </a:r>
            <a:r>
              <a:rPr lang="en-GB" sz="2000" i="1" dirty="0" err="1">
                <a:solidFill>
                  <a:schemeClr val="accent5">
                    <a:lumMod val="50000"/>
                  </a:schemeClr>
                </a:solidFill>
              </a:rPr>
              <a:t>im</a:t>
            </a:r>
            <a:r>
              <a:rPr lang="en-GB" sz="2000" i="1" dirty="0">
                <a:solidFill>
                  <a:schemeClr val="accent5">
                    <a:lumMod val="50000"/>
                  </a:schemeClr>
                </a:solidFill>
              </a:rPr>
              <a:t> </a:t>
            </a:r>
            <a:r>
              <a:rPr lang="en-GB" sz="2000" i="1" dirty="0" err="1">
                <a:solidFill>
                  <a:schemeClr val="accent5">
                    <a:lumMod val="50000"/>
                  </a:schemeClr>
                </a:solidFill>
              </a:rPr>
              <a:t>Büro</a:t>
            </a:r>
            <a:r>
              <a:rPr lang="en-GB" sz="2000" i="1" dirty="0">
                <a:solidFill>
                  <a:schemeClr val="accent5">
                    <a:lumMod val="50000"/>
                  </a:schemeClr>
                </a:solidFill>
              </a:rPr>
              <a:t>*! </a:t>
            </a:r>
            <a:endParaRPr lang="en-GB" sz="2000" dirty="0"/>
          </a:p>
        </p:txBody>
      </p:sp>
      <p:sp>
        <p:nvSpPr>
          <p:cNvPr id="13" name="Rectangle 12">
            <a:extLst>
              <a:ext uri="{FF2B5EF4-FFF2-40B4-BE49-F238E27FC236}">
                <a16:creationId xmlns:a16="http://schemas.microsoft.com/office/drawing/2014/main" id="{FE36D4F8-ABEE-4470-BFF3-C3E4193809D3}"/>
              </a:ext>
            </a:extLst>
          </p:cNvPr>
          <p:cNvSpPr/>
          <p:nvPr/>
        </p:nvSpPr>
        <p:spPr>
          <a:xfrm>
            <a:off x="1114038" y="4654506"/>
            <a:ext cx="4074285" cy="707886"/>
          </a:xfrm>
          <a:prstGeom prst="rect">
            <a:avLst/>
          </a:prstGeom>
        </p:spPr>
        <p:txBody>
          <a:bodyPr wrap="square">
            <a:spAutoFit/>
          </a:bodyPr>
          <a:lstStyle/>
          <a:p>
            <a:r>
              <a:rPr lang="en-GB" sz="2000" i="1" dirty="0">
                <a:solidFill>
                  <a:schemeClr val="accent5">
                    <a:lumMod val="50000"/>
                  </a:schemeClr>
                </a:solidFill>
              </a:rPr>
              <a:t>Am </a:t>
            </a:r>
            <a:r>
              <a:rPr lang="en-GB" sz="2000" i="1" dirty="0" err="1">
                <a:solidFill>
                  <a:schemeClr val="accent5">
                    <a:lumMod val="50000"/>
                  </a:schemeClr>
                </a:solidFill>
              </a:rPr>
              <a:t>Donnerstag</a:t>
            </a:r>
            <a:r>
              <a:rPr lang="en-GB" sz="2000" i="1" dirty="0">
                <a:solidFill>
                  <a:schemeClr val="accent5">
                    <a:lumMod val="50000"/>
                  </a:schemeClr>
                </a:solidFill>
              </a:rPr>
              <a:t> </a:t>
            </a:r>
            <a:r>
              <a:rPr lang="en-GB" sz="2000" i="1" dirty="0" err="1">
                <a:solidFill>
                  <a:schemeClr val="accent5">
                    <a:lumMod val="50000"/>
                  </a:schemeClr>
                </a:solidFill>
              </a:rPr>
              <a:t>fahre</a:t>
            </a:r>
            <a:r>
              <a:rPr lang="en-GB" sz="2000" i="1" dirty="0">
                <a:solidFill>
                  <a:schemeClr val="accent5">
                    <a:lumMod val="50000"/>
                  </a:schemeClr>
                </a:solidFill>
              </a:rPr>
              <a:t> ich </a:t>
            </a:r>
            <a:r>
              <a:rPr lang="en-GB" sz="2000" i="1" dirty="0" err="1">
                <a:solidFill>
                  <a:schemeClr val="accent5">
                    <a:lumMod val="50000"/>
                  </a:schemeClr>
                </a:solidFill>
              </a:rPr>
              <a:t>mit</a:t>
            </a:r>
            <a:r>
              <a:rPr lang="en-GB" sz="2000" i="1" dirty="0">
                <a:solidFill>
                  <a:schemeClr val="accent5">
                    <a:lumMod val="50000"/>
                  </a:schemeClr>
                </a:solidFill>
              </a:rPr>
              <a:t> </a:t>
            </a:r>
            <a:r>
              <a:rPr lang="en-GB" sz="2000" i="1" dirty="0" err="1">
                <a:solidFill>
                  <a:schemeClr val="accent5">
                    <a:lumMod val="50000"/>
                  </a:schemeClr>
                </a:solidFill>
              </a:rPr>
              <a:t>dem</a:t>
            </a:r>
            <a:r>
              <a:rPr lang="en-GB" sz="2000" i="1" dirty="0">
                <a:solidFill>
                  <a:schemeClr val="accent5">
                    <a:lumMod val="50000"/>
                  </a:schemeClr>
                </a:solidFill>
              </a:rPr>
              <a:t> Auto </a:t>
            </a:r>
            <a:r>
              <a:rPr lang="en-GB" sz="2000" i="1" dirty="0" err="1">
                <a:solidFill>
                  <a:schemeClr val="accent5">
                    <a:lumMod val="50000"/>
                  </a:schemeClr>
                </a:solidFill>
              </a:rPr>
              <a:t>nach</a:t>
            </a:r>
            <a:r>
              <a:rPr lang="en-GB" sz="2000" i="1" dirty="0">
                <a:solidFill>
                  <a:schemeClr val="accent5">
                    <a:lumMod val="50000"/>
                  </a:schemeClr>
                </a:solidFill>
              </a:rPr>
              <a:t> </a:t>
            </a:r>
            <a:r>
              <a:rPr lang="en-GB" sz="2000" i="1" dirty="0" err="1">
                <a:solidFill>
                  <a:schemeClr val="accent5">
                    <a:lumMod val="50000"/>
                  </a:schemeClr>
                </a:solidFill>
              </a:rPr>
              <a:t>Hause</a:t>
            </a:r>
            <a:r>
              <a:rPr lang="en-GB" sz="2000" i="1" dirty="0">
                <a:solidFill>
                  <a:schemeClr val="accent5">
                    <a:lumMod val="50000"/>
                  </a:schemeClr>
                </a:solidFill>
              </a:rPr>
              <a:t>. </a:t>
            </a:r>
          </a:p>
        </p:txBody>
      </p:sp>
      <p:sp>
        <p:nvSpPr>
          <p:cNvPr id="14" name="Rectangle 13">
            <a:extLst>
              <a:ext uri="{FF2B5EF4-FFF2-40B4-BE49-F238E27FC236}">
                <a16:creationId xmlns:a16="http://schemas.microsoft.com/office/drawing/2014/main" id="{EE90A965-3D3B-4B00-AADA-2A4AC030BED8}"/>
              </a:ext>
            </a:extLst>
          </p:cNvPr>
          <p:cNvSpPr/>
          <p:nvPr/>
        </p:nvSpPr>
        <p:spPr>
          <a:xfrm>
            <a:off x="6763872" y="1403722"/>
            <a:ext cx="4070114" cy="707886"/>
          </a:xfrm>
          <a:prstGeom prst="rect">
            <a:avLst/>
          </a:prstGeom>
        </p:spPr>
        <p:txBody>
          <a:bodyPr wrap="square">
            <a:spAutoFit/>
          </a:bodyPr>
          <a:lstStyle/>
          <a:p>
            <a:r>
              <a:rPr lang="en-GB" sz="2000" i="1" dirty="0">
                <a:solidFill>
                  <a:schemeClr val="accent5">
                    <a:lumMod val="50000"/>
                  </a:schemeClr>
                </a:solidFill>
              </a:rPr>
              <a:t>Am </a:t>
            </a:r>
            <a:r>
              <a:rPr lang="en-GB" sz="2000" i="1" dirty="0" err="1">
                <a:solidFill>
                  <a:schemeClr val="accent5">
                    <a:lumMod val="50000"/>
                  </a:schemeClr>
                </a:solidFill>
              </a:rPr>
              <a:t>Freitagmorgen</a:t>
            </a:r>
            <a:r>
              <a:rPr lang="en-GB" sz="2000" i="1" dirty="0">
                <a:solidFill>
                  <a:schemeClr val="accent5">
                    <a:lumMod val="50000"/>
                  </a:schemeClr>
                </a:solidFill>
              </a:rPr>
              <a:t> </a:t>
            </a:r>
            <a:r>
              <a:rPr lang="en-GB" sz="2000" i="1" dirty="0" err="1">
                <a:solidFill>
                  <a:schemeClr val="accent5">
                    <a:lumMod val="50000"/>
                  </a:schemeClr>
                </a:solidFill>
              </a:rPr>
              <a:t>arbeite</a:t>
            </a:r>
            <a:r>
              <a:rPr lang="en-GB" sz="2000" i="1" dirty="0">
                <a:solidFill>
                  <a:schemeClr val="accent5">
                    <a:lumMod val="50000"/>
                  </a:schemeClr>
                </a:solidFill>
              </a:rPr>
              <a:t> ich </a:t>
            </a:r>
            <a:r>
              <a:rPr lang="en-GB" sz="2000" i="1" dirty="0" err="1">
                <a:solidFill>
                  <a:schemeClr val="accent5">
                    <a:lumMod val="50000"/>
                  </a:schemeClr>
                </a:solidFill>
              </a:rPr>
              <a:t>zu</a:t>
            </a:r>
            <a:r>
              <a:rPr lang="en-GB" sz="2000" i="1" dirty="0">
                <a:solidFill>
                  <a:schemeClr val="accent5">
                    <a:lumMod val="50000"/>
                  </a:schemeClr>
                </a:solidFill>
              </a:rPr>
              <a:t> </a:t>
            </a:r>
            <a:r>
              <a:rPr lang="en-GB" sz="2000" i="1" dirty="0" err="1">
                <a:solidFill>
                  <a:schemeClr val="accent5">
                    <a:lumMod val="50000"/>
                  </a:schemeClr>
                </a:solidFill>
              </a:rPr>
              <a:t>Hause</a:t>
            </a:r>
            <a:r>
              <a:rPr lang="en-GB" sz="2000" i="1" dirty="0">
                <a:solidFill>
                  <a:schemeClr val="accent5">
                    <a:lumMod val="50000"/>
                  </a:schemeClr>
                </a:solidFill>
              </a:rPr>
              <a:t>. </a:t>
            </a:r>
            <a:r>
              <a:rPr lang="en-GB" sz="2000" i="1" dirty="0">
                <a:solidFill>
                  <a:schemeClr val="accent5">
                    <a:lumMod val="50000"/>
                  </a:schemeClr>
                </a:solidFill>
                <a:sym typeface="Wingdings" panose="05000000000000000000" pitchFamily="2" charset="2"/>
              </a:rPr>
              <a:t></a:t>
            </a:r>
            <a:endParaRPr lang="en-GB" sz="2000" i="1" dirty="0">
              <a:solidFill>
                <a:schemeClr val="accent5">
                  <a:lumMod val="50000"/>
                </a:schemeClr>
              </a:solidFill>
            </a:endParaRPr>
          </a:p>
        </p:txBody>
      </p:sp>
      <p:sp>
        <p:nvSpPr>
          <p:cNvPr id="15" name="Rectangle 14">
            <a:extLst>
              <a:ext uri="{FF2B5EF4-FFF2-40B4-BE49-F238E27FC236}">
                <a16:creationId xmlns:a16="http://schemas.microsoft.com/office/drawing/2014/main" id="{D9204226-6A4A-4E14-8966-16C8FCA86BF2}"/>
              </a:ext>
            </a:extLst>
          </p:cNvPr>
          <p:cNvSpPr/>
          <p:nvPr/>
        </p:nvSpPr>
        <p:spPr>
          <a:xfrm>
            <a:off x="6763872" y="2549479"/>
            <a:ext cx="4022738" cy="1015663"/>
          </a:xfrm>
          <a:prstGeom prst="rect">
            <a:avLst/>
          </a:prstGeom>
        </p:spPr>
        <p:txBody>
          <a:bodyPr wrap="square">
            <a:spAutoFit/>
          </a:bodyPr>
          <a:lstStyle/>
          <a:p>
            <a:r>
              <a:rPr lang="en-GB" sz="2000" i="1" dirty="0">
                <a:solidFill>
                  <a:schemeClr val="accent5">
                    <a:lumMod val="50000"/>
                  </a:schemeClr>
                </a:solidFill>
              </a:rPr>
              <a:t>Am </a:t>
            </a:r>
            <a:r>
              <a:rPr lang="en-GB" sz="2000" i="1" dirty="0" err="1">
                <a:solidFill>
                  <a:schemeClr val="accent5">
                    <a:lumMod val="50000"/>
                  </a:schemeClr>
                </a:solidFill>
              </a:rPr>
              <a:t>Samstagnachmittag</a:t>
            </a:r>
            <a:r>
              <a:rPr lang="en-GB" sz="2000" i="1" dirty="0">
                <a:solidFill>
                  <a:schemeClr val="accent5">
                    <a:lumMod val="50000"/>
                  </a:schemeClr>
                </a:solidFill>
              </a:rPr>
              <a:t>: </a:t>
            </a:r>
            <a:r>
              <a:rPr lang="en-GB" sz="2000" i="1" dirty="0" err="1">
                <a:solidFill>
                  <a:schemeClr val="accent5">
                    <a:lumMod val="50000"/>
                  </a:schemeClr>
                </a:solidFill>
              </a:rPr>
              <a:t>Einkaufen</a:t>
            </a:r>
            <a:r>
              <a:rPr lang="en-GB" sz="2000" i="1" dirty="0">
                <a:solidFill>
                  <a:schemeClr val="accent5">
                    <a:lumMod val="50000"/>
                  </a:schemeClr>
                </a:solidFill>
              </a:rPr>
              <a:t>. </a:t>
            </a:r>
            <a:r>
              <a:rPr lang="en-GB" sz="2000" i="1" dirty="0" err="1">
                <a:solidFill>
                  <a:schemeClr val="accent5">
                    <a:lumMod val="50000"/>
                  </a:schemeClr>
                </a:solidFill>
              </a:rPr>
              <a:t>Wir</a:t>
            </a:r>
            <a:r>
              <a:rPr lang="en-GB" sz="2000" i="1" dirty="0">
                <a:solidFill>
                  <a:schemeClr val="accent5">
                    <a:lumMod val="50000"/>
                  </a:schemeClr>
                </a:solidFill>
              </a:rPr>
              <a:t> </a:t>
            </a:r>
            <a:r>
              <a:rPr lang="en-GB" sz="2000" i="1" dirty="0" err="1">
                <a:solidFill>
                  <a:schemeClr val="accent5">
                    <a:lumMod val="50000"/>
                  </a:schemeClr>
                </a:solidFill>
              </a:rPr>
              <a:t>brauchen</a:t>
            </a:r>
            <a:r>
              <a:rPr lang="en-GB" sz="2000" i="1" dirty="0">
                <a:solidFill>
                  <a:schemeClr val="accent5">
                    <a:lumMod val="50000"/>
                  </a:schemeClr>
                </a:solidFill>
              </a:rPr>
              <a:t> </a:t>
            </a:r>
            <a:r>
              <a:rPr lang="en-GB" sz="2000" i="1" dirty="0" err="1">
                <a:solidFill>
                  <a:schemeClr val="accent5">
                    <a:lumMod val="50000"/>
                  </a:schemeClr>
                </a:solidFill>
              </a:rPr>
              <a:t>Obst</a:t>
            </a:r>
            <a:r>
              <a:rPr lang="en-GB" sz="2000" i="1" dirty="0">
                <a:solidFill>
                  <a:schemeClr val="accent5">
                    <a:lumMod val="50000"/>
                  </a:schemeClr>
                </a:solidFill>
              </a:rPr>
              <a:t>.  Mia </a:t>
            </a:r>
            <a:r>
              <a:rPr lang="en-GB" sz="2000" i="1" dirty="0" err="1">
                <a:solidFill>
                  <a:schemeClr val="accent5">
                    <a:lumMod val="50000"/>
                  </a:schemeClr>
                </a:solidFill>
              </a:rPr>
              <a:t>hilft</a:t>
            </a:r>
            <a:r>
              <a:rPr lang="en-GB" sz="2000" i="1" dirty="0">
                <a:solidFill>
                  <a:schemeClr val="accent5">
                    <a:lumMod val="50000"/>
                  </a:schemeClr>
                </a:solidFill>
              </a:rPr>
              <a:t> </a:t>
            </a:r>
            <a:r>
              <a:rPr lang="en-GB" sz="2000" i="1" dirty="0" err="1">
                <a:solidFill>
                  <a:schemeClr val="accent5">
                    <a:lumMod val="50000"/>
                  </a:schemeClr>
                </a:solidFill>
              </a:rPr>
              <a:t>mir</a:t>
            </a:r>
            <a:r>
              <a:rPr lang="en-GB" sz="2000" i="1" dirty="0">
                <a:solidFill>
                  <a:schemeClr val="accent5">
                    <a:lumMod val="50000"/>
                  </a:schemeClr>
                </a:solidFill>
              </a:rPr>
              <a:t>…</a:t>
            </a:r>
          </a:p>
        </p:txBody>
      </p:sp>
      <p:sp>
        <p:nvSpPr>
          <p:cNvPr id="16" name="Rectangle 15">
            <a:extLst>
              <a:ext uri="{FF2B5EF4-FFF2-40B4-BE49-F238E27FC236}">
                <a16:creationId xmlns:a16="http://schemas.microsoft.com/office/drawing/2014/main" id="{CF2A14AC-109F-4E60-A9B5-31B2626EC6CE}"/>
              </a:ext>
            </a:extLst>
          </p:cNvPr>
          <p:cNvSpPr/>
          <p:nvPr/>
        </p:nvSpPr>
        <p:spPr>
          <a:xfrm>
            <a:off x="6763872" y="3983734"/>
            <a:ext cx="4022738" cy="707886"/>
          </a:xfrm>
          <a:prstGeom prst="rect">
            <a:avLst/>
          </a:prstGeom>
        </p:spPr>
        <p:txBody>
          <a:bodyPr wrap="square">
            <a:spAutoFit/>
          </a:bodyPr>
          <a:lstStyle/>
          <a:p>
            <a:r>
              <a:rPr lang="en-GB" sz="2000" i="1" dirty="0">
                <a:solidFill>
                  <a:schemeClr val="accent5">
                    <a:lumMod val="50000"/>
                  </a:schemeClr>
                </a:solidFill>
              </a:rPr>
              <a:t>Am Sonntag </a:t>
            </a:r>
            <a:r>
              <a:rPr lang="en-GB" sz="2000" i="1" dirty="0" err="1">
                <a:solidFill>
                  <a:schemeClr val="accent5">
                    <a:lumMod val="50000"/>
                  </a:schemeClr>
                </a:solidFill>
              </a:rPr>
              <a:t>werden</a:t>
            </a:r>
            <a:r>
              <a:rPr lang="en-GB" sz="2000" i="1" dirty="0">
                <a:solidFill>
                  <a:schemeClr val="accent5">
                    <a:lumMod val="50000"/>
                  </a:schemeClr>
                </a:solidFill>
              </a:rPr>
              <a:t> Mia &amp; W </a:t>
            </a:r>
            <a:r>
              <a:rPr lang="en-GB" sz="2000" i="1" dirty="0" err="1">
                <a:solidFill>
                  <a:schemeClr val="accent5">
                    <a:lumMod val="50000"/>
                  </a:schemeClr>
                </a:solidFill>
              </a:rPr>
              <a:t>vierzehn</a:t>
            </a:r>
            <a:r>
              <a:rPr lang="en-GB" sz="2000" i="1" dirty="0">
                <a:solidFill>
                  <a:schemeClr val="accent5">
                    <a:lumMod val="50000"/>
                  </a:schemeClr>
                </a:solidFill>
              </a:rPr>
              <a:t>!</a:t>
            </a:r>
          </a:p>
        </p:txBody>
      </p:sp>
      <p:sp>
        <p:nvSpPr>
          <p:cNvPr id="17" name="Speech Bubble: Rectangle with Corners Rounded 16">
            <a:extLst>
              <a:ext uri="{FF2B5EF4-FFF2-40B4-BE49-F238E27FC236}">
                <a16:creationId xmlns:a16="http://schemas.microsoft.com/office/drawing/2014/main" id="{373244DE-9814-46BA-8435-2F8352E6708F}"/>
              </a:ext>
            </a:extLst>
          </p:cNvPr>
          <p:cNvSpPr/>
          <p:nvPr/>
        </p:nvSpPr>
        <p:spPr>
          <a:xfrm>
            <a:off x="4471923" y="203128"/>
            <a:ext cx="2913617" cy="653211"/>
          </a:xfrm>
          <a:prstGeom prst="wedgeRoundRectCallout">
            <a:avLst>
              <a:gd name="adj1" fmla="val -62189"/>
              <a:gd name="adj2" fmla="val -23729"/>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*das </a:t>
            </a:r>
            <a:r>
              <a:rPr lang="en-GB" sz="2000" dirty="0" err="1"/>
              <a:t>Büro</a:t>
            </a:r>
            <a:r>
              <a:rPr lang="en-GB" sz="2000" dirty="0"/>
              <a:t> - office</a:t>
            </a:r>
            <a:br>
              <a:rPr lang="en-GB" sz="2000" dirty="0"/>
            </a:br>
            <a:r>
              <a:rPr lang="en-GB" sz="2000" dirty="0"/>
              <a:t>*der </a:t>
            </a:r>
            <a:r>
              <a:rPr lang="en-GB" sz="2000" dirty="0" err="1"/>
              <a:t>Bericht</a:t>
            </a:r>
            <a:r>
              <a:rPr lang="en-GB" sz="2000" dirty="0"/>
              <a:t> - report</a:t>
            </a:r>
          </a:p>
        </p:txBody>
      </p:sp>
    </p:spTree>
    <p:extLst>
      <p:ext uri="{BB962C8B-B14F-4D97-AF65-F5344CB8AC3E}">
        <p14:creationId xmlns:p14="http://schemas.microsoft.com/office/powerpoint/2010/main" val="277232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0697D6A4-0E21-4076-878C-10D3CEE8BF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52585" y="4514869"/>
            <a:ext cx="2240974" cy="1850947"/>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3918993" cy="869950"/>
          </a:xfrm>
          <a:prstGeom prst="rect">
            <a:avLst/>
          </a:prstGeom>
        </p:spPr>
      </p:pic>
      <p:sp>
        <p:nvSpPr>
          <p:cNvPr id="4" name="Title 3"/>
          <p:cNvSpPr>
            <a:spLocks noGrp="1"/>
          </p:cNvSpPr>
          <p:nvPr>
            <p:ph type="title"/>
          </p:nvPr>
        </p:nvSpPr>
        <p:spPr>
          <a:xfrm>
            <a:off x="0" y="294041"/>
            <a:ext cx="5989834" cy="707849"/>
          </a:xfrm>
        </p:spPr>
        <p:txBody>
          <a:bodyPr>
            <a:normAutofit/>
          </a:bodyPr>
          <a:lstStyle/>
          <a:p>
            <a:r>
              <a:rPr lang="en-GB" sz="3600" b="1" dirty="0" err="1">
                <a:solidFill>
                  <a:schemeClr val="bg1"/>
                </a:solidFill>
              </a:rPr>
              <a:t>Zeitadverbien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275570" y="247046"/>
            <a:ext cx="1681757" cy="484474"/>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6" name="TextBox 5">
            <a:extLst>
              <a:ext uri="{FF2B5EF4-FFF2-40B4-BE49-F238E27FC236}">
                <a16:creationId xmlns:a16="http://schemas.microsoft.com/office/drawing/2014/main" id="{1423762F-F532-40A9-93C8-555F4E21B6F1}"/>
              </a:ext>
            </a:extLst>
          </p:cNvPr>
          <p:cNvSpPr txBox="1"/>
          <p:nvPr/>
        </p:nvSpPr>
        <p:spPr>
          <a:xfrm>
            <a:off x="229383" y="1190012"/>
            <a:ext cx="117515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Adverbs of time </a:t>
            </a:r>
            <a:r>
              <a:rPr kumimoji="0" lang="en-GB" sz="200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give</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formation about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when </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we do things. E.g., </a:t>
            </a: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normalerweise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en-GB" sz="2000" b="0" i="0" u="none" strike="noStrike" kern="1200" cap="none" spc="0" normalizeH="0" noProof="0" dirty="0">
                <a:ln>
                  <a:noFill/>
                </a:ln>
                <a:solidFill>
                  <a:srgbClr val="5B9BD5">
                    <a:lumMod val="50000"/>
                  </a:srgbClr>
                </a:solidFill>
                <a:effectLst/>
                <a:uLnTx/>
                <a:uFillTx/>
                <a:latin typeface="Century Gothic" panose="020F0302020204030204"/>
                <a:ea typeface="+mn-ea"/>
                <a:cs typeface="+mn-cs"/>
              </a:rPr>
              <a:t> </a:t>
            </a:r>
            <a:r>
              <a:rPr kumimoji="0" lang="en-GB" sz="2000" b="1" i="1" u="none" strike="noStrike" kern="1200" cap="none" spc="0" normalizeH="0" noProof="0" dirty="0">
                <a:ln>
                  <a:noFill/>
                </a:ln>
                <a:solidFill>
                  <a:srgbClr val="5B9BD5">
                    <a:lumMod val="50000"/>
                  </a:srgbClr>
                </a:solidFill>
                <a:effectLst/>
                <a:uLnTx/>
                <a:uFillTx/>
                <a:latin typeface="Century Gothic" panose="020F0302020204030204"/>
                <a:ea typeface="+mn-ea"/>
                <a:cs typeface="+mn-cs"/>
              </a:rPr>
              <a:t>oft</a:t>
            </a:r>
            <a:r>
              <a:rPr kumimoji="0" lang="en-GB" sz="2000" b="0" i="0" u="none" strike="noStrike" kern="1200" cap="none" spc="0" normalizeH="0" noProof="0" dirty="0">
                <a:ln>
                  <a:noFill/>
                </a:ln>
                <a:solidFill>
                  <a:srgbClr val="5B9BD5">
                    <a:lumMod val="50000"/>
                  </a:srgbClr>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p>
        </p:txBody>
      </p:sp>
      <p:sp>
        <p:nvSpPr>
          <p:cNvPr id="29" name="TextBox 28">
            <a:extLst>
              <a:ext uri="{FF2B5EF4-FFF2-40B4-BE49-F238E27FC236}">
                <a16:creationId xmlns:a16="http://schemas.microsoft.com/office/drawing/2014/main" id="{3A520D79-A13F-4175-9C7E-0060F66768B8}"/>
              </a:ext>
            </a:extLst>
          </p:cNvPr>
          <p:cNvSpPr txBox="1"/>
          <p:nvPr/>
        </p:nvSpPr>
        <p:spPr>
          <a:xfrm>
            <a:off x="229383" y="1552696"/>
            <a:ext cx="117515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We add</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am</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to </a:t>
            </a:r>
            <a:r>
              <a:rPr kumimoji="0" lang="en-GB" sz="2000" i="0" u="sng"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days of the week </a:t>
            </a:r>
            <a:r>
              <a:rPr kumimoji="0" lang="en-GB" sz="200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or </a:t>
            </a:r>
            <a:r>
              <a:rPr kumimoji="0" lang="en-GB" sz="2000" i="0" u="sng"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times of day </a:t>
            </a:r>
            <a:r>
              <a:rPr kumimoji="0" lang="en-GB" sz="200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to talk about a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one-off</a:t>
            </a:r>
            <a:r>
              <a:rPr kumimoji="0" lang="en-GB" sz="200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event in the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future</a:t>
            </a:r>
            <a:r>
              <a:rPr kumimoji="0" lang="en-GB" sz="200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p>
        </p:txBody>
      </p:sp>
      <p:sp>
        <p:nvSpPr>
          <p:cNvPr id="38" name="TextBox 37">
            <a:extLst>
              <a:ext uri="{FF2B5EF4-FFF2-40B4-BE49-F238E27FC236}">
                <a16:creationId xmlns:a16="http://schemas.microsoft.com/office/drawing/2014/main" id="{8F1D5EFF-DEAD-44B0-9313-E27AFD8AFC1B}"/>
              </a:ext>
            </a:extLst>
          </p:cNvPr>
          <p:cNvSpPr txBox="1"/>
          <p:nvPr/>
        </p:nvSpPr>
        <p:spPr>
          <a:xfrm>
            <a:off x="229383" y="1943021"/>
            <a:ext cx="117515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We add</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to </a:t>
            </a:r>
            <a:r>
              <a:rPr kumimoji="0" lang="en-GB" sz="2000" i="0" u="sng"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days of the week </a:t>
            </a:r>
            <a:r>
              <a:rPr kumimoji="0" lang="en-GB" sz="200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or </a:t>
            </a:r>
            <a:r>
              <a:rPr kumimoji="0" lang="en-GB" sz="2000" i="0" u="sng"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times of day </a:t>
            </a:r>
            <a:r>
              <a:rPr kumimoji="0" lang="en-GB" sz="200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to talk about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regular </a:t>
            </a:r>
            <a:r>
              <a:rPr kumimoji="0" lang="en-GB" sz="200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events in the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present</a:t>
            </a:r>
            <a:r>
              <a:rPr kumimoji="0" lang="en-GB" sz="200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p>
        </p:txBody>
      </p:sp>
      <p:sp>
        <p:nvSpPr>
          <p:cNvPr id="40" name="Rounded Rectangular Callout 3">
            <a:extLst>
              <a:ext uri="{FF2B5EF4-FFF2-40B4-BE49-F238E27FC236}">
                <a16:creationId xmlns:a16="http://schemas.microsoft.com/office/drawing/2014/main" id="{74BAA3C9-A7E5-4D90-8B36-E169CD49F080}"/>
              </a:ext>
            </a:extLst>
          </p:cNvPr>
          <p:cNvSpPr/>
          <p:nvPr/>
        </p:nvSpPr>
        <p:spPr>
          <a:xfrm>
            <a:off x="7125520" y="2343131"/>
            <a:ext cx="4439547" cy="2457489"/>
          </a:xfrm>
          <a:prstGeom prst="wedgeRoundRectCallout">
            <a:avLst>
              <a:gd name="adj1" fmla="val -42564"/>
              <a:gd name="adj2" fmla="val 94483"/>
              <a:gd name="adj3" fmla="val 16667"/>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prstClr val="white"/>
                </a:solidFill>
                <a:latin typeface="Century Gothic" panose="020B0502020202020204" pitchFamily="34" charset="0"/>
              </a:rPr>
              <a:t>Remember, join two nouns together to make one word in German.</a:t>
            </a:r>
            <a:br>
              <a:rPr lang="en-GB" sz="2000" dirty="0">
                <a:solidFill>
                  <a:prstClr val="white"/>
                </a:solidFill>
                <a:latin typeface="Century Gothic" panose="020B0502020202020204" pitchFamily="34" charset="0"/>
              </a:rPr>
            </a:br>
            <a:r>
              <a:rPr lang="en-GB" sz="2000" dirty="0">
                <a:solidFill>
                  <a:prstClr val="white"/>
                </a:solidFill>
                <a:latin typeface="Century Gothic" panose="020B0502020202020204" pitchFamily="34" charset="0"/>
              </a:rPr>
              <a:t>on Sunday afternoon </a:t>
            </a:r>
            <a:r>
              <a:rPr lang="en-GB" sz="2000" dirty="0">
                <a:solidFill>
                  <a:prstClr val="white"/>
                </a:solidFill>
                <a:latin typeface="Century Gothic" panose="020B0502020202020204" pitchFamily="34" charset="0"/>
                <a:sym typeface="Wingdings" panose="05000000000000000000" pitchFamily="2" charset="2"/>
              </a:rPr>
              <a:t></a:t>
            </a:r>
            <a:br>
              <a:rPr lang="en-GB" sz="2000" dirty="0">
                <a:solidFill>
                  <a:prstClr val="white"/>
                </a:solidFill>
                <a:latin typeface="Century Gothic" panose="020B0502020202020204" pitchFamily="34" charset="0"/>
              </a:rPr>
            </a:br>
            <a:r>
              <a:rPr lang="en-GB" sz="2000" b="1" dirty="0">
                <a:solidFill>
                  <a:prstClr val="white"/>
                </a:solidFill>
                <a:latin typeface="Century Gothic" panose="020B0502020202020204" pitchFamily="34" charset="0"/>
              </a:rPr>
              <a:t>am </a:t>
            </a:r>
            <a:r>
              <a:rPr lang="en-GB" sz="2000" b="1" dirty="0" err="1">
                <a:solidFill>
                  <a:prstClr val="white"/>
                </a:solidFill>
                <a:latin typeface="Century Gothic" panose="020B0502020202020204" pitchFamily="34" charset="0"/>
              </a:rPr>
              <a:t>Sonntagnachmittag</a:t>
            </a:r>
            <a:endParaRPr lang="en-GB" sz="2000" b="1" dirty="0">
              <a:solidFill>
                <a:prstClr val="white"/>
              </a:solidFill>
              <a:latin typeface="Century Gothic" panose="020B0502020202020204" pitchFamily="34" charset="0"/>
            </a:endParaRPr>
          </a:p>
          <a:p>
            <a:pPr lvl="0" algn="ctr">
              <a:defRPr/>
            </a:pPr>
            <a:r>
              <a:rPr lang="en-GB" sz="2000" dirty="0">
                <a:solidFill>
                  <a:prstClr val="white"/>
                </a:solidFill>
                <a:latin typeface="Century Gothic" panose="020B0502020202020204" pitchFamily="34" charset="0"/>
              </a:rPr>
              <a:t>on Sunday afternoon</a:t>
            </a:r>
            <a:r>
              <a:rPr lang="en-GB" sz="2000" b="1" dirty="0">
                <a:solidFill>
                  <a:prstClr val="white"/>
                </a:solidFill>
                <a:latin typeface="Century Gothic" panose="020B0502020202020204" pitchFamily="34" charset="0"/>
              </a:rPr>
              <a:t>s</a:t>
            </a:r>
            <a:r>
              <a:rPr lang="en-GB" sz="2000" dirty="0">
                <a:solidFill>
                  <a:prstClr val="white"/>
                </a:solidFill>
                <a:latin typeface="Century Gothic" panose="020B0502020202020204" pitchFamily="34" charset="0"/>
              </a:rPr>
              <a:t> </a:t>
            </a:r>
            <a:r>
              <a:rPr lang="en-GB" sz="2000" dirty="0">
                <a:solidFill>
                  <a:prstClr val="white"/>
                </a:solidFill>
                <a:latin typeface="Century Gothic" panose="020B0502020202020204" pitchFamily="34" charset="0"/>
                <a:sym typeface="Wingdings" panose="05000000000000000000" pitchFamily="2" charset="2"/>
              </a:rPr>
              <a:t></a:t>
            </a:r>
            <a:br>
              <a:rPr lang="en-GB" sz="2000" dirty="0">
                <a:solidFill>
                  <a:prstClr val="white"/>
                </a:solidFill>
                <a:latin typeface="Century Gothic" panose="020B0502020202020204" pitchFamily="34" charset="0"/>
                <a:sym typeface="Wingdings" panose="05000000000000000000" pitchFamily="2" charset="2"/>
              </a:rPr>
            </a:br>
            <a:r>
              <a:rPr lang="en-GB" sz="2000" dirty="0" err="1">
                <a:solidFill>
                  <a:prstClr val="white"/>
                </a:solidFill>
                <a:latin typeface="Century Gothic" panose="020B0502020202020204" pitchFamily="34" charset="0"/>
                <a:sym typeface="Wingdings" panose="05000000000000000000" pitchFamily="2" charset="2"/>
              </a:rPr>
              <a:t>sonntagnachmittags</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42" name="Rounded Rectangular Callout 3">
            <a:extLst>
              <a:ext uri="{FF2B5EF4-FFF2-40B4-BE49-F238E27FC236}">
                <a16:creationId xmlns:a16="http://schemas.microsoft.com/office/drawing/2014/main" id="{3B79C959-43C3-4500-A576-0B8CD0CB77A1}"/>
              </a:ext>
            </a:extLst>
          </p:cNvPr>
          <p:cNvSpPr/>
          <p:nvPr/>
        </p:nvSpPr>
        <p:spPr>
          <a:xfrm>
            <a:off x="1550287" y="2482502"/>
            <a:ext cx="4439547" cy="1892996"/>
          </a:xfrm>
          <a:prstGeom prst="wedgeRoundRectCallout">
            <a:avLst>
              <a:gd name="adj1" fmla="val 40325"/>
              <a:gd name="adj2" fmla="val 98016"/>
              <a:gd name="adj3" fmla="val 16667"/>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prstClr val="white"/>
                </a:solidFill>
                <a:latin typeface="Century Gothic" panose="020B0502020202020204" pitchFamily="34" charset="0"/>
              </a:rPr>
              <a:t>Remember, we use the present tense with a time phrase to talk about future events.</a:t>
            </a:r>
            <a:br>
              <a:rPr lang="en-GB" sz="2000" dirty="0">
                <a:solidFill>
                  <a:prstClr val="white"/>
                </a:solidFill>
                <a:latin typeface="Century Gothic" panose="020B0502020202020204" pitchFamily="34" charset="0"/>
              </a:rPr>
            </a:br>
            <a:r>
              <a:rPr lang="en-GB" sz="2000" dirty="0">
                <a:solidFill>
                  <a:prstClr val="white"/>
                </a:solidFill>
                <a:latin typeface="Century Gothic" panose="020B0502020202020204" pitchFamily="34" charset="0"/>
              </a:rPr>
              <a:t>On Friday I’m going to town. </a:t>
            </a:r>
            <a:r>
              <a:rPr lang="en-GB" sz="2000" dirty="0">
                <a:solidFill>
                  <a:prstClr val="white"/>
                </a:solidFill>
                <a:latin typeface="Century Gothic" panose="020B0502020202020204" pitchFamily="34" charset="0"/>
                <a:sym typeface="Wingdings" panose="05000000000000000000" pitchFamily="2" charset="2"/>
              </a:rPr>
              <a:t></a:t>
            </a:r>
            <a:br>
              <a:rPr lang="en-GB" sz="2000" dirty="0">
                <a:solidFill>
                  <a:prstClr val="white"/>
                </a:solidFill>
                <a:latin typeface="Century Gothic" panose="020B0502020202020204" pitchFamily="34" charset="0"/>
              </a:rPr>
            </a:br>
            <a:r>
              <a:rPr lang="en-GB" sz="2000" b="1" dirty="0">
                <a:solidFill>
                  <a:prstClr val="white"/>
                </a:solidFill>
                <a:latin typeface="Century Gothic" panose="020B0502020202020204" pitchFamily="34" charset="0"/>
              </a:rPr>
              <a:t>Am Freitag </a:t>
            </a:r>
            <a:r>
              <a:rPr lang="en-GB" sz="2000" b="1" dirty="0" err="1">
                <a:solidFill>
                  <a:prstClr val="white"/>
                </a:solidFill>
                <a:latin typeface="Century Gothic" panose="020B0502020202020204" pitchFamily="34" charset="0"/>
              </a:rPr>
              <a:t>gehe</a:t>
            </a:r>
            <a:r>
              <a:rPr lang="en-GB" sz="2000" b="1" dirty="0">
                <a:solidFill>
                  <a:prstClr val="white"/>
                </a:solidFill>
                <a:latin typeface="Century Gothic" panose="020B0502020202020204" pitchFamily="34" charset="0"/>
              </a:rPr>
              <a:t> ich in die Stadt.</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44" name="Rectangle: Rounded Corners 43">
            <a:extLst>
              <a:ext uri="{FF2B5EF4-FFF2-40B4-BE49-F238E27FC236}">
                <a16:creationId xmlns:a16="http://schemas.microsoft.com/office/drawing/2014/main" id="{69C797D1-61F7-45BD-B10F-376EBDD2E4B9}"/>
              </a:ext>
            </a:extLst>
          </p:cNvPr>
          <p:cNvSpPr/>
          <p:nvPr/>
        </p:nvSpPr>
        <p:spPr>
          <a:xfrm>
            <a:off x="7411819" y="3749771"/>
            <a:ext cx="4094921" cy="31273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6596C487-738A-4B17-8082-39A862C03807}"/>
              </a:ext>
            </a:extLst>
          </p:cNvPr>
          <p:cNvSpPr/>
          <p:nvPr/>
        </p:nvSpPr>
        <p:spPr>
          <a:xfrm>
            <a:off x="1722599" y="3938372"/>
            <a:ext cx="4094921" cy="263505"/>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19548B86-97DB-420A-8C1E-F92EFED0C637}"/>
              </a:ext>
            </a:extLst>
          </p:cNvPr>
          <p:cNvSpPr/>
          <p:nvPr/>
        </p:nvSpPr>
        <p:spPr>
          <a:xfrm>
            <a:off x="7297832" y="4358501"/>
            <a:ext cx="4094921" cy="31273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ular Callout 3">
            <a:extLst>
              <a:ext uri="{FF2B5EF4-FFF2-40B4-BE49-F238E27FC236}">
                <a16:creationId xmlns:a16="http://schemas.microsoft.com/office/drawing/2014/main" id="{C9EB9AF4-F579-4EF5-A37F-4FF562491333}"/>
              </a:ext>
            </a:extLst>
          </p:cNvPr>
          <p:cNvSpPr/>
          <p:nvPr/>
        </p:nvSpPr>
        <p:spPr>
          <a:xfrm>
            <a:off x="418954" y="4856366"/>
            <a:ext cx="4439547" cy="1167951"/>
          </a:xfrm>
          <a:prstGeom prst="wedgeRoundRectCallout">
            <a:avLst>
              <a:gd name="adj1" fmla="val 62931"/>
              <a:gd name="adj2" fmla="val 26408"/>
              <a:gd name="adj3" fmla="val 16667"/>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prstClr val="white"/>
                </a:solidFill>
                <a:latin typeface="Century Gothic" panose="020B0502020202020204" pitchFamily="34" charset="0"/>
              </a:rPr>
              <a:t>Note: days with –</a:t>
            </a:r>
            <a:r>
              <a:rPr lang="en-GB" sz="2000" b="1" dirty="0">
                <a:solidFill>
                  <a:prstClr val="white"/>
                </a:solidFill>
                <a:latin typeface="Century Gothic" panose="020B0502020202020204" pitchFamily="34" charset="0"/>
              </a:rPr>
              <a:t>s</a:t>
            </a:r>
            <a:r>
              <a:rPr lang="en-GB" sz="2000" dirty="0">
                <a:solidFill>
                  <a:prstClr val="white"/>
                </a:solidFill>
                <a:latin typeface="Century Gothic" panose="020B0502020202020204" pitchFamily="34" charset="0"/>
              </a:rPr>
              <a:t> are </a:t>
            </a:r>
            <a:r>
              <a:rPr lang="en-GB" sz="2000" b="1" dirty="0">
                <a:solidFill>
                  <a:prstClr val="white"/>
                </a:solidFill>
                <a:latin typeface="Century Gothic" panose="020B0502020202020204" pitchFamily="34" charset="0"/>
              </a:rPr>
              <a:t>adverbs </a:t>
            </a:r>
            <a:r>
              <a:rPr lang="en-GB" sz="2000" dirty="0">
                <a:solidFill>
                  <a:prstClr val="white"/>
                </a:solidFill>
                <a:latin typeface="Century Gothic" panose="020B0502020202020204" pitchFamily="34" charset="0"/>
              </a:rPr>
              <a:t>and don’t need a capital letter.</a:t>
            </a:r>
            <a:br>
              <a:rPr lang="en-GB" sz="2000" dirty="0">
                <a:solidFill>
                  <a:prstClr val="white"/>
                </a:solidFill>
                <a:latin typeface="Century Gothic" panose="020B0502020202020204" pitchFamily="34" charset="0"/>
              </a:rPr>
            </a:br>
            <a:r>
              <a:rPr lang="en-GB" sz="2000" dirty="0">
                <a:solidFill>
                  <a:prstClr val="white"/>
                </a:solidFill>
                <a:latin typeface="Century Gothic" panose="020B0502020202020204" pitchFamily="34" charset="0"/>
              </a:rPr>
              <a:t>am </a:t>
            </a:r>
            <a:r>
              <a:rPr lang="en-GB" sz="2000" dirty="0" err="1">
                <a:solidFill>
                  <a:prstClr val="white"/>
                </a:solidFill>
                <a:latin typeface="Century Gothic" panose="020B0502020202020204" pitchFamily="34" charset="0"/>
              </a:rPr>
              <a:t>Dienstag</a:t>
            </a:r>
            <a:r>
              <a:rPr lang="en-GB" sz="2000" dirty="0">
                <a:solidFill>
                  <a:prstClr val="white"/>
                </a:solidFill>
                <a:latin typeface="Century Gothic" panose="020B0502020202020204" pitchFamily="34" charset="0"/>
              </a:rPr>
              <a:t> </a:t>
            </a:r>
            <a:r>
              <a:rPr lang="en-GB" sz="2000" dirty="0">
                <a:solidFill>
                  <a:prstClr val="white"/>
                </a:solidFill>
                <a:latin typeface="Century Gothic" panose="020B0502020202020204" pitchFamily="34" charset="0"/>
                <a:sym typeface="Wingdings" panose="05000000000000000000" pitchFamily="2" charset="2"/>
              </a:rPr>
              <a:t> </a:t>
            </a:r>
            <a:r>
              <a:rPr lang="en-GB" sz="2000" b="1" dirty="0" err="1">
                <a:solidFill>
                  <a:prstClr val="white"/>
                </a:solidFill>
                <a:latin typeface="Century Gothic" panose="020B0502020202020204" pitchFamily="34" charset="0"/>
                <a:sym typeface="Wingdings" panose="05000000000000000000" pitchFamily="2" charset="2"/>
              </a:rPr>
              <a:t>d</a:t>
            </a:r>
            <a:r>
              <a:rPr lang="en-GB" sz="2000" dirty="0" err="1">
                <a:solidFill>
                  <a:prstClr val="white"/>
                </a:solidFill>
                <a:latin typeface="Century Gothic" panose="020B0502020202020204" pitchFamily="34" charset="0"/>
                <a:sym typeface="Wingdings" panose="05000000000000000000" pitchFamily="2" charset="2"/>
              </a:rPr>
              <a:t>ienstags</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Tree>
    <p:extLst>
      <p:ext uri="{BB962C8B-B14F-4D97-AF65-F5344CB8AC3E}">
        <p14:creationId xmlns:p14="http://schemas.microsoft.com/office/powerpoint/2010/main" val="4066333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par>
                                <p:cTn id="31" presetID="1" presetClass="entr" presetSubtype="0" fill="hold" grpId="1"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4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9" grpId="0"/>
      <p:bldP spid="38" grpId="0"/>
      <p:bldP spid="40" grpId="0" animBg="1"/>
      <p:bldP spid="42" grpId="0" animBg="1"/>
      <p:bldP spid="44" grpId="0" animBg="1"/>
      <p:bldP spid="44" grpId="1" animBg="1"/>
      <p:bldP spid="8" grpId="0" animBg="1"/>
      <p:bldP spid="8" grpId="1" animBg="1"/>
      <p:bldP spid="13" grpId="0" animBg="1"/>
      <p:bldP spid="13" grpId="1"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918993" cy="869950"/>
          </a:xfrm>
          <a:prstGeom prst="rect">
            <a:avLst/>
          </a:prstGeom>
        </p:spPr>
      </p:pic>
      <p:sp>
        <p:nvSpPr>
          <p:cNvPr id="4" name="Title 3"/>
          <p:cNvSpPr>
            <a:spLocks noGrp="1"/>
          </p:cNvSpPr>
          <p:nvPr>
            <p:ph type="title"/>
          </p:nvPr>
        </p:nvSpPr>
        <p:spPr>
          <a:xfrm>
            <a:off x="0" y="294041"/>
            <a:ext cx="5989834" cy="707849"/>
          </a:xfrm>
        </p:spPr>
        <p:txBody>
          <a:bodyPr>
            <a:normAutofit/>
          </a:bodyPr>
          <a:lstStyle/>
          <a:p>
            <a:r>
              <a:rPr lang="en-GB" sz="3600" b="1" dirty="0" err="1">
                <a:solidFill>
                  <a:schemeClr val="bg1"/>
                </a:solidFill>
              </a:rPr>
              <a:t>Zeitadverbien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606617" y="325636"/>
            <a:ext cx="2350710" cy="405883"/>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lesen</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schreiben</a:t>
            </a:r>
            <a:r>
              <a:rPr lang="en-GB" sz="2000" b="1" dirty="0">
                <a:solidFill>
                  <a:prstClr val="white"/>
                </a:solidFill>
                <a:latin typeface="Century Gothic" panose="020B0502020202020204" pitchFamily="34" charset="0"/>
              </a:rPr>
              <a:t>  </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5AFA6A1A-D1B9-4994-AFDF-33BDDDC92788}"/>
              </a:ext>
            </a:extLst>
          </p:cNvPr>
          <p:cNvSpPr txBox="1"/>
          <p:nvPr/>
        </p:nvSpPr>
        <p:spPr>
          <a:xfrm>
            <a:off x="205350" y="1580298"/>
            <a:ext cx="5150127" cy="400110"/>
          </a:xfrm>
          <a:prstGeom prst="rect">
            <a:avLst/>
          </a:prstGeom>
          <a:solidFill>
            <a:schemeClr val="accent1">
              <a:lumMod val="50000"/>
            </a:schemeClr>
          </a:solidFill>
          <a:ln w="19050">
            <a:solidFill>
              <a:srgbClr val="DAA52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r>
              <a:rPr kumimoji="0" lang="en-GB" sz="2000" b="1" i="0" u="none" strike="noStrike" kern="1200" cap="none" spc="0" normalizeH="0" noProof="0" dirty="0">
                <a:ln>
                  <a:noFill/>
                </a:ln>
                <a:solidFill>
                  <a:prstClr val="white"/>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regular events</a:t>
            </a:r>
            <a:r>
              <a:rPr lang="en-GB" sz="2000" b="1" dirty="0">
                <a:solidFill>
                  <a:prstClr val="white"/>
                </a:solidFill>
                <a:latin typeface="Century Gothic" panose="020F0302020204030204"/>
              </a:rPr>
              <a:t> in the present</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567191F5-939B-4811-A4DE-FD4E061036E7}"/>
              </a:ext>
            </a:extLst>
          </p:cNvPr>
          <p:cNvSpPr txBox="1"/>
          <p:nvPr/>
        </p:nvSpPr>
        <p:spPr>
          <a:xfrm>
            <a:off x="6675158" y="1580298"/>
            <a:ext cx="5150127" cy="400110"/>
          </a:xfrm>
          <a:prstGeom prst="rect">
            <a:avLst/>
          </a:prstGeom>
          <a:solidFill>
            <a:srgbClr val="DAA521"/>
          </a:solidFill>
          <a:ln w="1905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panose="020F0302020204030204"/>
              </a:rPr>
              <a:t>2  one-off future event</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5" name="Rounded Rectangular Callout 3">
            <a:extLst>
              <a:ext uri="{FF2B5EF4-FFF2-40B4-BE49-F238E27FC236}">
                <a16:creationId xmlns:a16="http://schemas.microsoft.com/office/drawing/2014/main" id="{DB976112-D0DB-4885-A949-4EC12DAE0D9C}"/>
              </a:ext>
            </a:extLst>
          </p:cNvPr>
          <p:cNvSpPr/>
          <p:nvPr/>
        </p:nvSpPr>
        <p:spPr>
          <a:xfrm>
            <a:off x="4327457" y="400784"/>
            <a:ext cx="3980045" cy="514027"/>
          </a:xfrm>
          <a:prstGeom prst="wedgeRoundRectCallout">
            <a:avLst>
              <a:gd name="adj1" fmla="val -22721"/>
              <a:gd name="adj2" fmla="val 85057"/>
              <a:gd name="adj3" fmla="val 16667"/>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prstClr val="white"/>
                </a:solidFill>
                <a:latin typeface="Century Gothic" panose="020B0502020202020204" pitchFamily="34" charset="0"/>
              </a:rPr>
              <a:t>Präsens</a:t>
            </a:r>
            <a:r>
              <a:rPr lang="en-GB" sz="2000" dirty="0">
                <a:solidFill>
                  <a:prstClr val="white"/>
                </a:solidFill>
                <a:latin typeface="Century Gothic" panose="020B0502020202020204" pitchFamily="34" charset="0"/>
              </a:rPr>
              <a:t> </a:t>
            </a:r>
            <a:r>
              <a:rPr lang="en-GB" sz="2000" dirty="0" err="1">
                <a:solidFill>
                  <a:prstClr val="white"/>
                </a:solidFill>
                <a:latin typeface="Century Gothic" panose="020B0502020202020204" pitchFamily="34" charset="0"/>
              </a:rPr>
              <a:t>oder</a:t>
            </a:r>
            <a:r>
              <a:rPr lang="en-GB" sz="2000" dirty="0">
                <a:solidFill>
                  <a:prstClr val="white"/>
                </a:solidFill>
                <a:latin typeface="Century Gothic" panose="020B0502020202020204" pitchFamily="34" charset="0"/>
              </a:rPr>
              <a:t> </a:t>
            </a:r>
            <a:r>
              <a:rPr lang="en-GB" sz="2000" dirty="0" err="1">
                <a:solidFill>
                  <a:prstClr val="white"/>
                </a:solidFill>
                <a:latin typeface="Century Gothic" panose="020B0502020202020204" pitchFamily="34" charset="0"/>
              </a:rPr>
              <a:t>Futur</a:t>
            </a:r>
            <a:r>
              <a:rPr lang="en-GB" sz="2000" dirty="0">
                <a:solidFill>
                  <a:prstClr val="white"/>
                </a:solidFill>
                <a:latin typeface="Century Gothic" panose="020B0502020202020204" pitchFamily="34" charset="0"/>
              </a:rPr>
              <a:t>?</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Rectangle: Rounded Corners 15">
            <a:extLst>
              <a:ext uri="{FF2B5EF4-FFF2-40B4-BE49-F238E27FC236}">
                <a16:creationId xmlns:a16="http://schemas.microsoft.com/office/drawing/2014/main" id="{094F20EC-7585-4412-B3FC-FE563C94A264}"/>
              </a:ext>
            </a:extLst>
          </p:cNvPr>
          <p:cNvSpPr/>
          <p:nvPr/>
        </p:nvSpPr>
        <p:spPr>
          <a:xfrm>
            <a:off x="806825" y="2465278"/>
            <a:ext cx="2598229" cy="405883"/>
          </a:xfrm>
          <a:prstGeom prst="round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115076"/>
                </a:solidFill>
              </a:rPr>
              <a:t>mittwochmorgens</a:t>
            </a:r>
            <a:endParaRPr lang="en-GB" sz="2000" dirty="0">
              <a:solidFill>
                <a:srgbClr val="115076"/>
              </a:solidFill>
            </a:endParaRPr>
          </a:p>
        </p:txBody>
      </p:sp>
      <p:sp>
        <p:nvSpPr>
          <p:cNvPr id="17" name="Rectangle: Rounded Corners 16">
            <a:extLst>
              <a:ext uri="{FF2B5EF4-FFF2-40B4-BE49-F238E27FC236}">
                <a16:creationId xmlns:a16="http://schemas.microsoft.com/office/drawing/2014/main" id="{2CF45328-7287-4390-A1AC-BCE0A5E3A5DF}"/>
              </a:ext>
            </a:extLst>
          </p:cNvPr>
          <p:cNvSpPr/>
          <p:nvPr/>
        </p:nvSpPr>
        <p:spPr>
          <a:xfrm>
            <a:off x="4943329" y="2481091"/>
            <a:ext cx="2598229" cy="405883"/>
          </a:xfrm>
          <a:prstGeom prst="round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am Freitag</a:t>
            </a:r>
          </a:p>
        </p:txBody>
      </p:sp>
      <p:sp>
        <p:nvSpPr>
          <p:cNvPr id="18" name="Rectangle: Rounded Corners 17">
            <a:extLst>
              <a:ext uri="{FF2B5EF4-FFF2-40B4-BE49-F238E27FC236}">
                <a16:creationId xmlns:a16="http://schemas.microsoft.com/office/drawing/2014/main" id="{01EEE2F4-A31A-4C5C-BBD1-98F0FFCAF8B9}"/>
              </a:ext>
            </a:extLst>
          </p:cNvPr>
          <p:cNvSpPr/>
          <p:nvPr/>
        </p:nvSpPr>
        <p:spPr>
          <a:xfrm>
            <a:off x="8771966" y="2481091"/>
            <a:ext cx="2598229" cy="405883"/>
          </a:xfrm>
          <a:prstGeom prst="round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115076"/>
                </a:solidFill>
              </a:rPr>
              <a:t>kaum</a:t>
            </a:r>
            <a:endParaRPr lang="en-GB" sz="2000" dirty="0">
              <a:solidFill>
                <a:srgbClr val="115076"/>
              </a:solidFill>
            </a:endParaRPr>
          </a:p>
        </p:txBody>
      </p:sp>
      <p:sp>
        <p:nvSpPr>
          <p:cNvPr id="19" name="Rectangle: Rounded Corners 18">
            <a:extLst>
              <a:ext uri="{FF2B5EF4-FFF2-40B4-BE49-F238E27FC236}">
                <a16:creationId xmlns:a16="http://schemas.microsoft.com/office/drawing/2014/main" id="{19D2396C-FFD4-4AD9-AA7A-6270A19C6D67}"/>
              </a:ext>
            </a:extLst>
          </p:cNvPr>
          <p:cNvSpPr/>
          <p:nvPr/>
        </p:nvSpPr>
        <p:spPr>
          <a:xfrm>
            <a:off x="1922930" y="3552461"/>
            <a:ext cx="2727512" cy="405883"/>
          </a:xfrm>
          <a:prstGeom prst="round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am </a:t>
            </a:r>
            <a:r>
              <a:rPr lang="en-GB" sz="2000" dirty="0" err="1">
                <a:solidFill>
                  <a:srgbClr val="115076"/>
                </a:solidFill>
              </a:rPr>
              <a:t>Samstagabend</a:t>
            </a:r>
            <a:endParaRPr lang="en-GB" sz="2000" dirty="0">
              <a:solidFill>
                <a:srgbClr val="115076"/>
              </a:solidFill>
            </a:endParaRPr>
          </a:p>
        </p:txBody>
      </p:sp>
      <p:sp>
        <p:nvSpPr>
          <p:cNvPr id="21" name="Rectangle: Rounded Corners 20">
            <a:extLst>
              <a:ext uri="{FF2B5EF4-FFF2-40B4-BE49-F238E27FC236}">
                <a16:creationId xmlns:a16="http://schemas.microsoft.com/office/drawing/2014/main" id="{BFBD2059-063D-4579-8D21-BDF1A407392F}"/>
              </a:ext>
            </a:extLst>
          </p:cNvPr>
          <p:cNvSpPr/>
          <p:nvPr/>
        </p:nvSpPr>
        <p:spPr>
          <a:xfrm>
            <a:off x="7008388" y="3552461"/>
            <a:ext cx="2598229" cy="405883"/>
          </a:xfrm>
          <a:prstGeom prst="round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fast </a:t>
            </a:r>
            <a:r>
              <a:rPr lang="en-GB" sz="2000" dirty="0" err="1">
                <a:solidFill>
                  <a:srgbClr val="115076"/>
                </a:solidFill>
              </a:rPr>
              <a:t>jeden</a:t>
            </a:r>
            <a:r>
              <a:rPr lang="en-GB" sz="2000" dirty="0">
                <a:solidFill>
                  <a:srgbClr val="115076"/>
                </a:solidFill>
              </a:rPr>
              <a:t> Tag</a:t>
            </a:r>
          </a:p>
        </p:txBody>
      </p:sp>
      <p:sp>
        <p:nvSpPr>
          <p:cNvPr id="23" name="Rectangle: Rounded Corners 22">
            <a:extLst>
              <a:ext uri="{FF2B5EF4-FFF2-40B4-BE49-F238E27FC236}">
                <a16:creationId xmlns:a16="http://schemas.microsoft.com/office/drawing/2014/main" id="{A4D000DF-7800-4A8D-9447-751A408E171D}"/>
              </a:ext>
            </a:extLst>
          </p:cNvPr>
          <p:cNvSpPr/>
          <p:nvPr/>
        </p:nvSpPr>
        <p:spPr>
          <a:xfrm>
            <a:off x="1653988" y="4519810"/>
            <a:ext cx="1751065" cy="405883"/>
          </a:xfrm>
          <a:prstGeom prst="round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115076"/>
                </a:solidFill>
              </a:rPr>
              <a:t>heute</a:t>
            </a:r>
            <a:endParaRPr lang="en-GB" sz="2000" dirty="0">
              <a:solidFill>
                <a:srgbClr val="115076"/>
              </a:solidFill>
            </a:endParaRPr>
          </a:p>
        </p:txBody>
      </p:sp>
      <p:sp>
        <p:nvSpPr>
          <p:cNvPr id="24" name="Rectangle: Rounded Corners 23">
            <a:extLst>
              <a:ext uri="{FF2B5EF4-FFF2-40B4-BE49-F238E27FC236}">
                <a16:creationId xmlns:a16="http://schemas.microsoft.com/office/drawing/2014/main" id="{6D91308E-7AF5-40F8-8A52-9159AB13B429}"/>
              </a:ext>
            </a:extLst>
          </p:cNvPr>
          <p:cNvSpPr/>
          <p:nvPr/>
        </p:nvSpPr>
        <p:spPr>
          <a:xfrm>
            <a:off x="4943328" y="4519809"/>
            <a:ext cx="2598229" cy="405883"/>
          </a:xfrm>
          <a:prstGeom prst="round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115076"/>
                </a:solidFill>
              </a:rPr>
              <a:t>einmal</a:t>
            </a:r>
            <a:r>
              <a:rPr lang="en-GB" sz="2000" dirty="0">
                <a:solidFill>
                  <a:srgbClr val="115076"/>
                </a:solidFill>
              </a:rPr>
              <a:t> die </a:t>
            </a:r>
            <a:r>
              <a:rPr lang="en-GB" sz="2000" dirty="0" err="1">
                <a:solidFill>
                  <a:srgbClr val="115076"/>
                </a:solidFill>
              </a:rPr>
              <a:t>Woche</a:t>
            </a:r>
            <a:endParaRPr lang="en-GB" sz="2000" dirty="0">
              <a:solidFill>
                <a:srgbClr val="115076"/>
              </a:solidFill>
            </a:endParaRPr>
          </a:p>
        </p:txBody>
      </p:sp>
      <p:sp>
        <p:nvSpPr>
          <p:cNvPr id="25" name="Rectangle: Rounded Corners 24">
            <a:extLst>
              <a:ext uri="{FF2B5EF4-FFF2-40B4-BE49-F238E27FC236}">
                <a16:creationId xmlns:a16="http://schemas.microsoft.com/office/drawing/2014/main" id="{9D255285-DABC-4C76-A7D7-067D990280CB}"/>
              </a:ext>
            </a:extLst>
          </p:cNvPr>
          <p:cNvSpPr/>
          <p:nvPr/>
        </p:nvSpPr>
        <p:spPr>
          <a:xfrm>
            <a:off x="8771966" y="4519808"/>
            <a:ext cx="2598229" cy="405883"/>
          </a:xfrm>
          <a:prstGeom prst="round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115076"/>
                </a:solidFill>
              </a:rPr>
              <a:t>nächsten</a:t>
            </a:r>
            <a:r>
              <a:rPr lang="en-GB" sz="2000" dirty="0">
                <a:solidFill>
                  <a:srgbClr val="115076"/>
                </a:solidFill>
              </a:rPr>
              <a:t> Monat</a:t>
            </a:r>
          </a:p>
        </p:txBody>
      </p:sp>
      <p:sp>
        <p:nvSpPr>
          <p:cNvPr id="26" name="Rectangle: Rounded Corners 25">
            <a:extLst>
              <a:ext uri="{FF2B5EF4-FFF2-40B4-BE49-F238E27FC236}">
                <a16:creationId xmlns:a16="http://schemas.microsoft.com/office/drawing/2014/main" id="{99C38627-0F7D-41BB-B2BC-85692EF2F303}"/>
              </a:ext>
            </a:extLst>
          </p:cNvPr>
          <p:cNvSpPr/>
          <p:nvPr/>
        </p:nvSpPr>
        <p:spPr>
          <a:xfrm>
            <a:off x="7541557" y="5525199"/>
            <a:ext cx="2598229" cy="405883"/>
          </a:xfrm>
          <a:prstGeom prst="round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115076"/>
                </a:solidFill>
              </a:rPr>
              <a:t>später</a:t>
            </a:r>
            <a:endParaRPr lang="en-GB" sz="2000" dirty="0">
              <a:solidFill>
                <a:srgbClr val="115076"/>
              </a:solidFill>
            </a:endParaRPr>
          </a:p>
        </p:txBody>
      </p:sp>
      <p:sp>
        <p:nvSpPr>
          <p:cNvPr id="27" name="Rectangle: Rounded Corners 26">
            <a:extLst>
              <a:ext uri="{FF2B5EF4-FFF2-40B4-BE49-F238E27FC236}">
                <a16:creationId xmlns:a16="http://schemas.microsoft.com/office/drawing/2014/main" id="{29AE2131-E9F8-46D9-BAFF-64D871D3839E}"/>
              </a:ext>
            </a:extLst>
          </p:cNvPr>
          <p:cNvSpPr/>
          <p:nvPr/>
        </p:nvSpPr>
        <p:spPr>
          <a:xfrm>
            <a:off x="2334498" y="5530397"/>
            <a:ext cx="3009671" cy="405883"/>
          </a:xfrm>
          <a:prstGeom prst="round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115076"/>
                </a:solidFill>
              </a:rPr>
              <a:t>dienstagnachmittags</a:t>
            </a:r>
            <a:endParaRPr lang="en-GB" sz="2000" dirty="0">
              <a:solidFill>
                <a:srgbClr val="115076"/>
              </a:solidFill>
            </a:endParaRPr>
          </a:p>
        </p:txBody>
      </p:sp>
    </p:spTree>
    <p:extLst>
      <p:ext uri="{BB962C8B-B14F-4D97-AF65-F5344CB8AC3E}">
        <p14:creationId xmlns:p14="http://schemas.microsoft.com/office/powerpoint/2010/main" val="4167112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xit" presetSubtype="0" fill="hold" grpId="1" nodeType="withEffect">
                                  <p:stCondLst>
                                    <p:cond delay="0"/>
                                  </p:stCondLst>
                                  <p:childTnLst>
                                    <p:animEffect transition="out" filter="fade">
                                      <p:cBhvr>
                                        <p:cTn id="19" dur="8000"/>
                                        <p:tgtEl>
                                          <p:spTgt spid="16"/>
                                        </p:tgtEl>
                                      </p:cBhvr>
                                    </p:animEffect>
                                    <p:set>
                                      <p:cBhvr>
                                        <p:cTn id="20" dur="1" fill="hold">
                                          <p:stCondLst>
                                            <p:cond delay="7999"/>
                                          </p:stCondLst>
                                        </p:cTn>
                                        <p:tgtEl>
                                          <p:spTgt spid="1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xit" presetSubtype="0" fill="hold" grpId="1" nodeType="withEffect">
                                  <p:stCondLst>
                                    <p:cond delay="0"/>
                                  </p:stCondLst>
                                  <p:childTnLst>
                                    <p:animEffect transition="out" filter="fade">
                                      <p:cBhvr>
                                        <p:cTn id="27" dur="8000"/>
                                        <p:tgtEl>
                                          <p:spTgt spid="17"/>
                                        </p:tgtEl>
                                      </p:cBhvr>
                                    </p:animEffect>
                                    <p:set>
                                      <p:cBhvr>
                                        <p:cTn id="28" dur="1" fill="hold">
                                          <p:stCondLst>
                                            <p:cond delay="7999"/>
                                          </p:stCondLst>
                                        </p:cTn>
                                        <p:tgtEl>
                                          <p:spTgt spid="17"/>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par>
                                <p:cTn id="34" presetID="10" presetClass="exit" presetSubtype="0" fill="hold" grpId="1" nodeType="withEffect">
                                  <p:stCondLst>
                                    <p:cond delay="0"/>
                                  </p:stCondLst>
                                  <p:childTnLst>
                                    <p:animEffect transition="out" filter="fade">
                                      <p:cBhvr>
                                        <p:cTn id="35" dur="8000"/>
                                        <p:tgtEl>
                                          <p:spTgt spid="18"/>
                                        </p:tgtEl>
                                      </p:cBhvr>
                                    </p:animEffect>
                                    <p:set>
                                      <p:cBhvr>
                                        <p:cTn id="36" dur="1" fill="hold">
                                          <p:stCondLst>
                                            <p:cond delay="7999"/>
                                          </p:stCondLst>
                                        </p:cTn>
                                        <p:tgtEl>
                                          <p:spTgt spid="18"/>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par>
                                <p:cTn id="42" presetID="10" presetClass="exit" presetSubtype="0" fill="hold" grpId="1" nodeType="withEffect">
                                  <p:stCondLst>
                                    <p:cond delay="0"/>
                                  </p:stCondLst>
                                  <p:childTnLst>
                                    <p:animEffect transition="out" filter="fade">
                                      <p:cBhvr>
                                        <p:cTn id="43" dur="8000"/>
                                        <p:tgtEl>
                                          <p:spTgt spid="19"/>
                                        </p:tgtEl>
                                      </p:cBhvr>
                                    </p:animEffect>
                                    <p:set>
                                      <p:cBhvr>
                                        <p:cTn id="44" dur="1" fill="hold">
                                          <p:stCondLst>
                                            <p:cond delay="7999"/>
                                          </p:stCondLst>
                                        </p:cTn>
                                        <p:tgtEl>
                                          <p:spTgt spid="1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par>
                                <p:cTn id="50" presetID="10" presetClass="exit" presetSubtype="0" fill="hold" grpId="1" nodeType="withEffect">
                                  <p:stCondLst>
                                    <p:cond delay="0"/>
                                  </p:stCondLst>
                                  <p:childTnLst>
                                    <p:animEffect transition="out" filter="fade">
                                      <p:cBhvr>
                                        <p:cTn id="51" dur="8000"/>
                                        <p:tgtEl>
                                          <p:spTgt spid="21"/>
                                        </p:tgtEl>
                                      </p:cBhvr>
                                    </p:animEffect>
                                    <p:set>
                                      <p:cBhvr>
                                        <p:cTn id="52" dur="1" fill="hold">
                                          <p:stCondLst>
                                            <p:cond delay="7999"/>
                                          </p:stCondLst>
                                        </p:cTn>
                                        <p:tgtEl>
                                          <p:spTgt spid="21"/>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par>
                                <p:cTn id="58" presetID="10" presetClass="exit" presetSubtype="0" fill="hold" grpId="1" nodeType="withEffect">
                                  <p:stCondLst>
                                    <p:cond delay="0"/>
                                  </p:stCondLst>
                                  <p:childTnLst>
                                    <p:animEffect transition="out" filter="fade">
                                      <p:cBhvr>
                                        <p:cTn id="59" dur="8000"/>
                                        <p:tgtEl>
                                          <p:spTgt spid="23"/>
                                        </p:tgtEl>
                                      </p:cBhvr>
                                    </p:animEffect>
                                    <p:set>
                                      <p:cBhvr>
                                        <p:cTn id="60" dur="1" fill="hold">
                                          <p:stCondLst>
                                            <p:cond delay="7999"/>
                                          </p:stCondLst>
                                        </p:cTn>
                                        <p:tgtEl>
                                          <p:spTgt spid="23"/>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fade">
                                      <p:cBhvr>
                                        <p:cTn id="65" dur="500"/>
                                        <p:tgtEl>
                                          <p:spTgt spid="24"/>
                                        </p:tgtEl>
                                      </p:cBhvr>
                                    </p:animEffect>
                                  </p:childTnLst>
                                </p:cTn>
                              </p:par>
                              <p:par>
                                <p:cTn id="66" presetID="10" presetClass="exit" presetSubtype="0" fill="hold" grpId="1" nodeType="withEffect">
                                  <p:stCondLst>
                                    <p:cond delay="0"/>
                                  </p:stCondLst>
                                  <p:childTnLst>
                                    <p:animEffect transition="out" filter="fade">
                                      <p:cBhvr>
                                        <p:cTn id="67" dur="8000"/>
                                        <p:tgtEl>
                                          <p:spTgt spid="24"/>
                                        </p:tgtEl>
                                      </p:cBhvr>
                                    </p:animEffect>
                                    <p:set>
                                      <p:cBhvr>
                                        <p:cTn id="68" dur="1" fill="hold">
                                          <p:stCondLst>
                                            <p:cond delay="7999"/>
                                          </p:stCondLst>
                                        </p:cTn>
                                        <p:tgtEl>
                                          <p:spTgt spid="24"/>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fade">
                                      <p:cBhvr>
                                        <p:cTn id="73" dur="500"/>
                                        <p:tgtEl>
                                          <p:spTgt spid="25"/>
                                        </p:tgtEl>
                                      </p:cBhvr>
                                    </p:animEffect>
                                  </p:childTnLst>
                                </p:cTn>
                              </p:par>
                              <p:par>
                                <p:cTn id="74" presetID="10" presetClass="exit" presetSubtype="0" fill="hold" grpId="1" nodeType="withEffect">
                                  <p:stCondLst>
                                    <p:cond delay="0"/>
                                  </p:stCondLst>
                                  <p:childTnLst>
                                    <p:animEffect transition="out" filter="fade">
                                      <p:cBhvr>
                                        <p:cTn id="75" dur="8000"/>
                                        <p:tgtEl>
                                          <p:spTgt spid="25"/>
                                        </p:tgtEl>
                                      </p:cBhvr>
                                    </p:animEffect>
                                    <p:set>
                                      <p:cBhvr>
                                        <p:cTn id="76" dur="1" fill="hold">
                                          <p:stCondLst>
                                            <p:cond delay="7999"/>
                                          </p:stCondLst>
                                        </p:cTn>
                                        <p:tgtEl>
                                          <p:spTgt spid="25"/>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27"/>
                                        </p:tgtEl>
                                        <p:attrNameLst>
                                          <p:attrName>style.visibility</p:attrName>
                                        </p:attrNameLst>
                                      </p:cBhvr>
                                      <p:to>
                                        <p:strVal val="visible"/>
                                      </p:to>
                                    </p:set>
                                    <p:animEffect transition="in" filter="fade">
                                      <p:cBhvr>
                                        <p:cTn id="81" dur="500"/>
                                        <p:tgtEl>
                                          <p:spTgt spid="27"/>
                                        </p:tgtEl>
                                      </p:cBhvr>
                                    </p:animEffect>
                                  </p:childTnLst>
                                </p:cTn>
                              </p:par>
                              <p:par>
                                <p:cTn id="82" presetID="10" presetClass="exit" presetSubtype="0" fill="hold" grpId="1" nodeType="withEffect">
                                  <p:stCondLst>
                                    <p:cond delay="0"/>
                                  </p:stCondLst>
                                  <p:childTnLst>
                                    <p:animEffect transition="out" filter="fade">
                                      <p:cBhvr>
                                        <p:cTn id="83" dur="8000"/>
                                        <p:tgtEl>
                                          <p:spTgt spid="27"/>
                                        </p:tgtEl>
                                      </p:cBhvr>
                                    </p:animEffect>
                                    <p:set>
                                      <p:cBhvr>
                                        <p:cTn id="84" dur="1" fill="hold">
                                          <p:stCondLst>
                                            <p:cond delay="7999"/>
                                          </p:stCondLst>
                                        </p:cTn>
                                        <p:tgtEl>
                                          <p:spTgt spid="27"/>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26"/>
                                        </p:tgtEl>
                                        <p:attrNameLst>
                                          <p:attrName>style.visibility</p:attrName>
                                        </p:attrNameLst>
                                      </p:cBhvr>
                                      <p:to>
                                        <p:strVal val="visible"/>
                                      </p:to>
                                    </p:set>
                                    <p:animEffect transition="in" filter="fade">
                                      <p:cBhvr>
                                        <p:cTn id="89" dur="500"/>
                                        <p:tgtEl>
                                          <p:spTgt spid="26"/>
                                        </p:tgtEl>
                                      </p:cBhvr>
                                    </p:animEffect>
                                  </p:childTnLst>
                                </p:cTn>
                              </p:par>
                              <p:par>
                                <p:cTn id="90" presetID="10" presetClass="exit" presetSubtype="0" fill="hold" grpId="1" nodeType="withEffect">
                                  <p:stCondLst>
                                    <p:cond delay="0"/>
                                  </p:stCondLst>
                                  <p:childTnLst>
                                    <p:animEffect transition="out" filter="fade">
                                      <p:cBhvr>
                                        <p:cTn id="91" dur="8000"/>
                                        <p:tgtEl>
                                          <p:spTgt spid="26"/>
                                        </p:tgtEl>
                                      </p:cBhvr>
                                    </p:animEffect>
                                    <p:set>
                                      <p:cBhvr>
                                        <p:cTn id="92" dur="1" fill="hold">
                                          <p:stCondLst>
                                            <p:cond delay="79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0" grpId="0" animBg="1"/>
      <p:bldP spid="45" grpId="0" animBg="1"/>
      <p:bldP spid="16" grpId="0" animBg="1"/>
      <p:bldP spid="16" grpId="1" animBg="1"/>
      <p:bldP spid="17" grpId="0" animBg="1"/>
      <p:bldP spid="17" grpId="1" animBg="1"/>
      <p:bldP spid="18" grpId="0" animBg="1"/>
      <p:bldP spid="18" grpId="1" animBg="1"/>
      <p:bldP spid="19" grpId="0" animBg="1"/>
      <p:bldP spid="19" grpId="1" animBg="1"/>
      <p:bldP spid="21" grpId="0" animBg="1"/>
      <p:bldP spid="21"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2.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C1201E48-14A4-8B47-A494-F785721C1852}" vid="{453E499D-4EAB-BA4C-B8B3-68DE1A8A6823}"/>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3" id="{ED67C606-AF9C-7242-AF89-7E0EA20FADA6}" vid="{57BDA786-453C-1140-BFAB-14CE2D2BCFCB}"/>
    </a:ext>
  </a:extLst>
</a:theme>
</file>

<file path=ppt/theme/theme4.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3" id="{ED67C606-AF9C-7242-AF89-7E0EA20FADA6}" vid="{57BDA786-453C-1140-BFAB-14CE2D2BCFCB}"/>
    </a:ext>
  </a:extLst>
</a:theme>
</file>

<file path=ppt/theme/theme5.xml><?xml version="1.0" encoding="utf-8"?>
<a:theme xmlns:a="http://schemas.openxmlformats.org/drawingml/2006/main" name="10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5" id="{3725901B-0E02-274F-9B7E-6D7C73D471C2}" vid="{99350C39-AFDF-6248-B95F-29A28823DE8C}"/>
    </a:ext>
  </a:extLst>
</a:theme>
</file>

<file path=ppt/theme/theme6.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DE201B1D-F283-4761-B109-34C1B42736A8}" vid="{4FD433AE-AD99-42F2-91AA-464A1A1B2D7C}"/>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German_skeleton_template (1)</Template>
  <TotalTime>244</TotalTime>
  <Words>9670</Words>
  <Application>Microsoft Macintosh PowerPoint</Application>
  <PresentationFormat>Widescreen</PresentationFormat>
  <Paragraphs>1102</Paragraphs>
  <Slides>42</Slides>
  <Notes>42</Notes>
  <HiddenSlides>0</HiddenSlides>
  <MMClips>3</MMClips>
  <ScaleCrop>false</ScaleCrop>
  <HeadingPairs>
    <vt:vector size="6" baseType="variant">
      <vt:variant>
        <vt:lpstr>Fonts Used</vt:lpstr>
      </vt:variant>
      <vt:variant>
        <vt:i4>4</vt:i4>
      </vt:variant>
      <vt:variant>
        <vt:lpstr>Theme</vt:lpstr>
      </vt:variant>
      <vt:variant>
        <vt:i4>6</vt:i4>
      </vt:variant>
      <vt:variant>
        <vt:lpstr>Slide Titles</vt:lpstr>
      </vt:variant>
      <vt:variant>
        <vt:i4>42</vt:i4>
      </vt:variant>
    </vt:vector>
  </HeadingPairs>
  <TitlesOfParts>
    <vt:vector size="52" baseType="lpstr">
      <vt:lpstr>American Typewriter</vt:lpstr>
      <vt:lpstr>arial</vt:lpstr>
      <vt:lpstr>Calibri</vt:lpstr>
      <vt:lpstr>Century Gothic</vt:lpstr>
      <vt:lpstr>1_Office Theme</vt:lpstr>
      <vt:lpstr>4_Office Theme</vt:lpstr>
      <vt:lpstr>3_Office Theme</vt:lpstr>
      <vt:lpstr>8_Office Theme</vt:lpstr>
      <vt:lpstr>10_Office Theme</vt:lpstr>
      <vt:lpstr>2_Office Theme</vt:lpstr>
      <vt:lpstr>Talking about plans  </vt:lpstr>
      <vt:lpstr>-d</vt:lpstr>
      <vt:lpstr>-d</vt:lpstr>
      <vt:lpstr>hören / schreiben</vt:lpstr>
      <vt:lpstr>Vokabeln</vt:lpstr>
      <vt:lpstr>Katrins Tagebuch</vt:lpstr>
      <vt:lpstr>Katrins Tagebuch</vt:lpstr>
      <vt:lpstr>Zeitadverbien</vt:lpstr>
      <vt:lpstr>Zeitadverbien</vt:lpstr>
      <vt:lpstr>Antworten</vt:lpstr>
      <vt:lpstr>Wie sieht Wolfgangs Woche aus?</vt:lpstr>
      <vt:lpstr>Wie sieht Wolfgangs Woche aus?</vt:lpstr>
      <vt:lpstr>Heidi hilft Andrea mit Pluralformen</vt:lpstr>
      <vt:lpstr>Adverbs of place – word order 2</vt:lpstr>
      <vt:lpstr>Was machst du? Und wann?</vt:lpstr>
      <vt:lpstr>Partner(in) A</vt:lpstr>
      <vt:lpstr>Partner(in) B</vt:lpstr>
      <vt:lpstr>Antworten A</vt:lpstr>
      <vt:lpstr>Antworten B</vt:lpstr>
      <vt:lpstr>Meine Woche</vt:lpstr>
      <vt:lpstr>Talking about plans  </vt:lpstr>
      <vt:lpstr>Phonetik</vt:lpstr>
      <vt:lpstr>Vokabeln</vt:lpstr>
      <vt:lpstr>Vokabeln</vt:lpstr>
      <vt:lpstr>Vokabeln</vt:lpstr>
      <vt:lpstr>Vokabeln</vt:lpstr>
      <vt:lpstr>Antworten</vt:lpstr>
      <vt:lpstr>Vokabeln</vt:lpstr>
      <vt:lpstr>Vokabeln</vt:lpstr>
      <vt:lpstr>Antworten</vt:lpstr>
      <vt:lpstr>zu + infinitive</vt:lpstr>
      <vt:lpstr>Mia hat viel zu tun</vt:lpstr>
      <vt:lpstr>Mia hat viel zu tun</vt:lpstr>
      <vt:lpstr>Mia hat viel zu tun</vt:lpstr>
      <vt:lpstr>Wie sagt man ‘to’ auf Deutsch?</vt:lpstr>
      <vt:lpstr>Wolfgangs Woche</vt:lpstr>
      <vt:lpstr>Wolfgangs Woche</vt:lpstr>
      <vt:lpstr>Wolfgangs Woche</vt:lpstr>
      <vt:lpstr>Wolfgangs Woche</vt:lpstr>
      <vt:lpstr>Gaming Grammar</vt:lpstr>
      <vt:lpstr>Hausaufgaben</vt:lpstr>
      <vt:lpstr>Hausaufgaben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Mary Richardson</cp:lastModifiedBy>
  <cp:revision>233</cp:revision>
  <dcterms:created xsi:type="dcterms:W3CDTF">2020-07-18T21:51:12Z</dcterms:created>
  <dcterms:modified xsi:type="dcterms:W3CDTF">2021-12-20T14:54:44Z</dcterms:modified>
</cp:coreProperties>
</file>