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5"/>
  </p:notesMasterIdLst>
  <p:sldIdLst>
    <p:sldId id="334" r:id="rId3"/>
    <p:sldId id="292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Marsden" initials="EM" lastIdx="11" clrIdx="0">
    <p:extLst>
      <p:ext uri="{19B8F6BF-5375-455C-9EA6-DF929625EA0E}">
        <p15:presenceInfo xmlns:p15="http://schemas.microsoft.com/office/powerpoint/2012/main" userId="Emma Marsden" providerId="None"/>
      </p:ext>
    </p:extLst>
  </p:cmAuthor>
  <p:cmAuthor id="2" name="Microsoft Office User" initials="MOU" lastIdx="22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99"/>
    <a:srgbClr val="115076"/>
    <a:srgbClr val="FBF0D5"/>
    <a:srgbClr val="DAA520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9" autoAdjust="0"/>
    <p:restoredTop sz="68372" autoAdjust="0"/>
  </p:normalViewPr>
  <p:slideViewPr>
    <p:cSldViewPr snapToGrid="0">
      <p:cViewPr varScale="1">
        <p:scale>
          <a:sx n="49" d="100"/>
          <a:sy n="49" d="100"/>
        </p:scale>
        <p:origin x="17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150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Students should be familiar with this vocabulary, as it will have been practised in the vocabulary</a:t>
            </a:r>
            <a:r>
              <a:rPr lang="en-GB" baseline="0" dirty="0"/>
              <a:t> learning</a:t>
            </a:r>
            <a:r>
              <a:rPr lang="en-GB" dirty="0"/>
              <a:t> homework from the week before. This slide is, therefore, a whole class check on whether students have done their homework.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Draw</a:t>
            </a:r>
            <a:r>
              <a:rPr lang="en-GB" baseline="0" dirty="0"/>
              <a:t> students’ attention to the SFC of </a:t>
            </a:r>
            <a:r>
              <a:rPr lang="en-GB" baseline="0" dirty="0" err="1"/>
              <a:t>ils</a:t>
            </a:r>
            <a:r>
              <a:rPr lang="en-GB" baseline="0" dirty="0"/>
              <a:t> and </a:t>
            </a:r>
            <a:r>
              <a:rPr lang="en-GB" baseline="0" dirty="0" err="1"/>
              <a:t>elles</a:t>
            </a:r>
            <a:r>
              <a:rPr lang="en-GB" baseline="0" dirty="0"/>
              <a:t> and reinforce pronunciation of the words if necessary.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59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24/04/2020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24/04/2020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413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56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716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194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5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75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79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79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211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792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8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24/04/2020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24/04/2020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24/04/2020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70A8-75FF-4F63-93B6-8413D3C9B57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68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jp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60" y="0"/>
            <a:ext cx="12186440" cy="6858000"/>
            <a:chOff x="-56445" y="0"/>
            <a:chExt cx="1218644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86440" cy="6858000"/>
              <a:chOff x="0" y="0"/>
              <a:chExt cx="12186440" cy="6858000"/>
            </a:xfrm>
            <a:solidFill>
              <a:srgbClr val="FBF0D5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8695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6F02A8-6C90-0F4B-B4B3-C85529F0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84" y="2431669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Vocabulary</a:t>
            </a:r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311028" y="5378857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French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1.2 - Week 6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5B5B5B8C-B08D-7A42-903A-4E973AFABCAA}"/>
              </a:ext>
            </a:extLst>
          </p:cNvPr>
          <p:cNvSpPr txBox="1">
            <a:spLocks/>
          </p:cNvSpPr>
          <p:nvPr/>
        </p:nvSpPr>
        <p:spPr>
          <a:xfrm>
            <a:off x="311028" y="6161349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Victoria Hobson / Emma Marsden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updated: </a:t>
            </a: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24/04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/20 </a:t>
            </a: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9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194" y="4028321"/>
            <a:ext cx="3333182" cy="233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75"/>
          <a:stretch/>
        </p:blipFill>
        <p:spPr>
          <a:xfrm>
            <a:off x="547787" y="620866"/>
            <a:ext cx="2957764" cy="1245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57" y="634267"/>
            <a:ext cx="1990735" cy="1198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385" y="506850"/>
            <a:ext cx="1626916" cy="15051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207" y="634267"/>
            <a:ext cx="1880811" cy="12037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86" y="2231726"/>
            <a:ext cx="1708482" cy="1708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460" y="2058417"/>
            <a:ext cx="1647009" cy="17156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075" y="2984729"/>
            <a:ext cx="673217" cy="72931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477" y="2116418"/>
            <a:ext cx="860602" cy="16705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672" y="2265983"/>
            <a:ext cx="950322" cy="15423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994" y="2152679"/>
            <a:ext cx="852900" cy="1655630"/>
          </a:xfrm>
          <a:prstGeom prst="rect">
            <a:avLst/>
          </a:prstGeom>
        </p:spPr>
      </p:pic>
      <p:pic>
        <p:nvPicPr>
          <p:cNvPr id="19" name="Picture 2" descr="C:\Users\wdj\Google Drive\Primary\Y5 SoW\From Tracy\Pronouns\they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216" y="3934059"/>
            <a:ext cx="3254714" cy="234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62" y="2310861"/>
            <a:ext cx="1453505" cy="172459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8016">
            <a:off x="6474731" y="2964276"/>
            <a:ext cx="673217" cy="72931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566" y="2980494"/>
            <a:ext cx="986677" cy="10926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25165" y="1473642"/>
            <a:ext cx="1314389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jouer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74457" y="1462133"/>
            <a:ext cx="181867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écouter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43199" y="1484765"/>
            <a:ext cx="181867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chanter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806965" y="1500873"/>
            <a:ext cx="181867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manger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401" y="3349388"/>
            <a:ext cx="181867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étudier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14914" y="3414991"/>
            <a:ext cx="181867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 radio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67866" y="3443546"/>
            <a:ext cx="181867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 fruit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815766" y="3422303"/>
            <a:ext cx="181867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l’histoire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5679" y="5636496"/>
            <a:ext cx="1061894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ils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95777" y="5698381"/>
            <a:ext cx="1196301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elles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7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nch_template.pptx" id="{C6FA6223-496B-403D-ACD0-789F32B252B9}" vid="{B1AD19D6-DAA5-4ADB-B645-B8D1DB3F41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5976</TotalTime>
  <Words>93</Words>
  <Application>Microsoft Office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1_Office Theme</vt:lpstr>
      <vt:lpstr>Office Theme</vt:lpstr>
      <vt:lpstr>Vocabulary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Kirsten Somerville</cp:lastModifiedBy>
  <cp:revision>407</cp:revision>
  <cp:lastPrinted>2019-10-23T08:19:38Z</cp:lastPrinted>
  <dcterms:created xsi:type="dcterms:W3CDTF">2019-03-27T07:30:03Z</dcterms:created>
  <dcterms:modified xsi:type="dcterms:W3CDTF">2020-04-24T17:01:40Z</dcterms:modified>
</cp:coreProperties>
</file>