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90" r:id="rId3"/>
    <p:sldId id="292" r:id="rId4"/>
    <p:sldId id="288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10691813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87847" autoAdjust="0"/>
  </p:normalViewPr>
  <p:slideViewPr>
    <p:cSldViewPr snapToGrid="0">
      <p:cViewPr>
        <p:scale>
          <a:sx n="91" d="100"/>
          <a:sy n="91" d="100"/>
        </p:scale>
        <p:origin x="1644" y="3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8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5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3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4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8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2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Vocabulary frequency rankings (1 is the most common word in German):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(94);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(173);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(39);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(283);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(246);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(138);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(28/60);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(28/60)*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R.L.,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(2006 ).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German.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Routledge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frequencies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separately for each word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9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5262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2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accent5">
                    <a:lumMod val="50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5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88406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59" y="-67746"/>
            <a:ext cx="1427553" cy="62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87627" cy="4605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70262" y="7244681"/>
            <a:ext cx="7396790" cy="38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5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965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965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965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965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965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96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7244678"/>
            <a:ext cx="7396790" cy="23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21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92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Instructions </a:t>
            </a:r>
            <a:r>
              <a:rPr lang="en-GB" dirty="0"/>
              <a:t>for 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Before printing, go to File - Export - Create pdf/</a:t>
            </a:r>
            <a:r>
              <a:rPr lang="en-GB" dirty="0" err="1"/>
              <a:t>xps</a:t>
            </a:r>
            <a:r>
              <a:rPr lang="en-GB" dirty="0"/>
              <a:t> Document and save it </a:t>
            </a:r>
            <a:r>
              <a:rPr lang="en-GB" dirty="0" smtClean="0"/>
              <a:t>as </a:t>
            </a:r>
            <a:r>
              <a:rPr lang="en-GB" dirty="0"/>
              <a:t>a pdf.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dirty="0"/>
              <a:t>open the PDF in chrome and print from there.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This </a:t>
            </a:r>
            <a:r>
              <a:rPr lang="en-GB" dirty="0"/>
              <a:t>way you will get a small and uniform border around the slide.</a:t>
            </a:r>
          </a:p>
        </p:txBody>
      </p:sp>
    </p:spTree>
    <p:extLst>
      <p:ext uri="{BB962C8B-B14F-4D97-AF65-F5344CB8AC3E}">
        <p14:creationId xmlns:p14="http://schemas.microsoft.com/office/powerpoint/2010/main" val="428180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welcher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96756" y="6390724"/>
            <a:ext cx="204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[138</a:t>
            </a:r>
            <a:r>
              <a:rPr lang="en-US" altLang="zh-CN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50" y="292685"/>
            <a:ext cx="5243044" cy="4815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25162" y="6575390"/>
            <a:ext cx="1069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welche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 / welches?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viel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06222" y="6521529"/>
            <a:ext cx="204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[28/60</a:t>
            </a:r>
            <a:r>
              <a:rPr lang="en-US" altLang="zh-CN" sz="40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]</a:t>
            </a:r>
            <a:endParaRPr lang="en-GB" sz="40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09" y="346632"/>
            <a:ext cx="7223194" cy="4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viele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06222" y="6521529"/>
            <a:ext cx="204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[28/60</a:t>
            </a:r>
            <a:r>
              <a:rPr lang="en-US" altLang="zh-CN" sz="40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]</a:t>
            </a:r>
            <a:endParaRPr lang="en-GB" sz="40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9" y="130323"/>
            <a:ext cx="6941364" cy="51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32974"/>
              </p:ext>
            </p:extLst>
          </p:nvPr>
        </p:nvGraphicFramePr>
        <p:xfrm>
          <a:off x="1" y="-1"/>
          <a:ext cx="10691814" cy="7129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3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76416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416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6416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83" y="2469741"/>
            <a:ext cx="2406124" cy="2296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" y="-342430"/>
            <a:ext cx="3140557" cy="3290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12" y="4959640"/>
            <a:ext cx="2705072" cy="2012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50" y="4998398"/>
            <a:ext cx="3166848" cy="2130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43" y="89102"/>
            <a:ext cx="2178280" cy="2249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" y="2635553"/>
            <a:ext cx="2922638" cy="20914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67" y="-48796"/>
            <a:ext cx="1891544" cy="2342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34" y="2427885"/>
            <a:ext cx="2774832" cy="23897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5" y="4959640"/>
            <a:ext cx="2169905" cy="1993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651" y="7188307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</p:spTree>
    <p:extLst>
      <p:ext uri="{BB962C8B-B14F-4D97-AF65-F5344CB8AC3E}">
        <p14:creationId xmlns:p14="http://schemas.microsoft.com/office/powerpoint/2010/main" val="22299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57084"/>
              </p:ext>
            </p:extLst>
          </p:nvPr>
        </p:nvGraphicFramePr>
        <p:xfrm>
          <a:off x="0" y="-1"/>
          <a:ext cx="10691814" cy="7134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3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78299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8299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8299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796" marR="100796" marT="50398" marB="50398">
                    <a:lnL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3" y="2429524"/>
            <a:ext cx="2053112" cy="1959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" y="-272166"/>
            <a:ext cx="2627880" cy="2753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52" y="4832072"/>
            <a:ext cx="2416996" cy="17977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92" y="4873502"/>
            <a:ext cx="2812843" cy="1892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44" y="77514"/>
            <a:ext cx="1878840" cy="1940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9" y="2554564"/>
            <a:ext cx="2610141" cy="1867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87" y="-21058"/>
            <a:ext cx="1576919" cy="1953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43" y="2427885"/>
            <a:ext cx="2248529" cy="1936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4" y="4727893"/>
            <a:ext cx="2169905" cy="1993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651" y="7188307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5872880" y="2294812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28]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2320833" y="-84376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[94]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2214805" y="2310407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[583]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5773655" y="-83384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[173]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9455222" y="-84125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[39]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9334743" y="2284687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[246]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2214805" y="4668622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138]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9156549" y="4676119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[28/60]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3540" y="4141236"/>
            <a:ext cx="356081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0590" y="1768183"/>
            <a:ext cx="341376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wer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409" y="1761848"/>
            <a:ext cx="341376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wo?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0611" y="1719514"/>
            <a:ext cx="341376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was?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556" y="4158200"/>
            <a:ext cx="3523301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wann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7387" y="4119857"/>
            <a:ext cx="35474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warum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415" y="6531282"/>
            <a:ext cx="3898849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welcher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968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3540" y="6487908"/>
            <a:ext cx="356081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viel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7677" y="6477325"/>
            <a:ext cx="356081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968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viele</a:t>
            </a:r>
            <a:r>
              <a:rPr lang="en-GB" sz="3968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968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5568998" y="4676119"/>
            <a:ext cx="174376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86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[28/60]</a:t>
            </a:r>
            <a:endParaRPr lang="en-GB" sz="3086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8771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wo?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9038553" y="6400816"/>
            <a:ext cx="204026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94</a:t>
            </a:r>
            <a:r>
              <a:rPr lang="en-US" altLang="zh-CN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6" y="-376491"/>
            <a:ext cx="6107794" cy="640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</p:spTree>
    <p:extLst>
      <p:ext uri="{BB962C8B-B14F-4D97-AF65-F5344CB8AC3E}">
        <p14:creationId xmlns:p14="http://schemas.microsoft.com/office/powerpoint/2010/main" val="147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wer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96756" y="6390724"/>
            <a:ext cx="204026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1</a:t>
            </a:r>
            <a:r>
              <a:rPr lang="en-US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73</a:t>
            </a:r>
            <a:r>
              <a:rPr lang="en-US" altLang="zh-CN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56" y="-147270"/>
            <a:ext cx="4519673" cy="55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94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was?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9075917" y="6390724"/>
            <a:ext cx="204026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[39</a:t>
            </a:r>
            <a:r>
              <a:rPr lang="en-US" altLang="zh-CN" sz="4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56" y="301944"/>
            <a:ext cx="4960952" cy="51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94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wann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96756" y="6390724"/>
            <a:ext cx="204026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[58</a:t>
            </a:r>
            <a:r>
              <a:rPr lang="en-US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3</a:t>
            </a:r>
            <a:r>
              <a:rPr lang="en-US" altLang="zh-CN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6" y="228258"/>
            <a:ext cx="7289966" cy="52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94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96756" y="6390724"/>
            <a:ext cx="204026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[28</a:t>
            </a:r>
            <a:r>
              <a:rPr lang="en-US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3</a:t>
            </a:r>
            <a:r>
              <a:rPr lang="en-US" altLang="zh-CN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9" y="159598"/>
            <a:ext cx="5407285" cy="51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0258"/>
            <a:ext cx="1069181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2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waru</a:t>
            </a:r>
            <a:r>
              <a:rPr lang="en-GB" sz="152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</a:t>
            </a:r>
            <a:r>
              <a:rPr lang="en-GB" sz="152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52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896756" y="6390724"/>
            <a:ext cx="204026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[246</a:t>
            </a:r>
            <a:r>
              <a:rPr lang="en-US" altLang="zh-CN" sz="4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]</a:t>
            </a:r>
            <a:endParaRPr lang="en-GB" sz="48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645392" y="7349769"/>
            <a:ext cx="671971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 Jones, R.L. &amp; </a:t>
            </a:r>
            <a:r>
              <a:rPr lang="en-HK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Tschirner</a:t>
            </a:r>
            <a:r>
              <a:rPr lang="en-HK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, E. (2006). A frequency dictionary of German: core vocabulary for learners. Routledge.</a:t>
            </a:r>
            <a:endParaRPr lang="en-GB" sz="80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56" y="7229415"/>
            <a:ext cx="374245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2" dirty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2" y="373729"/>
            <a:ext cx="5835621" cy="50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760</Words>
  <Application>Microsoft Office PowerPoint</Application>
  <PresentationFormat>Custom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华文仿宋</vt:lpstr>
      <vt:lpstr>Arial</vt:lpstr>
      <vt:lpstr>Calibri</vt:lpstr>
      <vt:lpstr>Century Gothic</vt:lpstr>
      <vt:lpstr>1_Office Theme</vt:lpstr>
      <vt:lpstr>Instructions for printing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29</cp:revision>
  <dcterms:created xsi:type="dcterms:W3CDTF">2019-03-27T07:30:03Z</dcterms:created>
  <dcterms:modified xsi:type="dcterms:W3CDTF">2019-05-17T05:10:17Z</dcterms:modified>
</cp:coreProperties>
</file>