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22" r:id="rId5"/>
    <p:sldMasterId id="2147483735" r:id="rId6"/>
    <p:sldMasterId id="2147483747" r:id="rId7"/>
    <p:sldMasterId id="2147483759" r:id="rId8"/>
  </p:sldMasterIdLst>
  <p:notesMasterIdLst>
    <p:notesMasterId r:id="rId64"/>
  </p:notesMasterIdLst>
  <p:sldIdLst>
    <p:sldId id="258" r:id="rId9"/>
    <p:sldId id="337" r:id="rId10"/>
    <p:sldId id="338" r:id="rId11"/>
    <p:sldId id="366" r:id="rId12"/>
    <p:sldId id="279" r:id="rId13"/>
    <p:sldId id="634" r:id="rId14"/>
    <p:sldId id="394" r:id="rId15"/>
    <p:sldId id="331" r:id="rId16"/>
    <p:sldId id="257" r:id="rId17"/>
    <p:sldId id="326" r:id="rId18"/>
    <p:sldId id="327" r:id="rId19"/>
    <p:sldId id="260" r:id="rId20"/>
    <p:sldId id="261" r:id="rId21"/>
    <p:sldId id="262" r:id="rId22"/>
    <p:sldId id="521" r:id="rId23"/>
    <p:sldId id="592" r:id="rId24"/>
    <p:sldId id="633" r:id="rId25"/>
    <p:sldId id="594" r:id="rId26"/>
    <p:sldId id="622" r:id="rId27"/>
    <p:sldId id="623" r:id="rId28"/>
    <p:sldId id="624" r:id="rId29"/>
    <p:sldId id="625" r:id="rId30"/>
    <p:sldId id="626" r:id="rId31"/>
    <p:sldId id="627" r:id="rId32"/>
    <p:sldId id="522" r:id="rId33"/>
    <p:sldId id="523" r:id="rId34"/>
    <p:sldId id="529" r:id="rId35"/>
    <p:sldId id="630" r:id="rId36"/>
    <p:sldId id="618" r:id="rId37"/>
    <p:sldId id="619" r:id="rId38"/>
    <p:sldId id="620" r:id="rId39"/>
    <p:sldId id="628" r:id="rId40"/>
    <p:sldId id="345" r:id="rId41"/>
    <p:sldId id="631" r:id="rId42"/>
    <p:sldId id="632" r:id="rId43"/>
    <p:sldId id="617" r:id="rId44"/>
    <p:sldId id="259" r:id="rId45"/>
    <p:sldId id="593" r:id="rId46"/>
    <p:sldId id="595" r:id="rId47"/>
    <p:sldId id="572" r:id="rId48"/>
    <p:sldId id="616" r:id="rId49"/>
    <p:sldId id="574" r:id="rId50"/>
    <p:sldId id="615" r:id="rId51"/>
    <p:sldId id="298" r:id="rId52"/>
    <p:sldId id="602" r:id="rId53"/>
    <p:sldId id="609" r:id="rId54"/>
    <p:sldId id="610" r:id="rId55"/>
    <p:sldId id="611" r:id="rId56"/>
    <p:sldId id="612" r:id="rId57"/>
    <p:sldId id="607" r:id="rId58"/>
    <p:sldId id="575" r:id="rId59"/>
    <p:sldId id="621" r:id="rId60"/>
    <p:sldId id="303" r:id="rId61"/>
    <p:sldId id="448" r:id="rId62"/>
    <p:sldId id="26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E3EAFD"/>
    <a:srgbClr val="ED7D31"/>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2382" autoAdjust="0"/>
  </p:normalViewPr>
  <p:slideViewPr>
    <p:cSldViewPr snapToGrid="0">
      <p:cViewPr varScale="1">
        <p:scale>
          <a:sx n="72" d="100"/>
          <a:sy n="72" d="100"/>
        </p:scale>
        <p:origin x="912" y="53"/>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F76B9-8E90-4022-A654-2F7F8EF7AC1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DC3E0B5-0DDF-4552-91FE-1CA6FCB3D13E}" type="asst">
      <dgm:prSet phldrT="[Text]" custT="1"/>
      <dgm:spPr>
        <a:solidFill>
          <a:srgbClr val="E3EAFD"/>
        </a:solidFill>
        <a:ln>
          <a:noFill/>
        </a:ln>
      </dgm:spPr>
      <dgm:t>
        <a:bodyPr/>
        <a:lstStyle/>
        <a:p>
          <a:pPr algn="ctr"/>
          <a:r>
            <a:rPr lang="en-GB" sz="2400" b="1" dirty="0">
              <a:solidFill>
                <a:srgbClr val="115076"/>
              </a:solidFill>
            </a:rPr>
            <a:t>Les </a:t>
          </a:r>
          <a:r>
            <a:rPr lang="en-GB" sz="2400" b="1" dirty="0" err="1">
              <a:solidFill>
                <a:srgbClr val="115076"/>
              </a:solidFill>
            </a:rPr>
            <a:t>Nationalités</a:t>
          </a:r>
          <a:endParaRPr lang="en-GB" sz="2400" b="1" dirty="0">
            <a:solidFill>
              <a:srgbClr val="115076"/>
            </a:solidFill>
          </a:endParaRPr>
        </a:p>
      </dgm:t>
    </dgm:pt>
    <dgm:pt modelId="{F6757C38-9A44-4F59-8026-D72AA5C885E6}" type="parTrans" cxnId="{AAFAABD6-B504-4827-8433-2C7F4431DA7A}">
      <dgm:prSet/>
      <dgm:spPr/>
      <dgm:t>
        <a:bodyPr/>
        <a:lstStyle/>
        <a:p>
          <a:endParaRPr lang="en-GB" sz="2000" b="1"/>
        </a:p>
      </dgm:t>
    </dgm:pt>
    <dgm:pt modelId="{7775A318-24C1-447C-868C-607FE2DD48FE}" type="sibTrans" cxnId="{AAFAABD6-B504-4827-8433-2C7F4431DA7A}">
      <dgm:prSet/>
      <dgm:spPr/>
      <dgm:t>
        <a:bodyPr/>
        <a:lstStyle/>
        <a:p>
          <a:endParaRPr lang="en-GB" sz="2000" b="1"/>
        </a:p>
      </dgm:t>
    </dgm:pt>
    <dgm:pt modelId="{1699B07F-A74D-475E-8715-DF9456CCB01B}">
      <dgm:prSet phldrT="[Text]" custT="1"/>
      <dgm:spPr>
        <a:solidFill>
          <a:srgbClr val="E3EAFD"/>
        </a:solidFill>
        <a:ln>
          <a:noFill/>
        </a:ln>
      </dgm:spPr>
      <dgm:t>
        <a:bodyPr/>
        <a:lstStyle/>
        <a:p>
          <a:pPr algn="ctr"/>
          <a:r>
            <a:rPr lang="en-GB" sz="2000" b="1" dirty="0" err="1">
              <a:solidFill>
                <a:srgbClr val="115076"/>
              </a:solidFill>
            </a:rPr>
            <a:t>algérien</a:t>
          </a:r>
          <a:endParaRPr lang="en-GB" sz="2000" b="1" dirty="0">
            <a:solidFill>
              <a:srgbClr val="115076"/>
            </a:solidFill>
          </a:endParaRPr>
        </a:p>
      </dgm:t>
    </dgm:pt>
    <dgm:pt modelId="{742237F8-33F3-4E20-AE29-A0F91AC3C4F4}" type="parTrans" cxnId="{E2982420-1406-4C41-A3B2-0B70CCBDA8B6}">
      <dgm:prSet/>
      <dgm:spPr/>
      <dgm:t>
        <a:bodyPr/>
        <a:lstStyle/>
        <a:p>
          <a:endParaRPr lang="en-GB" sz="2000" b="1"/>
        </a:p>
      </dgm:t>
    </dgm:pt>
    <dgm:pt modelId="{8FBB4A2A-FF2B-4A32-BD67-C4569258B7BA}" type="sibTrans" cxnId="{E2982420-1406-4C41-A3B2-0B70CCBDA8B6}">
      <dgm:prSet/>
      <dgm:spPr/>
      <dgm:t>
        <a:bodyPr/>
        <a:lstStyle/>
        <a:p>
          <a:endParaRPr lang="en-GB" sz="2000" b="1"/>
        </a:p>
      </dgm:t>
    </dgm:pt>
    <dgm:pt modelId="{7721BAE5-82B4-4602-BDEE-D10F5DA2014E}">
      <dgm:prSet phldrT="[Text]" custT="1"/>
      <dgm:spPr>
        <a:solidFill>
          <a:srgbClr val="E3EAFD"/>
        </a:solidFill>
        <a:ln>
          <a:noFill/>
        </a:ln>
      </dgm:spPr>
      <dgm:t>
        <a:bodyPr/>
        <a:lstStyle/>
        <a:p>
          <a:pPr algn="ctr"/>
          <a:r>
            <a:rPr lang="en-GB" sz="2000" b="1" dirty="0" err="1">
              <a:solidFill>
                <a:srgbClr val="115076"/>
              </a:solidFill>
            </a:rPr>
            <a:t>algérienne</a:t>
          </a:r>
          <a:endParaRPr lang="en-GB" sz="2000" b="1" dirty="0">
            <a:solidFill>
              <a:srgbClr val="115076"/>
            </a:solidFill>
          </a:endParaRPr>
        </a:p>
      </dgm:t>
    </dgm:pt>
    <dgm:pt modelId="{682179D5-5D61-4C86-A8A8-C67850D6C694}" type="parTrans" cxnId="{35570F08-E342-4594-889E-DC157D1F2A01}">
      <dgm:prSet/>
      <dgm:spPr/>
      <dgm:t>
        <a:bodyPr/>
        <a:lstStyle/>
        <a:p>
          <a:endParaRPr lang="en-GB" sz="2000" b="1"/>
        </a:p>
      </dgm:t>
    </dgm:pt>
    <dgm:pt modelId="{CCE96176-A1E0-4F45-B2A6-9B31FAA5C987}" type="sibTrans" cxnId="{35570F08-E342-4594-889E-DC157D1F2A01}">
      <dgm:prSet/>
      <dgm:spPr/>
      <dgm:t>
        <a:bodyPr/>
        <a:lstStyle/>
        <a:p>
          <a:endParaRPr lang="en-GB" sz="2000" b="1"/>
        </a:p>
      </dgm:t>
    </dgm:pt>
    <dgm:pt modelId="{43A41220-50AE-45E8-8C4F-2F0DEADFBC1A}">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5A58B6E0-F358-4CA4-9E85-9C2D3587AA83}" type="parTrans" cxnId="{4A87AAAE-22AB-40C0-A7EF-AC2BF56063E8}">
      <dgm:prSet/>
      <dgm:spPr/>
      <dgm:t>
        <a:bodyPr/>
        <a:lstStyle/>
        <a:p>
          <a:endParaRPr lang="en-GB" sz="2000" b="1"/>
        </a:p>
      </dgm:t>
    </dgm:pt>
    <dgm:pt modelId="{CEE206D9-12AC-4C67-BC24-15CF731C2CE5}" type="sibTrans" cxnId="{4A87AAAE-22AB-40C0-A7EF-AC2BF56063E8}">
      <dgm:prSet/>
      <dgm:spPr/>
      <dgm:t>
        <a:bodyPr/>
        <a:lstStyle/>
        <a:p>
          <a:endParaRPr lang="en-GB" sz="2000" b="1"/>
        </a:p>
      </dgm:t>
    </dgm:pt>
    <dgm:pt modelId="{74FDBC98-BA7F-4E62-B2AA-D2675E4D3C1F}">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7A868F9E-9288-4790-ABC0-7B026B966CCD}" type="parTrans" cxnId="{AE91C64A-9E2E-4679-8F38-1D6E8B0CC664}">
      <dgm:prSet/>
      <dgm:spPr/>
      <dgm:t>
        <a:bodyPr/>
        <a:lstStyle/>
        <a:p>
          <a:endParaRPr lang="en-GB" sz="2000" b="1"/>
        </a:p>
      </dgm:t>
    </dgm:pt>
    <dgm:pt modelId="{3B830458-DB3C-4599-B015-23AB65425BED}" type="sibTrans" cxnId="{AE91C64A-9E2E-4679-8F38-1D6E8B0CC664}">
      <dgm:prSet/>
      <dgm:spPr/>
      <dgm:t>
        <a:bodyPr/>
        <a:lstStyle/>
        <a:p>
          <a:endParaRPr lang="en-GB" sz="2000" b="1"/>
        </a:p>
      </dgm:t>
    </dgm:pt>
    <dgm:pt modelId="{0611F6DB-CBBC-4DBF-9798-786F8E829744}">
      <dgm:prSet phldrT="[Text]" custT="1"/>
      <dgm:spPr>
        <a:solidFill>
          <a:srgbClr val="E3EAFD"/>
        </a:solidFill>
        <a:ln>
          <a:noFill/>
        </a:ln>
      </dgm:spPr>
      <dgm:t>
        <a:bodyPr/>
        <a:lstStyle/>
        <a:p>
          <a:pPr algn="ctr"/>
          <a:r>
            <a:rPr lang="en-GB" sz="2000" b="1" dirty="0" err="1">
              <a:solidFill>
                <a:srgbClr val="115076"/>
              </a:solidFill>
            </a:rPr>
            <a:t>tunisien</a:t>
          </a:r>
          <a:endParaRPr lang="en-GB" sz="2000" b="1" dirty="0">
            <a:solidFill>
              <a:srgbClr val="115076"/>
            </a:solidFill>
          </a:endParaRPr>
        </a:p>
      </dgm:t>
    </dgm:pt>
    <dgm:pt modelId="{6319CEA8-95BE-400B-905E-DE10B404DFFD}" type="parTrans" cxnId="{57F729EA-ACD9-4725-9466-0CDF2098AE98}">
      <dgm:prSet/>
      <dgm:spPr/>
      <dgm:t>
        <a:bodyPr/>
        <a:lstStyle/>
        <a:p>
          <a:endParaRPr lang="en-GB" sz="2000" b="1"/>
        </a:p>
      </dgm:t>
    </dgm:pt>
    <dgm:pt modelId="{8E1737EE-33AC-4E92-B974-7B6D24538E7C}" type="sibTrans" cxnId="{57F729EA-ACD9-4725-9466-0CDF2098AE98}">
      <dgm:prSet/>
      <dgm:spPr/>
      <dgm:t>
        <a:bodyPr/>
        <a:lstStyle/>
        <a:p>
          <a:endParaRPr lang="en-GB" sz="2000" b="1"/>
        </a:p>
      </dgm:t>
    </dgm:pt>
    <dgm:pt modelId="{43546DA4-DC9C-401E-9DC9-56F6F10932F8}">
      <dgm:prSet phldrT="[Text]" custT="1"/>
      <dgm:spPr>
        <a:solidFill>
          <a:srgbClr val="E3EAFD"/>
        </a:solidFill>
        <a:ln>
          <a:noFill/>
        </a:ln>
      </dgm:spPr>
      <dgm:t>
        <a:bodyPr/>
        <a:lstStyle/>
        <a:p>
          <a:pPr algn="ctr"/>
          <a:r>
            <a:rPr lang="en-GB" sz="2000" b="1" dirty="0" err="1">
              <a:solidFill>
                <a:srgbClr val="115076"/>
              </a:solidFill>
            </a:rPr>
            <a:t>tunisienne</a:t>
          </a:r>
          <a:endParaRPr lang="en-GB" sz="2000" b="1" dirty="0">
            <a:solidFill>
              <a:srgbClr val="115076"/>
            </a:solidFill>
          </a:endParaRPr>
        </a:p>
      </dgm:t>
    </dgm:pt>
    <dgm:pt modelId="{EDFE87AB-7538-4963-BC8B-54CB50C8A538}" type="parTrans" cxnId="{0FE531BA-A995-4616-AF3D-9A5F369D4D18}">
      <dgm:prSet/>
      <dgm:spPr/>
      <dgm:t>
        <a:bodyPr/>
        <a:lstStyle/>
        <a:p>
          <a:endParaRPr lang="en-GB" sz="2000" b="1"/>
        </a:p>
      </dgm:t>
    </dgm:pt>
    <dgm:pt modelId="{64E0EE42-FFB6-48AC-AEA1-65C6D18C191F}" type="sibTrans" cxnId="{0FE531BA-A995-4616-AF3D-9A5F369D4D18}">
      <dgm:prSet/>
      <dgm:spPr/>
      <dgm:t>
        <a:bodyPr/>
        <a:lstStyle/>
        <a:p>
          <a:endParaRPr lang="en-GB" sz="2000" b="1"/>
        </a:p>
      </dgm:t>
    </dgm:pt>
    <dgm:pt modelId="{FF7329EF-4BA9-4854-A177-5EDAADA6A348}">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3AE9F1BE-2F13-4941-B950-62F1A06F12AE}" type="parTrans" cxnId="{1D67C2A8-9491-46F0-B600-F8541778DDB6}">
      <dgm:prSet/>
      <dgm:spPr/>
      <dgm:t>
        <a:bodyPr/>
        <a:lstStyle/>
        <a:p>
          <a:endParaRPr lang="en-GB" sz="2000" b="1"/>
        </a:p>
      </dgm:t>
    </dgm:pt>
    <dgm:pt modelId="{872B7185-0DFF-4D09-BDA4-83B653D6A799}" type="sibTrans" cxnId="{1D67C2A8-9491-46F0-B600-F8541778DDB6}">
      <dgm:prSet/>
      <dgm:spPr/>
      <dgm:t>
        <a:bodyPr/>
        <a:lstStyle/>
        <a:p>
          <a:endParaRPr lang="en-GB" sz="2000" b="1"/>
        </a:p>
      </dgm:t>
    </dgm:pt>
    <dgm:pt modelId="{A90A9719-FED5-4197-A972-995329EAF79D}">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5CC4A11-3C04-40D0-85EC-EA78242579CC}" type="parTrans" cxnId="{9991CCFA-DEEA-48E2-B46E-063D457AF288}">
      <dgm:prSet/>
      <dgm:spPr/>
      <dgm:t>
        <a:bodyPr/>
        <a:lstStyle/>
        <a:p>
          <a:endParaRPr lang="en-GB" sz="2000" b="1"/>
        </a:p>
      </dgm:t>
    </dgm:pt>
    <dgm:pt modelId="{CCB04080-B472-4653-92CF-90B3A64D1C0A}" type="sibTrans" cxnId="{9991CCFA-DEEA-48E2-B46E-063D457AF288}">
      <dgm:prSet/>
      <dgm:spPr/>
      <dgm:t>
        <a:bodyPr/>
        <a:lstStyle/>
        <a:p>
          <a:endParaRPr lang="en-GB" sz="2000" b="1"/>
        </a:p>
      </dgm:t>
    </dgm:pt>
    <dgm:pt modelId="{F7E39EB6-D3A2-49CF-B7C6-A0798827306F}">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9AFAE261-8776-4D9F-8617-667E263706D8}" type="parTrans" cxnId="{065898A8-CB2A-4B15-8001-4395D48323ED}">
      <dgm:prSet/>
      <dgm:spPr/>
      <dgm:t>
        <a:bodyPr/>
        <a:lstStyle/>
        <a:p>
          <a:endParaRPr lang="en-GB" sz="2000" b="1"/>
        </a:p>
      </dgm:t>
    </dgm:pt>
    <dgm:pt modelId="{39DD1B29-DF4D-4413-AF0F-62AD18C6A593}" type="sibTrans" cxnId="{065898A8-CB2A-4B15-8001-4395D48323ED}">
      <dgm:prSet/>
      <dgm:spPr/>
      <dgm:t>
        <a:bodyPr/>
        <a:lstStyle/>
        <a:p>
          <a:endParaRPr lang="en-GB" sz="2000" b="1"/>
        </a:p>
      </dgm:t>
    </dgm:pt>
    <dgm:pt modelId="{166C34F5-77DA-4ED4-A6E0-DDCC91ED1D32}">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02FB3AD0-3359-424A-B6B6-ACB1D1465BED}" type="parTrans" cxnId="{C6BB381B-64C7-45EE-B2DF-A217AF5FD755}">
      <dgm:prSet/>
      <dgm:spPr/>
      <dgm:t>
        <a:bodyPr/>
        <a:lstStyle/>
        <a:p>
          <a:endParaRPr lang="en-GB" sz="2000" b="1"/>
        </a:p>
      </dgm:t>
    </dgm:pt>
    <dgm:pt modelId="{33F4A052-70B7-4083-9602-EF7E064E2CBA}" type="sibTrans" cxnId="{C6BB381B-64C7-45EE-B2DF-A217AF5FD755}">
      <dgm:prSet/>
      <dgm:spPr/>
      <dgm:t>
        <a:bodyPr/>
        <a:lstStyle/>
        <a:p>
          <a:endParaRPr lang="en-GB" sz="2000" b="1"/>
        </a:p>
      </dgm:t>
    </dgm:pt>
    <dgm:pt modelId="{FBD1434A-BD0F-4605-A09A-0983859A84F2}">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6E3F4111-27D9-4EBE-9AA8-1FB86095E899}" type="parTrans" cxnId="{D1C63FC1-46E5-404D-8A3B-56D398017E6A}">
      <dgm:prSet/>
      <dgm:spPr/>
      <dgm:t>
        <a:bodyPr/>
        <a:lstStyle/>
        <a:p>
          <a:endParaRPr lang="en-GB" sz="2000" b="1"/>
        </a:p>
      </dgm:t>
    </dgm:pt>
    <dgm:pt modelId="{2FBDB094-D062-46AA-B4A2-E9E84AE0583C}" type="sibTrans" cxnId="{D1C63FC1-46E5-404D-8A3B-56D398017E6A}">
      <dgm:prSet/>
      <dgm:spPr/>
      <dgm:t>
        <a:bodyPr/>
        <a:lstStyle/>
        <a:p>
          <a:endParaRPr lang="en-GB" sz="2000" b="1"/>
        </a:p>
      </dgm:t>
    </dgm:pt>
    <dgm:pt modelId="{9DDA1B40-92E7-4C73-9420-50458A25D32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5BC00989-B8AF-46D5-9687-B672C70FB622}" type="parTrans" cxnId="{527D5EFD-4BE0-4A80-B1FD-5D8F6FE6EAD4}">
      <dgm:prSet/>
      <dgm:spPr/>
      <dgm:t>
        <a:bodyPr/>
        <a:lstStyle/>
        <a:p>
          <a:endParaRPr lang="en-GB" sz="2000" b="1"/>
        </a:p>
      </dgm:t>
    </dgm:pt>
    <dgm:pt modelId="{DDA3A13C-ADC1-4DFF-A96B-A08FF40B8178}" type="sibTrans" cxnId="{527D5EFD-4BE0-4A80-B1FD-5D8F6FE6EAD4}">
      <dgm:prSet/>
      <dgm:spPr/>
      <dgm:t>
        <a:bodyPr/>
        <a:lstStyle/>
        <a:p>
          <a:endParaRPr lang="en-GB" sz="2000" b="1"/>
        </a:p>
      </dgm:t>
    </dgm:pt>
    <dgm:pt modelId="{1D82DE21-5A0B-4F18-999E-3FA9F5C17097}">
      <dgm:prSet phldrT="[Text]" custT="1"/>
      <dgm:spPr>
        <a:solidFill>
          <a:srgbClr val="E3EAFD"/>
        </a:solidFill>
        <a:ln>
          <a:noFill/>
        </a:ln>
      </dgm:spPr>
      <dgm:t>
        <a:bodyPr/>
        <a:lstStyle/>
        <a:p>
          <a:pPr algn="ctr"/>
          <a:r>
            <a:rPr lang="en-GB" sz="2000" b="1" dirty="0" err="1">
              <a:solidFill>
                <a:srgbClr val="115076"/>
              </a:solidFill>
            </a:rPr>
            <a:t>nigerien</a:t>
          </a:r>
          <a:endParaRPr lang="en-GB" sz="2000" b="1" dirty="0">
            <a:solidFill>
              <a:srgbClr val="115076"/>
            </a:solidFill>
          </a:endParaRPr>
        </a:p>
      </dgm:t>
    </dgm:pt>
    <dgm:pt modelId="{EA0CBC63-8FB1-4B81-8635-5E19295A1B6D}" type="parTrans" cxnId="{76410A5C-2F0E-429E-89AA-5F718D5F4823}">
      <dgm:prSet/>
      <dgm:spPr/>
      <dgm:t>
        <a:bodyPr/>
        <a:lstStyle/>
        <a:p>
          <a:endParaRPr lang="en-GB" sz="2000" b="1"/>
        </a:p>
      </dgm:t>
    </dgm:pt>
    <dgm:pt modelId="{381A95B8-CD1E-488E-BF1B-770306BEFB89}" type="sibTrans" cxnId="{76410A5C-2F0E-429E-89AA-5F718D5F4823}">
      <dgm:prSet/>
      <dgm:spPr/>
      <dgm:t>
        <a:bodyPr/>
        <a:lstStyle/>
        <a:p>
          <a:endParaRPr lang="en-GB" sz="2000" b="1"/>
        </a:p>
      </dgm:t>
    </dgm:pt>
    <dgm:pt modelId="{23DCD906-DB4C-415A-A9C9-A7E0B06A4F44}">
      <dgm:prSet phldrT="[Text]" custT="1"/>
      <dgm:spPr>
        <a:solidFill>
          <a:srgbClr val="E3EAFD"/>
        </a:solidFill>
        <a:ln>
          <a:noFill/>
        </a:ln>
      </dgm:spPr>
      <dgm:t>
        <a:bodyPr/>
        <a:lstStyle/>
        <a:p>
          <a:pPr algn="ctr"/>
          <a:r>
            <a:rPr lang="en-GB" sz="2000" b="1" dirty="0" err="1">
              <a:solidFill>
                <a:srgbClr val="115076"/>
              </a:solidFill>
            </a:rPr>
            <a:t>nigérienne</a:t>
          </a:r>
          <a:endParaRPr lang="en-GB" sz="2000" b="1" dirty="0">
            <a:solidFill>
              <a:srgbClr val="115076"/>
            </a:solidFill>
          </a:endParaRPr>
        </a:p>
      </dgm:t>
    </dgm:pt>
    <dgm:pt modelId="{E95ADC33-DF1A-48E1-93AA-5C22B797E65D}" type="parTrans" cxnId="{A083C1BF-7C3A-463E-9F76-AFEDED00F7B8}">
      <dgm:prSet/>
      <dgm:spPr/>
      <dgm:t>
        <a:bodyPr/>
        <a:lstStyle/>
        <a:p>
          <a:endParaRPr lang="en-GB" sz="2000" b="1"/>
        </a:p>
      </dgm:t>
    </dgm:pt>
    <dgm:pt modelId="{C1D72CB6-B50B-4865-A4CE-57F515A6610D}" type="sibTrans" cxnId="{A083C1BF-7C3A-463E-9F76-AFEDED00F7B8}">
      <dgm:prSet/>
      <dgm:spPr/>
      <dgm:t>
        <a:bodyPr/>
        <a:lstStyle/>
        <a:p>
          <a:endParaRPr lang="en-GB" sz="2000" b="1"/>
        </a:p>
      </dgm:t>
    </dgm:pt>
    <dgm:pt modelId="{E5E4DF14-131F-4482-8CB3-2C6A7E190F6A}">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D3B5D0D-6F5E-48AF-9476-3BA9BC938EA9}" type="parTrans" cxnId="{18C6AEC6-A076-4522-9C59-5E558471A619}">
      <dgm:prSet/>
      <dgm:spPr/>
      <dgm:t>
        <a:bodyPr/>
        <a:lstStyle/>
        <a:p>
          <a:endParaRPr lang="en-GB" sz="2000" b="1"/>
        </a:p>
      </dgm:t>
    </dgm:pt>
    <dgm:pt modelId="{130FD1EF-469D-4E49-905C-667FF48BA8EE}" type="sibTrans" cxnId="{18C6AEC6-A076-4522-9C59-5E558471A619}">
      <dgm:prSet/>
      <dgm:spPr/>
      <dgm:t>
        <a:bodyPr/>
        <a:lstStyle/>
        <a:p>
          <a:endParaRPr lang="en-GB" sz="2000" b="1"/>
        </a:p>
      </dgm:t>
    </dgm:pt>
    <dgm:pt modelId="{F50B822F-F512-4A32-BF5E-92AA8B5F5A73}">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6D8418F2-8A23-4B36-9749-B8383E7474AA}" type="parTrans" cxnId="{922AAA70-3024-457E-A47F-751F80240236}">
      <dgm:prSet/>
      <dgm:spPr/>
      <dgm:t>
        <a:bodyPr/>
        <a:lstStyle/>
        <a:p>
          <a:endParaRPr lang="en-GB" sz="2000" b="1"/>
        </a:p>
      </dgm:t>
    </dgm:pt>
    <dgm:pt modelId="{D9AEC9B4-5464-4178-8FC3-6A2FE3B2F60A}" type="sibTrans" cxnId="{922AAA70-3024-457E-A47F-751F80240236}">
      <dgm:prSet/>
      <dgm:spPr/>
      <dgm:t>
        <a:bodyPr/>
        <a:lstStyle/>
        <a:p>
          <a:endParaRPr lang="en-GB" sz="2000" b="1"/>
        </a:p>
      </dgm:t>
    </dgm:pt>
    <dgm:pt modelId="{6DA31A2B-43CE-4440-B25B-9B622E396FC0}">
      <dgm:prSet phldrT="[Tex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D1DCF3E-28F4-4782-B2DA-FC4C33052079}" type="parTrans" cxnId="{B81C260F-51FF-4B59-AA9A-F5791E60B723}">
      <dgm:prSet/>
      <dgm:spPr/>
      <dgm:t>
        <a:bodyPr/>
        <a:lstStyle/>
        <a:p>
          <a:endParaRPr lang="en-GB" sz="2000" b="1"/>
        </a:p>
      </dgm:t>
    </dgm:pt>
    <dgm:pt modelId="{57FCF451-BDBF-4E6A-AD30-4BFAEFED9BC3}" type="sibTrans" cxnId="{B81C260F-51FF-4B59-AA9A-F5791E60B723}">
      <dgm:prSet/>
      <dgm:spPr/>
      <dgm:t>
        <a:bodyPr/>
        <a:lstStyle/>
        <a:p>
          <a:endParaRPr lang="en-GB" sz="2000" b="1"/>
        </a:p>
      </dgm:t>
    </dgm:pt>
    <dgm:pt modelId="{B03BFC92-C946-48DF-B7B5-C295633B3BD6}">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50C8D51-92A4-4636-BBEA-209F16B455F8}" type="parTrans" cxnId="{E81BA0BA-AE20-43B6-A5B2-031B9721E6BD}">
      <dgm:prSet/>
      <dgm:spPr/>
      <dgm:t>
        <a:bodyPr/>
        <a:lstStyle/>
        <a:p>
          <a:endParaRPr lang="en-GB" sz="2000" b="1"/>
        </a:p>
      </dgm:t>
    </dgm:pt>
    <dgm:pt modelId="{4CA0F031-3FF6-46EB-837B-1A22FEBF17B8}" type="sibTrans" cxnId="{E81BA0BA-AE20-43B6-A5B2-031B9721E6BD}">
      <dgm:prSet/>
      <dgm:spPr/>
      <dgm:t>
        <a:bodyPr/>
        <a:lstStyle/>
        <a:p>
          <a:endParaRPr lang="en-GB" sz="2000" b="1"/>
        </a:p>
      </dgm:t>
    </dgm:pt>
    <dgm:pt modelId="{3E385F74-7DE8-4FB3-8689-2E11019815DC}">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79F282D-1301-4B1F-80DF-5CB085D21EFC}" type="parTrans" cxnId="{1BF9E45B-6C6C-49DE-9EFA-16EF9FB2CC41}">
      <dgm:prSet/>
      <dgm:spPr/>
      <dgm:t>
        <a:bodyPr/>
        <a:lstStyle/>
        <a:p>
          <a:endParaRPr lang="en-GB" sz="2000" b="1"/>
        </a:p>
      </dgm:t>
    </dgm:pt>
    <dgm:pt modelId="{EA193328-2175-4489-82F0-91289372DCF5}" type="sibTrans" cxnId="{1BF9E45B-6C6C-49DE-9EFA-16EF9FB2CC41}">
      <dgm:prSet/>
      <dgm:spPr/>
      <dgm:t>
        <a:bodyPr/>
        <a:lstStyle/>
        <a:p>
          <a:endParaRPr lang="en-GB" sz="2000" b="1"/>
        </a:p>
      </dgm:t>
    </dgm:pt>
    <dgm:pt modelId="{43C506C2-C5C4-464B-A7B3-7DB651840A71}">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FF89D414-FDAC-4A99-8C8B-2735BC5009E6}" type="parTrans" cxnId="{29E71FAD-8FC8-49B2-89DB-AA521330C00F}">
      <dgm:prSet/>
      <dgm:spPr/>
      <dgm:t>
        <a:bodyPr/>
        <a:lstStyle/>
        <a:p>
          <a:endParaRPr lang="en-GB" sz="2000" b="1"/>
        </a:p>
      </dgm:t>
    </dgm:pt>
    <dgm:pt modelId="{0651938D-8216-41ED-8E50-40B304C30053}" type="sibTrans" cxnId="{29E71FAD-8FC8-49B2-89DB-AA521330C00F}">
      <dgm:prSet/>
      <dgm:spPr/>
      <dgm:t>
        <a:bodyPr/>
        <a:lstStyle/>
        <a:p>
          <a:endParaRPr lang="en-GB" sz="2000" b="1"/>
        </a:p>
      </dgm:t>
    </dgm:pt>
    <dgm:pt modelId="{F83F8F27-2C48-4A8A-9118-283C759011F4}">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CB26892C-1FCE-46DF-9CDB-7165306C08FB}" type="parTrans" cxnId="{0A53AEFC-8A66-460E-8252-116B43B4FB90}">
      <dgm:prSet/>
      <dgm:spPr/>
      <dgm:t>
        <a:bodyPr/>
        <a:lstStyle/>
        <a:p>
          <a:endParaRPr lang="en-GB" sz="2000" b="1"/>
        </a:p>
      </dgm:t>
    </dgm:pt>
    <dgm:pt modelId="{461C2E9E-91C6-4E2A-8284-C1CF040C2AA1}" type="sibTrans" cxnId="{0A53AEFC-8A66-460E-8252-116B43B4FB90}">
      <dgm:prSet/>
      <dgm:spPr/>
      <dgm:t>
        <a:bodyPr/>
        <a:lstStyle/>
        <a:p>
          <a:endParaRPr lang="en-GB" sz="2000" b="1"/>
        </a:p>
      </dgm:t>
    </dgm:pt>
    <dgm:pt modelId="{6EF0102B-7215-4B27-A468-CE01F1237C08}">
      <dgm:prSet phldrT="[Text]" custT="1"/>
      <dgm:spPr>
        <a:solidFill>
          <a:srgbClr val="E3EAFD"/>
        </a:solidFill>
        <a:ln>
          <a:noFill/>
        </a:ln>
      </dgm:spPr>
      <dgm:t>
        <a:bodyPr/>
        <a:lstStyle/>
        <a:p>
          <a:pPr algn="ctr"/>
          <a:r>
            <a:rPr lang="en-GB" sz="2000" b="1" dirty="0" err="1">
              <a:solidFill>
                <a:srgbClr val="115076"/>
              </a:solidFill>
            </a:rPr>
            <a:t>malien</a:t>
          </a:r>
          <a:endParaRPr lang="en-GB" sz="2000" b="1" dirty="0">
            <a:solidFill>
              <a:srgbClr val="115076"/>
            </a:solidFill>
          </a:endParaRPr>
        </a:p>
      </dgm:t>
    </dgm:pt>
    <dgm:pt modelId="{E8151B19-0B53-4BD7-8788-7F11B8E740A3}" type="parTrans" cxnId="{CF79E2C6-ECA6-48C0-A027-F9C4CA140209}">
      <dgm:prSet/>
      <dgm:spPr/>
      <dgm:t>
        <a:bodyPr/>
        <a:lstStyle/>
        <a:p>
          <a:endParaRPr lang="en-GB" sz="2000" b="1"/>
        </a:p>
      </dgm:t>
    </dgm:pt>
    <dgm:pt modelId="{73B5BFAE-1211-4D54-8C0A-88C1A006C79F}" type="sibTrans" cxnId="{CF79E2C6-ECA6-48C0-A027-F9C4CA140209}">
      <dgm:prSet/>
      <dgm:spPr/>
      <dgm:t>
        <a:bodyPr/>
        <a:lstStyle/>
        <a:p>
          <a:endParaRPr lang="en-GB" sz="2000" b="1"/>
        </a:p>
      </dgm:t>
    </dgm:pt>
    <dgm:pt modelId="{D60D124F-2481-4936-BF26-D5A280BDBF18}">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2DF2B674-1AF4-4CC4-A930-1692AC6122DD}" type="parTrans" cxnId="{FF858319-F538-40C2-898F-FACFA56135E7}">
      <dgm:prSet/>
      <dgm:spPr/>
      <dgm:t>
        <a:bodyPr/>
        <a:lstStyle/>
        <a:p>
          <a:endParaRPr lang="en-GB" sz="2000" b="1"/>
        </a:p>
      </dgm:t>
    </dgm:pt>
    <dgm:pt modelId="{1BA6F1C2-76F9-4E99-BADB-715C8C945E58}" type="sibTrans" cxnId="{FF858319-F538-40C2-898F-FACFA56135E7}">
      <dgm:prSet/>
      <dgm:spPr/>
      <dgm:t>
        <a:bodyPr/>
        <a:lstStyle/>
        <a:p>
          <a:endParaRPr lang="en-GB" sz="2000" b="1"/>
        </a:p>
      </dgm:t>
    </dgm:pt>
    <dgm:pt modelId="{99EAFC08-8895-4036-8814-3CF5C2AF278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E8C4B818-002C-46BE-963F-C263AFB00452}" type="parTrans" cxnId="{E5A91E61-D888-482A-9DC4-54A7B805076F}">
      <dgm:prSet/>
      <dgm:spPr/>
      <dgm:t>
        <a:bodyPr/>
        <a:lstStyle/>
        <a:p>
          <a:endParaRPr lang="en-GB" sz="2000" b="1"/>
        </a:p>
      </dgm:t>
    </dgm:pt>
    <dgm:pt modelId="{AA9DFAA0-BFBA-4CF5-AFD4-C57D234444F4}" type="sibTrans" cxnId="{E5A91E61-D888-482A-9DC4-54A7B805076F}">
      <dgm:prSet/>
      <dgm:spPr/>
      <dgm:t>
        <a:bodyPr/>
        <a:lstStyle/>
        <a:p>
          <a:endParaRPr lang="en-GB" sz="2000" b="1"/>
        </a:p>
      </dgm:t>
    </dgm:pt>
    <dgm:pt modelId="{D255A21D-8DC2-48E2-92F6-D7E9632AA7F9}">
      <dgm:prSet phldrT="[Text]" custT="1"/>
      <dgm:spPr>
        <a:solidFill>
          <a:srgbClr val="E3EAFD"/>
        </a:solidFill>
        <a:ln>
          <a:noFill/>
        </a:ln>
      </dgm:spPr>
      <dgm:t>
        <a:bodyPr/>
        <a:lstStyle/>
        <a:p>
          <a:pPr algn="ctr"/>
          <a:r>
            <a:rPr lang="en-GB" sz="2000" b="1" dirty="0" err="1">
              <a:solidFill>
                <a:srgbClr val="115076"/>
              </a:solidFill>
            </a:rPr>
            <a:t>nigérien</a:t>
          </a:r>
          <a:endParaRPr lang="en-GB" sz="2000" b="1" dirty="0">
            <a:solidFill>
              <a:srgbClr val="115076"/>
            </a:solidFill>
          </a:endParaRPr>
        </a:p>
      </dgm:t>
    </dgm:pt>
    <dgm:pt modelId="{1D4CDF1E-B37A-4AFC-833C-29992B049CF3}" type="parTrans" cxnId="{765F42A7-4585-492D-A6CF-05AC49DC5BB9}">
      <dgm:prSet/>
      <dgm:spPr/>
      <dgm:t>
        <a:bodyPr/>
        <a:lstStyle/>
        <a:p>
          <a:endParaRPr lang="en-GB" sz="2000" b="1"/>
        </a:p>
      </dgm:t>
    </dgm:pt>
    <dgm:pt modelId="{00363839-9DAC-4B3C-9B0B-7DD70C5CEFB6}" type="sibTrans" cxnId="{765F42A7-4585-492D-A6CF-05AC49DC5BB9}">
      <dgm:prSet/>
      <dgm:spPr/>
      <dgm:t>
        <a:bodyPr/>
        <a:lstStyle/>
        <a:p>
          <a:endParaRPr lang="en-GB" sz="2000" b="1"/>
        </a:p>
      </dgm:t>
    </dgm:pt>
    <dgm:pt modelId="{D08BBDEF-7A67-465E-9978-06528842ABAD}">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433DEE40-3BF2-4850-A035-7B548A917423}" type="parTrans" cxnId="{2F297160-4687-472B-A470-6FB4826F6F67}">
      <dgm:prSet/>
      <dgm:spPr/>
      <dgm:t>
        <a:bodyPr/>
        <a:lstStyle/>
        <a:p>
          <a:endParaRPr lang="en-GB" sz="2000" b="1"/>
        </a:p>
      </dgm:t>
    </dgm:pt>
    <dgm:pt modelId="{A8A50927-8AF9-4FCC-B023-2F5ECEE3FFAE}" type="sibTrans" cxnId="{2F297160-4687-472B-A470-6FB4826F6F67}">
      <dgm:prSet/>
      <dgm:spPr/>
      <dgm:t>
        <a:bodyPr/>
        <a:lstStyle/>
        <a:p>
          <a:endParaRPr lang="en-GB" sz="2000" b="1"/>
        </a:p>
      </dgm:t>
    </dgm:pt>
    <dgm:pt modelId="{49B2F5EC-E955-4E09-AC7C-CCA1BEB2D9AF}">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79C33C30-06C2-4A6A-9142-A5AB65DF8A9C}" type="parTrans" cxnId="{18C3F68F-8B01-45A3-B03F-E04CBC158DFF}">
      <dgm:prSet/>
      <dgm:spPr/>
      <dgm:t>
        <a:bodyPr/>
        <a:lstStyle/>
        <a:p>
          <a:endParaRPr lang="en-GB" sz="2000" b="1"/>
        </a:p>
      </dgm:t>
    </dgm:pt>
    <dgm:pt modelId="{00C7049F-564C-4642-BC5F-3B99086AE12D}" type="sibTrans" cxnId="{18C3F68F-8B01-45A3-B03F-E04CBC158DFF}">
      <dgm:prSet/>
      <dgm:spPr/>
      <dgm:t>
        <a:bodyPr/>
        <a:lstStyle/>
        <a:p>
          <a:endParaRPr lang="en-GB" sz="2000" b="1"/>
        </a:p>
      </dgm:t>
    </dgm:pt>
    <dgm:pt modelId="{8973003A-3FBF-4DDE-9901-10809D479DA4}">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C4E0632C-C7F8-4947-85F8-0E0755B6EA79}" type="parTrans" cxnId="{ECF89344-472B-490A-A333-992936E54118}">
      <dgm:prSet/>
      <dgm:spPr/>
      <dgm:t>
        <a:bodyPr/>
        <a:lstStyle/>
        <a:p>
          <a:endParaRPr lang="en-GB" sz="2000" b="1"/>
        </a:p>
      </dgm:t>
    </dgm:pt>
    <dgm:pt modelId="{BEE376CE-ECB4-4014-89EC-1F7E789EE340}" type="sibTrans" cxnId="{ECF89344-472B-490A-A333-992936E54118}">
      <dgm:prSet/>
      <dgm:spPr/>
      <dgm:t>
        <a:bodyPr/>
        <a:lstStyle/>
        <a:p>
          <a:endParaRPr lang="en-GB" sz="2000" b="1"/>
        </a:p>
      </dgm:t>
    </dgm:pt>
    <dgm:pt modelId="{DD6BD76B-0952-415C-99A6-261B2710878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6CB6DAF9-79C2-463A-A087-F929FD72B95B}" type="parTrans" cxnId="{3A0FE3C3-3D7F-43E2-8870-136358A0CDFB}">
      <dgm:prSet/>
      <dgm:spPr/>
      <dgm:t>
        <a:bodyPr/>
        <a:lstStyle/>
        <a:p>
          <a:endParaRPr lang="en-GB" sz="2000" b="1"/>
        </a:p>
      </dgm:t>
    </dgm:pt>
    <dgm:pt modelId="{013FE221-3B8A-40BF-9F1E-B7CE49CCF986}" type="sibTrans" cxnId="{3A0FE3C3-3D7F-43E2-8870-136358A0CDFB}">
      <dgm:prSet/>
      <dgm:spPr/>
      <dgm:t>
        <a:bodyPr/>
        <a:lstStyle/>
        <a:p>
          <a:endParaRPr lang="en-GB" sz="2000" b="1"/>
        </a:p>
      </dgm:t>
    </dgm:pt>
    <dgm:pt modelId="{9343EC55-7969-4A22-965F-9D2BA49D6D65}">
      <dgm:prSet custT="1"/>
      <dgm:spPr>
        <a:solidFill>
          <a:srgbClr val="E3EAFD"/>
        </a:solidFill>
        <a:ln>
          <a:noFill/>
        </a:ln>
      </dgm:spPr>
      <dgm:t>
        <a:bodyPr/>
        <a:lstStyle/>
        <a:p>
          <a:pPr algn="ctr"/>
          <a:r>
            <a:rPr lang="en-GB" sz="2000" b="1" dirty="0" err="1">
              <a:solidFill>
                <a:srgbClr val="115076"/>
              </a:solidFill>
            </a:rPr>
            <a:t>malienne</a:t>
          </a:r>
          <a:endParaRPr lang="en-GB" sz="2000" b="1" dirty="0">
            <a:solidFill>
              <a:srgbClr val="115076"/>
            </a:solidFill>
          </a:endParaRPr>
        </a:p>
      </dgm:t>
    </dgm:pt>
    <dgm:pt modelId="{A69611C3-7FC6-4940-8FD0-D21BCF500699}" type="parTrans" cxnId="{E76FFDF2-A245-4F27-8E19-6D7D956BBCB4}">
      <dgm:prSet/>
      <dgm:spPr/>
      <dgm:t>
        <a:bodyPr/>
        <a:lstStyle/>
        <a:p>
          <a:endParaRPr lang="en-GB" sz="2000" b="1"/>
        </a:p>
      </dgm:t>
    </dgm:pt>
    <dgm:pt modelId="{4F6AED3F-17FC-488E-9ED8-83865F2DD213}" type="sibTrans" cxnId="{E76FFDF2-A245-4F27-8E19-6D7D956BBCB4}">
      <dgm:prSet/>
      <dgm:spPr/>
      <dgm:t>
        <a:bodyPr/>
        <a:lstStyle/>
        <a:p>
          <a:endParaRPr lang="en-GB" sz="2000" b="1"/>
        </a:p>
      </dgm:t>
    </dgm:pt>
    <dgm:pt modelId="{7A1EF551-45DC-4D0D-A1B5-47E0AC7E9430}" type="pres">
      <dgm:prSet presAssocID="{003F76B9-8E90-4022-A654-2F7F8EF7AC11}" presName="hierChild1" presStyleCnt="0">
        <dgm:presLayoutVars>
          <dgm:orgChart val="1"/>
          <dgm:chPref val="1"/>
          <dgm:dir/>
          <dgm:animOne val="branch"/>
          <dgm:animLvl val="lvl"/>
          <dgm:resizeHandles/>
        </dgm:presLayoutVars>
      </dgm:prSet>
      <dgm:spPr/>
    </dgm:pt>
    <dgm:pt modelId="{D6FE2033-D71B-49B1-B572-8C96AB7CCC21}" type="pres">
      <dgm:prSet presAssocID="{4DC3E0B5-0DDF-4552-91FE-1CA6FCB3D13E}" presName="hierRoot1" presStyleCnt="0">
        <dgm:presLayoutVars>
          <dgm:hierBranch val="init"/>
        </dgm:presLayoutVars>
      </dgm:prSet>
      <dgm:spPr/>
    </dgm:pt>
    <dgm:pt modelId="{F21958F4-F916-40DD-B399-0FDC506126BE}" type="pres">
      <dgm:prSet presAssocID="{4DC3E0B5-0DDF-4552-91FE-1CA6FCB3D13E}" presName="rootComposite1" presStyleCnt="0"/>
      <dgm:spPr/>
    </dgm:pt>
    <dgm:pt modelId="{45905D5F-C6D1-4FC7-8499-098EF32D35C4}" type="pres">
      <dgm:prSet presAssocID="{4DC3E0B5-0DDF-4552-91FE-1CA6FCB3D13E}" presName="rootText1" presStyleLbl="node0" presStyleIdx="0" presStyleCnt="1" custScaleX="200035" custScaleY="133357">
        <dgm:presLayoutVars>
          <dgm:chPref val="3"/>
        </dgm:presLayoutVars>
      </dgm:prSet>
      <dgm:spPr/>
    </dgm:pt>
    <dgm:pt modelId="{62D33D6B-AF6E-4252-8071-4D92A98A7A6F}" type="pres">
      <dgm:prSet presAssocID="{4DC3E0B5-0DDF-4552-91FE-1CA6FCB3D13E}" presName="rootConnector1" presStyleLbl="asst0" presStyleIdx="0" presStyleCnt="0"/>
      <dgm:spPr/>
    </dgm:pt>
    <dgm:pt modelId="{EA83A875-D359-42EB-B641-A52D768D862F}" type="pres">
      <dgm:prSet presAssocID="{4DC3E0B5-0DDF-4552-91FE-1CA6FCB3D13E}" presName="hierChild2" presStyleCnt="0"/>
      <dgm:spPr/>
    </dgm:pt>
    <dgm:pt modelId="{DD42EF08-9B8C-44D8-AD3B-8D2B01252853}" type="pres">
      <dgm:prSet presAssocID="{742237F8-33F3-4E20-AE29-A0F91AC3C4F4}" presName="Name37" presStyleLbl="parChTrans1D2" presStyleIdx="0" presStyleCnt="2"/>
      <dgm:spPr/>
    </dgm:pt>
    <dgm:pt modelId="{0713C95C-72F1-42F5-A7F1-A9F5AB2AF97A}" type="pres">
      <dgm:prSet presAssocID="{1699B07F-A74D-475E-8715-DF9456CCB01B}" presName="hierRoot2" presStyleCnt="0">
        <dgm:presLayoutVars>
          <dgm:hierBranch val="init"/>
        </dgm:presLayoutVars>
      </dgm:prSet>
      <dgm:spPr/>
    </dgm:pt>
    <dgm:pt modelId="{8D9951CB-0616-4D4D-866E-F86FE2AEFF7F}" type="pres">
      <dgm:prSet presAssocID="{1699B07F-A74D-475E-8715-DF9456CCB01B}" presName="rootComposite" presStyleCnt="0"/>
      <dgm:spPr/>
    </dgm:pt>
    <dgm:pt modelId="{43824362-E8D0-4D9E-8245-B59E563C4582}" type="pres">
      <dgm:prSet presAssocID="{1699B07F-A74D-475E-8715-DF9456CCB01B}" presName="rootText" presStyleLbl="node2" presStyleIdx="0" presStyleCnt="2" custScaleX="148147">
        <dgm:presLayoutVars>
          <dgm:chPref val="3"/>
        </dgm:presLayoutVars>
      </dgm:prSet>
      <dgm:spPr/>
    </dgm:pt>
    <dgm:pt modelId="{79641E16-3809-41EE-AAE0-9190115B3008}" type="pres">
      <dgm:prSet presAssocID="{1699B07F-A74D-475E-8715-DF9456CCB01B}" presName="rootConnector" presStyleLbl="node2" presStyleIdx="0" presStyleCnt="2"/>
      <dgm:spPr/>
    </dgm:pt>
    <dgm:pt modelId="{DA0FA6E1-CDA0-4B47-9975-CFDDB7C60EF5}" type="pres">
      <dgm:prSet presAssocID="{1699B07F-A74D-475E-8715-DF9456CCB01B}" presName="hierChild4" presStyleCnt="0"/>
      <dgm:spPr/>
    </dgm:pt>
    <dgm:pt modelId="{1ACB96CC-602E-4485-9A84-32E56D704EC2}" type="pres">
      <dgm:prSet presAssocID="{6319CEA8-95BE-400B-905E-DE10B404DFFD}" presName="Name37" presStyleLbl="parChTrans1D3" presStyleIdx="0" presStyleCnt="4"/>
      <dgm:spPr/>
    </dgm:pt>
    <dgm:pt modelId="{6FABF172-0471-4F2D-B5DD-3E7565B35483}" type="pres">
      <dgm:prSet presAssocID="{0611F6DB-CBBC-4DBF-9798-786F8E829744}" presName="hierRoot2" presStyleCnt="0">
        <dgm:presLayoutVars>
          <dgm:hierBranch val="init"/>
        </dgm:presLayoutVars>
      </dgm:prSet>
      <dgm:spPr/>
    </dgm:pt>
    <dgm:pt modelId="{C659E04D-33BA-43EB-B4B0-61782D93D611}" type="pres">
      <dgm:prSet presAssocID="{0611F6DB-CBBC-4DBF-9798-786F8E829744}" presName="rootComposite" presStyleCnt="0"/>
      <dgm:spPr/>
    </dgm:pt>
    <dgm:pt modelId="{B5017BE6-F21B-48FE-962A-ED0FDC6C0F5A}" type="pres">
      <dgm:prSet presAssocID="{0611F6DB-CBBC-4DBF-9798-786F8E829744}" presName="rootText" presStyleLbl="node3" presStyleIdx="0" presStyleCnt="4" custScaleX="118517">
        <dgm:presLayoutVars>
          <dgm:chPref val="3"/>
        </dgm:presLayoutVars>
      </dgm:prSet>
      <dgm:spPr/>
    </dgm:pt>
    <dgm:pt modelId="{F02FF441-5263-4D61-8F68-D89D15245305}" type="pres">
      <dgm:prSet presAssocID="{0611F6DB-CBBC-4DBF-9798-786F8E829744}" presName="rootConnector" presStyleLbl="node3" presStyleIdx="0" presStyleCnt="4"/>
      <dgm:spPr/>
    </dgm:pt>
    <dgm:pt modelId="{86EE25D4-3B47-49AD-A102-D02CB8B5DB19}" type="pres">
      <dgm:prSet presAssocID="{0611F6DB-CBBC-4DBF-9798-786F8E829744}" presName="hierChild4" presStyleCnt="0"/>
      <dgm:spPr/>
    </dgm:pt>
    <dgm:pt modelId="{AD4103E8-F8AF-4E44-A0FC-6ABB479C2A13}" type="pres">
      <dgm:prSet presAssocID="{3AE9F1BE-2F13-4941-B950-62F1A06F12AE}" presName="Name37" presStyleLbl="parChTrans1D4" presStyleIdx="0" presStyleCnt="24"/>
      <dgm:spPr/>
    </dgm:pt>
    <dgm:pt modelId="{13AC74AE-8C64-4C8A-A45D-A5BF0B3F57F2}" type="pres">
      <dgm:prSet presAssocID="{FF7329EF-4BA9-4854-A177-5EDAADA6A348}" presName="hierRoot2" presStyleCnt="0">
        <dgm:presLayoutVars>
          <dgm:hierBranch val="r"/>
        </dgm:presLayoutVars>
      </dgm:prSet>
      <dgm:spPr/>
    </dgm:pt>
    <dgm:pt modelId="{7A98FF31-4878-41F6-9374-D21CF25A30C9}" type="pres">
      <dgm:prSet presAssocID="{FF7329EF-4BA9-4854-A177-5EDAADA6A348}" presName="rootComposite" presStyleCnt="0"/>
      <dgm:spPr/>
    </dgm:pt>
    <dgm:pt modelId="{B41A9D12-711E-4CEE-B9C7-934DF193A848}" type="pres">
      <dgm:prSet presAssocID="{FF7329EF-4BA9-4854-A177-5EDAADA6A348}" presName="rootText" presStyleLbl="node4" presStyleIdx="0" presStyleCnt="24">
        <dgm:presLayoutVars>
          <dgm:chPref val="3"/>
        </dgm:presLayoutVars>
      </dgm:prSet>
      <dgm:spPr/>
    </dgm:pt>
    <dgm:pt modelId="{038D1B5C-36BA-4AAC-B001-2682A5C008AF}" type="pres">
      <dgm:prSet presAssocID="{FF7329EF-4BA9-4854-A177-5EDAADA6A348}" presName="rootConnector" presStyleLbl="node4" presStyleIdx="0" presStyleCnt="24"/>
      <dgm:spPr/>
    </dgm:pt>
    <dgm:pt modelId="{B45CF5A2-89EC-426B-B3AC-675B7C2DF5A4}" type="pres">
      <dgm:prSet presAssocID="{FF7329EF-4BA9-4854-A177-5EDAADA6A348}" presName="hierChild4" presStyleCnt="0"/>
      <dgm:spPr/>
    </dgm:pt>
    <dgm:pt modelId="{8F5E848D-6A6E-4F43-B3D6-F94FA944E72F}" type="pres">
      <dgm:prSet presAssocID="{CD3B5D0D-6F5E-48AF-9476-3BA9BC938EA9}" presName="Name50" presStyleLbl="parChTrans1D4" presStyleIdx="1" presStyleCnt="24"/>
      <dgm:spPr/>
    </dgm:pt>
    <dgm:pt modelId="{50D09328-8181-4E1D-A824-8BA4A688D291}" type="pres">
      <dgm:prSet presAssocID="{E5E4DF14-131F-4482-8CB3-2C6A7E190F6A}" presName="hierRoot2" presStyleCnt="0">
        <dgm:presLayoutVars>
          <dgm:hierBranch val="init"/>
        </dgm:presLayoutVars>
      </dgm:prSet>
      <dgm:spPr/>
    </dgm:pt>
    <dgm:pt modelId="{F635C45E-4D25-451D-B66F-64D4DBFB2880}" type="pres">
      <dgm:prSet presAssocID="{E5E4DF14-131F-4482-8CB3-2C6A7E190F6A}" presName="rootComposite" presStyleCnt="0"/>
      <dgm:spPr/>
    </dgm:pt>
    <dgm:pt modelId="{06CDFDAB-4204-4DBB-8D27-C9FF2881B2C8}" type="pres">
      <dgm:prSet presAssocID="{E5E4DF14-131F-4482-8CB3-2C6A7E190F6A}" presName="rootText" presStyleLbl="node4" presStyleIdx="1" presStyleCnt="24" custScaleX="110245">
        <dgm:presLayoutVars>
          <dgm:chPref val="3"/>
        </dgm:presLayoutVars>
      </dgm:prSet>
      <dgm:spPr/>
    </dgm:pt>
    <dgm:pt modelId="{9D1CB341-A60D-4E59-B344-35FEF97E45FB}" type="pres">
      <dgm:prSet presAssocID="{E5E4DF14-131F-4482-8CB3-2C6A7E190F6A}" presName="rootConnector" presStyleLbl="node4" presStyleIdx="1" presStyleCnt="24"/>
      <dgm:spPr/>
    </dgm:pt>
    <dgm:pt modelId="{F64C1BC2-7D71-4C48-82D4-29B1DBC29E97}" type="pres">
      <dgm:prSet presAssocID="{E5E4DF14-131F-4482-8CB3-2C6A7E190F6A}" presName="hierChild4" presStyleCnt="0"/>
      <dgm:spPr/>
    </dgm:pt>
    <dgm:pt modelId="{C7A540C9-8F89-4B66-AE87-E210EDB4109A}" type="pres">
      <dgm:prSet presAssocID="{E5E4DF14-131F-4482-8CB3-2C6A7E190F6A}" presName="hierChild5" presStyleCnt="0"/>
      <dgm:spPr/>
    </dgm:pt>
    <dgm:pt modelId="{F34322D1-3200-4247-A14A-6DC039C5176C}" type="pres">
      <dgm:prSet presAssocID="{2DF2B674-1AF4-4CC4-A930-1692AC6122DD}" presName="Name50" presStyleLbl="parChTrans1D4" presStyleIdx="2" presStyleCnt="24"/>
      <dgm:spPr/>
    </dgm:pt>
    <dgm:pt modelId="{1B6E2E2E-3862-4BC5-A40F-8147FC34CF45}" type="pres">
      <dgm:prSet presAssocID="{D60D124F-2481-4936-BF26-D5A280BDBF18}" presName="hierRoot2" presStyleCnt="0">
        <dgm:presLayoutVars>
          <dgm:hierBranch/>
        </dgm:presLayoutVars>
      </dgm:prSet>
      <dgm:spPr/>
    </dgm:pt>
    <dgm:pt modelId="{B8B19AF8-FEAB-43EB-83EC-DB9998CA89C7}" type="pres">
      <dgm:prSet presAssocID="{D60D124F-2481-4936-BF26-D5A280BDBF18}" presName="rootComposite" presStyleCnt="0"/>
      <dgm:spPr/>
    </dgm:pt>
    <dgm:pt modelId="{B18B52B3-6E56-44CC-987A-A157420118B2}" type="pres">
      <dgm:prSet presAssocID="{D60D124F-2481-4936-BF26-D5A280BDBF18}" presName="rootText" presStyleLbl="node4" presStyleIdx="2" presStyleCnt="24" custScaleX="110245">
        <dgm:presLayoutVars>
          <dgm:chPref val="3"/>
        </dgm:presLayoutVars>
      </dgm:prSet>
      <dgm:spPr/>
    </dgm:pt>
    <dgm:pt modelId="{504BDC87-0756-4A23-9FD3-02B37E0BDBF0}" type="pres">
      <dgm:prSet presAssocID="{D60D124F-2481-4936-BF26-D5A280BDBF18}" presName="rootConnector" presStyleLbl="node4" presStyleIdx="2" presStyleCnt="24"/>
      <dgm:spPr/>
    </dgm:pt>
    <dgm:pt modelId="{62197724-8D7F-476D-B1A0-32CA7487DBDB}" type="pres">
      <dgm:prSet presAssocID="{D60D124F-2481-4936-BF26-D5A280BDBF18}" presName="hierChild4" presStyleCnt="0"/>
      <dgm:spPr/>
    </dgm:pt>
    <dgm:pt modelId="{F64C1CC2-D233-4BD4-B726-71E5A0FED94C}" type="pres">
      <dgm:prSet presAssocID="{D60D124F-2481-4936-BF26-D5A280BDBF18}" presName="hierChild5" presStyleCnt="0"/>
      <dgm:spPr/>
    </dgm:pt>
    <dgm:pt modelId="{45888DEB-6D7A-4834-B601-9BC58F1D4556}" type="pres">
      <dgm:prSet presAssocID="{FF7329EF-4BA9-4854-A177-5EDAADA6A348}" presName="hierChild5" presStyleCnt="0"/>
      <dgm:spPr/>
    </dgm:pt>
    <dgm:pt modelId="{AF2622A5-F4ED-416B-B33E-76E52598B697}" type="pres">
      <dgm:prSet presAssocID="{05CC4A11-3C04-40D0-85EC-EA78242579CC}" presName="Name37" presStyleLbl="parChTrans1D4" presStyleIdx="3" presStyleCnt="24"/>
      <dgm:spPr/>
    </dgm:pt>
    <dgm:pt modelId="{C8F0872E-73B9-49D5-B09F-5236137E6588}" type="pres">
      <dgm:prSet presAssocID="{A90A9719-FED5-4197-A972-995329EAF79D}" presName="hierRoot2" presStyleCnt="0">
        <dgm:presLayoutVars>
          <dgm:hierBranch val="r"/>
        </dgm:presLayoutVars>
      </dgm:prSet>
      <dgm:spPr/>
    </dgm:pt>
    <dgm:pt modelId="{43F9846F-38EF-4ACB-A35B-46E02C8B0868}" type="pres">
      <dgm:prSet presAssocID="{A90A9719-FED5-4197-A972-995329EAF79D}" presName="rootComposite" presStyleCnt="0"/>
      <dgm:spPr/>
    </dgm:pt>
    <dgm:pt modelId="{AB04DC5A-BFD6-4725-8530-EBE210DEEA89}" type="pres">
      <dgm:prSet presAssocID="{A90A9719-FED5-4197-A972-995329EAF79D}" presName="rootText" presStyleLbl="node4" presStyleIdx="3" presStyleCnt="24" custScaleX="130897">
        <dgm:presLayoutVars>
          <dgm:chPref val="3"/>
        </dgm:presLayoutVars>
      </dgm:prSet>
      <dgm:spPr/>
    </dgm:pt>
    <dgm:pt modelId="{2F376E12-ACA4-4E25-8E35-298165A8EDE6}" type="pres">
      <dgm:prSet presAssocID="{A90A9719-FED5-4197-A972-995329EAF79D}" presName="rootConnector" presStyleLbl="node4" presStyleIdx="3" presStyleCnt="24"/>
      <dgm:spPr/>
    </dgm:pt>
    <dgm:pt modelId="{1FD645CE-A69B-462D-83BF-B7175D82C1E2}" type="pres">
      <dgm:prSet presAssocID="{A90A9719-FED5-4197-A972-995329EAF79D}" presName="hierChild4" presStyleCnt="0"/>
      <dgm:spPr/>
    </dgm:pt>
    <dgm:pt modelId="{702298DD-2EEE-4ABC-9DD4-A9FC27314482}" type="pres">
      <dgm:prSet presAssocID="{6D8418F2-8A23-4B36-9749-B8383E7474AA}" presName="Name50" presStyleLbl="parChTrans1D4" presStyleIdx="4" presStyleCnt="24"/>
      <dgm:spPr/>
    </dgm:pt>
    <dgm:pt modelId="{575A83F6-3AE1-4A87-AD0B-C44D5BCB45A2}" type="pres">
      <dgm:prSet presAssocID="{F50B822F-F512-4A32-BF5E-92AA8B5F5A73}" presName="hierRoot2" presStyleCnt="0">
        <dgm:presLayoutVars>
          <dgm:hierBranch val="init"/>
        </dgm:presLayoutVars>
      </dgm:prSet>
      <dgm:spPr/>
    </dgm:pt>
    <dgm:pt modelId="{15653DA5-C45E-44BE-B765-06F25A2B3CB8}" type="pres">
      <dgm:prSet presAssocID="{F50B822F-F512-4A32-BF5E-92AA8B5F5A73}" presName="rootComposite" presStyleCnt="0"/>
      <dgm:spPr/>
    </dgm:pt>
    <dgm:pt modelId="{7B2A4DAE-B83D-4AEF-828B-2DC0CBEDB813}" type="pres">
      <dgm:prSet presAssocID="{F50B822F-F512-4A32-BF5E-92AA8B5F5A73}" presName="rootText" presStyleLbl="node4" presStyleIdx="4" presStyleCnt="24" custScaleX="110245">
        <dgm:presLayoutVars>
          <dgm:chPref val="3"/>
        </dgm:presLayoutVars>
      </dgm:prSet>
      <dgm:spPr/>
    </dgm:pt>
    <dgm:pt modelId="{43C3304C-8D17-4FEE-BF8D-9F8DC21C3A01}" type="pres">
      <dgm:prSet presAssocID="{F50B822F-F512-4A32-BF5E-92AA8B5F5A73}" presName="rootConnector" presStyleLbl="node4" presStyleIdx="4" presStyleCnt="24"/>
      <dgm:spPr/>
    </dgm:pt>
    <dgm:pt modelId="{ABD44C2D-46E6-4907-A057-FC8243A88153}" type="pres">
      <dgm:prSet presAssocID="{F50B822F-F512-4A32-BF5E-92AA8B5F5A73}" presName="hierChild4" presStyleCnt="0"/>
      <dgm:spPr/>
    </dgm:pt>
    <dgm:pt modelId="{D6041325-9A94-4174-A1D6-DF3F959EBE2F}" type="pres">
      <dgm:prSet presAssocID="{F50B822F-F512-4A32-BF5E-92AA8B5F5A73}" presName="hierChild5" presStyleCnt="0"/>
      <dgm:spPr/>
    </dgm:pt>
    <dgm:pt modelId="{AEED91CD-2C19-47D4-8162-5E28ED61F2CA}" type="pres">
      <dgm:prSet presAssocID="{E8C4B818-002C-46BE-963F-C263AFB00452}" presName="Name50" presStyleLbl="parChTrans1D4" presStyleIdx="5" presStyleCnt="24"/>
      <dgm:spPr/>
    </dgm:pt>
    <dgm:pt modelId="{9E53B173-6919-4DA1-BED0-6838A9F44E77}" type="pres">
      <dgm:prSet presAssocID="{99EAFC08-8895-4036-8814-3CF5C2AF2784}" presName="hierRoot2" presStyleCnt="0">
        <dgm:presLayoutVars>
          <dgm:hierBranch val="hang"/>
        </dgm:presLayoutVars>
      </dgm:prSet>
      <dgm:spPr/>
    </dgm:pt>
    <dgm:pt modelId="{FB63039E-C8EC-4987-AC42-C55794F3EFBE}" type="pres">
      <dgm:prSet presAssocID="{99EAFC08-8895-4036-8814-3CF5C2AF2784}" presName="rootComposite" presStyleCnt="0"/>
      <dgm:spPr/>
    </dgm:pt>
    <dgm:pt modelId="{22FA665B-775A-42C4-AB33-0364117B0CBD}" type="pres">
      <dgm:prSet presAssocID="{99EAFC08-8895-4036-8814-3CF5C2AF2784}" presName="rootText" presStyleLbl="node4" presStyleIdx="5" presStyleCnt="24" custScaleX="110245">
        <dgm:presLayoutVars>
          <dgm:chPref val="3"/>
        </dgm:presLayoutVars>
      </dgm:prSet>
      <dgm:spPr/>
    </dgm:pt>
    <dgm:pt modelId="{E082CCA4-A90B-45F9-A526-895AF07BD47C}" type="pres">
      <dgm:prSet presAssocID="{99EAFC08-8895-4036-8814-3CF5C2AF2784}" presName="rootConnector" presStyleLbl="node4" presStyleIdx="5" presStyleCnt="24"/>
      <dgm:spPr/>
    </dgm:pt>
    <dgm:pt modelId="{1BF3B32F-3BCC-4887-A9E5-EF53BC73AC60}" type="pres">
      <dgm:prSet presAssocID="{99EAFC08-8895-4036-8814-3CF5C2AF2784}" presName="hierChild4" presStyleCnt="0"/>
      <dgm:spPr/>
    </dgm:pt>
    <dgm:pt modelId="{3ECD36B9-D5CE-43F7-B8B5-3D27DF228F14}" type="pres">
      <dgm:prSet presAssocID="{99EAFC08-8895-4036-8814-3CF5C2AF2784}" presName="hierChild5" presStyleCnt="0"/>
      <dgm:spPr/>
    </dgm:pt>
    <dgm:pt modelId="{02A4B06F-D551-453B-8D9C-54FD114C30BC}" type="pres">
      <dgm:prSet presAssocID="{A90A9719-FED5-4197-A972-995329EAF79D}" presName="hierChild5" presStyleCnt="0"/>
      <dgm:spPr/>
    </dgm:pt>
    <dgm:pt modelId="{EBA808F4-D2A8-4DEA-A240-66185085F009}" type="pres">
      <dgm:prSet presAssocID="{0611F6DB-CBBC-4DBF-9798-786F8E829744}" presName="hierChild5" presStyleCnt="0"/>
      <dgm:spPr/>
    </dgm:pt>
    <dgm:pt modelId="{9FC29ADB-BDAB-41CD-92DC-A99925FB3DA7}" type="pres">
      <dgm:prSet presAssocID="{EDFE87AB-7538-4963-BC8B-54CB50C8A538}" presName="Name37" presStyleLbl="parChTrans1D3" presStyleIdx="1" presStyleCnt="4"/>
      <dgm:spPr/>
    </dgm:pt>
    <dgm:pt modelId="{FA0AAD8F-3EC4-462E-90D1-EA89804B4EF5}" type="pres">
      <dgm:prSet presAssocID="{43546DA4-DC9C-401E-9DC9-56F6F10932F8}" presName="hierRoot2" presStyleCnt="0">
        <dgm:presLayoutVars>
          <dgm:hierBranch val="init"/>
        </dgm:presLayoutVars>
      </dgm:prSet>
      <dgm:spPr/>
    </dgm:pt>
    <dgm:pt modelId="{64CDEC4D-B37C-478D-A320-EA54D589D3DA}" type="pres">
      <dgm:prSet presAssocID="{43546DA4-DC9C-401E-9DC9-56F6F10932F8}" presName="rootComposite" presStyleCnt="0"/>
      <dgm:spPr/>
    </dgm:pt>
    <dgm:pt modelId="{9A701A41-6262-4D86-A9A5-B2499DE701C9}" type="pres">
      <dgm:prSet presAssocID="{43546DA4-DC9C-401E-9DC9-56F6F10932F8}" presName="rootText" presStyleLbl="node3" presStyleIdx="1" presStyleCnt="4" custScaleX="118517">
        <dgm:presLayoutVars>
          <dgm:chPref val="3"/>
        </dgm:presLayoutVars>
      </dgm:prSet>
      <dgm:spPr/>
    </dgm:pt>
    <dgm:pt modelId="{976BE8E6-5725-4079-895B-DB7214A63C2B}" type="pres">
      <dgm:prSet presAssocID="{43546DA4-DC9C-401E-9DC9-56F6F10932F8}" presName="rootConnector" presStyleLbl="node3" presStyleIdx="1" presStyleCnt="4"/>
      <dgm:spPr/>
    </dgm:pt>
    <dgm:pt modelId="{6E5FFA54-D45C-4A5F-9398-263C934689E7}" type="pres">
      <dgm:prSet presAssocID="{43546DA4-DC9C-401E-9DC9-56F6F10932F8}" presName="hierChild4" presStyleCnt="0"/>
      <dgm:spPr/>
    </dgm:pt>
    <dgm:pt modelId="{C1195AC1-75FA-438D-ADFE-55359EB1DA02}" type="pres">
      <dgm:prSet presAssocID="{1D4CDF1E-B37A-4AFC-833C-29992B049CF3}" presName="Name37" presStyleLbl="parChTrans1D4" presStyleIdx="6" presStyleCnt="24"/>
      <dgm:spPr/>
    </dgm:pt>
    <dgm:pt modelId="{0245B34E-68E4-4027-80F8-BBE62A168009}" type="pres">
      <dgm:prSet presAssocID="{D255A21D-8DC2-48E2-92F6-D7E9632AA7F9}" presName="hierRoot2" presStyleCnt="0">
        <dgm:presLayoutVars>
          <dgm:hierBranch val="r"/>
        </dgm:presLayoutVars>
      </dgm:prSet>
      <dgm:spPr/>
    </dgm:pt>
    <dgm:pt modelId="{2E83271A-C391-4941-9002-0513B0F8B009}" type="pres">
      <dgm:prSet presAssocID="{D255A21D-8DC2-48E2-92F6-D7E9632AA7F9}" presName="rootComposite" presStyleCnt="0"/>
      <dgm:spPr/>
    </dgm:pt>
    <dgm:pt modelId="{82154542-73CE-4984-B6E5-D5D7122AD261}" type="pres">
      <dgm:prSet presAssocID="{D255A21D-8DC2-48E2-92F6-D7E9632AA7F9}" presName="rootText" presStyleLbl="node4" presStyleIdx="6" presStyleCnt="24">
        <dgm:presLayoutVars>
          <dgm:chPref val="3"/>
        </dgm:presLayoutVars>
      </dgm:prSet>
      <dgm:spPr/>
    </dgm:pt>
    <dgm:pt modelId="{FAC0F7BA-FCD7-4210-8178-6B577635F48E}" type="pres">
      <dgm:prSet presAssocID="{D255A21D-8DC2-48E2-92F6-D7E9632AA7F9}" presName="rootConnector" presStyleLbl="node4" presStyleIdx="6" presStyleCnt="24"/>
      <dgm:spPr/>
    </dgm:pt>
    <dgm:pt modelId="{A79E44D6-D438-479A-ACAB-81B8E5300032}" type="pres">
      <dgm:prSet presAssocID="{D255A21D-8DC2-48E2-92F6-D7E9632AA7F9}" presName="hierChild4" presStyleCnt="0"/>
      <dgm:spPr/>
    </dgm:pt>
    <dgm:pt modelId="{0756D7C1-7A58-4A87-B66A-F4957C998DFB}" type="pres">
      <dgm:prSet presAssocID="{9AFAE261-8776-4D9F-8617-667E263706D8}" presName="Name50" presStyleLbl="parChTrans1D4" presStyleIdx="7" presStyleCnt="24"/>
      <dgm:spPr/>
    </dgm:pt>
    <dgm:pt modelId="{F3BF3061-B0EB-4CA6-9F34-8ABD4520E5E4}" type="pres">
      <dgm:prSet presAssocID="{F7E39EB6-D3A2-49CF-B7C6-A0798827306F}" presName="hierRoot2" presStyleCnt="0">
        <dgm:presLayoutVars>
          <dgm:hierBranch val="hang"/>
        </dgm:presLayoutVars>
      </dgm:prSet>
      <dgm:spPr/>
    </dgm:pt>
    <dgm:pt modelId="{5BD7222E-639E-4D65-BFBF-6665553F86EB}" type="pres">
      <dgm:prSet presAssocID="{F7E39EB6-D3A2-49CF-B7C6-A0798827306F}" presName="rootComposite" presStyleCnt="0"/>
      <dgm:spPr/>
    </dgm:pt>
    <dgm:pt modelId="{833C478F-7BA1-4D86-89E1-82C46B6F3075}" type="pres">
      <dgm:prSet presAssocID="{F7E39EB6-D3A2-49CF-B7C6-A0798827306F}" presName="rootText" presStyleLbl="node4" presStyleIdx="7" presStyleCnt="24" custScaleX="110245">
        <dgm:presLayoutVars>
          <dgm:chPref val="3"/>
        </dgm:presLayoutVars>
      </dgm:prSet>
      <dgm:spPr/>
    </dgm:pt>
    <dgm:pt modelId="{965D6430-B168-443D-85DE-F69FE37E7DB2}" type="pres">
      <dgm:prSet presAssocID="{F7E39EB6-D3A2-49CF-B7C6-A0798827306F}" presName="rootConnector" presStyleLbl="node4" presStyleIdx="7" presStyleCnt="24"/>
      <dgm:spPr/>
    </dgm:pt>
    <dgm:pt modelId="{A16BFF50-9069-42BD-B8C2-F66CAAE7E36A}" type="pres">
      <dgm:prSet presAssocID="{F7E39EB6-D3A2-49CF-B7C6-A0798827306F}" presName="hierChild4" presStyleCnt="0"/>
      <dgm:spPr/>
    </dgm:pt>
    <dgm:pt modelId="{3D14575C-0782-49EB-BB44-3D892CEAD527}" type="pres">
      <dgm:prSet presAssocID="{F7E39EB6-D3A2-49CF-B7C6-A0798827306F}" presName="hierChild5" presStyleCnt="0"/>
      <dgm:spPr/>
    </dgm:pt>
    <dgm:pt modelId="{6922B04E-5466-45E0-966A-55292610EF56}" type="pres">
      <dgm:prSet presAssocID="{ED1DCF3E-28F4-4782-B2DA-FC4C33052079}" presName="Name50" presStyleLbl="parChTrans1D4" presStyleIdx="8" presStyleCnt="24"/>
      <dgm:spPr/>
    </dgm:pt>
    <dgm:pt modelId="{DB79B86B-E3C7-4336-825C-D4654542A4E8}" type="pres">
      <dgm:prSet presAssocID="{6DA31A2B-43CE-4440-B25B-9B622E396FC0}" presName="hierRoot2" presStyleCnt="0">
        <dgm:presLayoutVars>
          <dgm:hierBranch val="init"/>
        </dgm:presLayoutVars>
      </dgm:prSet>
      <dgm:spPr/>
    </dgm:pt>
    <dgm:pt modelId="{E346162E-66AF-4D25-B236-BA592C2AE96A}" type="pres">
      <dgm:prSet presAssocID="{6DA31A2B-43CE-4440-B25B-9B622E396FC0}" presName="rootComposite" presStyleCnt="0"/>
      <dgm:spPr/>
    </dgm:pt>
    <dgm:pt modelId="{59B902DA-9962-47E6-9196-E1E999594581}" type="pres">
      <dgm:prSet presAssocID="{6DA31A2B-43CE-4440-B25B-9B622E396FC0}" presName="rootText" presStyleLbl="node4" presStyleIdx="8" presStyleCnt="24" custScaleX="110245">
        <dgm:presLayoutVars>
          <dgm:chPref val="3"/>
        </dgm:presLayoutVars>
      </dgm:prSet>
      <dgm:spPr/>
    </dgm:pt>
    <dgm:pt modelId="{10031C96-A49B-4066-A5BB-11A126B4F393}" type="pres">
      <dgm:prSet presAssocID="{6DA31A2B-43CE-4440-B25B-9B622E396FC0}" presName="rootConnector" presStyleLbl="node4" presStyleIdx="8" presStyleCnt="24"/>
      <dgm:spPr/>
    </dgm:pt>
    <dgm:pt modelId="{C21F39DF-76AE-4A52-BAA5-E326253F48B3}" type="pres">
      <dgm:prSet presAssocID="{6DA31A2B-43CE-4440-B25B-9B622E396FC0}" presName="hierChild4" presStyleCnt="0"/>
      <dgm:spPr/>
    </dgm:pt>
    <dgm:pt modelId="{EDF3833D-98EA-4B10-8A7B-73DBD9DB9EB5}" type="pres">
      <dgm:prSet presAssocID="{6DA31A2B-43CE-4440-B25B-9B622E396FC0}" presName="hierChild5" presStyleCnt="0"/>
      <dgm:spPr/>
    </dgm:pt>
    <dgm:pt modelId="{25AD43A6-9BF1-4D38-92F0-EA5DC0CF5BC0}" type="pres">
      <dgm:prSet presAssocID="{D255A21D-8DC2-48E2-92F6-D7E9632AA7F9}" presName="hierChild5" presStyleCnt="0"/>
      <dgm:spPr/>
    </dgm:pt>
    <dgm:pt modelId="{48491A05-8DB0-449F-A5E6-A2F41826C176}" type="pres">
      <dgm:prSet presAssocID="{02FB3AD0-3359-424A-B6B6-ACB1D1465BED}" presName="Name37" presStyleLbl="parChTrans1D4" presStyleIdx="9" presStyleCnt="24"/>
      <dgm:spPr/>
    </dgm:pt>
    <dgm:pt modelId="{F5D675B1-04FF-4CA7-A846-B127F2BE717A}" type="pres">
      <dgm:prSet presAssocID="{166C34F5-77DA-4ED4-A6E0-DDCC91ED1D32}" presName="hierRoot2" presStyleCnt="0">
        <dgm:presLayoutVars>
          <dgm:hierBranch val="r"/>
        </dgm:presLayoutVars>
      </dgm:prSet>
      <dgm:spPr/>
    </dgm:pt>
    <dgm:pt modelId="{E0B9A813-62D6-42BA-8849-779320E36DD6}" type="pres">
      <dgm:prSet presAssocID="{166C34F5-77DA-4ED4-A6E0-DDCC91ED1D32}" presName="rootComposite" presStyleCnt="0"/>
      <dgm:spPr/>
    </dgm:pt>
    <dgm:pt modelId="{B545041C-54EE-4E1A-89BE-11EE2D9A64E0}" type="pres">
      <dgm:prSet presAssocID="{166C34F5-77DA-4ED4-A6E0-DDCC91ED1D32}" presName="rootText" presStyleLbl="node4" presStyleIdx="9" presStyleCnt="24" custScaleX="130897">
        <dgm:presLayoutVars>
          <dgm:chPref val="3"/>
        </dgm:presLayoutVars>
      </dgm:prSet>
      <dgm:spPr/>
    </dgm:pt>
    <dgm:pt modelId="{9D02D067-367A-4EFD-8569-AD82AEC1A751}" type="pres">
      <dgm:prSet presAssocID="{166C34F5-77DA-4ED4-A6E0-DDCC91ED1D32}" presName="rootConnector" presStyleLbl="node4" presStyleIdx="9" presStyleCnt="24"/>
      <dgm:spPr/>
    </dgm:pt>
    <dgm:pt modelId="{7FE5AF47-BE7B-4203-95A6-8AD13E4FEAC3}" type="pres">
      <dgm:prSet presAssocID="{166C34F5-77DA-4ED4-A6E0-DDCC91ED1D32}" presName="hierChild4" presStyleCnt="0"/>
      <dgm:spPr/>
    </dgm:pt>
    <dgm:pt modelId="{6EBDF31E-FDB6-4FBF-A01D-CE349E9E7AB8}" type="pres">
      <dgm:prSet presAssocID="{C50C8D51-92A4-4636-BBEA-209F16B455F8}" presName="Name50" presStyleLbl="parChTrans1D4" presStyleIdx="10" presStyleCnt="24"/>
      <dgm:spPr/>
    </dgm:pt>
    <dgm:pt modelId="{9582521B-C494-496B-9766-1B57FF94E0F7}" type="pres">
      <dgm:prSet presAssocID="{B03BFC92-C946-48DF-B7B5-C295633B3BD6}" presName="hierRoot2" presStyleCnt="0">
        <dgm:presLayoutVars>
          <dgm:hierBranch val="init"/>
        </dgm:presLayoutVars>
      </dgm:prSet>
      <dgm:spPr/>
    </dgm:pt>
    <dgm:pt modelId="{B0CD2166-CBF5-4518-999A-524CDBCBDDA1}" type="pres">
      <dgm:prSet presAssocID="{B03BFC92-C946-48DF-B7B5-C295633B3BD6}" presName="rootComposite" presStyleCnt="0"/>
      <dgm:spPr/>
    </dgm:pt>
    <dgm:pt modelId="{AC0D8BDE-BEB6-40CA-B22B-02501EB7270E}" type="pres">
      <dgm:prSet presAssocID="{B03BFC92-C946-48DF-B7B5-C295633B3BD6}" presName="rootText" presStyleLbl="node4" presStyleIdx="10" presStyleCnt="24" custScaleX="110245">
        <dgm:presLayoutVars>
          <dgm:chPref val="3"/>
        </dgm:presLayoutVars>
      </dgm:prSet>
      <dgm:spPr/>
    </dgm:pt>
    <dgm:pt modelId="{F8342C23-EEAA-486D-AAF7-2485EB7B9D92}" type="pres">
      <dgm:prSet presAssocID="{B03BFC92-C946-48DF-B7B5-C295633B3BD6}" presName="rootConnector" presStyleLbl="node4" presStyleIdx="10" presStyleCnt="24"/>
      <dgm:spPr/>
    </dgm:pt>
    <dgm:pt modelId="{BC4C4517-2708-4038-A47F-FAE1D4603D31}" type="pres">
      <dgm:prSet presAssocID="{B03BFC92-C946-48DF-B7B5-C295633B3BD6}" presName="hierChild4" presStyleCnt="0"/>
      <dgm:spPr/>
    </dgm:pt>
    <dgm:pt modelId="{A4E73A4A-C7C1-4505-BE86-AA314C51F70C}" type="pres">
      <dgm:prSet presAssocID="{B03BFC92-C946-48DF-B7B5-C295633B3BD6}" presName="hierChild5" presStyleCnt="0"/>
      <dgm:spPr/>
    </dgm:pt>
    <dgm:pt modelId="{D3BDBC9A-FFE2-42BA-8A5E-CC51F2F2616F}" type="pres">
      <dgm:prSet presAssocID="{433DEE40-3BF2-4850-A035-7B548A917423}" presName="Name50" presStyleLbl="parChTrans1D4" presStyleIdx="11" presStyleCnt="24"/>
      <dgm:spPr/>
    </dgm:pt>
    <dgm:pt modelId="{38B406A2-3F76-4243-9A07-E076E0A7C737}" type="pres">
      <dgm:prSet presAssocID="{D08BBDEF-7A67-465E-9978-06528842ABAD}" presName="hierRoot2" presStyleCnt="0">
        <dgm:presLayoutVars>
          <dgm:hierBranch val="init"/>
        </dgm:presLayoutVars>
      </dgm:prSet>
      <dgm:spPr/>
    </dgm:pt>
    <dgm:pt modelId="{5B782C82-4E2F-434E-8536-C93116E6A943}" type="pres">
      <dgm:prSet presAssocID="{D08BBDEF-7A67-465E-9978-06528842ABAD}" presName="rootComposite" presStyleCnt="0"/>
      <dgm:spPr/>
    </dgm:pt>
    <dgm:pt modelId="{3264E26C-8F29-4EAF-8E9F-139E02EA7F87}" type="pres">
      <dgm:prSet presAssocID="{D08BBDEF-7A67-465E-9978-06528842ABAD}" presName="rootText" presStyleLbl="node4" presStyleIdx="11" presStyleCnt="24" custScaleX="110245">
        <dgm:presLayoutVars>
          <dgm:chPref val="3"/>
        </dgm:presLayoutVars>
      </dgm:prSet>
      <dgm:spPr/>
    </dgm:pt>
    <dgm:pt modelId="{44F5DA9A-4843-4909-9077-FFA2B11EE0A5}" type="pres">
      <dgm:prSet presAssocID="{D08BBDEF-7A67-465E-9978-06528842ABAD}" presName="rootConnector" presStyleLbl="node4" presStyleIdx="11" presStyleCnt="24"/>
      <dgm:spPr/>
    </dgm:pt>
    <dgm:pt modelId="{410693A7-1F51-498A-9677-B65EA54A6870}" type="pres">
      <dgm:prSet presAssocID="{D08BBDEF-7A67-465E-9978-06528842ABAD}" presName="hierChild4" presStyleCnt="0"/>
      <dgm:spPr/>
    </dgm:pt>
    <dgm:pt modelId="{526F466C-EA33-4AF9-8438-F65A255CBA2F}" type="pres">
      <dgm:prSet presAssocID="{D08BBDEF-7A67-465E-9978-06528842ABAD}" presName="hierChild5" presStyleCnt="0"/>
      <dgm:spPr/>
    </dgm:pt>
    <dgm:pt modelId="{9FCD2050-CFBB-4F13-91AE-2FB64F1057C4}" type="pres">
      <dgm:prSet presAssocID="{166C34F5-77DA-4ED4-A6E0-DDCC91ED1D32}" presName="hierChild5" presStyleCnt="0"/>
      <dgm:spPr/>
    </dgm:pt>
    <dgm:pt modelId="{2EDFC171-21DA-4123-A063-B599E309B241}" type="pres">
      <dgm:prSet presAssocID="{43546DA4-DC9C-401E-9DC9-56F6F10932F8}" presName="hierChild5" presStyleCnt="0"/>
      <dgm:spPr/>
    </dgm:pt>
    <dgm:pt modelId="{20ABEE80-2D94-4920-984E-E93568F6265B}" type="pres">
      <dgm:prSet presAssocID="{1699B07F-A74D-475E-8715-DF9456CCB01B}" presName="hierChild5" presStyleCnt="0"/>
      <dgm:spPr/>
    </dgm:pt>
    <dgm:pt modelId="{363F133D-95F9-4D60-839F-73237918FAA0}" type="pres">
      <dgm:prSet presAssocID="{682179D5-5D61-4C86-A8A8-C67850D6C694}" presName="Name37" presStyleLbl="parChTrans1D2" presStyleIdx="1" presStyleCnt="2"/>
      <dgm:spPr/>
    </dgm:pt>
    <dgm:pt modelId="{7A255568-0E6A-4608-894E-ABE6C247437C}" type="pres">
      <dgm:prSet presAssocID="{7721BAE5-82B4-4602-BDEE-D10F5DA2014E}" presName="hierRoot2" presStyleCnt="0">
        <dgm:presLayoutVars>
          <dgm:hierBranch val="init"/>
        </dgm:presLayoutVars>
      </dgm:prSet>
      <dgm:spPr/>
    </dgm:pt>
    <dgm:pt modelId="{B23DCB6F-D85B-4FFE-8907-6BC64562896A}" type="pres">
      <dgm:prSet presAssocID="{7721BAE5-82B4-4602-BDEE-D10F5DA2014E}" presName="rootComposite" presStyleCnt="0"/>
      <dgm:spPr/>
    </dgm:pt>
    <dgm:pt modelId="{D6AD1CF2-5FEE-421A-8E33-501D8BBA68D4}" type="pres">
      <dgm:prSet presAssocID="{7721BAE5-82B4-4602-BDEE-D10F5DA2014E}" presName="rootText" presStyleLbl="node2" presStyleIdx="1" presStyleCnt="2" custScaleX="148147">
        <dgm:presLayoutVars>
          <dgm:chPref val="3"/>
        </dgm:presLayoutVars>
      </dgm:prSet>
      <dgm:spPr/>
    </dgm:pt>
    <dgm:pt modelId="{5C7A2C60-D4C3-4DE2-83F3-4F0490A8C172}" type="pres">
      <dgm:prSet presAssocID="{7721BAE5-82B4-4602-BDEE-D10F5DA2014E}" presName="rootConnector" presStyleLbl="node2" presStyleIdx="1" presStyleCnt="2"/>
      <dgm:spPr/>
    </dgm:pt>
    <dgm:pt modelId="{B9688FFC-574A-4D70-97F7-14E9377AFF6A}" type="pres">
      <dgm:prSet presAssocID="{7721BAE5-82B4-4602-BDEE-D10F5DA2014E}" presName="hierChild4" presStyleCnt="0"/>
      <dgm:spPr/>
    </dgm:pt>
    <dgm:pt modelId="{F1727B2B-8E2F-4B6C-A6D1-1910FD72638A}" type="pres">
      <dgm:prSet presAssocID="{7A868F9E-9288-4790-ABC0-7B026B966CCD}" presName="Name37" presStyleLbl="parChTrans1D3" presStyleIdx="2" presStyleCnt="4"/>
      <dgm:spPr/>
    </dgm:pt>
    <dgm:pt modelId="{0BC7B11E-E29B-405D-8B30-F0328AB5492F}" type="pres">
      <dgm:prSet presAssocID="{74FDBC98-BA7F-4E62-B2AA-D2675E4D3C1F}" presName="hierRoot2" presStyleCnt="0">
        <dgm:presLayoutVars>
          <dgm:hierBranch val="init"/>
        </dgm:presLayoutVars>
      </dgm:prSet>
      <dgm:spPr/>
    </dgm:pt>
    <dgm:pt modelId="{CFB14337-721D-4570-AE6A-7D98F2F166DF}" type="pres">
      <dgm:prSet presAssocID="{74FDBC98-BA7F-4E62-B2AA-D2675E4D3C1F}" presName="rootComposite" presStyleCnt="0"/>
      <dgm:spPr/>
    </dgm:pt>
    <dgm:pt modelId="{7F5453DB-62F8-4E99-994E-B8447DBD845E}" type="pres">
      <dgm:prSet presAssocID="{74FDBC98-BA7F-4E62-B2AA-D2675E4D3C1F}" presName="rootText" presStyleLbl="node3" presStyleIdx="2" presStyleCnt="4" custScaleX="118517">
        <dgm:presLayoutVars>
          <dgm:chPref val="3"/>
        </dgm:presLayoutVars>
      </dgm:prSet>
      <dgm:spPr/>
    </dgm:pt>
    <dgm:pt modelId="{52156536-4535-404B-831C-818D87FC2B48}" type="pres">
      <dgm:prSet presAssocID="{74FDBC98-BA7F-4E62-B2AA-D2675E4D3C1F}" presName="rootConnector" presStyleLbl="node3" presStyleIdx="2" presStyleCnt="4"/>
      <dgm:spPr/>
    </dgm:pt>
    <dgm:pt modelId="{D479D466-70A5-4FD1-A68F-FD57AD977C5A}" type="pres">
      <dgm:prSet presAssocID="{74FDBC98-BA7F-4E62-B2AA-D2675E4D3C1F}" presName="hierChild4" presStyleCnt="0"/>
      <dgm:spPr/>
    </dgm:pt>
    <dgm:pt modelId="{2D9E1A87-4C69-4DEC-AFCB-16228AE1649E}" type="pres">
      <dgm:prSet presAssocID="{6E3F4111-27D9-4EBE-9AA8-1FB86095E899}" presName="Name37" presStyleLbl="parChTrans1D4" presStyleIdx="12" presStyleCnt="24"/>
      <dgm:spPr/>
    </dgm:pt>
    <dgm:pt modelId="{E5FE3EDD-A489-4C11-AFC5-B0062DB54421}" type="pres">
      <dgm:prSet presAssocID="{FBD1434A-BD0F-4605-A09A-0983859A84F2}" presName="hierRoot2" presStyleCnt="0">
        <dgm:presLayoutVars>
          <dgm:hierBranch val="r"/>
        </dgm:presLayoutVars>
      </dgm:prSet>
      <dgm:spPr/>
    </dgm:pt>
    <dgm:pt modelId="{4F916516-9EC6-49D5-9360-0724439BE9A4}" type="pres">
      <dgm:prSet presAssocID="{FBD1434A-BD0F-4605-A09A-0983859A84F2}" presName="rootComposite" presStyleCnt="0"/>
      <dgm:spPr/>
    </dgm:pt>
    <dgm:pt modelId="{5BCCE54C-E313-47AF-B028-003AEABD7E7C}" type="pres">
      <dgm:prSet presAssocID="{FBD1434A-BD0F-4605-A09A-0983859A84F2}" presName="rootText" presStyleLbl="node4" presStyleIdx="12" presStyleCnt="24">
        <dgm:presLayoutVars>
          <dgm:chPref val="3"/>
        </dgm:presLayoutVars>
      </dgm:prSet>
      <dgm:spPr/>
    </dgm:pt>
    <dgm:pt modelId="{DB147158-E790-480B-A815-E731053152F0}" type="pres">
      <dgm:prSet presAssocID="{FBD1434A-BD0F-4605-A09A-0983859A84F2}" presName="rootConnector" presStyleLbl="node4" presStyleIdx="12" presStyleCnt="24"/>
      <dgm:spPr/>
    </dgm:pt>
    <dgm:pt modelId="{21F6B7EC-DAE7-4CEB-8ADC-A81C6BF7B42E}" type="pres">
      <dgm:prSet presAssocID="{FBD1434A-BD0F-4605-A09A-0983859A84F2}" presName="hierChild4" presStyleCnt="0"/>
      <dgm:spPr/>
    </dgm:pt>
    <dgm:pt modelId="{8A4B55A1-F5CE-43EC-8AE2-016A68F4CF71}" type="pres">
      <dgm:prSet presAssocID="{F79F282D-1301-4B1F-80DF-5CB085D21EFC}" presName="Name50" presStyleLbl="parChTrans1D4" presStyleIdx="13" presStyleCnt="24"/>
      <dgm:spPr/>
    </dgm:pt>
    <dgm:pt modelId="{A4213A8D-8B20-414E-B132-AD4BE65C7282}" type="pres">
      <dgm:prSet presAssocID="{3E385F74-7DE8-4FB3-8689-2E11019815DC}" presName="hierRoot2" presStyleCnt="0">
        <dgm:presLayoutVars>
          <dgm:hierBranch val="init"/>
        </dgm:presLayoutVars>
      </dgm:prSet>
      <dgm:spPr/>
    </dgm:pt>
    <dgm:pt modelId="{24919958-9D09-4433-A4B5-968E64D89A3F}" type="pres">
      <dgm:prSet presAssocID="{3E385F74-7DE8-4FB3-8689-2E11019815DC}" presName="rootComposite" presStyleCnt="0"/>
      <dgm:spPr/>
    </dgm:pt>
    <dgm:pt modelId="{C812E61F-5E22-4ED4-872F-FCF5B226DFDD}" type="pres">
      <dgm:prSet presAssocID="{3E385F74-7DE8-4FB3-8689-2E11019815DC}" presName="rootText" presStyleLbl="node4" presStyleIdx="13" presStyleCnt="24" custScaleX="110245">
        <dgm:presLayoutVars>
          <dgm:chPref val="3"/>
        </dgm:presLayoutVars>
      </dgm:prSet>
      <dgm:spPr/>
    </dgm:pt>
    <dgm:pt modelId="{92602D4E-FEB5-4793-8F8F-1B4243FE5C5F}" type="pres">
      <dgm:prSet presAssocID="{3E385F74-7DE8-4FB3-8689-2E11019815DC}" presName="rootConnector" presStyleLbl="node4" presStyleIdx="13" presStyleCnt="24"/>
      <dgm:spPr/>
    </dgm:pt>
    <dgm:pt modelId="{AAFB2D4C-45E2-426C-A50E-2737392B305C}" type="pres">
      <dgm:prSet presAssocID="{3E385F74-7DE8-4FB3-8689-2E11019815DC}" presName="hierChild4" presStyleCnt="0"/>
      <dgm:spPr/>
    </dgm:pt>
    <dgm:pt modelId="{A15124EC-343D-4ACF-8B24-FA3D5E5D7CFD}" type="pres">
      <dgm:prSet presAssocID="{3E385F74-7DE8-4FB3-8689-2E11019815DC}" presName="hierChild5" presStyleCnt="0"/>
      <dgm:spPr/>
    </dgm:pt>
    <dgm:pt modelId="{CE2B3607-56AA-4493-8A0B-D10C4217C51D}" type="pres">
      <dgm:prSet presAssocID="{79C33C30-06C2-4A6A-9142-A5AB65DF8A9C}" presName="Name50" presStyleLbl="parChTrans1D4" presStyleIdx="14" presStyleCnt="24"/>
      <dgm:spPr/>
    </dgm:pt>
    <dgm:pt modelId="{9B0D065E-30BB-48F4-ADB4-6A673D060C83}" type="pres">
      <dgm:prSet presAssocID="{49B2F5EC-E955-4E09-AC7C-CCA1BEB2D9AF}" presName="hierRoot2" presStyleCnt="0">
        <dgm:presLayoutVars>
          <dgm:hierBranch val="init"/>
        </dgm:presLayoutVars>
      </dgm:prSet>
      <dgm:spPr/>
    </dgm:pt>
    <dgm:pt modelId="{BCF3BC3D-941E-4742-885A-6232B8461FA4}" type="pres">
      <dgm:prSet presAssocID="{49B2F5EC-E955-4E09-AC7C-CCA1BEB2D9AF}" presName="rootComposite" presStyleCnt="0"/>
      <dgm:spPr/>
    </dgm:pt>
    <dgm:pt modelId="{010A1A3D-2541-460F-BB17-E3E54322633E}" type="pres">
      <dgm:prSet presAssocID="{49B2F5EC-E955-4E09-AC7C-CCA1BEB2D9AF}" presName="rootText" presStyleLbl="node4" presStyleIdx="14" presStyleCnt="24" custScaleX="110245">
        <dgm:presLayoutVars>
          <dgm:chPref val="3"/>
        </dgm:presLayoutVars>
      </dgm:prSet>
      <dgm:spPr/>
    </dgm:pt>
    <dgm:pt modelId="{04A21FED-223E-4985-B5C4-C16334129010}" type="pres">
      <dgm:prSet presAssocID="{49B2F5EC-E955-4E09-AC7C-CCA1BEB2D9AF}" presName="rootConnector" presStyleLbl="node4" presStyleIdx="14" presStyleCnt="24"/>
      <dgm:spPr/>
    </dgm:pt>
    <dgm:pt modelId="{89C02873-A2EC-4D76-8DD2-5968696D79B5}" type="pres">
      <dgm:prSet presAssocID="{49B2F5EC-E955-4E09-AC7C-CCA1BEB2D9AF}" presName="hierChild4" presStyleCnt="0"/>
      <dgm:spPr/>
    </dgm:pt>
    <dgm:pt modelId="{9AC03474-BD45-4EF3-BEFF-6A44702E3D5B}" type="pres">
      <dgm:prSet presAssocID="{49B2F5EC-E955-4E09-AC7C-CCA1BEB2D9AF}" presName="hierChild5" presStyleCnt="0"/>
      <dgm:spPr/>
    </dgm:pt>
    <dgm:pt modelId="{C4BA2559-81CC-46FB-8B7B-46086D3268B8}" type="pres">
      <dgm:prSet presAssocID="{FBD1434A-BD0F-4605-A09A-0983859A84F2}" presName="hierChild5" presStyleCnt="0"/>
      <dgm:spPr/>
    </dgm:pt>
    <dgm:pt modelId="{D2005FED-D2A2-49C6-BED5-212A0D9E57B5}" type="pres">
      <dgm:prSet presAssocID="{5BC00989-B8AF-46D5-9687-B672C70FB622}" presName="Name37" presStyleLbl="parChTrans1D4" presStyleIdx="15" presStyleCnt="24"/>
      <dgm:spPr/>
    </dgm:pt>
    <dgm:pt modelId="{9D955D93-C888-472C-9219-BB2F28A9995D}" type="pres">
      <dgm:prSet presAssocID="{9DDA1B40-92E7-4C73-9420-50458A25D324}" presName="hierRoot2" presStyleCnt="0">
        <dgm:presLayoutVars>
          <dgm:hierBranch val="r"/>
        </dgm:presLayoutVars>
      </dgm:prSet>
      <dgm:spPr/>
    </dgm:pt>
    <dgm:pt modelId="{EC94B884-B752-4D2F-93F1-92988C213611}" type="pres">
      <dgm:prSet presAssocID="{9DDA1B40-92E7-4C73-9420-50458A25D324}" presName="rootComposite" presStyleCnt="0"/>
      <dgm:spPr/>
    </dgm:pt>
    <dgm:pt modelId="{CD1BF779-74AF-44BB-A2B9-AF4641BD6F97}" type="pres">
      <dgm:prSet presAssocID="{9DDA1B40-92E7-4C73-9420-50458A25D324}" presName="rootText" presStyleLbl="node4" presStyleIdx="15" presStyleCnt="24" custScaleX="130897">
        <dgm:presLayoutVars>
          <dgm:chPref val="3"/>
        </dgm:presLayoutVars>
      </dgm:prSet>
      <dgm:spPr/>
    </dgm:pt>
    <dgm:pt modelId="{84E6260B-CAC4-4D73-8A23-7B38A1107010}" type="pres">
      <dgm:prSet presAssocID="{9DDA1B40-92E7-4C73-9420-50458A25D324}" presName="rootConnector" presStyleLbl="node4" presStyleIdx="15" presStyleCnt="24"/>
      <dgm:spPr/>
    </dgm:pt>
    <dgm:pt modelId="{32EC5272-BE60-450F-BAC4-49D7172A284F}" type="pres">
      <dgm:prSet presAssocID="{9DDA1B40-92E7-4C73-9420-50458A25D324}" presName="hierChild4" presStyleCnt="0"/>
      <dgm:spPr/>
    </dgm:pt>
    <dgm:pt modelId="{0806120D-16FD-456D-8EE4-8F61ADE95F0C}" type="pres">
      <dgm:prSet presAssocID="{FF89D414-FDAC-4A99-8C8B-2735BC5009E6}" presName="Name50" presStyleLbl="parChTrans1D4" presStyleIdx="16" presStyleCnt="24"/>
      <dgm:spPr/>
    </dgm:pt>
    <dgm:pt modelId="{8E37CBE8-1312-458E-8296-0E40462EC7F0}" type="pres">
      <dgm:prSet presAssocID="{43C506C2-C5C4-464B-A7B3-7DB651840A71}" presName="hierRoot2" presStyleCnt="0">
        <dgm:presLayoutVars>
          <dgm:hierBranch val="init"/>
        </dgm:presLayoutVars>
      </dgm:prSet>
      <dgm:spPr/>
    </dgm:pt>
    <dgm:pt modelId="{601F35EC-C664-4C81-9B90-942E581CEEFF}" type="pres">
      <dgm:prSet presAssocID="{43C506C2-C5C4-464B-A7B3-7DB651840A71}" presName="rootComposite" presStyleCnt="0"/>
      <dgm:spPr/>
    </dgm:pt>
    <dgm:pt modelId="{B8EF61EB-4EBE-40A7-AB76-32757FAE3FAE}" type="pres">
      <dgm:prSet presAssocID="{43C506C2-C5C4-464B-A7B3-7DB651840A71}" presName="rootText" presStyleLbl="node4" presStyleIdx="16" presStyleCnt="24" custScaleX="110245">
        <dgm:presLayoutVars>
          <dgm:chPref val="3"/>
        </dgm:presLayoutVars>
      </dgm:prSet>
      <dgm:spPr/>
    </dgm:pt>
    <dgm:pt modelId="{9929451E-D2D9-4543-8949-2BE1E06BBF7F}" type="pres">
      <dgm:prSet presAssocID="{43C506C2-C5C4-464B-A7B3-7DB651840A71}" presName="rootConnector" presStyleLbl="node4" presStyleIdx="16" presStyleCnt="24"/>
      <dgm:spPr/>
    </dgm:pt>
    <dgm:pt modelId="{38982A9D-011D-44D4-B796-B516BE9039E1}" type="pres">
      <dgm:prSet presAssocID="{43C506C2-C5C4-464B-A7B3-7DB651840A71}" presName="hierChild4" presStyleCnt="0"/>
      <dgm:spPr/>
    </dgm:pt>
    <dgm:pt modelId="{52921C5F-631E-4D71-BA75-FCAFF3462A81}" type="pres">
      <dgm:prSet presAssocID="{43C506C2-C5C4-464B-A7B3-7DB651840A71}" presName="hierChild5" presStyleCnt="0"/>
      <dgm:spPr/>
    </dgm:pt>
    <dgm:pt modelId="{3992C940-9556-44E1-9604-227F3EBD1785}" type="pres">
      <dgm:prSet presAssocID="{C4E0632C-C7F8-4947-85F8-0E0755B6EA79}" presName="Name50" presStyleLbl="parChTrans1D4" presStyleIdx="17" presStyleCnt="24"/>
      <dgm:spPr/>
    </dgm:pt>
    <dgm:pt modelId="{41FBC245-DD19-4D6B-B1E1-5EA5944FB58B}" type="pres">
      <dgm:prSet presAssocID="{8973003A-3FBF-4DDE-9901-10809D479DA4}" presName="hierRoot2" presStyleCnt="0">
        <dgm:presLayoutVars>
          <dgm:hierBranch val="init"/>
        </dgm:presLayoutVars>
      </dgm:prSet>
      <dgm:spPr/>
    </dgm:pt>
    <dgm:pt modelId="{60034D32-0520-47D2-AF6A-86F88571A282}" type="pres">
      <dgm:prSet presAssocID="{8973003A-3FBF-4DDE-9901-10809D479DA4}" presName="rootComposite" presStyleCnt="0"/>
      <dgm:spPr/>
    </dgm:pt>
    <dgm:pt modelId="{37F93D0B-CEA4-4032-A299-0912A212B114}" type="pres">
      <dgm:prSet presAssocID="{8973003A-3FBF-4DDE-9901-10809D479DA4}" presName="rootText" presStyleLbl="node4" presStyleIdx="17" presStyleCnt="24" custScaleX="110245">
        <dgm:presLayoutVars>
          <dgm:chPref val="3"/>
        </dgm:presLayoutVars>
      </dgm:prSet>
      <dgm:spPr/>
    </dgm:pt>
    <dgm:pt modelId="{2AA92AD1-7408-4D60-BD4B-9A4D7FBDA4C4}" type="pres">
      <dgm:prSet presAssocID="{8973003A-3FBF-4DDE-9901-10809D479DA4}" presName="rootConnector" presStyleLbl="node4" presStyleIdx="17" presStyleCnt="24"/>
      <dgm:spPr/>
    </dgm:pt>
    <dgm:pt modelId="{92491298-FD20-40A0-AE96-6B878CBBBA86}" type="pres">
      <dgm:prSet presAssocID="{8973003A-3FBF-4DDE-9901-10809D479DA4}" presName="hierChild4" presStyleCnt="0"/>
      <dgm:spPr/>
    </dgm:pt>
    <dgm:pt modelId="{07E4D5A5-D8E6-43F1-AAD6-E893B4E5BCF6}" type="pres">
      <dgm:prSet presAssocID="{8973003A-3FBF-4DDE-9901-10809D479DA4}" presName="hierChild5" presStyleCnt="0"/>
      <dgm:spPr/>
    </dgm:pt>
    <dgm:pt modelId="{C9DB0BBE-383E-45E7-8789-7FD1F9E7CB39}" type="pres">
      <dgm:prSet presAssocID="{9DDA1B40-92E7-4C73-9420-50458A25D324}" presName="hierChild5" presStyleCnt="0"/>
      <dgm:spPr/>
    </dgm:pt>
    <dgm:pt modelId="{1F141038-0D8C-403C-BF90-16ADAC9270E7}" type="pres">
      <dgm:prSet presAssocID="{74FDBC98-BA7F-4E62-B2AA-D2675E4D3C1F}" presName="hierChild5" presStyleCnt="0"/>
      <dgm:spPr/>
    </dgm:pt>
    <dgm:pt modelId="{7E1D063F-09EC-47B1-B888-CFD5FEC4B039}" type="pres">
      <dgm:prSet presAssocID="{5A58B6E0-F358-4CA4-9E85-9C2D3587AA83}" presName="Name37" presStyleLbl="parChTrans1D3" presStyleIdx="3" presStyleCnt="4"/>
      <dgm:spPr/>
    </dgm:pt>
    <dgm:pt modelId="{53523C50-11FB-493C-9EB0-16F5EF304484}" type="pres">
      <dgm:prSet presAssocID="{43A41220-50AE-45E8-8C4F-2F0DEADFBC1A}" presName="hierRoot2" presStyleCnt="0">
        <dgm:presLayoutVars>
          <dgm:hierBranch val="init"/>
        </dgm:presLayoutVars>
      </dgm:prSet>
      <dgm:spPr/>
    </dgm:pt>
    <dgm:pt modelId="{91AFD593-B1DF-41C5-9C5E-F3329C8D3D77}" type="pres">
      <dgm:prSet presAssocID="{43A41220-50AE-45E8-8C4F-2F0DEADFBC1A}" presName="rootComposite" presStyleCnt="0"/>
      <dgm:spPr/>
    </dgm:pt>
    <dgm:pt modelId="{B02A59A2-00DF-47F4-87D2-021FB4AA92A6}" type="pres">
      <dgm:prSet presAssocID="{43A41220-50AE-45E8-8C4F-2F0DEADFBC1A}" presName="rootText" presStyleLbl="node3" presStyleIdx="3" presStyleCnt="4" custScaleX="118517">
        <dgm:presLayoutVars>
          <dgm:chPref val="3"/>
        </dgm:presLayoutVars>
      </dgm:prSet>
      <dgm:spPr/>
    </dgm:pt>
    <dgm:pt modelId="{79BA122D-A66C-4F5D-8F6F-4A04A58A5D47}" type="pres">
      <dgm:prSet presAssocID="{43A41220-50AE-45E8-8C4F-2F0DEADFBC1A}" presName="rootConnector" presStyleLbl="node3" presStyleIdx="3" presStyleCnt="4"/>
      <dgm:spPr/>
    </dgm:pt>
    <dgm:pt modelId="{F804CB16-E5F6-4E8E-B9A5-17D6BD03D7C6}" type="pres">
      <dgm:prSet presAssocID="{43A41220-50AE-45E8-8C4F-2F0DEADFBC1A}" presName="hierChild4" presStyleCnt="0"/>
      <dgm:spPr/>
    </dgm:pt>
    <dgm:pt modelId="{C1EBE606-F2C9-47D3-8937-BEFDB22FEA91}" type="pres">
      <dgm:prSet presAssocID="{EA0CBC63-8FB1-4B81-8635-5E19295A1B6D}" presName="Name37" presStyleLbl="parChTrans1D4" presStyleIdx="18" presStyleCnt="24"/>
      <dgm:spPr/>
    </dgm:pt>
    <dgm:pt modelId="{78D7DF6C-9DA7-44D7-97DC-5559BB1A091B}" type="pres">
      <dgm:prSet presAssocID="{1D82DE21-5A0B-4F18-999E-3FA9F5C17097}" presName="hierRoot2" presStyleCnt="0">
        <dgm:presLayoutVars>
          <dgm:hierBranch val="r"/>
        </dgm:presLayoutVars>
      </dgm:prSet>
      <dgm:spPr/>
    </dgm:pt>
    <dgm:pt modelId="{80A1DC99-69DD-40B1-BD9B-31AFFF0E3E53}" type="pres">
      <dgm:prSet presAssocID="{1D82DE21-5A0B-4F18-999E-3FA9F5C17097}" presName="rootComposite" presStyleCnt="0"/>
      <dgm:spPr/>
    </dgm:pt>
    <dgm:pt modelId="{9A5DD7F3-D08C-409E-8BEA-982B31679B5B}" type="pres">
      <dgm:prSet presAssocID="{1D82DE21-5A0B-4F18-999E-3FA9F5C17097}" presName="rootText" presStyleLbl="node4" presStyleIdx="18" presStyleCnt="24">
        <dgm:presLayoutVars>
          <dgm:chPref val="3"/>
        </dgm:presLayoutVars>
      </dgm:prSet>
      <dgm:spPr/>
    </dgm:pt>
    <dgm:pt modelId="{DB096359-1D50-4846-BB72-C0E849B18171}" type="pres">
      <dgm:prSet presAssocID="{1D82DE21-5A0B-4F18-999E-3FA9F5C17097}" presName="rootConnector" presStyleLbl="node4" presStyleIdx="18" presStyleCnt="24"/>
      <dgm:spPr/>
    </dgm:pt>
    <dgm:pt modelId="{87815986-D18A-4313-9450-DEDD138475C7}" type="pres">
      <dgm:prSet presAssocID="{1D82DE21-5A0B-4F18-999E-3FA9F5C17097}" presName="hierChild4" presStyleCnt="0"/>
      <dgm:spPr/>
    </dgm:pt>
    <dgm:pt modelId="{29034F8B-6962-49C0-8E06-70FC92386C09}" type="pres">
      <dgm:prSet presAssocID="{CB26892C-1FCE-46DF-9CDB-7165306C08FB}" presName="Name50" presStyleLbl="parChTrans1D4" presStyleIdx="19" presStyleCnt="24"/>
      <dgm:spPr/>
    </dgm:pt>
    <dgm:pt modelId="{038AC591-93CC-42B6-BFF4-EAB7A8A4FFB1}" type="pres">
      <dgm:prSet presAssocID="{F83F8F27-2C48-4A8A-9118-283C759011F4}" presName="hierRoot2" presStyleCnt="0">
        <dgm:presLayoutVars>
          <dgm:hierBranch val="init"/>
        </dgm:presLayoutVars>
      </dgm:prSet>
      <dgm:spPr/>
    </dgm:pt>
    <dgm:pt modelId="{BCB658F8-E97F-42D3-9681-9FD7DEAC3F02}" type="pres">
      <dgm:prSet presAssocID="{F83F8F27-2C48-4A8A-9118-283C759011F4}" presName="rootComposite" presStyleCnt="0"/>
      <dgm:spPr/>
    </dgm:pt>
    <dgm:pt modelId="{E0ABEF63-F128-42E0-8CC0-A6A9BF8A26D9}" type="pres">
      <dgm:prSet presAssocID="{F83F8F27-2C48-4A8A-9118-283C759011F4}" presName="rootText" presStyleLbl="node4" presStyleIdx="19" presStyleCnt="24" custScaleX="110245">
        <dgm:presLayoutVars>
          <dgm:chPref val="3"/>
        </dgm:presLayoutVars>
      </dgm:prSet>
      <dgm:spPr/>
    </dgm:pt>
    <dgm:pt modelId="{2570BE9D-1206-49A2-87CB-36F9BC313B12}" type="pres">
      <dgm:prSet presAssocID="{F83F8F27-2C48-4A8A-9118-283C759011F4}" presName="rootConnector" presStyleLbl="node4" presStyleIdx="19" presStyleCnt="24"/>
      <dgm:spPr/>
    </dgm:pt>
    <dgm:pt modelId="{21D936DD-4352-4B10-9A0A-CF0CC4404223}" type="pres">
      <dgm:prSet presAssocID="{F83F8F27-2C48-4A8A-9118-283C759011F4}" presName="hierChild4" presStyleCnt="0"/>
      <dgm:spPr/>
    </dgm:pt>
    <dgm:pt modelId="{EC9864ED-C2F5-4C61-8916-48FA59C6884E}" type="pres">
      <dgm:prSet presAssocID="{F83F8F27-2C48-4A8A-9118-283C759011F4}" presName="hierChild5" presStyleCnt="0"/>
      <dgm:spPr/>
    </dgm:pt>
    <dgm:pt modelId="{E693EF25-E949-44E9-8B00-CA72BB2C0E73}" type="pres">
      <dgm:prSet presAssocID="{6CB6DAF9-79C2-463A-A087-F929FD72B95B}" presName="Name50" presStyleLbl="parChTrans1D4" presStyleIdx="20" presStyleCnt="24"/>
      <dgm:spPr/>
    </dgm:pt>
    <dgm:pt modelId="{723C851E-0EE1-4EA2-8456-5C774ADF07FA}" type="pres">
      <dgm:prSet presAssocID="{DD6BD76B-0952-415C-99A6-261B27108785}" presName="hierRoot2" presStyleCnt="0">
        <dgm:presLayoutVars>
          <dgm:hierBranch val="init"/>
        </dgm:presLayoutVars>
      </dgm:prSet>
      <dgm:spPr/>
    </dgm:pt>
    <dgm:pt modelId="{B80B87C2-BB09-4C5F-8CEB-1E0F7D89D935}" type="pres">
      <dgm:prSet presAssocID="{DD6BD76B-0952-415C-99A6-261B27108785}" presName="rootComposite" presStyleCnt="0"/>
      <dgm:spPr/>
    </dgm:pt>
    <dgm:pt modelId="{C0314D2A-E148-4316-8204-1552E8A48221}" type="pres">
      <dgm:prSet presAssocID="{DD6BD76B-0952-415C-99A6-261B27108785}" presName="rootText" presStyleLbl="node4" presStyleIdx="20" presStyleCnt="24" custScaleX="110245">
        <dgm:presLayoutVars>
          <dgm:chPref val="3"/>
        </dgm:presLayoutVars>
      </dgm:prSet>
      <dgm:spPr/>
    </dgm:pt>
    <dgm:pt modelId="{DAB65002-50DC-4B1E-97F7-EE298CAC0BBB}" type="pres">
      <dgm:prSet presAssocID="{DD6BD76B-0952-415C-99A6-261B27108785}" presName="rootConnector" presStyleLbl="node4" presStyleIdx="20" presStyleCnt="24"/>
      <dgm:spPr/>
    </dgm:pt>
    <dgm:pt modelId="{5A556EA9-91A0-4F29-8FCC-0EB4F17DA1DA}" type="pres">
      <dgm:prSet presAssocID="{DD6BD76B-0952-415C-99A6-261B27108785}" presName="hierChild4" presStyleCnt="0"/>
      <dgm:spPr/>
    </dgm:pt>
    <dgm:pt modelId="{59041F00-8E54-4AB2-A2B3-D208B5AA0EE0}" type="pres">
      <dgm:prSet presAssocID="{DD6BD76B-0952-415C-99A6-261B27108785}" presName="hierChild5" presStyleCnt="0"/>
      <dgm:spPr/>
    </dgm:pt>
    <dgm:pt modelId="{CE72791B-D937-40BE-BC63-C608EB950B7D}" type="pres">
      <dgm:prSet presAssocID="{1D82DE21-5A0B-4F18-999E-3FA9F5C17097}" presName="hierChild5" presStyleCnt="0"/>
      <dgm:spPr/>
    </dgm:pt>
    <dgm:pt modelId="{6139C3AE-4EB8-4EE0-9E3F-842CA4D5F6AC}" type="pres">
      <dgm:prSet presAssocID="{E95ADC33-DF1A-48E1-93AA-5C22B797E65D}" presName="Name37" presStyleLbl="parChTrans1D4" presStyleIdx="21" presStyleCnt="24"/>
      <dgm:spPr/>
    </dgm:pt>
    <dgm:pt modelId="{3F3AFEC8-3EE4-41D8-8818-70E85787F4E3}" type="pres">
      <dgm:prSet presAssocID="{23DCD906-DB4C-415A-A9C9-A7E0B06A4F44}" presName="hierRoot2" presStyleCnt="0">
        <dgm:presLayoutVars>
          <dgm:hierBranch val="r"/>
        </dgm:presLayoutVars>
      </dgm:prSet>
      <dgm:spPr/>
    </dgm:pt>
    <dgm:pt modelId="{41CD0C9D-6204-4208-9587-B32417B7405D}" type="pres">
      <dgm:prSet presAssocID="{23DCD906-DB4C-415A-A9C9-A7E0B06A4F44}" presName="rootComposite" presStyleCnt="0"/>
      <dgm:spPr/>
    </dgm:pt>
    <dgm:pt modelId="{E7657BE3-1905-4BBA-BFA0-D880D1CB98BE}" type="pres">
      <dgm:prSet presAssocID="{23DCD906-DB4C-415A-A9C9-A7E0B06A4F44}" presName="rootText" presStyleLbl="node4" presStyleIdx="21" presStyleCnt="24" custScaleX="130897">
        <dgm:presLayoutVars>
          <dgm:chPref val="3"/>
        </dgm:presLayoutVars>
      </dgm:prSet>
      <dgm:spPr/>
    </dgm:pt>
    <dgm:pt modelId="{3B70C3C0-7607-479B-8BEE-B2A1B3030A00}" type="pres">
      <dgm:prSet presAssocID="{23DCD906-DB4C-415A-A9C9-A7E0B06A4F44}" presName="rootConnector" presStyleLbl="node4" presStyleIdx="21" presStyleCnt="24"/>
      <dgm:spPr/>
    </dgm:pt>
    <dgm:pt modelId="{2260C779-1570-4044-8DA1-2C2645894A22}" type="pres">
      <dgm:prSet presAssocID="{23DCD906-DB4C-415A-A9C9-A7E0B06A4F44}" presName="hierChild4" presStyleCnt="0"/>
      <dgm:spPr/>
    </dgm:pt>
    <dgm:pt modelId="{DC492BA1-1E27-477D-92ED-9388DE0F2F95}" type="pres">
      <dgm:prSet presAssocID="{E8151B19-0B53-4BD7-8788-7F11B8E740A3}" presName="Name50" presStyleLbl="parChTrans1D4" presStyleIdx="22" presStyleCnt="24"/>
      <dgm:spPr/>
    </dgm:pt>
    <dgm:pt modelId="{E5608D3A-07B4-4123-B41E-D9D9AF43BE6A}" type="pres">
      <dgm:prSet presAssocID="{6EF0102B-7215-4B27-A468-CE01F1237C08}" presName="hierRoot2" presStyleCnt="0">
        <dgm:presLayoutVars>
          <dgm:hierBranch val="init"/>
        </dgm:presLayoutVars>
      </dgm:prSet>
      <dgm:spPr/>
    </dgm:pt>
    <dgm:pt modelId="{34A6522F-FD30-4146-9BA4-ABF1285D2064}" type="pres">
      <dgm:prSet presAssocID="{6EF0102B-7215-4B27-A468-CE01F1237C08}" presName="rootComposite" presStyleCnt="0"/>
      <dgm:spPr/>
    </dgm:pt>
    <dgm:pt modelId="{F32C01DE-0486-44EA-81B5-3AF6EF250829}" type="pres">
      <dgm:prSet presAssocID="{6EF0102B-7215-4B27-A468-CE01F1237C08}" presName="rootText" presStyleLbl="node4" presStyleIdx="22" presStyleCnt="24" custScaleX="110245">
        <dgm:presLayoutVars>
          <dgm:chPref val="3"/>
        </dgm:presLayoutVars>
      </dgm:prSet>
      <dgm:spPr/>
    </dgm:pt>
    <dgm:pt modelId="{F63396EC-CF38-4DEE-BD12-454191382AE8}" type="pres">
      <dgm:prSet presAssocID="{6EF0102B-7215-4B27-A468-CE01F1237C08}" presName="rootConnector" presStyleLbl="node4" presStyleIdx="22" presStyleCnt="24"/>
      <dgm:spPr/>
    </dgm:pt>
    <dgm:pt modelId="{9F7F84DF-3827-4053-B1B9-A720F4DF52F3}" type="pres">
      <dgm:prSet presAssocID="{6EF0102B-7215-4B27-A468-CE01F1237C08}" presName="hierChild4" presStyleCnt="0"/>
      <dgm:spPr/>
    </dgm:pt>
    <dgm:pt modelId="{AAD85151-ECE1-416A-A548-21695DAB6CC3}" type="pres">
      <dgm:prSet presAssocID="{6EF0102B-7215-4B27-A468-CE01F1237C08}" presName="hierChild5" presStyleCnt="0"/>
      <dgm:spPr/>
    </dgm:pt>
    <dgm:pt modelId="{1F90C454-989D-44FD-8290-1BDFBF04C9D9}" type="pres">
      <dgm:prSet presAssocID="{A69611C3-7FC6-4940-8FD0-D21BCF500699}" presName="Name50" presStyleLbl="parChTrans1D4" presStyleIdx="23" presStyleCnt="24"/>
      <dgm:spPr/>
    </dgm:pt>
    <dgm:pt modelId="{A40A4531-BDD0-487E-A7AA-EAC5C6E56071}" type="pres">
      <dgm:prSet presAssocID="{9343EC55-7969-4A22-965F-9D2BA49D6D65}" presName="hierRoot2" presStyleCnt="0">
        <dgm:presLayoutVars>
          <dgm:hierBranch/>
        </dgm:presLayoutVars>
      </dgm:prSet>
      <dgm:spPr/>
    </dgm:pt>
    <dgm:pt modelId="{68397152-9E17-4F0F-9E52-FB263ABAA408}" type="pres">
      <dgm:prSet presAssocID="{9343EC55-7969-4A22-965F-9D2BA49D6D65}" presName="rootComposite" presStyleCnt="0"/>
      <dgm:spPr/>
    </dgm:pt>
    <dgm:pt modelId="{E96C070D-2AED-4445-A512-1961CFB80EAD}" type="pres">
      <dgm:prSet presAssocID="{9343EC55-7969-4A22-965F-9D2BA49D6D65}" presName="rootText" presStyleLbl="node4" presStyleIdx="23" presStyleCnt="24" custScaleX="110245">
        <dgm:presLayoutVars>
          <dgm:chPref val="3"/>
        </dgm:presLayoutVars>
      </dgm:prSet>
      <dgm:spPr/>
    </dgm:pt>
    <dgm:pt modelId="{69AFC1D9-054F-411E-901D-8E2C16315ED3}" type="pres">
      <dgm:prSet presAssocID="{9343EC55-7969-4A22-965F-9D2BA49D6D65}" presName="rootConnector" presStyleLbl="node4" presStyleIdx="23" presStyleCnt="24"/>
      <dgm:spPr/>
    </dgm:pt>
    <dgm:pt modelId="{1B12E035-CAFE-4A8C-9E12-08C8E3DCB3AC}" type="pres">
      <dgm:prSet presAssocID="{9343EC55-7969-4A22-965F-9D2BA49D6D65}" presName="hierChild4" presStyleCnt="0"/>
      <dgm:spPr/>
    </dgm:pt>
    <dgm:pt modelId="{E886A50F-61A4-46DC-A7D9-182559CE009C}" type="pres">
      <dgm:prSet presAssocID="{9343EC55-7969-4A22-965F-9D2BA49D6D65}" presName="hierChild5" presStyleCnt="0"/>
      <dgm:spPr/>
    </dgm:pt>
    <dgm:pt modelId="{D4BCFE9F-2CF2-47A8-9301-BA250093103F}" type="pres">
      <dgm:prSet presAssocID="{23DCD906-DB4C-415A-A9C9-A7E0B06A4F44}" presName="hierChild5" presStyleCnt="0"/>
      <dgm:spPr/>
    </dgm:pt>
    <dgm:pt modelId="{6D0E323C-4C38-4548-9323-0DC8CDBBC196}" type="pres">
      <dgm:prSet presAssocID="{43A41220-50AE-45E8-8C4F-2F0DEADFBC1A}" presName="hierChild5" presStyleCnt="0"/>
      <dgm:spPr/>
    </dgm:pt>
    <dgm:pt modelId="{171DC07B-756E-47C6-929E-9290C2C64EA4}" type="pres">
      <dgm:prSet presAssocID="{7721BAE5-82B4-4602-BDEE-D10F5DA2014E}" presName="hierChild5" presStyleCnt="0"/>
      <dgm:spPr/>
    </dgm:pt>
    <dgm:pt modelId="{478FEFAC-B5AB-44CB-A8CB-59F4A70D105C}" type="pres">
      <dgm:prSet presAssocID="{4DC3E0B5-0DDF-4552-91FE-1CA6FCB3D13E}" presName="hierChild3" presStyleCnt="0"/>
      <dgm:spPr/>
    </dgm:pt>
  </dgm:ptLst>
  <dgm:cxnLst>
    <dgm:cxn modelId="{875D3802-2B82-4EAD-A3B2-E44E1BFC2C11}" type="presOf" srcId="{EDFE87AB-7538-4963-BC8B-54CB50C8A538}" destId="{9FC29ADB-BDAB-41CD-92DC-A99925FB3DA7}" srcOrd="0" destOrd="0" presId="urn:microsoft.com/office/officeart/2005/8/layout/orgChart1"/>
    <dgm:cxn modelId="{1FE0F407-0A57-44C8-A002-92FCCA9C0000}" type="presOf" srcId="{FF7329EF-4BA9-4854-A177-5EDAADA6A348}" destId="{B41A9D12-711E-4CEE-B9C7-934DF193A848}" srcOrd="0" destOrd="0" presId="urn:microsoft.com/office/officeart/2005/8/layout/orgChart1"/>
    <dgm:cxn modelId="{35570F08-E342-4594-889E-DC157D1F2A01}" srcId="{4DC3E0B5-0DDF-4552-91FE-1CA6FCB3D13E}" destId="{7721BAE5-82B4-4602-BDEE-D10F5DA2014E}" srcOrd="1" destOrd="0" parTransId="{682179D5-5D61-4C86-A8A8-C67850D6C694}" sibTransId="{CCE96176-A1E0-4F45-B2A6-9B31FAA5C987}"/>
    <dgm:cxn modelId="{1E21CC08-82D1-46EF-89F4-5FDA8283A46E}" type="presOf" srcId="{5BC00989-B8AF-46D5-9687-B672C70FB622}" destId="{D2005FED-D2A2-49C6-BED5-212A0D9E57B5}" srcOrd="0" destOrd="0" presId="urn:microsoft.com/office/officeart/2005/8/layout/orgChart1"/>
    <dgm:cxn modelId="{23420B09-928C-4D41-99FA-B9017AE7FCAF}" type="presOf" srcId="{E8151B19-0B53-4BD7-8788-7F11B8E740A3}" destId="{DC492BA1-1E27-477D-92ED-9388DE0F2F95}" srcOrd="0" destOrd="0" presId="urn:microsoft.com/office/officeart/2005/8/layout/orgChart1"/>
    <dgm:cxn modelId="{428FB30B-1678-4567-B0E1-74DA33AD1C90}" type="presOf" srcId="{43546DA4-DC9C-401E-9DC9-56F6F10932F8}" destId="{976BE8E6-5725-4079-895B-DB7214A63C2B}" srcOrd="1" destOrd="0" presId="urn:microsoft.com/office/officeart/2005/8/layout/orgChart1"/>
    <dgm:cxn modelId="{B81C260F-51FF-4B59-AA9A-F5791E60B723}" srcId="{D255A21D-8DC2-48E2-92F6-D7E9632AA7F9}" destId="{6DA31A2B-43CE-4440-B25B-9B622E396FC0}" srcOrd="1" destOrd="0" parTransId="{ED1DCF3E-28F4-4782-B2DA-FC4C33052079}" sibTransId="{57FCF451-BDBF-4E6A-AD30-4BFAEFED9BC3}"/>
    <dgm:cxn modelId="{20B2D111-6813-4794-AAB5-BC3794E2E8EC}" type="presOf" srcId="{C4E0632C-C7F8-4947-85F8-0E0755B6EA79}" destId="{3992C940-9556-44E1-9604-227F3EBD1785}" srcOrd="0" destOrd="0" presId="urn:microsoft.com/office/officeart/2005/8/layout/orgChart1"/>
    <dgm:cxn modelId="{7DFF4612-0EA3-40E1-A09E-C8048668FD6E}" type="presOf" srcId="{D60D124F-2481-4936-BF26-D5A280BDBF18}" destId="{504BDC87-0756-4A23-9FD3-02B37E0BDBF0}" srcOrd="1" destOrd="0" presId="urn:microsoft.com/office/officeart/2005/8/layout/orgChart1"/>
    <dgm:cxn modelId="{5716D012-3D23-47FD-AC91-78A352E0D3B1}" type="presOf" srcId="{E8C4B818-002C-46BE-963F-C263AFB00452}" destId="{AEED91CD-2C19-47D4-8162-5E28ED61F2CA}" srcOrd="0" destOrd="0" presId="urn:microsoft.com/office/officeart/2005/8/layout/orgChart1"/>
    <dgm:cxn modelId="{C860B717-6643-4E16-8E55-C21D7BCFE1C0}" type="presOf" srcId="{79C33C30-06C2-4A6A-9142-A5AB65DF8A9C}" destId="{CE2B3607-56AA-4493-8A0B-D10C4217C51D}" srcOrd="0" destOrd="0" presId="urn:microsoft.com/office/officeart/2005/8/layout/orgChart1"/>
    <dgm:cxn modelId="{6189E517-7598-4DE0-AE42-56C6D3416C95}" type="presOf" srcId="{CB26892C-1FCE-46DF-9CDB-7165306C08FB}" destId="{29034F8B-6962-49C0-8E06-70FC92386C09}" srcOrd="0" destOrd="0" presId="urn:microsoft.com/office/officeart/2005/8/layout/orgChart1"/>
    <dgm:cxn modelId="{76D9FC17-4480-463B-BCF0-BEDB10F1E287}" type="presOf" srcId="{23DCD906-DB4C-415A-A9C9-A7E0B06A4F44}" destId="{3B70C3C0-7607-479B-8BEE-B2A1B3030A00}" srcOrd="1" destOrd="0" presId="urn:microsoft.com/office/officeart/2005/8/layout/orgChart1"/>
    <dgm:cxn modelId="{E8885E19-C704-4393-A271-EBF711F2925D}" type="presOf" srcId="{4DC3E0B5-0DDF-4552-91FE-1CA6FCB3D13E}" destId="{45905D5F-C6D1-4FC7-8499-098EF32D35C4}" srcOrd="0" destOrd="0" presId="urn:microsoft.com/office/officeart/2005/8/layout/orgChart1"/>
    <dgm:cxn modelId="{E2FE7419-8EA7-488B-93E6-358ECBE0DE48}" type="presOf" srcId="{8973003A-3FBF-4DDE-9901-10809D479DA4}" destId="{2AA92AD1-7408-4D60-BD4B-9A4D7FBDA4C4}" srcOrd="1" destOrd="0" presId="urn:microsoft.com/office/officeart/2005/8/layout/orgChart1"/>
    <dgm:cxn modelId="{FF858319-F538-40C2-898F-FACFA56135E7}" srcId="{FF7329EF-4BA9-4854-A177-5EDAADA6A348}" destId="{D60D124F-2481-4936-BF26-D5A280BDBF18}" srcOrd="1" destOrd="0" parTransId="{2DF2B674-1AF4-4CC4-A930-1692AC6122DD}" sibTransId="{1BA6F1C2-76F9-4E99-BADB-715C8C945E58}"/>
    <dgm:cxn modelId="{C6BB381B-64C7-45EE-B2DF-A217AF5FD755}" srcId="{43546DA4-DC9C-401E-9DC9-56F6F10932F8}" destId="{166C34F5-77DA-4ED4-A6E0-DDCC91ED1D32}" srcOrd="1" destOrd="0" parTransId="{02FB3AD0-3359-424A-B6B6-ACB1D1465BED}" sibTransId="{33F4A052-70B7-4083-9602-EF7E064E2CBA}"/>
    <dgm:cxn modelId="{A090A61B-7E3E-4032-8C6F-523C098E46F0}" type="presOf" srcId="{7721BAE5-82B4-4602-BDEE-D10F5DA2014E}" destId="{D6AD1CF2-5FEE-421A-8E33-501D8BBA68D4}" srcOrd="0" destOrd="0" presId="urn:microsoft.com/office/officeart/2005/8/layout/orgChart1"/>
    <dgm:cxn modelId="{49B2DA1F-D9C5-405A-973D-DA1BABDE55FB}" type="presOf" srcId="{CD3B5D0D-6F5E-48AF-9476-3BA9BC938EA9}" destId="{8F5E848D-6A6E-4F43-B3D6-F94FA944E72F}" srcOrd="0" destOrd="0" presId="urn:microsoft.com/office/officeart/2005/8/layout/orgChart1"/>
    <dgm:cxn modelId="{E2982420-1406-4C41-A3B2-0B70CCBDA8B6}" srcId="{4DC3E0B5-0DDF-4552-91FE-1CA6FCB3D13E}" destId="{1699B07F-A74D-475E-8715-DF9456CCB01B}" srcOrd="0" destOrd="0" parTransId="{742237F8-33F3-4E20-AE29-A0F91AC3C4F4}" sibTransId="{8FBB4A2A-FF2B-4A32-BD67-C4569258B7BA}"/>
    <dgm:cxn modelId="{E790B521-D1D9-433E-A696-D87BF20208C4}" type="presOf" srcId="{02FB3AD0-3359-424A-B6B6-ACB1D1465BED}" destId="{48491A05-8DB0-449F-A5E6-A2F41826C176}" srcOrd="0" destOrd="0" presId="urn:microsoft.com/office/officeart/2005/8/layout/orgChart1"/>
    <dgm:cxn modelId="{286AF225-8AEA-4A33-ADC9-6CCE167FE24C}" type="presOf" srcId="{49B2F5EC-E955-4E09-AC7C-CCA1BEB2D9AF}" destId="{04A21FED-223E-4985-B5C4-C16334129010}" srcOrd="1" destOrd="0" presId="urn:microsoft.com/office/officeart/2005/8/layout/orgChart1"/>
    <dgm:cxn modelId="{F72A0327-2FBC-4226-BA46-0F3B2275E96F}" type="presOf" srcId="{166C34F5-77DA-4ED4-A6E0-DDCC91ED1D32}" destId="{B545041C-54EE-4E1A-89BE-11EE2D9A64E0}" srcOrd="0" destOrd="0" presId="urn:microsoft.com/office/officeart/2005/8/layout/orgChart1"/>
    <dgm:cxn modelId="{1D4CF227-7D02-4724-9668-682483DCCA5D}" type="presOf" srcId="{166C34F5-77DA-4ED4-A6E0-DDCC91ED1D32}" destId="{9D02D067-367A-4EFD-8569-AD82AEC1A751}" srcOrd="1" destOrd="0" presId="urn:microsoft.com/office/officeart/2005/8/layout/orgChart1"/>
    <dgm:cxn modelId="{3602A52A-3235-45C4-9A90-5A4E0509E98E}" type="presOf" srcId="{A90A9719-FED5-4197-A972-995329EAF79D}" destId="{2F376E12-ACA4-4E25-8E35-298165A8EDE6}" srcOrd="1" destOrd="0" presId="urn:microsoft.com/office/officeart/2005/8/layout/orgChart1"/>
    <dgm:cxn modelId="{305F002B-E2AB-4BF7-873F-C25E6FD6FBF7}" type="presOf" srcId="{74FDBC98-BA7F-4E62-B2AA-D2675E4D3C1F}" destId="{52156536-4535-404B-831C-818D87FC2B48}" srcOrd="1" destOrd="0" presId="urn:microsoft.com/office/officeart/2005/8/layout/orgChart1"/>
    <dgm:cxn modelId="{6B5D2A2B-BDC1-4799-8BF1-6CD60071F6E6}" type="presOf" srcId="{9DDA1B40-92E7-4C73-9420-50458A25D324}" destId="{CD1BF779-74AF-44BB-A2B9-AF4641BD6F97}" srcOrd="0" destOrd="0" presId="urn:microsoft.com/office/officeart/2005/8/layout/orgChart1"/>
    <dgm:cxn modelId="{CC854A2C-1E50-4BED-9D69-FAFB2A859AC4}" type="presOf" srcId="{8973003A-3FBF-4DDE-9901-10809D479DA4}" destId="{37F93D0B-CEA4-4032-A299-0912A212B114}" srcOrd="0" destOrd="0" presId="urn:microsoft.com/office/officeart/2005/8/layout/orgChart1"/>
    <dgm:cxn modelId="{95589D35-B8FE-4DE0-AAAB-133ECADC94B2}" type="presOf" srcId="{F7E39EB6-D3A2-49CF-B7C6-A0798827306F}" destId="{833C478F-7BA1-4D86-89E1-82C46B6F3075}" srcOrd="0" destOrd="0" presId="urn:microsoft.com/office/officeart/2005/8/layout/orgChart1"/>
    <dgm:cxn modelId="{AEE3DE35-5E2A-466A-934E-E0E57ED0CF20}" type="presOf" srcId="{43C506C2-C5C4-464B-A7B3-7DB651840A71}" destId="{B8EF61EB-4EBE-40A7-AB76-32757FAE3FAE}" srcOrd="0" destOrd="0" presId="urn:microsoft.com/office/officeart/2005/8/layout/orgChart1"/>
    <dgm:cxn modelId="{0F4D0D39-9BE7-486B-BE8D-D4E0FF2A3189}" type="presOf" srcId="{D255A21D-8DC2-48E2-92F6-D7E9632AA7F9}" destId="{FAC0F7BA-FCD7-4210-8178-6B577635F48E}" srcOrd="1" destOrd="0" presId="urn:microsoft.com/office/officeart/2005/8/layout/orgChart1"/>
    <dgm:cxn modelId="{88BEB43F-3114-4F9B-8FEA-706E8E0D4DD7}" type="presOf" srcId="{9AFAE261-8776-4D9F-8617-667E263706D8}" destId="{0756D7C1-7A58-4A87-B66A-F4957C998DFB}" srcOrd="0" destOrd="0" presId="urn:microsoft.com/office/officeart/2005/8/layout/orgChart1"/>
    <dgm:cxn modelId="{1BF9E45B-6C6C-49DE-9EFA-16EF9FB2CC41}" srcId="{FBD1434A-BD0F-4605-A09A-0983859A84F2}" destId="{3E385F74-7DE8-4FB3-8689-2E11019815DC}" srcOrd="0" destOrd="0" parTransId="{F79F282D-1301-4B1F-80DF-5CB085D21EFC}" sibTransId="{EA193328-2175-4489-82F0-91289372DCF5}"/>
    <dgm:cxn modelId="{E0D3015C-CA39-4539-B9A2-DE16ABBEA743}" type="presOf" srcId="{0611F6DB-CBBC-4DBF-9798-786F8E829744}" destId="{B5017BE6-F21B-48FE-962A-ED0FDC6C0F5A}" srcOrd="0" destOrd="0" presId="urn:microsoft.com/office/officeart/2005/8/layout/orgChart1"/>
    <dgm:cxn modelId="{76410A5C-2F0E-429E-89AA-5F718D5F4823}" srcId="{43A41220-50AE-45E8-8C4F-2F0DEADFBC1A}" destId="{1D82DE21-5A0B-4F18-999E-3FA9F5C17097}" srcOrd="0" destOrd="0" parTransId="{EA0CBC63-8FB1-4B81-8635-5E19295A1B6D}" sibTransId="{381A95B8-CD1E-488E-BF1B-770306BEFB89}"/>
    <dgm:cxn modelId="{E44C175F-4444-458C-AB60-972EC7079AED}" type="presOf" srcId="{6EF0102B-7215-4B27-A468-CE01F1237C08}" destId="{F32C01DE-0486-44EA-81B5-3AF6EF250829}" srcOrd="0" destOrd="0" presId="urn:microsoft.com/office/officeart/2005/8/layout/orgChart1"/>
    <dgm:cxn modelId="{2F297160-4687-472B-A470-6FB4826F6F67}" srcId="{166C34F5-77DA-4ED4-A6E0-DDCC91ED1D32}" destId="{D08BBDEF-7A67-465E-9978-06528842ABAD}" srcOrd="1" destOrd="0" parTransId="{433DEE40-3BF2-4850-A035-7B548A917423}" sibTransId="{A8A50927-8AF9-4FCC-B023-2F5ECEE3FFAE}"/>
    <dgm:cxn modelId="{E5A91E61-D888-482A-9DC4-54A7B805076F}" srcId="{A90A9719-FED5-4197-A972-995329EAF79D}" destId="{99EAFC08-8895-4036-8814-3CF5C2AF2784}" srcOrd="1" destOrd="0" parTransId="{E8C4B818-002C-46BE-963F-C263AFB00452}" sibTransId="{AA9DFAA0-BFBA-4CF5-AFD4-C57D234444F4}"/>
    <dgm:cxn modelId="{51934F64-9C45-439E-8FCE-4C5A8D924A29}" type="presOf" srcId="{FBD1434A-BD0F-4605-A09A-0983859A84F2}" destId="{DB147158-E790-480B-A815-E731053152F0}" srcOrd="1" destOrd="0" presId="urn:microsoft.com/office/officeart/2005/8/layout/orgChart1"/>
    <dgm:cxn modelId="{ECF89344-472B-490A-A333-992936E54118}" srcId="{9DDA1B40-92E7-4C73-9420-50458A25D324}" destId="{8973003A-3FBF-4DDE-9901-10809D479DA4}" srcOrd="1" destOrd="0" parTransId="{C4E0632C-C7F8-4947-85F8-0E0755B6EA79}" sibTransId="{BEE376CE-ECB4-4014-89EC-1F7E789EE340}"/>
    <dgm:cxn modelId="{4B101765-5CA0-4665-8AE9-A56DC5ED182F}" type="presOf" srcId="{E95ADC33-DF1A-48E1-93AA-5C22B797E65D}" destId="{6139C3AE-4EB8-4EE0-9E3F-842CA4D5F6AC}" srcOrd="0" destOrd="0" presId="urn:microsoft.com/office/officeart/2005/8/layout/orgChart1"/>
    <dgm:cxn modelId="{F6F34C45-4A73-444B-B903-95D9FF2BA258}" type="presOf" srcId="{1D4CDF1E-B37A-4AFC-833C-29992B049CF3}" destId="{C1195AC1-75FA-438D-ADFE-55359EB1DA02}" srcOrd="0" destOrd="0" presId="urn:microsoft.com/office/officeart/2005/8/layout/orgChart1"/>
    <dgm:cxn modelId="{96D56167-757B-4E76-A85B-8876C04DCE62}" type="presOf" srcId="{6EF0102B-7215-4B27-A468-CE01F1237C08}" destId="{F63396EC-CF38-4DEE-BD12-454191382AE8}" srcOrd="1" destOrd="0" presId="urn:microsoft.com/office/officeart/2005/8/layout/orgChart1"/>
    <dgm:cxn modelId="{4D40E347-B555-49D2-A7DB-ED0CF250A313}" type="presOf" srcId="{43A41220-50AE-45E8-8C4F-2F0DEADFBC1A}" destId="{B02A59A2-00DF-47F4-87D2-021FB4AA92A6}" srcOrd="0" destOrd="0" presId="urn:microsoft.com/office/officeart/2005/8/layout/orgChart1"/>
    <dgm:cxn modelId="{B2DDF268-D9A0-42DE-B939-F1B5F28392CD}" type="presOf" srcId="{682179D5-5D61-4C86-A8A8-C67850D6C694}" destId="{363F133D-95F9-4D60-839F-73237918FAA0}" srcOrd="0" destOrd="0" presId="urn:microsoft.com/office/officeart/2005/8/layout/orgChart1"/>
    <dgm:cxn modelId="{99956969-B599-4011-87FD-2FAE94997FA7}" type="presOf" srcId="{49B2F5EC-E955-4E09-AC7C-CCA1BEB2D9AF}" destId="{010A1A3D-2541-460F-BB17-E3E54322633E}" srcOrd="0" destOrd="0" presId="urn:microsoft.com/office/officeart/2005/8/layout/orgChart1"/>
    <dgm:cxn modelId="{AE91C64A-9E2E-4679-8F38-1D6E8B0CC664}" srcId="{7721BAE5-82B4-4602-BDEE-D10F5DA2014E}" destId="{74FDBC98-BA7F-4E62-B2AA-D2675E4D3C1F}" srcOrd="0" destOrd="0" parTransId="{7A868F9E-9288-4790-ABC0-7B026B966CCD}" sibTransId="{3B830458-DB3C-4599-B015-23AB65425BED}"/>
    <dgm:cxn modelId="{B337F24A-38E5-4F5E-A0E1-DD523840A021}" type="presOf" srcId="{99EAFC08-8895-4036-8814-3CF5C2AF2784}" destId="{E082CCA4-A90B-45F9-A526-895AF07BD47C}" srcOrd="1" destOrd="0" presId="urn:microsoft.com/office/officeart/2005/8/layout/orgChart1"/>
    <dgm:cxn modelId="{CAC8644B-4695-4F84-90C3-DCA714A1A9B4}" type="presOf" srcId="{A69611C3-7FC6-4940-8FD0-D21BCF500699}" destId="{1F90C454-989D-44FD-8290-1BDFBF04C9D9}" srcOrd="0" destOrd="0" presId="urn:microsoft.com/office/officeart/2005/8/layout/orgChart1"/>
    <dgm:cxn modelId="{ACD3CF6C-0E9B-4985-91EA-5E0080612E15}" type="presOf" srcId="{B03BFC92-C946-48DF-B7B5-C295633B3BD6}" destId="{F8342C23-EEAA-486D-AAF7-2485EB7B9D92}" srcOrd="1" destOrd="0" presId="urn:microsoft.com/office/officeart/2005/8/layout/orgChart1"/>
    <dgm:cxn modelId="{920AD46C-3A4E-4049-90E1-2350FD502BA0}" type="presOf" srcId="{23DCD906-DB4C-415A-A9C9-A7E0B06A4F44}" destId="{E7657BE3-1905-4BBA-BFA0-D880D1CB98BE}" srcOrd="0" destOrd="0" presId="urn:microsoft.com/office/officeart/2005/8/layout/orgChart1"/>
    <dgm:cxn modelId="{1621574D-5F63-43D5-B385-30C0C1ADDE6E}" type="presOf" srcId="{4DC3E0B5-0DDF-4552-91FE-1CA6FCB3D13E}" destId="{62D33D6B-AF6E-4252-8071-4D92A98A7A6F}" srcOrd="1" destOrd="0" presId="urn:microsoft.com/office/officeart/2005/8/layout/orgChart1"/>
    <dgm:cxn modelId="{32D17C4D-06EF-4CB2-B2CD-0215D79CF83D}" type="presOf" srcId="{43546DA4-DC9C-401E-9DC9-56F6F10932F8}" destId="{9A701A41-6262-4D86-A9A5-B2499DE701C9}" srcOrd="0" destOrd="0" presId="urn:microsoft.com/office/officeart/2005/8/layout/orgChart1"/>
    <dgm:cxn modelId="{EF75744F-FB36-4119-B36E-79F5B2A5643D}" type="presOf" srcId="{E5E4DF14-131F-4482-8CB3-2C6A7E190F6A}" destId="{9D1CB341-A60D-4E59-B344-35FEF97E45FB}" srcOrd="1" destOrd="0" presId="urn:microsoft.com/office/officeart/2005/8/layout/orgChart1"/>
    <dgm:cxn modelId="{922AAA70-3024-457E-A47F-751F80240236}" srcId="{A90A9719-FED5-4197-A972-995329EAF79D}" destId="{F50B822F-F512-4A32-BF5E-92AA8B5F5A73}" srcOrd="0" destOrd="0" parTransId="{6D8418F2-8A23-4B36-9749-B8383E7474AA}" sibTransId="{D9AEC9B4-5464-4178-8FC3-6A2FE3B2F60A}"/>
    <dgm:cxn modelId="{CA43E171-3CB5-4EAA-8B01-43F8C837C2BA}" type="presOf" srcId="{DD6BD76B-0952-415C-99A6-261B27108785}" destId="{C0314D2A-E148-4316-8204-1552E8A48221}" srcOrd="0" destOrd="0" presId="urn:microsoft.com/office/officeart/2005/8/layout/orgChart1"/>
    <dgm:cxn modelId="{E486FD52-FE15-478A-B651-10ABFFBAFA4A}" type="presOf" srcId="{6DA31A2B-43CE-4440-B25B-9B622E396FC0}" destId="{59B902DA-9962-47E6-9196-E1E999594581}" srcOrd="0" destOrd="0" presId="urn:microsoft.com/office/officeart/2005/8/layout/orgChart1"/>
    <dgm:cxn modelId="{6561BA54-C7E3-492F-81B4-19C3A98DE877}" type="presOf" srcId="{E5E4DF14-131F-4482-8CB3-2C6A7E190F6A}" destId="{06CDFDAB-4204-4DBB-8D27-C9FF2881B2C8}" srcOrd="0" destOrd="0" presId="urn:microsoft.com/office/officeart/2005/8/layout/orgChart1"/>
    <dgm:cxn modelId="{7EE73179-1C5E-4419-A531-63CA09E1CE81}" type="presOf" srcId="{D08BBDEF-7A67-465E-9978-06528842ABAD}" destId="{3264E26C-8F29-4EAF-8E9F-139E02EA7F87}" srcOrd="0" destOrd="0" presId="urn:microsoft.com/office/officeart/2005/8/layout/orgChart1"/>
    <dgm:cxn modelId="{7E596A59-2394-4AE0-9BD5-A82571C8FA33}" type="presOf" srcId="{C50C8D51-92A4-4636-BBEA-209F16B455F8}" destId="{6EBDF31E-FDB6-4FBF-A01D-CE349E9E7AB8}" srcOrd="0" destOrd="0" presId="urn:microsoft.com/office/officeart/2005/8/layout/orgChart1"/>
    <dgm:cxn modelId="{F82CA479-DD2D-42A3-9647-6BE6B1548803}" type="presOf" srcId="{EA0CBC63-8FB1-4B81-8635-5E19295A1B6D}" destId="{C1EBE606-F2C9-47D3-8937-BEFDB22FEA91}" srcOrd="0" destOrd="0" presId="urn:microsoft.com/office/officeart/2005/8/layout/orgChart1"/>
    <dgm:cxn modelId="{E4E9BF59-DE48-4FF9-9E74-E0B8A3AF5D5A}" type="presOf" srcId="{D60D124F-2481-4936-BF26-D5A280BDBF18}" destId="{B18B52B3-6E56-44CC-987A-A157420118B2}" srcOrd="0" destOrd="0" presId="urn:microsoft.com/office/officeart/2005/8/layout/orgChart1"/>
    <dgm:cxn modelId="{50200D7C-01ED-4B4E-BB99-39E36A33ED43}" type="presOf" srcId="{003F76B9-8E90-4022-A654-2F7F8EF7AC11}" destId="{7A1EF551-45DC-4D0D-A1B5-47E0AC7E9430}" srcOrd="0" destOrd="0" presId="urn:microsoft.com/office/officeart/2005/8/layout/orgChart1"/>
    <dgm:cxn modelId="{05490C7F-5BEF-455B-A238-29A773D976EA}" type="presOf" srcId="{F50B822F-F512-4A32-BF5E-92AA8B5F5A73}" destId="{43C3304C-8D17-4FEE-BF8D-9F8DC21C3A01}" srcOrd="1" destOrd="0" presId="urn:microsoft.com/office/officeart/2005/8/layout/orgChart1"/>
    <dgm:cxn modelId="{3DD45481-FBFA-4917-A622-74DE4BAD6E03}" type="presOf" srcId="{FBD1434A-BD0F-4605-A09A-0983859A84F2}" destId="{5BCCE54C-E313-47AF-B028-003AEABD7E7C}" srcOrd="0" destOrd="0" presId="urn:microsoft.com/office/officeart/2005/8/layout/orgChart1"/>
    <dgm:cxn modelId="{74B55583-F3CE-403E-8905-607100BD974F}" type="presOf" srcId="{7A868F9E-9288-4790-ABC0-7B026B966CCD}" destId="{F1727B2B-8E2F-4B6C-A6D1-1910FD72638A}" srcOrd="0" destOrd="0" presId="urn:microsoft.com/office/officeart/2005/8/layout/orgChart1"/>
    <dgm:cxn modelId="{7715A886-E9C8-47B9-A69D-1F9997F5ED8C}" type="presOf" srcId="{D255A21D-8DC2-48E2-92F6-D7E9632AA7F9}" destId="{82154542-73CE-4984-B6E5-D5D7122AD261}" srcOrd="0" destOrd="0" presId="urn:microsoft.com/office/officeart/2005/8/layout/orgChart1"/>
    <dgm:cxn modelId="{4B5AFC88-3693-442B-868D-69DF7C1882BE}" type="presOf" srcId="{99EAFC08-8895-4036-8814-3CF5C2AF2784}" destId="{22FA665B-775A-42C4-AB33-0364117B0CBD}" srcOrd="0" destOrd="0" presId="urn:microsoft.com/office/officeart/2005/8/layout/orgChart1"/>
    <dgm:cxn modelId="{DF64968F-8F1C-462B-8607-9FDDAB71B59B}" type="presOf" srcId="{1D82DE21-5A0B-4F18-999E-3FA9F5C17097}" destId="{DB096359-1D50-4846-BB72-C0E849B18171}" srcOrd="1" destOrd="0" presId="urn:microsoft.com/office/officeart/2005/8/layout/orgChart1"/>
    <dgm:cxn modelId="{4C1AC08F-2505-4318-8BC0-5DC1CC0D008B}" type="presOf" srcId="{74FDBC98-BA7F-4E62-B2AA-D2675E4D3C1F}" destId="{7F5453DB-62F8-4E99-994E-B8447DBD845E}" srcOrd="0" destOrd="0" presId="urn:microsoft.com/office/officeart/2005/8/layout/orgChart1"/>
    <dgm:cxn modelId="{18C3F68F-8B01-45A3-B03F-E04CBC158DFF}" srcId="{FBD1434A-BD0F-4605-A09A-0983859A84F2}" destId="{49B2F5EC-E955-4E09-AC7C-CCA1BEB2D9AF}" srcOrd="1" destOrd="0" parTransId="{79C33C30-06C2-4A6A-9142-A5AB65DF8A9C}" sibTransId="{00C7049F-564C-4642-BC5F-3B99086AE12D}"/>
    <dgm:cxn modelId="{C9DE2F90-BEC1-4D50-9F2F-7AECD49CC36B}" type="presOf" srcId="{A90A9719-FED5-4197-A972-995329EAF79D}" destId="{AB04DC5A-BFD6-4725-8530-EBE210DEEA89}" srcOrd="0" destOrd="0" presId="urn:microsoft.com/office/officeart/2005/8/layout/orgChart1"/>
    <dgm:cxn modelId="{D2713B95-7781-4EAC-941A-D02342C53655}" type="presOf" srcId="{433DEE40-3BF2-4850-A035-7B548A917423}" destId="{D3BDBC9A-FFE2-42BA-8A5E-CC51F2F2616F}" srcOrd="0" destOrd="0" presId="urn:microsoft.com/office/officeart/2005/8/layout/orgChart1"/>
    <dgm:cxn modelId="{1A69AC96-964F-4BEA-86B6-3597BFBC37AF}" type="presOf" srcId="{B03BFC92-C946-48DF-B7B5-C295633B3BD6}" destId="{AC0D8BDE-BEB6-40CA-B22B-02501EB7270E}" srcOrd="0" destOrd="0" presId="urn:microsoft.com/office/officeart/2005/8/layout/orgChart1"/>
    <dgm:cxn modelId="{B086AF97-32B8-45BA-ACED-78CA5E9E7FF8}" type="presOf" srcId="{6DA31A2B-43CE-4440-B25B-9B622E396FC0}" destId="{10031C96-A49B-4066-A5BB-11A126B4F393}" srcOrd="1" destOrd="0" presId="urn:microsoft.com/office/officeart/2005/8/layout/orgChart1"/>
    <dgm:cxn modelId="{F0F8DD97-097C-420E-BCAC-912FD4C34257}" type="presOf" srcId="{9DDA1B40-92E7-4C73-9420-50458A25D324}" destId="{84E6260B-CAC4-4D73-8A23-7B38A1107010}" srcOrd="1" destOrd="0" presId="urn:microsoft.com/office/officeart/2005/8/layout/orgChart1"/>
    <dgm:cxn modelId="{F3614FA2-8EF6-4BD9-83C9-D36F39FECBE0}" type="presOf" srcId="{6CB6DAF9-79C2-463A-A087-F929FD72B95B}" destId="{E693EF25-E949-44E9-8B00-CA72BB2C0E73}" srcOrd="0" destOrd="0" presId="urn:microsoft.com/office/officeart/2005/8/layout/orgChart1"/>
    <dgm:cxn modelId="{263F78A2-DF9C-4725-9471-9E2398F24FE0}" type="presOf" srcId="{6D8418F2-8A23-4B36-9749-B8383E7474AA}" destId="{702298DD-2EEE-4ABC-9DD4-A9FC27314482}" srcOrd="0" destOrd="0" presId="urn:microsoft.com/office/officeart/2005/8/layout/orgChart1"/>
    <dgm:cxn modelId="{AB2E90A5-7DD0-4588-8F7A-687C98597CF0}" type="presOf" srcId="{F7E39EB6-D3A2-49CF-B7C6-A0798827306F}" destId="{965D6430-B168-443D-85DE-F69FE37E7DB2}" srcOrd="1" destOrd="0" presId="urn:microsoft.com/office/officeart/2005/8/layout/orgChart1"/>
    <dgm:cxn modelId="{765F42A7-4585-492D-A6CF-05AC49DC5BB9}" srcId="{43546DA4-DC9C-401E-9DC9-56F6F10932F8}" destId="{D255A21D-8DC2-48E2-92F6-D7E9632AA7F9}" srcOrd="0" destOrd="0" parTransId="{1D4CDF1E-B37A-4AFC-833C-29992B049CF3}" sibTransId="{00363839-9DAC-4B3C-9B0B-7DD70C5CEFB6}"/>
    <dgm:cxn modelId="{065898A8-CB2A-4B15-8001-4395D48323ED}" srcId="{D255A21D-8DC2-48E2-92F6-D7E9632AA7F9}" destId="{F7E39EB6-D3A2-49CF-B7C6-A0798827306F}" srcOrd="0" destOrd="0" parTransId="{9AFAE261-8776-4D9F-8617-667E263706D8}" sibTransId="{39DD1B29-DF4D-4413-AF0F-62AD18C6A593}"/>
    <dgm:cxn modelId="{1D67C2A8-9491-46F0-B600-F8541778DDB6}" srcId="{0611F6DB-CBBC-4DBF-9798-786F8E829744}" destId="{FF7329EF-4BA9-4854-A177-5EDAADA6A348}" srcOrd="0" destOrd="0" parTransId="{3AE9F1BE-2F13-4941-B950-62F1A06F12AE}" sibTransId="{872B7185-0DFF-4D09-BDA4-83B653D6A799}"/>
    <dgm:cxn modelId="{29E71FAD-8FC8-49B2-89DB-AA521330C00F}" srcId="{9DDA1B40-92E7-4C73-9420-50458A25D324}" destId="{43C506C2-C5C4-464B-A7B3-7DB651840A71}" srcOrd="0" destOrd="0" parTransId="{FF89D414-FDAC-4A99-8C8B-2735BC5009E6}" sibTransId="{0651938D-8216-41ED-8E50-40B304C30053}"/>
    <dgm:cxn modelId="{4A87AAAE-22AB-40C0-A7EF-AC2BF56063E8}" srcId="{7721BAE5-82B4-4602-BDEE-D10F5DA2014E}" destId="{43A41220-50AE-45E8-8C4F-2F0DEADFBC1A}" srcOrd="1" destOrd="0" parTransId="{5A58B6E0-F358-4CA4-9E85-9C2D3587AA83}" sibTransId="{CEE206D9-12AC-4C67-BC24-15CF731C2CE5}"/>
    <dgm:cxn modelId="{0FDA0CAF-D0B8-47AB-890E-649F6BF6A636}" type="presOf" srcId="{742237F8-33F3-4E20-AE29-A0F91AC3C4F4}" destId="{DD42EF08-9B8C-44D8-AD3B-8D2B01252853}" srcOrd="0" destOrd="0" presId="urn:microsoft.com/office/officeart/2005/8/layout/orgChart1"/>
    <dgm:cxn modelId="{3EBCAEB0-EB07-408F-AD81-C792E1505326}" type="presOf" srcId="{F83F8F27-2C48-4A8A-9118-283C759011F4}" destId="{2570BE9D-1206-49A2-87CB-36F9BC313B12}" srcOrd="1" destOrd="0" presId="urn:microsoft.com/office/officeart/2005/8/layout/orgChart1"/>
    <dgm:cxn modelId="{3EFBE7B4-9FC0-4980-8198-A2667BD4F8FA}" type="presOf" srcId="{43A41220-50AE-45E8-8C4F-2F0DEADFBC1A}" destId="{79BA122D-A66C-4F5D-8F6F-4A04A58A5D47}" srcOrd="1" destOrd="0" presId="urn:microsoft.com/office/officeart/2005/8/layout/orgChart1"/>
    <dgm:cxn modelId="{81C81FB6-1EFB-4471-8340-28A6639799CF}" type="presOf" srcId="{05CC4A11-3C04-40D0-85EC-EA78242579CC}" destId="{AF2622A5-F4ED-416B-B33E-76E52598B697}" srcOrd="0" destOrd="0" presId="urn:microsoft.com/office/officeart/2005/8/layout/orgChart1"/>
    <dgm:cxn modelId="{00B20EB8-5508-4532-A7BB-D3765513FA29}" type="presOf" srcId="{6319CEA8-95BE-400B-905E-DE10B404DFFD}" destId="{1ACB96CC-602E-4485-9A84-32E56D704EC2}" srcOrd="0" destOrd="0" presId="urn:microsoft.com/office/officeart/2005/8/layout/orgChart1"/>
    <dgm:cxn modelId="{BBE8ECB8-E4D4-4167-AEF2-76C144317111}" type="presOf" srcId="{43C506C2-C5C4-464B-A7B3-7DB651840A71}" destId="{9929451E-D2D9-4543-8949-2BE1E06BBF7F}" srcOrd="1" destOrd="0" presId="urn:microsoft.com/office/officeart/2005/8/layout/orgChart1"/>
    <dgm:cxn modelId="{0FE531BA-A995-4616-AF3D-9A5F369D4D18}" srcId="{1699B07F-A74D-475E-8715-DF9456CCB01B}" destId="{43546DA4-DC9C-401E-9DC9-56F6F10932F8}" srcOrd="1" destOrd="0" parTransId="{EDFE87AB-7538-4963-BC8B-54CB50C8A538}" sibTransId="{64E0EE42-FFB6-48AC-AEA1-65C6D18C191F}"/>
    <dgm:cxn modelId="{E81BA0BA-AE20-43B6-A5B2-031B9721E6BD}" srcId="{166C34F5-77DA-4ED4-A6E0-DDCC91ED1D32}" destId="{B03BFC92-C946-48DF-B7B5-C295633B3BD6}" srcOrd="0" destOrd="0" parTransId="{C50C8D51-92A4-4636-BBEA-209F16B455F8}" sibTransId="{4CA0F031-3FF6-46EB-837B-1A22FEBF17B8}"/>
    <dgm:cxn modelId="{165130BB-D941-4020-A83D-B230DADEBBC3}" type="presOf" srcId="{D08BBDEF-7A67-465E-9978-06528842ABAD}" destId="{44F5DA9A-4843-4909-9077-FFA2B11EE0A5}" srcOrd="1" destOrd="0" presId="urn:microsoft.com/office/officeart/2005/8/layout/orgChart1"/>
    <dgm:cxn modelId="{5F5A56BC-55F8-4AF4-8023-C8ADE3833F4F}" type="presOf" srcId="{3E385F74-7DE8-4FB3-8689-2E11019815DC}" destId="{92602D4E-FEB5-4793-8F8F-1B4243FE5C5F}" srcOrd="1" destOrd="0" presId="urn:microsoft.com/office/officeart/2005/8/layout/orgChart1"/>
    <dgm:cxn modelId="{A083C1BF-7C3A-463E-9F76-AFEDED00F7B8}" srcId="{43A41220-50AE-45E8-8C4F-2F0DEADFBC1A}" destId="{23DCD906-DB4C-415A-A9C9-A7E0B06A4F44}" srcOrd="1" destOrd="0" parTransId="{E95ADC33-DF1A-48E1-93AA-5C22B797E65D}" sibTransId="{C1D72CB6-B50B-4865-A4CE-57F515A6610D}"/>
    <dgm:cxn modelId="{A7D0CCC0-E3BD-4B76-8A9D-3EC64A4212B0}" type="presOf" srcId="{2DF2B674-1AF4-4CC4-A930-1692AC6122DD}" destId="{F34322D1-3200-4247-A14A-6DC039C5176C}" srcOrd="0" destOrd="0" presId="urn:microsoft.com/office/officeart/2005/8/layout/orgChart1"/>
    <dgm:cxn modelId="{D1C63FC1-46E5-404D-8A3B-56D398017E6A}" srcId="{74FDBC98-BA7F-4E62-B2AA-D2675E4D3C1F}" destId="{FBD1434A-BD0F-4605-A09A-0983859A84F2}" srcOrd="0" destOrd="0" parTransId="{6E3F4111-27D9-4EBE-9AA8-1FB86095E899}" sibTransId="{2FBDB094-D062-46AA-B4A2-E9E84AE0583C}"/>
    <dgm:cxn modelId="{3D9C81C2-C0A8-4A29-911A-84492486DAC4}" type="presOf" srcId="{0611F6DB-CBBC-4DBF-9798-786F8E829744}" destId="{F02FF441-5263-4D61-8F68-D89D15245305}" srcOrd="1" destOrd="0" presId="urn:microsoft.com/office/officeart/2005/8/layout/orgChart1"/>
    <dgm:cxn modelId="{3A0FE3C3-3D7F-43E2-8870-136358A0CDFB}" srcId="{1D82DE21-5A0B-4F18-999E-3FA9F5C17097}" destId="{DD6BD76B-0952-415C-99A6-261B27108785}" srcOrd="1" destOrd="0" parTransId="{6CB6DAF9-79C2-463A-A087-F929FD72B95B}" sibTransId="{013FE221-3B8A-40BF-9F1E-B7CE49CCF986}"/>
    <dgm:cxn modelId="{825911C4-9DDC-44E8-B62C-9A6878ED36D8}" type="presOf" srcId="{1699B07F-A74D-475E-8715-DF9456CCB01B}" destId="{79641E16-3809-41EE-AAE0-9190115B3008}" srcOrd="1" destOrd="0" presId="urn:microsoft.com/office/officeart/2005/8/layout/orgChart1"/>
    <dgm:cxn modelId="{3C3257C5-5B06-430A-B01D-2F3F91DA0A74}" type="presOf" srcId="{FF89D414-FDAC-4A99-8C8B-2735BC5009E6}" destId="{0806120D-16FD-456D-8EE4-8F61ADE95F0C}" srcOrd="0" destOrd="0" presId="urn:microsoft.com/office/officeart/2005/8/layout/orgChart1"/>
    <dgm:cxn modelId="{C0EB50C6-97C4-479C-A679-83C8E8D36874}" type="presOf" srcId="{F83F8F27-2C48-4A8A-9118-283C759011F4}" destId="{E0ABEF63-F128-42E0-8CC0-A6A9BF8A26D9}" srcOrd="0" destOrd="0" presId="urn:microsoft.com/office/officeart/2005/8/layout/orgChart1"/>
    <dgm:cxn modelId="{18C6AEC6-A076-4522-9C59-5E558471A619}" srcId="{FF7329EF-4BA9-4854-A177-5EDAADA6A348}" destId="{E5E4DF14-131F-4482-8CB3-2C6A7E190F6A}" srcOrd="0" destOrd="0" parTransId="{CD3B5D0D-6F5E-48AF-9476-3BA9BC938EA9}" sibTransId="{130FD1EF-469D-4E49-905C-667FF48BA8EE}"/>
    <dgm:cxn modelId="{CF79E2C6-ECA6-48C0-A027-F9C4CA140209}" srcId="{23DCD906-DB4C-415A-A9C9-A7E0B06A4F44}" destId="{6EF0102B-7215-4B27-A468-CE01F1237C08}" srcOrd="0" destOrd="0" parTransId="{E8151B19-0B53-4BD7-8788-7F11B8E740A3}" sibTransId="{73B5BFAE-1211-4D54-8C0A-88C1A006C79F}"/>
    <dgm:cxn modelId="{E1AA89C7-6CAC-4EA1-9A46-1B73438BE7A6}" type="presOf" srcId="{F79F282D-1301-4B1F-80DF-5CB085D21EFC}" destId="{8A4B55A1-F5CE-43EC-8AE2-016A68F4CF71}" srcOrd="0" destOrd="0" presId="urn:microsoft.com/office/officeart/2005/8/layout/orgChart1"/>
    <dgm:cxn modelId="{09C624C8-CDF3-4839-9CD7-8D87B67D4A90}" type="presOf" srcId="{FF7329EF-4BA9-4854-A177-5EDAADA6A348}" destId="{038D1B5C-36BA-4AAC-B001-2682A5C008AF}" srcOrd="1" destOrd="0" presId="urn:microsoft.com/office/officeart/2005/8/layout/orgChart1"/>
    <dgm:cxn modelId="{5D69A8CD-DB0B-4B93-A4D7-26AC6274630A}" type="presOf" srcId="{9343EC55-7969-4A22-965F-9D2BA49D6D65}" destId="{E96C070D-2AED-4445-A512-1961CFB80EAD}" srcOrd="0" destOrd="0" presId="urn:microsoft.com/office/officeart/2005/8/layout/orgChart1"/>
    <dgm:cxn modelId="{EBE43BD3-7535-420F-857E-46F708E6F718}" type="presOf" srcId="{9343EC55-7969-4A22-965F-9D2BA49D6D65}" destId="{69AFC1D9-054F-411E-901D-8E2C16315ED3}" srcOrd="1" destOrd="0" presId="urn:microsoft.com/office/officeart/2005/8/layout/orgChart1"/>
    <dgm:cxn modelId="{AAFAABD6-B504-4827-8433-2C7F4431DA7A}" srcId="{003F76B9-8E90-4022-A654-2F7F8EF7AC11}" destId="{4DC3E0B5-0DDF-4552-91FE-1CA6FCB3D13E}" srcOrd="0" destOrd="0" parTransId="{F6757C38-9A44-4F59-8026-D72AA5C885E6}" sibTransId="{7775A318-24C1-447C-868C-607FE2DD48FE}"/>
    <dgm:cxn modelId="{AAC5DADB-E6B5-4981-B2C5-872A14000DF5}" type="presOf" srcId="{7721BAE5-82B4-4602-BDEE-D10F5DA2014E}" destId="{5C7A2C60-D4C3-4DE2-83F3-4F0490A8C172}" srcOrd="1" destOrd="0" presId="urn:microsoft.com/office/officeart/2005/8/layout/orgChart1"/>
    <dgm:cxn modelId="{4FC98EE2-1D8A-4EB0-952C-2E31D5F42E0F}" type="presOf" srcId="{6E3F4111-27D9-4EBE-9AA8-1FB86095E899}" destId="{2D9E1A87-4C69-4DEC-AFCB-16228AE1649E}" srcOrd="0" destOrd="0" presId="urn:microsoft.com/office/officeart/2005/8/layout/orgChart1"/>
    <dgm:cxn modelId="{213A6CE6-EF6D-418E-8786-421D1D9DA335}" type="presOf" srcId="{F50B822F-F512-4A32-BF5E-92AA8B5F5A73}" destId="{7B2A4DAE-B83D-4AEF-828B-2DC0CBEDB813}" srcOrd="0" destOrd="0" presId="urn:microsoft.com/office/officeart/2005/8/layout/orgChart1"/>
    <dgm:cxn modelId="{57F729EA-ACD9-4725-9466-0CDF2098AE98}" srcId="{1699B07F-A74D-475E-8715-DF9456CCB01B}" destId="{0611F6DB-CBBC-4DBF-9798-786F8E829744}" srcOrd="0" destOrd="0" parTransId="{6319CEA8-95BE-400B-905E-DE10B404DFFD}" sibTransId="{8E1737EE-33AC-4E92-B974-7B6D24538E7C}"/>
    <dgm:cxn modelId="{61764DEA-B1C2-4350-B0F6-0FA4DB195487}" type="presOf" srcId="{1699B07F-A74D-475E-8715-DF9456CCB01B}" destId="{43824362-E8D0-4D9E-8245-B59E563C4582}" srcOrd="0" destOrd="0" presId="urn:microsoft.com/office/officeart/2005/8/layout/orgChart1"/>
    <dgm:cxn modelId="{19B2DBEA-4BF6-46F3-A6A1-E1023505B882}" type="presOf" srcId="{3E385F74-7DE8-4FB3-8689-2E11019815DC}" destId="{C812E61F-5E22-4ED4-872F-FCF5B226DFDD}" srcOrd="0" destOrd="0" presId="urn:microsoft.com/office/officeart/2005/8/layout/orgChart1"/>
    <dgm:cxn modelId="{EDEA2AEC-6923-46F3-B6E0-D8D79D7457FE}" type="presOf" srcId="{3AE9F1BE-2F13-4941-B950-62F1A06F12AE}" destId="{AD4103E8-F8AF-4E44-A0FC-6ABB479C2A13}" srcOrd="0" destOrd="0" presId="urn:microsoft.com/office/officeart/2005/8/layout/orgChart1"/>
    <dgm:cxn modelId="{E76FFDF2-A245-4F27-8E19-6D7D956BBCB4}" srcId="{23DCD906-DB4C-415A-A9C9-A7E0B06A4F44}" destId="{9343EC55-7969-4A22-965F-9D2BA49D6D65}" srcOrd="1" destOrd="0" parTransId="{A69611C3-7FC6-4940-8FD0-D21BCF500699}" sibTransId="{4F6AED3F-17FC-488E-9ED8-83865F2DD213}"/>
    <dgm:cxn modelId="{150947F9-3309-453D-B0D3-5F01ACD86DD0}" type="presOf" srcId="{1D82DE21-5A0B-4F18-999E-3FA9F5C17097}" destId="{9A5DD7F3-D08C-409E-8BEA-982B31679B5B}" srcOrd="0" destOrd="0" presId="urn:microsoft.com/office/officeart/2005/8/layout/orgChart1"/>
    <dgm:cxn modelId="{4E0EA0FA-217B-498A-B7EA-8417C9A92867}" type="presOf" srcId="{5A58B6E0-F358-4CA4-9E85-9C2D3587AA83}" destId="{7E1D063F-09EC-47B1-B888-CFD5FEC4B039}" srcOrd="0" destOrd="0" presId="urn:microsoft.com/office/officeart/2005/8/layout/orgChart1"/>
    <dgm:cxn modelId="{9991CCFA-DEEA-48E2-B46E-063D457AF288}" srcId="{0611F6DB-CBBC-4DBF-9798-786F8E829744}" destId="{A90A9719-FED5-4197-A972-995329EAF79D}" srcOrd="1" destOrd="0" parTransId="{05CC4A11-3C04-40D0-85EC-EA78242579CC}" sibTransId="{CCB04080-B472-4653-92CF-90B3A64D1C0A}"/>
    <dgm:cxn modelId="{0A53AEFC-8A66-460E-8252-116B43B4FB90}" srcId="{1D82DE21-5A0B-4F18-999E-3FA9F5C17097}" destId="{F83F8F27-2C48-4A8A-9118-283C759011F4}" srcOrd="0" destOrd="0" parTransId="{CB26892C-1FCE-46DF-9CDB-7165306C08FB}" sibTransId="{461C2E9E-91C6-4E2A-8284-C1CF040C2AA1}"/>
    <dgm:cxn modelId="{2FC9B3FC-4A23-4993-916D-B197A7C190F6}" type="presOf" srcId="{ED1DCF3E-28F4-4782-B2DA-FC4C33052079}" destId="{6922B04E-5466-45E0-966A-55292610EF56}" srcOrd="0" destOrd="0" presId="urn:microsoft.com/office/officeart/2005/8/layout/orgChart1"/>
    <dgm:cxn modelId="{527D5EFD-4BE0-4A80-B1FD-5D8F6FE6EAD4}" srcId="{74FDBC98-BA7F-4E62-B2AA-D2675E4D3C1F}" destId="{9DDA1B40-92E7-4C73-9420-50458A25D324}" srcOrd="1" destOrd="0" parTransId="{5BC00989-B8AF-46D5-9687-B672C70FB622}" sibTransId="{DDA3A13C-ADC1-4DFF-A96B-A08FF40B8178}"/>
    <dgm:cxn modelId="{F1A510FE-1511-48DA-B741-ECF516A76F01}" type="presOf" srcId="{DD6BD76B-0952-415C-99A6-261B27108785}" destId="{DAB65002-50DC-4B1E-97F7-EE298CAC0BBB}" srcOrd="1" destOrd="0" presId="urn:microsoft.com/office/officeart/2005/8/layout/orgChart1"/>
    <dgm:cxn modelId="{7780BC8F-E1D9-4E4C-A23E-F45EEB001008}" type="presParOf" srcId="{7A1EF551-45DC-4D0D-A1B5-47E0AC7E9430}" destId="{D6FE2033-D71B-49B1-B572-8C96AB7CCC21}" srcOrd="0" destOrd="0" presId="urn:microsoft.com/office/officeart/2005/8/layout/orgChart1"/>
    <dgm:cxn modelId="{975A8FA6-C893-4A01-B118-C9568897878D}" type="presParOf" srcId="{D6FE2033-D71B-49B1-B572-8C96AB7CCC21}" destId="{F21958F4-F916-40DD-B399-0FDC506126BE}" srcOrd="0" destOrd="0" presId="urn:microsoft.com/office/officeart/2005/8/layout/orgChart1"/>
    <dgm:cxn modelId="{CB92B6CB-11CB-43AA-B7A8-E9C83053FD8C}" type="presParOf" srcId="{F21958F4-F916-40DD-B399-0FDC506126BE}" destId="{45905D5F-C6D1-4FC7-8499-098EF32D35C4}" srcOrd="0" destOrd="0" presId="urn:microsoft.com/office/officeart/2005/8/layout/orgChart1"/>
    <dgm:cxn modelId="{C7978424-17D9-4D19-AE41-C5133A5DE861}" type="presParOf" srcId="{F21958F4-F916-40DD-B399-0FDC506126BE}" destId="{62D33D6B-AF6E-4252-8071-4D92A98A7A6F}" srcOrd="1" destOrd="0" presId="urn:microsoft.com/office/officeart/2005/8/layout/orgChart1"/>
    <dgm:cxn modelId="{731B0B66-27AF-4B0F-834C-750A1E80D447}" type="presParOf" srcId="{D6FE2033-D71B-49B1-B572-8C96AB7CCC21}" destId="{EA83A875-D359-42EB-B641-A52D768D862F}" srcOrd="1" destOrd="0" presId="urn:microsoft.com/office/officeart/2005/8/layout/orgChart1"/>
    <dgm:cxn modelId="{0E539A0B-CEA3-42D2-AEFA-7E27AABCCDE9}" type="presParOf" srcId="{EA83A875-D359-42EB-B641-A52D768D862F}" destId="{DD42EF08-9B8C-44D8-AD3B-8D2B01252853}" srcOrd="0" destOrd="0" presId="urn:microsoft.com/office/officeart/2005/8/layout/orgChart1"/>
    <dgm:cxn modelId="{D73243B3-0A15-4F19-AEB2-E641046054EF}" type="presParOf" srcId="{EA83A875-D359-42EB-B641-A52D768D862F}" destId="{0713C95C-72F1-42F5-A7F1-A9F5AB2AF97A}" srcOrd="1" destOrd="0" presId="urn:microsoft.com/office/officeart/2005/8/layout/orgChart1"/>
    <dgm:cxn modelId="{D55771CD-A8D0-42EC-A7AE-38B569E257F1}" type="presParOf" srcId="{0713C95C-72F1-42F5-A7F1-A9F5AB2AF97A}" destId="{8D9951CB-0616-4D4D-866E-F86FE2AEFF7F}" srcOrd="0" destOrd="0" presId="urn:microsoft.com/office/officeart/2005/8/layout/orgChart1"/>
    <dgm:cxn modelId="{03CCFDBC-F015-4E60-B9DE-DCBE7117CCC9}" type="presParOf" srcId="{8D9951CB-0616-4D4D-866E-F86FE2AEFF7F}" destId="{43824362-E8D0-4D9E-8245-B59E563C4582}" srcOrd="0" destOrd="0" presId="urn:microsoft.com/office/officeart/2005/8/layout/orgChart1"/>
    <dgm:cxn modelId="{1C76D1B3-B877-479E-82A1-87364EDB5FB0}" type="presParOf" srcId="{8D9951CB-0616-4D4D-866E-F86FE2AEFF7F}" destId="{79641E16-3809-41EE-AAE0-9190115B3008}" srcOrd="1" destOrd="0" presId="urn:microsoft.com/office/officeart/2005/8/layout/orgChart1"/>
    <dgm:cxn modelId="{75823EA8-5819-448B-B3CF-577C2B18C179}" type="presParOf" srcId="{0713C95C-72F1-42F5-A7F1-A9F5AB2AF97A}" destId="{DA0FA6E1-CDA0-4B47-9975-CFDDB7C60EF5}" srcOrd="1" destOrd="0" presId="urn:microsoft.com/office/officeart/2005/8/layout/orgChart1"/>
    <dgm:cxn modelId="{E01C5E38-6519-419C-8B17-7B987CBC2AA7}" type="presParOf" srcId="{DA0FA6E1-CDA0-4B47-9975-CFDDB7C60EF5}" destId="{1ACB96CC-602E-4485-9A84-32E56D704EC2}" srcOrd="0" destOrd="0" presId="urn:microsoft.com/office/officeart/2005/8/layout/orgChart1"/>
    <dgm:cxn modelId="{AE8D13F8-5510-44CC-A43F-B5244D31BC77}" type="presParOf" srcId="{DA0FA6E1-CDA0-4B47-9975-CFDDB7C60EF5}" destId="{6FABF172-0471-4F2D-B5DD-3E7565B35483}" srcOrd="1" destOrd="0" presId="urn:microsoft.com/office/officeart/2005/8/layout/orgChart1"/>
    <dgm:cxn modelId="{5E168923-BFA7-4910-B005-39EADF3AEE4A}" type="presParOf" srcId="{6FABF172-0471-4F2D-B5DD-3E7565B35483}" destId="{C659E04D-33BA-43EB-B4B0-61782D93D611}" srcOrd="0" destOrd="0" presId="urn:microsoft.com/office/officeart/2005/8/layout/orgChart1"/>
    <dgm:cxn modelId="{95DCF2FB-A9E7-407E-BE7D-8C0706B47E24}" type="presParOf" srcId="{C659E04D-33BA-43EB-B4B0-61782D93D611}" destId="{B5017BE6-F21B-48FE-962A-ED0FDC6C0F5A}" srcOrd="0" destOrd="0" presId="urn:microsoft.com/office/officeart/2005/8/layout/orgChart1"/>
    <dgm:cxn modelId="{AA0CB1E7-3F54-4C87-96C7-69EC0308A613}" type="presParOf" srcId="{C659E04D-33BA-43EB-B4B0-61782D93D611}" destId="{F02FF441-5263-4D61-8F68-D89D15245305}" srcOrd="1" destOrd="0" presId="urn:microsoft.com/office/officeart/2005/8/layout/orgChart1"/>
    <dgm:cxn modelId="{835AA60C-932D-4378-AF91-3F9B8CE8E389}" type="presParOf" srcId="{6FABF172-0471-4F2D-B5DD-3E7565B35483}" destId="{86EE25D4-3B47-49AD-A102-D02CB8B5DB19}" srcOrd="1" destOrd="0" presId="urn:microsoft.com/office/officeart/2005/8/layout/orgChart1"/>
    <dgm:cxn modelId="{DD174BC4-454D-4B75-952B-B956373D6C47}" type="presParOf" srcId="{86EE25D4-3B47-49AD-A102-D02CB8B5DB19}" destId="{AD4103E8-F8AF-4E44-A0FC-6ABB479C2A13}" srcOrd="0" destOrd="0" presId="urn:microsoft.com/office/officeart/2005/8/layout/orgChart1"/>
    <dgm:cxn modelId="{4722EC0E-25E1-429B-B585-5CA590B3B021}" type="presParOf" srcId="{86EE25D4-3B47-49AD-A102-D02CB8B5DB19}" destId="{13AC74AE-8C64-4C8A-A45D-A5BF0B3F57F2}" srcOrd="1" destOrd="0" presId="urn:microsoft.com/office/officeart/2005/8/layout/orgChart1"/>
    <dgm:cxn modelId="{47BD9865-5A36-450B-99C2-015DB69E4F03}" type="presParOf" srcId="{13AC74AE-8C64-4C8A-A45D-A5BF0B3F57F2}" destId="{7A98FF31-4878-41F6-9374-D21CF25A30C9}" srcOrd="0" destOrd="0" presId="urn:microsoft.com/office/officeart/2005/8/layout/orgChart1"/>
    <dgm:cxn modelId="{81838557-7DD8-4C3A-911D-6D58A3E195FB}" type="presParOf" srcId="{7A98FF31-4878-41F6-9374-D21CF25A30C9}" destId="{B41A9D12-711E-4CEE-B9C7-934DF193A848}" srcOrd="0" destOrd="0" presId="urn:microsoft.com/office/officeart/2005/8/layout/orgChart1"/>
    <dgm:cxn modelId="{C23D4582-453C-491D-83CF-CF26B120F09A}" type="presParOf" srcId="{7A98FF31-4878-41F6-9374-D21CF25A30C9}" destId="{038D1B5C-36BA-4AAC-B001-2682A5C008AF}" srcOrd="1" destOrd="0" presId="urn:microsoft.com/office/officeart/2005/8/layout/orgChart1"/>
    <dgm:cxn modelId="{749E7D76-9AAA-4B68-8D64-E297B551FC1F}" type="presParOf" srcId="{13AC74AE-8C64-4C8A-A45D-A5BF0B3F57F2}" destId="{B45CF5A2-89EC-426B-B3AC-675B7C2DF5A4}" srcOrd="1" destOrd="0" presId="urn:microsoft.com/office/officeart/2005/8/layout/orgChart1"/>
    <dgm:cxn modelId="{CD469B99-FAB5-41F5-8C8B-466360F823CC}" type="presParOf" srcId="{B45CF5A2-89EC-426B-B3AC-675B7C2DF5A4}" destId="{8F5E848D-6A6E-4F43-B3D6-F94FA944E72F}" srcOrd="0" destOrd="0" presId="urn:microsoft.com/office/officeart/2005/8/layout/orgChart1"/>
    <dgm:cxn modelId="{85E63444-6C0C-4CA1-BDC9-B7265014160E}" type="presParOf" srcId="{B45CF5A2-89EC-426B-B3AC-675B7C2DF5A4}" destId="{50D09328-8181-4E1D-A824-8BA4A688D291}" srcOrd="1" destOrd="0" presId="urn:microsoft.com/office/officeart/2005/8/layout/orgChart1"/>
    <dgm:cxn modelId="{07570778-807A-42F7-8FCF-7EBAE16AC828}" type="presParOf" srcId="{50D09328-8181-4E1D-A824-8BA4A688D291}" destId="{F635C45E-4D25-451D-B66F-64D4DBFB2880}" srcOrd="0" destOrd="0" presId="urn:microsoft.com/office/officeart/2005/8/layout/orgChart1"/>
    <dgm:cxn modelId="{25AC83F5-9397-4636-8FBD-6DEC3FF2B930}" type="presParOf" srcId="{F635C45E-4D25-451D-B66F-64D4DBFB2880}" destId="{06CDFDAB-4204-4DBB-8D27-C9FF2881B2C8}" srcOrd="0" destOrd="0" presId="urn:microsoft.com/office/officeart/2005/8/layout/orgChart1"/>
    <dgm:cxn modelId="{4B30FF2A-F5D6-4636-B043-95E96F7A5449}" type="presParOf" srcId="{F635C45E-4D25-451D-B66F-64D4DBFB2880}" destId="{9D1CB341-A60D-4E59-B344-35FEF97E45FB}" srcOrd="1" destOrd="0" presId="urn:microsoft.com/office/officeart/2005/8/layout/orgChart1"/>
    <dgm:cxn modelId="{8EAC1DE1-F896-41D5-B2C9-059D0212BE8C}" type="presParOf" srcId="{50D09328-8181-4E1D-A824-8BA4A688D291}" destId="{F64C1BC2-7D71-4C48-82D4-29B1DBC29E97}" srcOrd="1" destOrd="0" presId="urn:microsoft.com/office/officeart/2005/8/layout/orgChart1"/>
    <dgm:cxn modelId="{230C785A-F1C1-4170-84F4-241750FE67E9}" type="presParOf" srcId="{50D09328-8181-4E1D-A824-8BA4A688D291}" destId="{C7A540C9-8F89-4B66-AE87-E210EDB4109A}" srcOrd="2" destOrd="0" presId="urn:microsoft.com/office/officeart/2005/8/layout/orgChart1"/>
    <dgm:cxn modelId="{0898783A-D89F-4FED-A608-4E5C9B5329DE}" type="presParOf" srcId="{B45CF5A2-89EC-426B-B3AC-675B7C2DF5A4}" destId="{F34322D1-3200-4247-A14A-6DC039C5176C}" srcOrd="2" destOrd="0" presId="urn:microsoft.com/office/officeart/2005/8/layout/orgChart1"/>
    <dgm:cxn modelId="{D60910B5-DBE1-4E60-BAA7-8B0AF781FCF8}" type="presParOf" srcId="{B45CF5A2-89EC-426B-B3AC-675B7C2DF5A4}" destId="{1B6E2E2E-3862-4BC5-A40F-8147FC34CF45}" srcOrd="3" destOrd="0" presId="urn:microsoft.com/office/officeart/2005/8/layout/orgChart1"/>
    <dgm:cxn modelId="{EA166206-BBC3-4664-87A7-AAC597F539F4}" type="presParOf" srcId="{1B6E2E2E-3862-4BC5-A40F-8147FC34CF45}" destId="{B8B19AF8-FEAB-43EB-83EC-DB9998CA89C7}" srcOrd="0" destOrd="0" presId="urn:microsoft.com/office/officeart/2005/8/layout/orgChart1"/>
    <dgm:cxn modelId="{DA17EDC0-D58D-4F82-89EB-50DF46F22723}" type="presParOf" srcId="{B8B19AF8-FEAB-43EB-83EC-DB9998CA89C7}" destId="{B18B52B3-6E56-44CC-987A-A157420118B2}" srcOrd="0" destOrd="0" presId="urn:microsoft.com/office/officeart/2005/8/layout/orgChart1"/>
    <dgm:cxn modelId="{E672E711-26A3-430A-A6E5-F41BB787350C}" type="presParOf" srcId="{B8B19AF8-FEAB-43EB-83EC-DB9998CA89C7}" destId="{504BDC87-0756-4A23-9FD3-02B37E0BDBF0}" srcOrd="1" destOrd="0" presId="urn:microsoft.com/office/officeart/2005/8/layout/orgChart1"/>
    <dgm:cxn modelId="{7BA183F7-F3BD-4889-964E-D7B9C8EF6595}" type="presParOf" srcId="{1B6E2E2E-3862-4BC5-A40F-8147FC34CF45}" destId="{62197724-8D7F-476D-B1A0-32CA7487DBDB}" srcOrd="1" destOrd="0" presId="urn:microsoft.com/office/officeart/2005/8/layout/orgChart1"/>
    <dgm:cxn modelId="{EBEC243B-D7C5-438B-A3FD-5AA957D31070}" type="presParOf" srcId="{1B6E2E2E-3862-4BC5-A40F-8147FC34CF45}" destId="{F64C1CC2-D233-4BD4-B726-71E5A0FED94C}" srcOrd="2" destOrd="0" presId="urn:microsoft.com/office/officeart/2005/8/layout/orgChart1"/>
    <dgm:cxn modelId="{B0DF502C-C48F-45AF-B5CC-B2686363168B}" type="presParOf" srcId="{13AC74AE-8C64-4C8A-A45D-A5BF0B3F57F2}" destId="{45888DEB-6D7A-4834-B601-9BC58F1D4556}" srcOrd="2" destOrd="0" presId="urn:microsoft.com/office/officeart/2005/8/layout/orgChart1"/>
    <dgm:cxn modelId="{270ACC89-838E-420C-882A-B1F6761BC8B2}" type="presParOf" srcId="{86EE25D4-3B47-49AD-A102-D02CB8B5DB19}" destId="{AF2622A5-F4ED-416B-B33E-76E52598B697}" srcOrd="2" destOrd="0" presId="urn:microsoft.com/office/officeart/2005/8/layout/orgChart1"/>
    <dgm:cxn modelId="{1DE1E402-F5A5-48A1-B1AC-D948337E368E}" type="presParOf" srcId="{86EE25D4-3B47-49AD-A102-D02CB8B5DB19}" destId="{C8F0872E-73B9-49D5-B09F-5236137E6588}" srcOrd="3" destOrd="0" presId="urn:microsoft.com/office/officeart/2005/8/layout/orgChart1"/>
    <dgm:cxn modelId="{9278DB64-453A-4D0B-B5BE-B139547E9A7A}" type="presParOf" srcId="{C8F0872E-73B9-49D5-B09F-5236137E6588}" destId="{43F9846F-38EF-4ACB-A35B-46E02C8B0868}" srcOrd="0" destOrd="0" presId="urn:microsoft.com/office/officeart/2005/8/layout/orgChart1"/>
    <dgm:cxn modelId="{03829EB7-110C-4739-B1B1-00E1FD04F98B}" type="presParOf" srcId="{43F9846F-38EF-4ACB-A35B-46E02C8B0868}" destId="{AB04DC5A-BFD6-4725-8530-EBE210DEEA89}" srcOrd="0" destOrd="0" presId="urn:microsoft.com/office/officeart/2005/8/layout/orgChart1"/>
    <dgm:cxn modelId="{BE2C7A8A-BF87-4357-97A8-54E0B1EC482C}" type="presParOf" srcId="{43F9846F-38EF-4ACB-A35B-46E02C8B0868}" destId="{2F376E12-ACA4-4E25-8E35-298165A8EDE6}" srcOrd="1" destOrd="0" presId="urn:microsoft.com/office/officeart/2005/8/layout/orgChart1"/>
    <dgm:cxn modelId="{314876F9-36B1-4B61-B1DB-E473BE12BED1}" type="presParOf" srcId="{C8F0872E-73B9-49D5-B09F-5236137E6588}" destId="{1FD645CE-A69B-462D-83BF-B7175D82C1E2}" srcOrd="1" destOrd="0" presId="urn:microsoft.com/office/officeart/2005/8/layout/orgChart1"/>
    <dgm:cxn modelId="{0A1B06BD-A081-4E23-8EC4-0FEE562342EE}" type="presParOf" srcId="{1FD645CE-A69B-462D-83BF-B7175D82C1E2}" destId="{702298DD-2EEE-4ABC-9DD4-A9FC27314482}" srcOrd="0" destOrd="0" presId="urn:microsoft.com/office/officeart/2005/8/layout/orgChart1"/>
    <dgm:cxn modelId="{D5B8633B-A728-4F4B-A05D-3C6D4020817A}" type="presParOf" srcId="{1FD645CE-A69B-462D-83BF-B7175D82C1E2}" destId="{575A83F6-3AE1-4A87-AD0B-C44D5BCB45A2}" srcOrd="1" destOrd="0" presId="urn:microsoft.com/office/officeart/2005/8/layout/orgChart1"/>
    <dgm:cxn modelId="{A85B255C-B064-46D5-AD87-5519397E069E}" type="presParOf" srcId="{575A83F6-3AE1-4A87-AD0B-C44D5BCB45A2}" destId="{15653DA5-C45E-44BE-B765-06F25A2B3CB8}" srcOrd="0" destOrd="0" presId="urn:microsoft.com/office/officeart/2005/8/layout/orgChart1"/>
    <dgm:cxn modelId="{1AC3407D-DD70-4E66-AFB2-9826635688BD}" type="presParOf" srcId="{15653DA5-C45E-44BE-B765-06F25A2B3CB8}" destId="{7B2A4DAE-B83D-4AEF-828B-2DC0CBEDB813}" srcOrd="0" destOrd="0" presId="urn:microsoft.com/office/officeart/2005/8/layout/orgChart1"/>
    <dgm:cxn modelId="{AB07A745-6A6B-41C8-A774-E9DAA9EE2781}" type="presParOf" srcId="{15653DA5-C45E-44BE-B765-06F25A2B3CB8}" destId="{43C3304C-8D17-4FEE-BF8D-9F8DC21C3A01}" srcOrd="1" destOrd="0" presId="urn:microsoft.com/office/officeart/2005/8/layout/orgChart1"/>
    <dgm:cxn modelId="{A7C2ACC4-DEDD-484F-B177-55DB236C1ED2}" type="presParOf" srcId="{575A83F6-3AE1-4A87-AD0B-C44D5BCB45A2}" destId="{ABD44C2D-46E6-4907-A057-FC8243A88153}" srcOrd="1" destOrd="0" presId="urn:microsoft.com/office/officeart/2005/8/layout/orgChart1"/>
    <dgm:cxn modelId="{B804DD29-28EB-41EE-8ABC-3CD04ED3C53B}" type="presParOf" srcId="{575A83F6-3AE1-4A87-AD0B-C44D5BCB45A2}" destId="{D6041325-9A94-4174-A1D6-DF3F959EBE2F}" srcOrd="2" destOrd="0" presId="urn:microsoft.com/office/officeart/2005/8/layout/orgChart1"/>
    <dgm:cxn modelId="{B0B8FABD-A404-4CD0-9634-402D8EF59BCE}" type="presParOf" srcId="{1FD645CE-A69B-462D-83BF-B7175D82C1E2}" destId="{AEED91CD-2C19-47D4-8162-5E28ED61F2CA}" srcOrd="2" destOrd="0" presId="urn:microsoft.com/office/officeart/2005/8/layout/orgChart1"/>
    <dgm:cxn modelId="{EE9830B3-4AAB-41E0-B241-7957C9BDF209}" type="presParOf" srcId="{1FD645CE-A69B-462D-83BF-B7175D82C1E2}" destId="{9E53B173-6919-4DA1-BED0-6838A9F44E77}" srcOrd="3" destOrd="0" presId="urn:microsoft.com/office/officeart/2005/8/layout/orgChart1"/>
    <dgm:cxn modelId="{4F28B097-F51E-4A60-8D15-6BEC1F821626}" type="presParOf" srcId="{9E53B173-6919-4DA1-BED0-6838A9F44E77}" destId="{FB63039E-C8EC-4987-AC42-C55794F3EFBE}" srcOrd="0" destOrd="0" presId="urn:microsoft.com/office/officeart/2005/8/layout/orgChart1"/>
    <dgm:cxn modelId="{C74CB6C9-F4B7-4BD6-BFBE-1D412EF04A8E}" type="presParOf" srcId="{FB63039E-C8EC-4987-AC42-C55794F3EFBE}" destId="{22FA665B-775A-42C4-AB33-0364117B0CBD}" srcOrd="0" destOrd="0" presId="urn:microsoft.com/office/officeart/2005/8/layout/orgChart1"/>
    <dgm:cxn modelId="{0C9C42AD-B4A4-4768-84F0-321EE6771434}" type="presParOf" srcId="{FB63039E-C8EC-4987-AC42-C55794F3EFBE}" destId="{E082CCA4-A90B-45F9-A526-895AF07BD47C}" srcOrd="1" destOrd="0" presId="urn:microsoft.com/office/officeart/2005/8/layout/orgChart1"/>
    <dgm:cxn modelId="{2659731F-B3A3-4675-9F6E-8B1D66E1C243}" type="presParOf" srcId="{9E53B173-6919-4DA1-BED0-6838A9F44E77}" destId="{1BF3B32F-3BCC-4887-A9E5-EF53BC73AC60}" srcOrd="1" destOrd="0" presId="urn:microsoft.com/office/officeart/2005/8/layout/orgChart1"/>
    <dgm:cxn modelId="{1AD8849A-5BD4-4918-9F53-CDED4865E51B}" type="presParOf" srcId="{9E53B173-6919-4DA1-BED0-6838A9F44E77}" destId="{3ECD36B9-D5CE-43F7-B8B5-3D27DF228F14}" srcOrd="2" destOrd="0" presId="urn:microsoft.com/office/officeart/2005/8/layout/orgChart1"/>
    <dgm:cxn modelId="{59EE2F0E-C266-4020-97A5-F6B9D5012672}" type="presParOf" srcId="{C8F0872E-73B9-49D5-B09F-5236137E6588}" destId="{02A4B06F-D551-453B-8D9C-54FD114C30BC}" srcOrd="2" destOrd="0" presId="urn:microsoft.com/office/officeart/2005/8/layout/orgChart1"/>
    <dgm:cxn modelId="{91B54EA8-9CAF-4A7D-B74D-D42A48CFF954}" type="presParOf" srcId="{6FABF172-0471-4F2D-B5DD-3E7565B35483}" destId="{EBA808F4-D2A8-4DEA-A240-66185085F009}" srcOrd="2" destOrd="0" presId="urn:microsoft.com/office/officeart/2005/8/layout/orgChart1"/>
    <dgm:cxn modelId="{4C823787-2446-400B-A6F8-A66E4823EAFC}" type="presParOf" srcId="{DA0FA6E1-CDA0-4B47-9975-CFDDB7C60EF5}" destId="{9FC29ADB-BDAB-41CD-92DC-A99925FB3DA7}" srcOrd="2" destOrd="0" presId="urn:microsoft.com/office/officeart/2005/8/layout/orgChart1"/>
    <dgm:cxn modelId="{7BFBABBC-EDE0-4F63-8B19-2BF3081B88E5}" type="presParOf" srcId="{DA0FA6E1-CDA0-4B47-9975-CFDDB7C60EF5}" destId="{FA0AAD8F-3EC4-462E-90D1-EA89804B4EF5}" srcOrd="3" destOrd="0" presId="urn:microsoft.com/office/officeart/2005/8/layout/orgChart1"/>
    <dgm:cxn modelId="{80D5D1A3-3606-4290-B6BC-CCB6DA5C80BD}" type="presParOf" srcId="{FA0AAD8F-3EC4-462E-90D1-EA89804B4EF5}" destId="{64CDEC4D-B37C-478D-A320-EA54D589D3DA}" srcOrd="0" destOrd="0" presId="urn:microsoft.com/office/officeart/2005/8/layout/orgChart1"/>
    <dgm:cxn modelId="{2832BD01-C9DA-4377-91B5-CBBBCC5204D5}" type="presParOf" srcId="{64CDEC4D-B37C-478D-A320-EA54D589D3DA}" destId="{9A701A41-6262-4D86-A9A5-B2499DE701C9}" srcOrd="0" destOrd="0" presId="urn:microsoft.com/office/officeart/2005/8/layout/orgChart1"/>
    <dgm:cxn modelId="{FBC676BD-03B5-471C-B9D0-8C6224AB4000}" type="presParOf" srcId="{64CDEC4D-B37C-478D-A320-EA54D589D3DA}" destId="{976BE8E6-5725-4079-895B-DB7214A63C2B}" srcOrd="1" destOrd="0" presId="urn:microsoft.com/office/officeart/2005/8/layout/orgChart1"/>
    <dgm:cxn modelId="{8F1E1C3E-FB78-4B1B-B1EF-12F632B55F27}" type="presParOf" srcId="{FA0AAD8F-3EC4-462E-90D1-EA89804B4EF5}" destId="{6E5FFA54-D45C-4A5F-9398-263C934689E7}" srcOrd="1" destOrd="0" presId="urn:microsoft.com/office/officeart/2005/8/layout/orgChart1"/>
    <dgm:cxn modelId="{9BB7C965-A54D-48E9-9838-3A99682D5066}" type="presParOf" srcId="{6E5FFA54-D45C-4A5F-9398-263C934689E7}" destId="{C1195AC1-75FA-438D-ADFE-55359EB1DA02}" srcOrd="0" destOrd="0" presId="urn:microsoft.com/office/officeart/2005/8/layout/orgChart1"/>
    <dgm:cxn modelId="{CC816FC4-FF46-4BFD-89DF-5774FFF9CD0E}" type="presParOf" srcId="{6E5FFA54-D45C-4A5F-9398-263C934689E7}" destId="{0245B34E-68E4-4027-80F8-BBE62A168009}" srcOrd="1" destOrd="0" presId="urn:microsoft.com/office/officeart/2005/8/layout/orgChart1"/>
    <dgm:cxn modelId="{825772E1-2400-4D67-BE02-59CA92F18F62}" type="presParOf" srcId="{0245B34E-68E4-4027-80F8-BBE62A168009}" destId="{2E83271A-C391-4941-9002-0513B0F8B009}" srcOrd="0" destOrd="0" presId="urn:microsoft.com/office/officeart/2005/8/layout/orgChart1"/>
    <dgm:cxn modelId="{1C3BBA26-E83C-4451-B8EF-6C284383C54C}" type="presParOf" srcId="{2E83271A-C391-4941-9002-0513B0F8B009}" destId="{82154542-73CE-4984-B6E5-D5D7122AD261}" srcOrd="0" destOrd="0" presId="urn:microsoft.com/office/officeart/2005/8/layout/orgChart1"/>
    <dgm:cxn modelId="{3A13FBD0-D46C-4759-B157-B82EB34A352D}" type="presParOf" srcId="{2E83271A-C391-4941-9002-0513B0F8B009}" destId="{FAC0F7BA-FCD7-4210-8178-6B577635F48E}" srcOrd="1" destOrd="0" presId="urn:microsoft.com/office/officeart/2005/8/layout/orgChart1"/>
    <dgm:cxn modelId="{5DB99063-C148-417A-A192-2B8D3D7A0897}" type="presParOf" srcId="{0245B34E-68E4-4027-80F8-BBE62A168009}" destId="{A79E44D6-D438-479A-ACAB-81B8E5300032}" srcOrd="1" destOrd="0" presId="urn:microsoft.com/office/officeart/2005/8/layout/orgChart1"/>
    <dgm:cxn modelId="{E5F272F3-6161-4176-8824-277DA224D394}" type="presParOf" srcId="{A79E44D6-D438-479A-ACAB-81B8E5300032}" destId="{0756D7C1-7A58-4A87-B66A-F4957C998DFB}" srcOrd="0" destOrd="0" presId="urn:microsoft.com/office/officeart/2005/8/layout/orgChart1"/>
    <dgm:cxn modelId="{17BD1690-F0F7-4F2E-B9B8-8B57392922DF}" type="presParOf" srcId="{A79E44D6-D438-479A-ACAB-81B8E5300032}" destId="{F3BF3061-B0EB-4CA6-9F34-8ABD4520E5E4}" srcOrd="1" destOrd="0" presId="urn:microsoft.com/office/officeart/2005/8/layout/orgChart1"/>
    <dgm:cxn modelId="{6002215D-A75B-4F55-8D8C-EE38899DFF31}" type="presParOf" srcId="{F3BF3061-B0EB-4CA6-9F34-8ABD4520E5E4}" destId="{5BD7222E-639E-4D65-BFBF-6665553F86EB}" srcOrd="0" destOrd="0" presId="urn:microsoft.com/office/officeart/2005/8/layout/orgChart1"/>
    <dgm:cxn modelId="{C2BB2367-6CF6-422B-A202-8710F1661725}" type="presParOf" srcId="{5BD7222E-639E-4D65-BFBF-6665553F86EB}" destId="{833C478F-7BA1-4D86-89E1-82C46B6F3075}" srcOrd="0" destOrd="0" presId="urn:microsoft.com/office/officeart/2005/8/layout/orgChart1"/>
    <dgm:cxn modelId="{2AD82E2F-2F7B-408F-B31E-FE701BE7B6CD}" type="presParOf" srcId="{5BD7222E-639E-4D65-BFBF-6665553F86EB}" destId="{965D6430-B168-443D-85DE-F69FE37E7DB2}" srcOrd="1" destOrd="0" presId="urn:microsoft.com/office/officeart/2005/8/layout/orgChart1"/>
    <dgm:cxn modelId="{C219BE15-9A90-4C50-86B2-CFD4EB77ED61}" type="presParOf" srcId="{F3BF3061-B0EB-4CA6-9F34-8ABD4520E5E4}" destId="{A16BFF50-9069-42BD-B8C2-F66CAAE7E36A}" srcOrd="1" destOrd="0" presId="urn:microsoft.com/office/officeart/2005/8/layout/orgChart1"/>
    <dgm:cxn modelId="{4D71F6FB-D00E-4CBF-A824-0D2B69A51195}" type="presParOf" srcId="{F3BF3061-B0EB-4CA6-9F34-8ABD4520E5E4}" destId="{3D14575C-0782-49EB-BB44-3D892CEAD527}" srcOrd="2" destOrd="0" presId="urn:microsoft.com/office/officeart/2005/8/layout/orgChart1"/>
    <dgm:cxn modelId="{20FB8891-DEDC-4AD5-B9C7-D2EA7814CD09}" type="presParOf" srcId="{A79E44D6-D438-479A-ACAB-81B8E5300032}" destId="{6922B04E-5466-45E0-966A-55292610EF56}" srcOrd="2" destOrd="0" presId="urn:microsoft.com/office/officeart/2005/8/layout/orgChart1"/>
    <dgm:cxn modelId="{28B35A80-51E2-4518-9017-21C4FA4B8306}" type="presParOf" srcId="{A79E44D6-D438-479A-ACAB-81B8E5300032}" destId="{DB79B86B-E3C7-4336-825C-D4654542A4E8}" srcOrd="3" destOrd="0" presId="urn:microsoft.com/office/officeart/2005/8/layout/orgChart1"/>
    <dgm:cxn modelId="{ADE62535-6CB9-4796-B6D0-E36A4A7E7A14}" type="presParOf" srcId="{DB79B86B-E3C7-4336-825C-D4654542A4E8}" destId="{E346162E-66AF-4D25-B236-BA592C2AE96A}" srcOrd="0" destOrd="0" presId="urn:microsoft.com/office/officeart/2005/8/layout/orgChart1"/>
    <dgm:cxn modelId="{88157B92-DBEA-4E0C-A31B-948F4BAC3DA9}" type="presParOf" srcId="{E346162E-66AF-4D25-B236-BA592C2AE96A}" destId="{59B902DA-9962-47E6-9196-E1E999594581}" srcOrd="0" destOrd="0" presId="urn:microsoft.com/office/officeart/2005/8/layout/orgChart1"/>
    <dgm:cxn modelId="{EE9E39DC-D598-4F8B-9C7D-78EC6378ACC4}" type="presParOf" srcId="{E346162E-66AF-4D25-B236-BA592C2AE96A}" destId="{10031C96-A49B-4066-A5BB-11A126B4F393}" srcOrd="1" destOrd="0" presId="urn:microsoft.com/office/officeart/2005/8/layout/orgChart1"/>
    <dgm:cxn modelId="{2A1D787F-ECCA-476D-B111-276933D66CD3}" type="presParOf" srcId="{DB79B86B-E3C7-4336-825C-D4654542A4E8}" destId="{C21F39DF-76AE-4A52-BAA5-E326253F48B3}" srcOrd="1" destOrd="0" presId="urn:microsoft.com/office/officeart/2005/8/layout/orgChart1"/>
    <dgm:cxn modelId="{CA65B8C6-9AF6-4134-BECF-3BCB074FD47C}" type="presParOf" srcId="{DB79B86B-E3C7-4336-825C-D4654542A4E8}" destId="{EDF3833D-98EA-4B10-8A7B-73DBD9DB9EB5}" srcOrd="2" destOrd="0" presId="urn:microsoft.com/office/officeart/2005/8/layout/orgChart1"/>
    <dgm:cxn modelId="{A5C55FC2-0885-44B5-A0E0-CEC593D7D61D}" type="presParOf" srcId="{0245B34E-68E4-4027-80F8-BBE62A168009}" destId="{25AD43A6-9BF1-4D38-92F0-EA5DC0CF5BC0}" srcOrd="2" destOrd="0" presId="urn:microsoft.com/office/officeart/2005/8/layout/orgChart1"/>
    <dgm:cxn modelId="{2E444A5A-286B-48B5-821A-5EBD7CF9EDE9}" type="presParOf" srcId="{6E5FFA54-D45C-4A5F-9398-263C934689E7}" destId="{48491A05-8DB0-449F-A5E6-A2F41826C176}" srcOrd="2" destOrd="0" presId="urn:microsoft.com/office/officeart/2005/8/layout/orgChart1"/>
    <dgm:cxn modelId="{47F39F39-4A32-4B5D-9252-CF018F41C401}" type="presParOf" srcId="{6E5FFA54-D45C-4A5F-9398-263C934689E7}" destId="{F5D675B1-04FF-4CA7-A846-B127F2BE717A}" srcOrd="3" destOrd="0" presId="urn:microsoft.com/office/officeart/2005/8/layout/orgChart1"/>
    <dgm:cxn modelId="{906B61C1-A779-4F2A-ABF4-C40F140B16E4}" type="presParOf" srcId="{F5D675B1-04FF-4CA7-A846-B127F2BE717A}" destId="{E0B9A813-62D6-42BA-8849-779320E36DD6}" srcOrd="0" destOrd="0" presId="urn:microsoft.com/office/officeart/2005/8/layout/orgChart1"/>
    <dgm:cxn modelId="{56C8ACFB-7EA9-4426-A15C-BE46E0F96C4A}" type="presParOf" srcId="{E0B9A813-62D6-42BA-8849-779320E36DD6}" destId="{B545041C-54EE-4E1A-89BE-11EE2D9A64E0}" srcOrd="0" destOrd="0" presId="urn:microsoft.com/office/officeart/2005/8/layout/orgChart1"/>
    <dgm:cxn modelId="{B31E95A8-BC3F-4E72-BD89-0085858571C9}" type="presParOf" srcId="{E0B9A813-62D6-42BA-8849-779320E36DD6}" destId="{9D02D067-367A-4EFD-8569-AD82AEC1A751}" srcOrd="1" destOrd="0" presId="urn:microsoft.com/office/officeart/2005/8/layout/orgChart1"/>
    <dgm:cxn modelId="{4BEDEAB5-0D79-4EDC-A655-BA5FB967843A}" type="presParOf" srcId="{F5D675B1-04FF-4CA7-A846-B127F2BE717A}" destId="{7FE5AF47-BE7B-4203-95A6-8AD13E4FEAC3}" srcOrd="1" destOrd="0" presId="urn:microsoft.com/office/officeart/2005/8/layout/orgChart1"/>
    <dgm:cxn modelId="{61EFBCC2-2D7A-4C07-B079-A1246F9EDB90}" type="presParOf" srcId="{7FE5AF47-BE7B-4203-95A6-8AD13E4FEAC3}" destId="{6EBDF31E-FDB6-4FBF-A01D-CE349E9E7AB8}" srcOrd="0" destOrd="0" presId="urn:microsoft.com/office/officeart/2005/8/layout/orgChart1"/>
    <dgm:cxn modelId="{C6AF792E-0079-4CBC-B7B6-AF5076A32739}" type="presParOf" srcId="{7FE5AF47-BE7B-4203-95A6-8AD13E4FEAC3}" destId="{9582521B-C494-496B-9766-1B57FF94E0F7}" srcOrd="1" destOrd="0" presId="urn:microsoft.com/office/officeart/2005/8/layout/orgChart1"/>
    <dgm:cxn modelId="{35BFF6BA-F11F-46D3-A4D4-4B2B2471F4F7}" type="presParOf" srcId="{9582521B-C494-496B-9766-1B57FF94E0F7}" destId="{B0CD2166-CBF5-4518-999A-524CDBCBDDA1}" srcOrd="0" destOrd="0" presId="urn:microsoft.com/office/officeart/2005/8/layout/orgChart1"/>
    <dgm:cxn modelId="{A76856FE-B4E0-452D-9B6C-FE3FA1198BA7}" type="presParOf" srcId="{B0CD2166-CBF5-4518-999A-524CDBCBDDA1}" destId="{AC0D8BDE-BEB6-40CA-B22B-02501EB7270E}" srcOrd="0" destOrd="0" presId="urn:microsoft.com/office/officeart/2005/8/layout/orgChart1"/>
    <dgm:cxn modelId="{8E471E6F-1258-4085-A7F0-591128F9852A}" type="presParOf" srcId="{B0CD2166-CBF5-4518-999A-524CDBCBDDA1}" destId="{F8342C23-EEAA-486D-AAF7-2485EB7B9D92}" srcOrd="1" destOrd="0" presId="urn:microsoft.com/office/officeart/2005/8/layout/orgChart1"/>
    <dgm:cxn modelId="{3BC08718-0D8B-47FF-AD43-111D239EB286}" type="presParOf" srcId="{9582521B-C494-496B-9766-1B57FF94E0F7}" destId="{BC4C4517-2708-4038-A47F-FAE1D4603D31}" srcOrd="1" destOrd="0" presId="urn:microsoft.com/office/officeart/2005/8/layout/orgChart1"/>
    <dgm:cxn modelId="{A0274E0C-D76F-4532-A132-2B1E16066D7B}" type="presParOf" srcId="{9582521B-C494-496B-9766-1B57FF94E0F7}" destId="{A4E73A4A-C7C1-4505-BE86-AA314C51F70C}" srcOrd="2" destOrd="0" presId="urn:microsoft.com/office/officeart/2005/8/layout/orgChart1"/>
    <dgm:cxn modelId="{CDFA260F-4863-4680-96BD-49C381DB3951}" type="presParOf" srcId="{7FE5AF47-BE7B-4203-95A6-8AD13E4FEAC3}" destId="{D3BDBC9A-FFE2-42BA-8A5E-CC51F2F2616F}" srcOrd="2" destOrd="0" presId="urn:microsoft.com/office/officeart/2005/8/layout/orgChart1"/>
    <dgm:cxn modelId="{65E89EFD-FB9E-4506-A802-73D148EE3D02}" type="presParOf" srcId="{7FE5AF47-BE7B-4203-95A6-8AD13E4FEAC3}" destId="{38B406A2-3F76-4243-9A07-E076E0A7C737}" srcOrd="3" destOrd="0" presId="urn:microsoft.com/office/officeart/2005/8/layout/orgChart1"/>
    <dgm:cxn modelId="{6A056260-9673-4798-8FBD-8938331C4EBB}" type="presParOf" srcId="{38B406A2-3F76-4243-9A07-E076E0A7C737}" destId="{5B782C82-4E2F-434E-8536-C93116E6A943}" srcOrd="0" destOrd="0" presId="urn:microsoft.com/office/officeart/2005/8/layout/orgChart1"/>
    <dgm:cxn modelId="{D898BFCF-793B-4371-A766-59FA8AF2CBEE}" type="presParOf" srcId="{5B782C82-4E2F-434E-8536-C93116E6A943}" destId="{3264E26C-8F29-4EAF-8E9F-139E02EA7F87}" srcOrd="0" destOrd="0" presId="urn:microsoft.com/office/officeart/2005/8/layout/orgChart1"/>
    <dgm:cxn modelId="{FF3C9A90-DF84-4ACB-9807-F2F4FC030ACE}" type="presParOf" srcId="{5B782C82-4E2F-434E-8536-C93116E6A943}" destId="{44F5DA9A-4843-4909-9077-FFA2B11EE0A5}" srcOrd="1" destOrd="0" presId="urn:microsoft.com/office/officeart/2005/8/layout/orgChart1"/>
    <dgm:cxn modelId="{FE3C4FAE-B812-468D-B0F6-A4D74F1C0119}" type="presParOf" srcId="{38B406A2-3F76-4243-9A07-E076E0A7C737}" destId="{410693A7-1F51-498A-9677-B65EA54A6870}" srcOrd="1" destOrd="0" presId="urn:microsoft.com/office/officeart/2005/8/layout/orgChart1"/>
    <dgm:cxn modelId="{E7A3E672-D7B8-4A01-B954-CB6C0725CC4C}" type="presParOf" srcId="{38B406A2-3F76-4243-9A07-E076E0A7C737}" destId="{526F466C-EA33-4AF9-8438-F65A255CBA2F}" srcOrd="2" destOrd="0" presId="urn:microsoft.com/office/officeart/2005/8/layout/orgChart1"/>
    <dgm:cxn modelId="{7F73C662-7881-493C-83A2-3342C65726D6}" type="presParOf" srcId="{F5D675B1-04FF-4CA7-A846-B127F2BE717A}" destId="{9FCD2050-CFBB-4F13-91AE-2FB64F1057C4}" srcOrd="2" destOrd="0" presId="urn:microsoft.com/office/officeart/2005/8/layout/orgChart1"/>
    <dgm:cxn modelId="{7AC71AE5-9C07-4EF1-8B5E-C9A2EBE82BC2}" type="presParOf" srcId="{FA0AAD8F-3EC4-462E-90D1-EA89804B4EF5}" destId="{2EDFC171-21DA-4123-A063-B599E309B241}" srcOrd="2" destOrd="0" presId="urn:microsoft.com/office/officeart/2005/8/layout/orgChart1"/>
    <dgm:cxn modelId="{F4D2844A-B19E-4F06-BF6C-31CF78360419}" type="presParOf" srcId="{0713C95C-72F1-42F5-A7F1-A9F5AB2AF97A}" destId="{20ABEE80-2D94-4920-984E-E93568F6265B}" srcOrd="2" destOrd="0" presId="urn:microsoft.com/office/officeart/2005/8/layout/orgChart1"/>
    <dgm:cxn modelId="{5FB60AE8-8BBC-4073-8A5B-53CC9AEEA28F}" type="presParOf" srcId="{EA83A875-D359-42EB-B641-A52D768D862F}" destId="{363F133D-95F9-4D60-839F-73237918FAA0}" srcOrd="2" destOrd="0" presId="urn:microsoft.com/office/officeart/2005/8/layout/orgChart1"/>
    <dgm:cxn modelId="{5752248D-59B6-407C-A1FC-66747D2250A2}" type="presParOf" srcId="{EA83A875-D359-42EB-B641-A52D768D862F}" destId="{7A255568-0E6A-4608-894E-ABE6C247437C}" srcOrd="3" destOrd="0" presId="urn:microsoft.com/office/officeart/2005/8/layout/orgChart1"/>
    <dgm:cxn modelId="{3DDEA54A-8917-4BA4-8575-B3C7C37FDD66}" type="presParOf" srcId="{7A255568-0E6A-4608-894E-ABE6C247437C}" destId="{B23DCB6F-D85B-4FFE-8907-6BC64562896A}" srcOrd="0" destOrd="0" presId="urn:microsoft.com/office/officeart/2005/8/layout/orgChart1"/>
    <dgm:cxn modelId="{1651023A-7CB3-463B-85AE-C3793A6B76C6}" type="presParOf" srcId="{B23DCB6F-D85B-4FFE-8907-6BC64562896A}" destId="{D6AD1CF2-5FEE-421A-8E33-501D8BBA68D4}" srcOrd="0" destOrd="0" presId="urn:microsoft.com/office/officeart/2005/8/layout/orgChart1"/>
    <dgm:cxn modelId="{B6BB9C06-9A66-4E75-8C02-5299D320BE8A}" type="presParOf" srcId="{B23DCB6F-D85B-4FFE-8907-6BC64562896A}" destId="{5C7A2C60-D4C3-4DE2-83F3-4F0490A8C172}" srcOrd="1" destOrd="0" presId="urn:microsoft.com/office/officeart/2005/8/layout/orgChart1"/>
    <dgm:cxn modelId="{C61C911F-777D-4FC0-BB08-C1B149681CC6}" type="presParOf" srcId="{7A255568-0E6A-4608-894E-ABE6C247437C}" destId="{B9688FFC-574A-4D70-97F7-14E9377AFF6A}" srcOrd="1" destOrd="0" presId="urn:microsoft.com/office/officeart/2005/8/layout/orgChart1"/>
    <dgm:cxn modelId="{3B7C46B5-29C7-4B02-A7AD-8C7CE7327168}" type="presParOf" srcId="{B9688FFC-574A-4D70-97F7-14E9377AFF6A}" destId="{F1727B2B-8E2F-4B6C-A6D1-1910FD72638A}" srcOrd="0" destOrd="0" presId="urn:microsoft.com/office/officeart/2005/8/layout/orgChart1"/>
    <dgm:cxn modelId="{6A96A87A-453E-423A-8E81-DB867B0456F4}" type="presParOf" srcId="{B9688FFC-574A-4D70-97F7-14E9377AFF6A}" destId="{0BC7B11E-E29B-405D-8B30-F0328AB5492F}" srcOrd="1" destOrd="0" presId="urn:microsoft.com/office/officeart/2005/8/layout/orgChart1"/>
    <dgm:cxn modelId="{4217F243-028A-4EB8-AEC2-3CF642013101}" type="presParOf" srcId="{0BC7B11E-E29B-405D-8B30-F0328AB5492F}" destId="{CFB14337-721D-4570-AE6A-7D98F2F166DF}" srcOrd="0" destOrd="0" presId="urn:microsoft.com/office/officeart/2005/8/layout/orgChart1"/>
    <dgm:cxn modelId="{D655CD9D-3373-429D-BCF3-2BC3363AEAA6}" type="presParOf" srcId="{CFB14337-721D-4570-AE6A-7D98F2F166DF}" destId="{7F5453DB-62F8-4E99-994E-B8447DBD845E}" srcOrd="0" destOrd="0" presId="urn:microsoft.com/office/officeart/2005/8/layout/orgChart1"/>
    <dgm:cxn modelId="{19AA5858-F1C8-45F3-B661-D4E23FDD28B4}" type="presParOf" srcId="{CFB14337-721D-4570-AE6A-7D98F2F166DF}" destId="{52156536-4535-404B-831C-818D87FC2B48}" srcOrd="1" destOrd="0" presId="urn:microsoft.com/office/officeart/2005/8/layout/orgChart1"/>
    <dgm:cxn modelId="{210A9D5A-0504-4973-B102-6A86BAE843FF}" type="presParOf" srcId="{0BC7B11E-E29B-405D-8B30-F0328AB5492F}" destId="{D479D466-70A5-4FD1-A68F-FD57AD977C5A}" srcOrd="1" destOrd="0" presId="urn:microsoft.com/office/officeart/2005/8/layout/orgChart1"/>
    <dgm:cxn modelId="{CA99F520-3716-4872-A0F3-BCE3E3C4101D}" type="presParOf" srcId="{D479D466-70A5-4FD1-A68F-FD57AD977C5A}" destId="{2D9E1A87-4C69-4DEC-AFCB-16228AE1649E}" srcOrd="0" destOrd="0" presId="urn:microsoft.com/office/officeart/2005/8/layout/orgChart1"/>
    <dgm:cxn modelId="{2A3AE4DB-2BEC-4935-9305-1E1486F0F5C4}" type="presParOf" srcId="{D479D466-70A5-4FD1-A68F-FD57AD977C5A}" destId="{E5FE3EDD-A489-4C11-AFC5-B0062DB54421}" srcOrd="1" destOrd="0" presId="urn:microsoft.com/office/officeart/2005/8/layout/orgChart1"/>
    <dgm:cxn modelId="{92DD7B4D-3456-4E07-B5E9-236290FB00DC}" type="presParOf" srcId="{E5FE3EDD-A489-4C11-AFC5-B0062DB54421}" destId="{4F916516-9EC6-49D5-9360-0724439BE9A4}" srcOrd="0" destOrd="0" presId="urn:microsoft.com/office/officeart/2005/8/layout/orgChart1"/>
    <dgm:cxn modelId="{ED6F770C-E128-4B61-A5F4-8F198AA9B701}" type="presParOf" srcId="{4F916516-9EC6-49D5-9360-0724439BE9A4}" destId="{5BCCE54C-E313-47AF-B028-003AEABD7E7C}" srcOrd="0" destOrd="0" presId="urn:microsoft.com/office/officeart/2005/8/layout/orgChart1"/>
    <dgm:cxn modelId="{3439BA12-72D8-4A05-8691-A70D3C405A9E}" type="presParOf" srcId="{4F916516-9EC6-49D5-9360-0724439BE9A4}" destId="{DB147158-E790-480B-A815-E731053152F0}" srcOrd="1" destOrd="0" presId="urn:microsoft.com/office/officeart/2005/8/layout/orgChart1"/>
    <dgm:cxn modelId="{F5728195-E382-4C48-B95A-08108220FFCA}" type="presParOf" srcId="{E5FE3EDD-A489-4C11-AFC5-B0062DB54421}" destId="{21F6B7EC-DAE7-4CEB-8ADC-A81C6BF7B42E}" srcOrd="1" destOrd="0" presId="urn:microsoft.com/office/officeart/2005/8/layout/orgChart1"/>
    <dgm:cxn modelId="{4CEF1C4C-FF4E-42B0-81C7-E353045E2698}" type="presParOf" srcId="{21F6B7EC-DAE7-4CEB-8ADC-A81C6BF7B42E}" destId="{8A4B55A1-F5CE-43EC-8AE2-016A68F4CF71}" srcOrd="0" destOrd="0" presId="urn:microsoft.com/office/officeart/2005/8/layout/orgChart1"/>
    <dgm:cxn modelId="{5B16869F-BF29-469E-A6CE-0EE22692CDD3}" type="presParOf" srcId="{21F6B7EC-DAE7-4CEB-8ADC-A81C6BF7B42E}" destId="{A4213A8D-8B20-414E-B132-AD4BE65C7282}" srcOrd="1" destOrd="0" presId="urn:microsoft.com/office/officeart/2005/8/layout/orgChart1"/>
    <dgm:cxn modelId="{FB669AA2-4E25-4E04-B80D-F6AB1777774C}" type="presParOf" srcId="{A4213A8D-8B20-414E-B132-AD4BE65C7282}" destId="{24919958-9D09-4433-A4B5-968E64D89A3F}" srcOrd="0" destOrd="0" presId="urn:microsoft.com/office/officeart/2005/8/layout/orgChart1"/>
    <dgm:cxn modelId="{E5A4DAB4-AC86-4F0A-86C3-D0E50FB5714E}" type="presParOf" srcId="{24919958-9D09-4433-A4B5-968E64D89A3F}" destId="{C812E61F-5E22-4ED4-872F-FCF5B226DFDD}" srcOrd="0" destOrd="0" presId="urn:microsoft.com/office/officeart/2005/8/layout/orgChart1"/>
    <dgm:cxn modelId="{E667C7B3-D4BC-4EB8-85CD-26F3BEF2F603}" type="presParOf" srcId="{24919958-9D09-4433-A4B5-968E64D89A3F}" destId="{92602D4E-FEB5-4793-8F8F-1B4243FE5C5F}" srcOrd="1" destOrd="0" presId="urn:microsoft.com/office/officeart/2005/8/layout/orgChart1"/>
    <dgm:cxn modelId="{2946A1DB-6B93-43B2-A0A7-B89127F730AF}" type="presParOf" srcId="{A4213A8D-8B20-414E-B132-AD4BE65C7282}" destId="{AAFB2D4C-45E2-426C-A50E-2737392B305C}" srcOrd="1" destOrd="0" presId="urn:microsoft.com/office/officeart/2005/8/layout/orgChart1"/>
    <dgm:cxn modelId="{CBBF9F54-A2CF-4DE9-8891-22D4749C80FB}" type="presParOf" srcId="{A4213A8D-8B20-414E-B132-AD4BE65C7282}" destId="{A15124EC-343D-4ACF-8B24-FA3D5E5D7CFD}" srcOrd="2" destOrd="0" presId="urn:microsoft.com/office/officeart/2005/8/layout/orgChart1"/>
    <dgm:cxn modelId="{E097B817-74D9-4783-8CFA-22873BFB8F02}" type="presParOf" srcId="{21F6B7EC-DAE7-4CEB-8ADC-A81C6BF7B42E}" destId="{CE2B3607-56AA-4493-8A0B-D10C4217C51D}" srcOrd="2" destOrd="0" presId="urn:microsoft.com/office/officeart/2005/8/layout/orgChart1"/>
    <dgm:cxn modelId="{72150BCD-1FE1-4325-B7D6-C913595EFFB3}" type="presParOf" srcId="{21F6B7EC-DAE7-4CEB-8ADC-A81C6BF7B42E}" destId="{9B0D065E-30BB-48F4-ADB4-6A673D060C83}" srcOrd="3" destOrd="0" presId="urn:microsoft.com/office/officeart/2005/8/layout/orgChart1"/>
    <dgm:cxn modelId="{9182E9D4-21E2-4458-9157-9A8823B85E2B}" type="presParOf" srcId="{9B0D065E-30BB-48F4-ADB4-6A673D060C83}" destId="{BCF3BC3D-941E-4742-885A-6232B8461FA4}" srcOrd="0" destOrd="0" presId="urn:microsoft.com/office/officeart/2005/8/layout/orgChart1"/>
    <dgm:cxn modelId="{DE9000ED-52F7-43CF-AC08-D7564539E702}" type="presParOf" srcId="{BCF3BC3D-941E-4742-885A-6232B8461FA4}" destId="{010A1A3D-2541-460F-BB17-E3E54322633E}" srcOrd="0" destOrd="0" presId="urn:microsoft.com/office/officeart/2005/8/layout/orgChart1"/>
    <dgm:cxn modelId="{5BC2942C-4ADD-40AC-BFB1-13FFC8A16FF9}" type="presParOf" srcId="{BCF3BC3D-941E-4742-885A-6232B8461FA4}" destId="{04A21FED-223E-4985-B5C4-C16334129010}" srcOrd="1" destOrd="0" presId="urn:microsoft.com/office/officeart/2005/8/layout/orgChart1"/>
    <dgm:cxn modelId="{E6073EC4-8E8D-4350-9541-A17E73DB2260}" type="presParOf" srcId="{9B0D065E-30BB-48F4-ADB4-6A673D060C83}" destId="{89C02873-A2EC-4D76-8DD2-5968696D79B5}" srcOrd="1" destOrd="0" presId="urn:microsoft.com/office/officeart/2005/8/layout/orgChart1"/>
    <dgm:cxn modelId="{3D68B016-5C88-4DD0-BAC7-7C88893E935E}" type="presParOf" srcId="{9B0D065E-30BB-48F4-ADB4-6A673D060C83}" destId="{9AC03474-BD45-4EF3-BEFF-6A44702E3D5B}" srcOrd="2" destOrd="0" presId="urn:microsoft.com/office/officeart/2005/8/layout/orgChart1"/>
    <dgm:cxn modelId="{60810D8F-47D2-42D5-951C-5CFFD345230E}" type="presParOf" srcId="{E5FE3EDD-A489-4C11-AFC5-B0062DB54421}" destId="{C4BA2559-81CC-46FB-8B7B-46086D3268B8}" srcOrd="2" destOrd="0" presId="urn:microsoft.com/office/officeart/2005/8/layout/orgChart1"/>
    <dgm:cxn modelId="{4CAE4DA1-69D0-48B9-9FEF-E09D780473DA}" type="presParOf" srcId="{D479D466-70A5-4FD1-A68F-FD57AD977C5A}" destId="{D2005FED-D2A2-49C6-BED5-212A0D9E57B5}" srcOrd="2" destOrd="0" presId="urn:microsoft.com/office/officeart/2005/8/layout/orgChart1"/>
    <dgm:cxn modelId="{F468679D-6251-45E5-BC98-8CFD793E8F59}" type="presParOf" srcId="{D479D466-70A5-4FD1-A68F-FD57AD977C5A}" destId="{9D955D93-C888-472C-9219-BB2F28A9995D}" srcOrd="3" destOrd="0" presId="urn:microsoft.com/office/officeart/2005/8/layout/orgChart1"/>
    <dgm:cxn modelId="{FEF080F8-A87D-4E79-BA51-B81DCE1A8B45}" type="presParOf" srcId="{9D955D93-C888-472C-9219-BB2F28A9995D}" destId="{EC94B884-B752-4D2F-93F1-92988C213611}" srcOrd="0" destOrd="0" presId="urn:microsoft.com/office/officeart/2005/8/layout/orgChart1"/>
    <dgm:cxn modelId="{34700ED3-2086-4A9D-997B-2C3E227188A9}" type="presParOf" srcId="{EC94B884-B752-4D2F-93F1-92988C213611}" destId="{CD1BF779-74AF-44BB-A2B9-AF4641BD6F97}" srcOrd="0" destOrd="0" presId="urn:microsoft.com/office/officeart/2005/8/layout/orgChart1"/>
    <dgm:cxn modelId="{73685AAD-B75B-4F3B-8A44-454CBDB8F6F6}" type="presParOf" srcId="{EC94B884-B752-4D2F-93F1-92988C213611}" destId="{84E6260B-CAC4-4D73-8A23-7B38A1107010}" srcOrd="1" destOrd="0" presId="urn:microsoft.com/office/officeart/2005/8/layout/orgChart1"/>
    <dgm:cxn modelId="{1D3C23AC-B803-443D-B4C1-AB7CC3777373}" type="presParOf" srcId="{9D955D93-C888-472C-9219-BB2F28A9995D}" destId="{32EC5272-BE60-450F-BAC4-49D7172A284F}" srcOrd="1" destOrd="0" presId="urn:microsoft.com/office/officeart/2005/8/layout/orgChart1"/>
    <dgm:cxn modelId="{F4086B97-817A-4A21-9042-59316D75C77A}" type="presParOf" srcId="{32EC5272-BE60-450F-BAC4-49D7172A284F}" destId="{0806120D-16FD-456D-8EE4-8F61ADE95F0C}" srcOrd="0" destOrd="0" presId="urn:microsoft.com/office/officeart/2005/8/layout/orgChart1"/>
    <dgm:cxn modelId="{D2F3E956-DBC4-4F89-A8C2-881647D4AB1D}" type="presParOf" srcId="{32EC5272-BE60-450F-BAC4-49D7172A284F}" destId="{8E37CBE8-1312-458E-8296-0E40462EC7F0}" srcOrd="1" destOrd="0" presId="urn:microsoft.com/office/officeart/2005/8/layout/orgChart1"/>
    <dgm:cxn modelId="{E9AF1DE6-A6EA-48ED-BC0E-64401AB4C1FA}" type="presParOf" srcId="{8E37CBE8-1312-458E-8296-0E40462EC7F0}" destId="{601F35EC-C664-4C81-9B90-942E581CEEFF}" srcOrd="0" destOrd="0" presId="urn:microsoft.com/office/officeart/2005/8/layout/orgChart1"/>
    <dgm:cxn modelId="{C7C41B27-EA8C-440F-9C10-703643DE2D26}" type="presParOf" srcId="{601F35EC-C664-4C81-9B90-942E581CEEFF}" destId="{B8EF61EB-4EBE-40A7-AB76-32757FAE3FAE}" srcOrd="0" destOrd="0" presId="urn:microsoft.com/office/officeart/2005/8/layout/orgChart1"/>
    <dgm:cxn modelId="{F5F688E2-B60E-4E72-9EE8-8CDB4D003D33}" type="presParOf" srcId="{601F35EC-C664-4C81-9B90-942E581CEEFF}" destId="{9929451E-D2D9-4543-8949-2BE1E06BBF7F}" srcOrd="1" destOrd="0" presId="urn:microsoft.com/office/officeart/2005/8/layout/orgChart1"/>
    <dgm:cxn modelId="{68B3D4C3-83DB-4C9E-AE47-3DC3D2934A12}" type="presParOf" srcId="{8E37CBE8-1312-458E-8296-0E40462EC7F0}" destId="{38982A9D-011D-44D4-B796-B516BE9039E1}" srcOrd="1" destOrd="0" presId="urn:microsoft.com/office/officeart/2005/8/layout/orgChart1"/>
    <dgm:cxn modelId="{039C81C9-39BF-4641-81A4-143686C85047}" type="presParOf" srcId="{8E37CBE8-1312-458E-8296-0E40462EC7F0}" destId="{52921C5F-631E-4D71-BA75-FCAFF3462A81}" srcOrd="2" destOrd="0" presId="urn:microsoft.com/office/officeart/2005/8/layout/orgChart1"/>
    <dgm:cxn modelId="{8118E318-BDEC-4050-8EB3-C352EB78BB4E}" type="presParOf" srcId="{32EC5272-BE60-450F-BAC4-49D7172A284F}" destId="{3992C940-9556-44E1-9604-227F3EBD1785}" srcOrd="2" destOrd="0" presId="urn:microsoft.com/office/officeart/2005/8/layout/orgChart1"/>
    <dgm:cxn modelId="{C930AE31-6C3A-462F-891C-0D36B7463342}" type="presParOf" srcId="{32EC5272-BE60-450F-BAC4-49D7172A284F}" destId="{41FBC245-DD19-4D6B-B1E1-5EA5944FB58B}" srcOrd="3" destOrd="0" presId="urn:microsoft.com/office/officeart/2005/8/layout/orgChart1"/>
    <dgm:cxn modelId="{F6725080-5E53-48D6-BE0A-B3CB202F736C}" type="presParOf" srcId="{41FBC245-DD19-4D6B-B1E1-5EA5944FB58B}" destId="{60034D32-0520-47D2-AF6A-86F88571A282}" srcOrd="0" destOrd="0" presId="urn:microsoft.com/office/officeart/2005/8/layout/orgChart1"/>
    <dgm:cxn modelId="{5CD43F0A-C6B0-44AF-B933-ADB0ADB1ACCB}" type="presParOf" srcId="{60034D32-0520-47D2-AF6A-86F88571A282}" destId="{37F93D0B-CEA4-4032-A299-0912A212B114}" srcOrd="0" destOrd="0" presId="urn:microsoft.com/office/officeart/2005/8/layout/orgChart1"/>
    <dgm:cxn modelId="{757FEB12-BEC5-443F-9D21-8AB87DEE51C4}" type="presParOf" srcId="{60034D32-0520-47D2-AF6A-86F88571A282}" destId="{2AA92AD1-7408-4D60-BD4B-9A4D7FBDA4C4}" srcOrd="1" destOrd="0" presId="urn:microsoft.com/office/officeart/2005/8/layout/orgChart1"/>
    <dgm:cxn modelId="{7C65E1A7-DC76-4C0F-A067-6A2E4210F5A7}" type="presParOf" srcId="{41FBC245-DD19-4D6B-B1E1-5EA5944FB58B}" destId="{92491298-FD20-40A0-AE96-6B878CBBBA86}" srcOrd="1" destOrd="0" presId="urn:microsoft.com/office/officeart/2005/8/layout/orgChart1"/>
    <dgm:cxn modelId="{938FF4A1-21B2-4B77-9118-D244F605A3AA}" type="presParOf" srcId="{41FBC245-DD19-4D6B-B1E1-5EA5944FB58B}" destId="{07E4D5A5-D8E6-43F1-AAD6-E893B4E5BCF6}" srcOrd="2" destOrd="0" presId="urn:microsoft.com/office/officeart/2005/8/layout/orgChart1"/>
    <dgm:cxn modelId="{0BACD16F-B41A-4A56-8A24-6D0833F55E18}" type="presParOf" srcId="{9D955D93-C888-472C-9219-BB2F28A9995D}" destId="{C9DB0BBE-383E-45E7-8789-7FD1F9E7CB39}" srcOrd="2" destOrd="0" presId="urn:microsoft.com/office/officeart/2005/8/layout/orgChart1"/>
    <dgm:cxn modelId="{22FAD177-6A25-42D3-8D0E-A99CB3546BE1}" type="presParOf" srcId="{0BC7B11E-E29B-405D-8B30-F0328AB5492F}" destId="{1F141038-0D8C-403C-BF90-16ADAC9270E7}" srcOrd="2" destOrd="0" presId="urn:microsoft.com/office/officeart/2005/8/layout/orgChart1"/>
    <dgm:cxn modelId="{53F36022-30AE-4587-AC20-F14C1155F5B9}" type="presParOf" srcId="{B9688FFC-574A-4D70-97F7-14E9377AFF6A}" destId="{7E1D063F-09EC-47B1-B888-CFD5FEC4B039}" srcOrd="2" destOrd="0" presId="urn:microsoft.com/office/officeart/2005/8/layout/orgChart1"/>
    <dgm:cxn modelId="{E90EE8A5-D50C-4316-9A44-0055002B3F18}" type="presParOf" srcId="{B9688FFC-574A-4D70-97F7-14E9377AFF6A}" destId="{53523C50-11FB-493C-9EB0-16F5EF304484}" srcOrd="3" destOrd="0" presId="urn:microsoft.com/office/officeart/2005/8/layout/orgChart1"/>
    <dgm:cxn modelId="{15451280-977A-41D4-B089-4B1DA0DCF9D1}" type="presParOf" srcId="{53523C50-11FB-493C-9EB0-16F5EF304484}" destId="{91AFD593-B1DF-41C5-9C5E-F3329C8D3D77}" srcOrd="0" destOrd="0" presId="urn:microsoft.com/office/officeart/2005/8/layout/orgChart1"/>
    <dgm:cxn modelId="{7E2087E5-39B5-4FBE-8479-D121C9CE7962}" type="presParOf" srcId="{91AFD593-B1DF-41C5-9C5E-F3329C8D3D77}" destId="{B02A59A2-00DF-47F4-87D2-021FB4AA92A6}" srcOrd="0" destOrd="0" presId="urn:microsoft.com/office/officeart/2005/8/layout/orgChart1"/>
    <dgm:cxn modelId="{1B5C4CF6-E2BC-4AFE-B5A7-40B9EDC25912}" type="presParOf" srcId="{91AFD593-B1DF-41C5-9C5E-F3329C8D3D77}" destId="{79BA122D-A66C-4F5D-8F6F-4A04A58A5D47}" srcOrd="1" destOrd="0" presId="urn:microsoft.com/office/officeart/2005/8/layout/orgChart1"/>
    <dgm:cxn modelId="{A9843B9E-FCC9-476E-A0A3-90029D79F7DB}" type="presParOf" srcId="{53523C50-11FB-493C-9EB0-16F5EF304484}" destId="{F804CB16-E5F6-4E8E-B9A5-17D6BD03D7C6}" srcOrd="1" destOrd="0" presId="urn:microsoft.com/office/officeart/2005/8/layout/orgChart1"/>
    <dgm:cxn modelId="{63271AC9-0F22-4BF7-9A0E-FF8D0B73C777}" type="presParOf" srcId="{F804CB16-E5F6-4E8E-B9A5-17D6BD03D7C6}" destId="{C1EBE606-F2C9-47D3-8937-BEFDB22FEA91}" srcOrd="0" destOrd="0" presId="urn:microsoft.com/office/officeart/2005/8/layout/orgChart1"/>
    <dgm:cxn modelId="{E501878B-5E99-46F6-B0CF-9799781774E8}" type="presParOf" srcId="{F804CB16-E5F6-4E8E-B9A5-17D6BD03D7C6}" destId="{78D7DF6C-9DA7-44D7-97DC-5559BB1A091B}" srcOrd="1" destOrd="0" presId="urn:microsoft.com/office/officeart/2005/8/layout/orgChart1"/>
    <dgm:cxn modelId="{21F12030-2DBE-4610-95E0-376FFA0269A1}" type="presParOf" srcId="{78D7DF6C-9DA7-44D7-97DC-5559BB1A091B}" destId="{80A1DC99-69DD-40B1-BD9B-31AFFF0E3E53}" srcOrd="0" destOrd="0" presId="urn:microsoft.com/office/officeart/2005/8/layout/orgChart1"/>
    <dgm:cxn modelId="{6C642FC9-F510-4A57-820A-30064F7C3CF8}" type="presParOf" srcId="{80A1DC99-69DD-40B1-BD9B-31AFFF0E3E53}" destId="{9A5DD7F3-D08C-409E-8BEA-982B31679B5B}" srcOrd="0" destOrd="0" presId="urn:microsoft.com/office/officeart/2005/8/layout/orgChart1"/>
    <dgm:cxn modelId="{CA8CDA07-A510-4E2E-8483-FEE9E2CC9384}" type="presParOf" srcId="{80A1DC99-69DD-40B1-BD9B-31AFFF0E3E53}" destId="{DB096359-1D50-4846-BB72-C0E849B18171}" srcOrd="1" destOrd="0" presId="urn:microsoft.com/office/officeart/2005/8/layout/orgChart1"/>
    <dgm:cxn modelId="{3103001D-D6C4-4337-B09C-ACEC11363B96}" type="presParOf" srcId="{78D7DF6C-9DA7-44D7-97DC-5559BB1A091B}" destId="{87815986-D18A-4313-9450-DEDD138475C7}" srcOrd="1" destOrd="0" presId="urn:microsoft.com/office/officeart/2005/8/layout/orgChart1"/>
    <dgm:cxn modelId="{FBA2A990-81D0-4EBC-B96E-A0E6D7648150}" type="presParOf" srcId="{87815986-D18A-4313-9450-DEDD138475C7}" destId="{29034F8B-6962-49C0-8E06-70FC92386C09}" srcOrd="0" destOrd="0" presId="urn:microsoft.com/office/officeart/2005/8/layout/orgChart1"/>
    <dgm:cxn modelId="{DF240325-92B5-4325-AD11-4762EA1BEDA3}" type="presParOf" srcId="{87815986-D18A-4313-9450-DEDD138475C7}" destId="{038AC591-93CC-42B6-BFF4-EAB7A8A4FFB1}" srcOrd="1" destOrd="0" presId="urn:microsoft.com/office/officeart/2005/8/layout/orgChart1"/>
    <dgm:cxn modelId="{0A23A328-8B7C-446C-943D-51F731867C94}" type="presParOf" srcId="{038AC591-93CC-42B6-BFF4-EAB7A8A4FFB1}" destId="{BCB658F8-E97F-42D3-9681-9FD7DEAC3F02}" srcOrd="0" destOrd="0" presId="urn:microsoft.com/office/officeart/2005/8/layout/orgChart1"/>
    <dgm:cxn modelId="{8574B1A8-D02F-4EFD-834D-0FA705058905}" type="presParOf" srcId="{BCB658F8-E97F-42D3-9681-9FD7DEAC3F02}" destId="{E0ABEF63-F128-42E0-8CC0-A6A9BF8A26D9}" srcOrd="0" destOrd="0" presId="urn:microsoft.com/office/officeart/2005/8/layout/orgChart1"/>
    <dgm:cxn modelId="{91D1BE1A-3D83-4984-8ACE-21AD657A6A42}" type="presParOf" srcId="{BCB658F8-E97F-42D3-9681-9FD7DEAC3F02}" destId="{2570BE9D-1206-49A2-87CB-36F9BC313B12}" srcOrd="1" destOrd="0" presId="urn:microsoft.com/office/officeart/2005/8/layout/orgChart1"/>
    <dgm:cxn modelId="{990DF5E6-0BF7-4EA4-90DA-BA53477753DD}" type="presParOf" srcId="{038AC591-93CC-42B6-BFF4-EAB7A8A4FFB1}" destId="{21D936DD-4352-4B10-9A0A-CF0CC4404223}" srcOrd="1" destOrd="0" presId="urn:microsoft.com/office/officeart/2005/8/layout/orgChart1"/>
    <dgm:cxn modelId="{3BEE3E98-D300-42E5-B227-F6E4E1507511}" type="presParOf" srcId="{038AC591-93CC-42B6-BFF4-EAB7A8A4FFB1}" destId="{EC9864ED-C2F5-4C61-8916-48FA59C6884E}" srcOrd="2" destOrd="0" presId="urn:microsoft.com/office/officeart/2005/8/layout/orgChart1"/>
    <dgm:cxn modelId="{96F22B40-2E25-4481-B254-CC94F9C943C5}" type="presParOf" srcId="{87815986-D18A-4313-9450-DEDD138475C7}" destId="{E693EF25-E949-44E9-8B00-CA72BB2C0E73}" srcOrd="2" destOrd="0" presId="urn:microsoft.com/office/officeart/2005/8/layout/orgChart1"/>
    <dgm:cxn modelId="{BD91D39F-5D66-4C22-9652-FC841F697403}" type="presParOf" srcId="{87815986-D18A-4313-9450-DEDD138475C7}" destId="{723C851E-0EE1-4EA2-8456-5C774ADF07FA}" srcOrd="3" destOrd="0" presId="urn:microsoft.com/office/officeart/2005/8/layout/orgChart1"/>
    <dgm:cxn modelId="{A012CA10-60F1-419A-8D83-0BDB7096F26F}" type="presParOf" srcId="{723C851E-0EE1-4EA2-8456-5C774ADF07FA}" destId="{B80B87C2-BB09-4C5F-8CEB-1E0F7D89D935}" srcOrd="0" destOrd="0" presId="urn:microsoft.com/office/officeart/2005/8/layout/orgChart1"/>
    <dgm:cxn modelId="{460439C4-2218-498C-B04E-68DDAD58B841}" type="presParOf" srcId="{B80B87C2-BB09-4C5F-8CEB-1E0F7D89D935}" destId="{C0314D2A-E148-4316-8204-1552E8A48221}" srcOrd="0" destOrd="0" presId="urn:microsoft.com/office/officeart/2005/8/layout/orgChart1"/>
    <dgm:cxn modelId="{61159D7E-966D-4699-BF03-9879DEF41A80}" type="presParOf" srcId="{B80B87C2-BB09-4C5F-8CEB-1E0F7D89D935}" destId="{DAB65002-50DC-4B1E-97F7-EE298CAC0BBB}" srcOrd="1" destOrd="0" presId="urn:microsoft.com/office/officeart/2005/8/layout/orgChart1"/>
    <dgm:cxn modelId="{DCC13350-D1E4-4A6B-9A20-3CCB51BA6572}" type="presParOf" srcId="{723C851E-0EE1-4EA2-8456-5C774ADF07FA}" destId="{5A556EA9-91A0-4F29-8FCC-0EB4F17DA1DA}" srcOrd="1" destOrd="0" presId="urn:microsoft.com/office/officeart/2005/8/layout/orgChart1"/>
    <dgm:cxn modelId="{18869EBB-80C5-4BC8-974C-C3B48ECD5CDE}" type="presParOf" srcId="{723C851E-0EE1-4EA2-8456-5C774ADF07FA}" destId="{59041F00-8E54-4AB2-A2B3-D208B5AA0EE0}" srcOrd="2" destOrd="0" presId="urn:microsoft.com/office/officeart/2005/8/layout/orgChart1"/>
    <dgm:cxn modelId="{90C0B58A-9C56-438C-95FD-1156B4982B1A}" type="presParOf" srcId="{78D7DF6C-9DA7-44D7-97DC-5559BB1A091B}" destId="{CE72791B-D937-40BE-BC63-C608EB950B7D}" srcOrd="2" destOrd="0" presId="urn:microsoft.com/office/officeart/2005/8/layout/orgChart1"/>
    <dgm:cxn modelId="{A4A83A44-03F4-4E60-B467-C56E2B406478}" type="presParOf" srcId="{F804CB16-E5F6-4E8E-B9A5-17D6BD03D7C6}" destId="{6139C3AE-4EB8-4EE0-9E3F-842CA4D5F6AC}" srcOrd="2" destOrd="0" presId="urn:microsoft.com/office/officeart/2005/8/layout/orgChart1"/>
    <dgm:cxn modelId="{673574D7-66AB-4563-8A6C-C0DD17433C68}" type="presParOf" srcId="{F804CB16-E5F6-4E8E-B9A5-17D6BD03D7C6}" destId="{3F3AFEC8-3EE4-41D8-8818-70E85787F4E3}" srcOrd="3" destOrd="0" presId="urn:microsoft.com/office/officeart/2005/8/layout/orgChart1"/>
    <dgm:cxn modelId="{D6A5BE42-A65B-4C1B-BB19-44C2D90CEDFA}" type="presParOf" srcId="{3F3AFEC8-3EE4-41D8-8818-70E85787F4E3}" destId="{41CD0C9D-6204-4208-9587-B32417B7405D}" srcOrd="0" destOrd="0" presId="urn:microsoft.com/office/officeart/2005/8/layout/orgChart1"/>
    <dgm:cxn modelId="{29E47F0F-9DB0-4890-BB9C-BCF63B4562FC}" type="presParOf" srcId="{41CD0C9D-6204-4208-9587-B32417B7405D}" destId="{E7657BE3-1905-4BBA-BFA0-D880D1CB98BE}" srcOrd="0" destOrd="0" presId="urn:microsoft.com/office/officeart/2005/8/layout/orgChart1"/>
    <dgm:cxn modelId="{D45316BB-8731-4861-A75A-3A59BBF7C839}" type="presParOf" srcId="{41CD0C9D-6204-4208-9587-B32417B7405D}" destId="{3B70C3C0-7607-479B-8BEE-B2A1B3030A00}" srcOrd="1" destOrd="0" presId="urn:microsoft.com/office/officeart/2005/8/layout/orgChart1"/>
    <dgm:cxn modelId="{86F7D63F-B818-45E8-9882-AD78363B563D}" type="presParOf" srcId="{3F3AFEC8-3EE4-41D8-8818-70E85787F4E3}" destId="{2260C779-1570-4044-8DA1-2C2645894A22}" srcOrd="1" destOrd="0" presId="urn:microsoft.com/office/officeart/2005/8/layout/orgChart1"/>
    <dgm:cxn modelId="{185C12D5-7B26-4F5B-A71B-E4B049C91466}" type="presParOf" srcId="{2260C779-1570-4044-8DA1-2C2645894A22}" destId="{DC492BA1-1E27-477D-92ED-9388DE0F2F95}" srcOrd="0" destOrd="0" presId="urn:microsoft.com/office/officeart/2005/8/layout/orgChart1"/>
    <dgm:cxn modelId="{B76D3E1F-C1AF-4C5E-B8E7-9CF59FF01932}" type="presParOf" srcId="{2260C779-1570-4044-8DA1-2C2645894A22}" destId="{E5608D3A-07B4-4123-B41E-D9D9AF43BE6A}" srcOrd="1" destOrd="0" presId="urn:microsoft.com/office/officeart/2005/8/layout/orgChart1"/>
    <dgm:cxn modelId="{DA05FD1B-9352-4EE9-A446-1F29762B1F99}" type="presParOf" srcId="{E5608D3A-07B4-4123-B41E-D9D9AF43BE6A}" destId="{34A6522F-FD30-4146-9BA4-ABF1285D2064}" srcOrd="0" destOrd="0" presId="urn:microsoft.com/office/officeart/2005/8/layout/orgChart1"/>
    <dgm:cxn modelId="{3A6E3442-90E7-4155-86FD-2A84B40A05CA}" type="presParOf" srcId="{34A6522F-FD30-4146-9BA4-ABF1285D2064}" destId="{F32C01DE-0486-44EA-81B5-3AF6EF250829}" srcOrd="0" destOrd="0" presId="urn:microsoft.com/office/officeart/2005/8/layout/orgChart1"/>
    <dgm:cxn modelId="{7275DA65-6A48-4035-841D-96D36F7A0BDC}" type="presParOf" srcId="{34A6522F-FD30-4146-9BA4-ABF1285D2064}" destId="{F63396EC-CF38-4DEE-BD12-454191382AE8}" srcOrd="1" destOrd="0" presId="urn:microsoft.com/office/officeart/2005/8/layout/orgChart1"/>
    <dgm:cxn modelId="{2DB4D2DC-A5F4-4E71-9D1A-7486F7FE551C}" type="presParOf" srcId="{E5608D3A-07B4-4123-B41E-D9D9AF43BE6A}" destId="{9F7F84DF-3827-4053-B1B9-A720F4DF52F3}" srcOrd="1" destOrd="0" presId="urn:microsoft.com/office/officeart/2005/8/layout/orgChart1"/>
    <dgm:cxn modelId="{420E4489-9662-482C-B6F5-DD7765833BFF}" type="presParOf" srcId="{E5608D3A-07B4-4123-B41E-D9D9AF43BE6A}" destId="{AAD85151-ECE1-416A-A548-21695DAB6CC3}" srcOrd="2" destOrd="0" presId="urn:microsoft.com/office/officeart/2005/8/layout/orgChart1"/>
    <dgm:cxn modelId="{C314B1BF-A8A9-4937-8AB9-30C2942CBFC5}" type="presParOf" srcId="{2260C779-1570-4044-8DA1-2C2645894A22}" destId="{1F90C454-989D-44FD-8290-1BDFBF04C9D9}" srcOrd="2" destOrd="0" presId="urn:microsoft.com/office/officeart/2005/8/layout/orgChart1"/>
    <dgm:cxn modelId="{3270E909-9DE7-45A5-9C9E-B58E787522CC}" type="presParOf" srcId="{2260C779-1570-4044-8DA1-2C2645894A22}" destId="{A40A4531-BDD0-487E-A7AA-EAC5C6E56071}" srcOrd="3" destOrd="0" presId="urn:microsoft.com/office/officeart/2005/8/layout/orgChart1"/>
    <dgm:cxn modelId="{20659C40-F474-45B0-AFF2-7C0C9F5F7F1E}" type="presParOf" srcId="{A40A4531-BDD0-487E-A7AA-EAC5C6E56071}" destId="{68397152-9E17-4F0F-9E52-FB263ABAA408}" srcOrd="0" destOrd="0" presId="urn:microsoft.com/office/officeart/2005/8/layout/orgChart1"/>
    <dgm:cxn modelId="{A49ED786-BF79-4AE4-A514-81B99033DEE0}" type="presParOf" srcId="{68397152-9E17-4F0F-9E52-FB263ABAA408}" destId="{E96C070D-2AED-4445-A512-1961CFB80EAD}" srcOrd="0" destOrd="0" presId="urn:microsoft.com/office/officeart/2005/8/layout/orgChart1"/>
    <dgm:cxn modelId="{AC19EB74-C8EE-4CE5-8971-7962F766A159}" type="presParOf" srcId="{68397152-9E17-4F0F-9E52-FB263ABAA408}" destId="{69AFC1D9-054F-411E-901D-8E2C16315ED3}" srcOrd="1" destOrd="0" presId="urn:microsoft.com/office/officeart/2005/8/layout/orgChart1"/>
    <dgm:cxn modelId="{BD051953-E411-448C-9ACF-5D0470968ECC}" type="presParOf" srcId="{A40A4531-BDD0-487E-A7AA-EAC5C6E56071}" destId="{1B12E035-CAFE-4A8C-9E12-08C8E3DCB3AC}" srcOrd="1" destOrd="0" presId="urn:microsoft.com/office/officeart/2005/8/layout/orgChart1"/>
    <dgm:cxn modelId="{BA875EC4-A9FB-49B1-8794-7F3BA002FDB7}" type="presParOf" srcId="{A40A4531-BDD0-487E-A7AA-EAC5C6E56071}" destId="{E886A50F-61A4-46DC-A7D9-182559CE009C}" srcOrd="2" destOrd="0" presId="urn:microsoft.com/office/officeart/2005/8/layout/orgChart1"/>
    <dgm:cxn modelId="{93668FBD-E781-470A-8E20-01B2C9BA727B}" type="presParOf" srcId="{3F3AFEC8-3EE4-41D8-8818-70E85787F4E3}" destId="{D4BCFE9F-2CF2-47A8-9301-BA250093103F}" srcOrd="2" destOrd="0" presId="urn:microsoft.com/office/officeart/2005/8/layout/orgChart1"/>
    <dgm:cxn modelId="{151B9082-0837-420E-9A52-07DC6D0251B0}" type="presParOf" srcId="{53523C50-11FB-493C-9EB0-16F5EF304484}" destId="{6D0E323C-4C38-4548-9323-0DC8CDBBC196}" srcOrd="2" destOrd="0" presId="urn:microsoft.com/office/officeart/2005/8/layout/orgChart1"/>
    <dgm:cxn modelId="{E2D382E6-467D-4F99-B4C4-9CF9FDEF4F6A}" type="presParOf" srcId="{7A255568-0E6A-4608-894E-ABE6C247437C}" destId="{171DC07B-756E-47C6-929E-9290C2C64EA4}" srcOrd="2" destOrd="0" presId="urn:microsoft.com/office/officeart/2005/8/layout/orgChart1"/>
    <dgm:cxn modelId="{EBEB7BC6-7326-4666-A7BD-DCB543BA51DB}" type="presParOf" srcId="{D6FE2033-D71B-49B1-B572-8C96AB7CCC21}" destId="{478FEFAC-B5AB-44CB-A8CB-59F4A70D105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0C454-989D-44FD-8290-1BDFBF04C9D9}">
      <dsp:nvSpPr>
        <dsp:cNvPr id="0" name=""/>
        <dsp:cNvSpPr/>
      </dsp:nvSpPr>
      <dsp:spPr>
        <a:xfrm>
          <a:off x="10404389"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492BA1-1E27-477D-92ED-9388DE0F2F95}">
      <dsp:nvSpPr>
        <dsp:cNvPr id="0" name=""/>
        <dsp:cNvSpPr/>
      </dsp:nvSpPr>
      <dsp:spPr>
        <a:xfrm>
          <a:off x="10404389"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9C3AE-4EB8-4EE0-9E3F-842CA4D5F6AC}">
      <dsp:nvSpPr>
        <dsp:cNvPr id="0" name=""/>
        <dsp:cNvSpPr/>
      </dsp:nvSpPr>
      <dsp:spPr>
        <a:xfrm>
          <a:off x="10302869"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93EF25-E949-44E9-8B00-CA72BB2C0E73}">
      <dsp:nvSpPr>
        <dsp:cNvPr id="0" name=""/>
        <dsp:cNvSpPr/>
      </dsp:nvSpPr>
      <dsp:spPr>
        <a:xfrm>
          <a:off x="9037234"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34F8B-6962-49C0-8E06-70FC92386C09}">
      <dsp:nvSpPr>
        <dsp:cNvPr id="0" name=""/>
        <dsp:cNvSpPr/>
      </dsp:nvSpPr>
      <dsp:spPr>
        <a:xfrm>
          <a:off x="9037234"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EBE606-F2C9-47D3-8937-BEFDB22FEA91}">
      <dsp:nvSpPr>
        <dsp:cNvPr id="0" name=""/>
        <dsp:cNvSpPr/>
      </dsp:nvSpPr>
      <dsp:spPr>
        <a:xfrm>
          <a:off x="9469159"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D063F-09EC-47B1-B888-CFD5FEC4B039}">
      <dsp:nvSpPr>
        <dsp:cNvPr id="0" name=""/>
        <dsp:cNvSpPr/>
      </dsp:nvSpPr>
      <dsp:spPr>
        <a:xfrm>
          <a:off x="8815872"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2C940-9556-44E1-9604-227F3EBD1785}">
      <dsp:nvSpPr>
        <dsp:cNvPr id="0" name=""/>
        <dsp:cNvSpPr/>
      </dsp:nvSpPr>
      <dsp:spPr>
        <a:xfrm>
          <a:off x="7430395"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6120D-16FD-456D-8EE4-8F61ADE95F0C}">
      <dsp:nvSpPr>
        <dsp:cNvPr id="0" name=""/>
        <dsp:cNvSpPr/>
      </dsp:nvSpPr>
      <dsp:spPr>
        <a:xfrm>
          <a:off x="7430395"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05FED-D2A2-49C6-BED5-212A0D9E57B5}">
      <dsp:nvSpPr>
        <dsp:cNvPr id="0" name=""/>
        <dsp:cNvSpPr/>
      </dsp:nvSpPr>
      <dsp:spPr>
        <a:xfrm>
          <a:off x="7328876"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B3607-56AA-4493-8A0B-D10C4217C51D}">
      <dsp:nvSpPr>
        <dsp:cNvPr id="0" name=""/>
        <dsp:cNvSpPr/>
      </dsp:nvSpPr>
      <dsp:spPr>
        <a:xfrm>
          <a:off x="6063240"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4B55A1-F5CE-43EC-8AE2-016A68F4CF71}">
      <dsp:nvSpPr>
        <dsp:cNvPr id="0" name=""/>
        <dsp:cNvSpPr/>
      </dsp:nvSpPr>
      <dsp:spPr>
        <a:xfrm>
          <a:off x="6063240"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9E1A87-4C69-4DEC-AFCB-16228AE1649E}">
      <dsp:nvSpPr>
        <dsp:cNvPr id="0" name=""/>
        <dsp:cNvSpPr/>
      </dsp:nvSpPr>
      <dsp:spPr>
        <a:xfrm>
          <a:off x="6495165"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27B2B-8E2F-4B6C-A6D1-1910FD72638A}">
      <dsp:nvSpPr>
        <dsp:cNvPr id="0" name=""/>
        <dsp:cNvSpPr/>
      </dsp:nvSpPr>
      <dsp:spPr>
        <a:xfrm>
          <a:off x="7328876"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F133D-95F9-4D60-839F-73237918FAA0}">
      <dsp:nvSpPr>
        <dsp:cNvPr id="0" name=""/>
        <dsp:cNvSpPr/>
      </dsp:nvSpPr>
      <dsp:spPr>
        <a:xfrm>
          <a:off x="5841879" y="1033164"/>
          <a:ext cx="2973993" cy="226760"/>
        </a:xfrm>
        <a:custGeom>
          <a:avLst/>
          <a:gdLst/>
          <a:ahLst/>
          <a:cxnLst/>
          <a:rect l="0" t="0" r="0" b="0"/>
          <a:pathLst>
            <a:path>
              <a:moveTo>
                <a:pt x="0" y="0"/>
              </a:moveTo>
              <a:lnTo>
                <a:pt x="0" y="113380"/>
              </a:lnTo>
              <a:lnTo>
                <a:pt x="2973993" y="113380"/>
              </a:lnTo>
              <a:lnTo>
                <a:pt x="2973993"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BDBC9A-FFE2-42BA-8A5E-CC51F2F2616F}">
      <dsp:nvSpPr>
        <dsp:cNvPr id="0" name=""/>
        <dsp:cNvSpPr/>
      </dsp:nvSpPr>
      <dsp:spPr>
        <a:xfrm>
          <a:off x="4456401"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DF31E-FDB6-4FBF-A01D-CE349E9E7AB8}">
      <dsp:nvSpPr>
        <dsp:cNvPr id="0" name=""/>
        <dsp:cNvSpPr/>
      </dsp:nvSpPr>
      <dsp:spPr>
        <a:xfrm>
          <a:off x="4456401"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491A05-8DB0-449F-A5E6-A2F41826C176}">
      <dsp:nvSpPr>
        <dsp:cNvPr id="0" name=""/>
        <dsp:cNvSpPr/>
      </dsp:nvSpPr>
      <dsp:spPr>
        <a:xfrm>
          <a:off x="4354882"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22B04E-5466-45E0-966A-55292610EF56}">
      <dsp:nvSpPr>
        <dsp:cNvPr id="0" name=""/>
        <dsp:cNvSpPr/>
      </dsp:nvSpPr>
      <dsp:spPr>
        <a:xfrm>
          <a:off x="3089246"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56D7C1-7A58-4A87-B66A-F4957C998DFB}">
      <dsp:nvSpPr>
        <dsp:cNvPr id="0" name=""/>
        <dsp:cNvSpPr/>
      </dsp:nvSpPr>
      <dsp:spPr>
        <a:xfrm>
          <a:off x="3089246"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95AC1-75FA-438D-ADFE-55359EB1DA02}">
      <dsp:nvSpPr>
        <dsp:cNvPr id="0" name=""/>
        <dsp:cNvSpPr/>
      </dsp:nvSpPr>
      <dsp:spPr>
        <a:xfrm>
          <a:off x="3521171"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C29ADB-BDAB-41CD-92DC-A99925FB3DA7}">
      <dsp:nvSpPr>
        <dsp:cNvPr id="0" name=""/>
        <dsp:cNvSpPr/>
      </dsp:nvSpPr>
      <dsp:spPr>
        <a:xfrm>
          <a:off x="2867885" y="1799830"/>
          <a:ext cx="1486996" cy="226760"/>
        </a:xfrm>
        <a:custGeom>
          <a:avLst/>
          <a:gdLst/>
          <a:ahLst/>
          <a:cxnLst/>
          <a:rect l="0" t="0" r="0" b="0"/>
          <a:pathLst>
            <a:path>
              <a:moveTo>
                <a:pt x="0" y="0"/>
              </a:moveTo>
              <a:lnTo>
                <a:pt x="0" y="113380"/>
              </a:lnTo>
              <a:lnTo>
                <a:pt x="1486996" y="113380"/>
              </a:lnTo>
              <a:lnTo>
                <a:pt x="1486996"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D91CD-2C19-47D4-8162-5E28ED61F2CA}">
      <dsp:nvSpPr>
        <dsp:cNvPr id="0" name=""/>
        <dsp:cNvSpPr/>
      </dsp:nvSpPr>
      <dsp:spPr>
        <a:xfrm>
          <a:off x="1482407" y="3333163"/>
          <a:ext cx="212016" cy="1263379"/>
        </a:xfrm>
        <a:custGeom>
          <a:avLst/>
          <a:gdLst/>
          <a:ahLst/>
          <a:cxnLst/>
          <a:rect l="0" t="0" r="0" b="0"/>
          <a:pathLst>
            <a:path>
              <a:moveTo>
                <a:pt x="0" y="0"/>
              </a:moveTo>
              <a:lnTo>
                <a:pt x="0" y="1263379"/>
              </a:lnTo>
              <a:lnTo>
                <a:pt x="212016"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2298DD-2EEE-4ABC-9DD4-A9FC27314482}">
      <dsp:nvSpPr>
        <dsp:cNvPr id="0" name=""/>
        <dsp:cNvSpPr/>
      </dsp:nvSpPr>
      <dsp:spPr>
        <a:xfrm>
          <a:off x="1482407" y="3333163"/>
          <a:ext cx="212016" cy="496713"/>
        </a:xfrm>
        <a:custGeom>
          <a:avLst/>
          <a:gdLst/>
          <a:ahLst/>
          <a:cxnLst/>
          <a:rect l="0" t="0" r="0" b="0"/>
          <a:pathLst>
            <a:path>
              <a:moveTo>
                <a:pt x="0" y="0"/>
              </a:moveTo>
              <a:lnTo>
                <a:pt x="0" y="496713"/>
              </a:lnTo>
              <a:lnTo>
                <a:pt x="212016"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622A5-F4ED-416B-B33E-76E52598B697}">
      <dsp:nvSpPr>
        <dsp:cNvPr id="0" name=""/>
        <dsp:cNvSpPr/>
      </dsp:nvSpPr>
      <dsp:spPr>
        <a:xfrm>
          <a:off x="1380888" y="2566496"/>
          <a:ext cx="666895" cy="226760"/>
        </a:xfrm>
        <a:custGeom>
          <a:avLst/>
          <a:gdLst/>
          <a:ahLst/>
          <a:cxnLst/>
          <a:rect l="0" t="0" r="0" b="0"/>
          <a:pathLst>
            <a:path>
              <a:moveTo>
                <a:pt x="0" y="0"/>
              </a:moveTo>
              <a:lnTo>
                <a:pt x="0" y="113380"/>
              </a:lnTo>
              <a:lnTo>
                <a:pt x="666895" y="113380"/>
              </a:lnTo>
              <a:lnTo>
                <a:pt x="666895"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322D1-3200-4247-A14A-6DC039C5176C}">
      <dsp:nvSpPr>
        <dsp:cNvPr id="0" name=""/>
        <dsp:cNvSpPr/>
      </dsp:nvSpPr>
      <dsp:spPr>
        <a:xfrm>
          <a:off x="115253" y="3333163"/>
          <a:ext cx="161971" cy="1263379"/>
        </a:xfrm>
        <a:custGeom>
          <a:avLst/>
          <a:gdLst/>
          <a:ahLst/>
          <a:cxnLst/>
          <a:rect l="0" t="0" r="0" b="0"/>
          <a:pathLst>
            <a:path>
              <a:moveTo>
                <a:pt x="0" y="0"/>
              </a:moveTo>
              <a:lnTo>
                <a:pt x="0" y="1263379"/>
              </a:lnTo>
              <a:lnTo>
                <a:pt x="161971" y="12633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5E848D-6A6E-4F43-B3D6-F94FA944E72F}">
      <dsp:nvSpPr>
        <dsp:cNvPr id="0" name=""/>
        <dsp:cNvSpPr/>
      </dsp:nvSpPr>
      <dsp:spPr>
        <a:xfrm>
          <a:off x="115253" y="3333163"/>
          <a:ext cx="161971" cy="496713"/>
        </a:xfrm>
        <a:custGeom>
          <a:avLst/>
          <a:gdLst/>
          <a:ahLst/>
          <a:cxnLst/>
          <a:rect l="0" t="0" r="0" b="0"/>
          <a:pathLst>
            <a:path>
              <a:moveTo>
                <a:pt x="0" y="0"/>
              </a:moveTo>
              <a:lnTo>
                <a:pt x="0" y="496713"/>
              </a:lnTo>
              <a:lnTo>
                <a:pt x="161971" y="4967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103E8-F8AF-4E44-A0FC-6ABB479C2A13}">
      <dsp:nvSpPr>
        <dsp:cNvPr id="0" name=""/>
        <dsp:cNvSpPr/>
      </dsp:nvSpPr>
      <dsp:spPr>
        <a:xfrm>
          <a:off x="547177" y="2566496"/>
          <a:ext cx="833710" cy="226760"/>
        </a:xfrm>
        <a:custGeom>
          <a:avLst/>
          <a:gdLst/>
          <a:ahLst/>
          <a:cxnLst/>
          <a:rect l="0" t="0" r="0" b="0"/>
          <a:pathLst>
            <a:path>
              <a:moveTo>
                <a:pt x="833710" y="0"/>
              </a:moveTo>
              <a:lnTo>
                <a:pt x="833710"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B96CC-602E-4485-9A84-32E56D704EC2}">
      <dsp:nvSpPr>
        <dsp:cNvPr id="0" name=""/>
        <dsp:cNvSpPr/>
      </dsp:nvSpPr>
      <dsp:spPr>
        <a:xfrm>
          <a:off x="1380888" y="1799830"/>
          <a:ext cx="1486996" cy="226760"/>
        </a:xfrm>
        <a:custGeom>
          <a:avLst/>
          <a:gdLst/>
          <a:ahLst/>
          <a:cxnLst/>
          <a:rect l="0" t="0" r="0" b="0"/>
          <a:pathLst>
            <a:path>
              <a:moveTo>
                <a:pt x="1486996" y="0"/>
              </a:moveTo>
              <a:lnTo>
                <a:pt x="1486996" y="113380"/>
              </a:lnTo>
              <a:lnTo>
                <a:pt x="0" y="113380"/>
              </a:lnTo>
              <a:lnTo>
                <a:pt x="0" y="2267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42EF08-9B8C-44D8-AD3B-8D2B01252853}">
      <dsp:nvSpPr>
        <dsp:cNvPr id="0" name=""/>
        <dsp:cNvSpPr/>
      </dsp:nvSpPr>
      <dsp:spPr>
        <a:xfrm>
          <a:off x="2867885" y="1033164"/>
          <a:ext cx="2973993" cy="226760"/>
        </a:xfrm>
        <a:custGeom>
          <a:avLst/>
          <a:gdLst/>
          <a:ahLst/>
          <a:cxnLst/>
          <a:rect l="0" t="0" r="0" b="0"/>
          <a:pathLst>
            <a:path>
              <a:moveTo>
                <a:pt x="2973993" y="0"/>
              </a:moveTo>
              <a:lnTo>
                <a:pt x="2973993" y="113380"/>
              </a:lnTo>
              <a:lnTo>
                <a:pt x="0" y="113380"/>
              </a:lnTo>
              <a:lnTo>
                <a:pt x="0" y="2267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05D5F-C6D1-4FC7-8499-098EF32D35C4}">
      <dsp:nvSpPr>
        <dsp:cNvPr id="0" name=""/>
        <dsp:cNvSpPr/>
      </dsp:nvSpPr>
      <dsp:spPr>
        <a:xfrm>
          <a:off x="4761878" y="313161"/>
          <a:ext cx="2160001" cy="720002"/>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115076"/>
              </a:solidFill>
            </a:rPr>
            <a:t>Les </a:t>
          </a:r>
          <a:r>
            <a:rPr lang="en-GB" sz="2400" b="1" kern="1200" dirty="0" err="1">
              <a:solidFill>
                <a:srgbClr val="115076"/>
              </a:solidFill>
            </a:rPr>
            <a:t>Nationalités</a:t>
          </a:r>
          <a:endParaRPr lang="en-GB" sz="2400" b="1" kern="1200" dirty="0">
            <a:solidFill>
              <a:srgbClr val="115076"/>
            </a:solidFill>
          </a:endParaRPr>
        </a:p>
      </dsp:txBody>
      <dsp:txXfrm>
        <a:off x="4761878" y="313161"/>
        <a:ext cx="2160001" cy="720002"/>
      </dsp:txXfrm>
    </dsp:sp>
    <dsp:sp modelId="{43824362-E8D0-4D9E-8245-B59E563C4582}">
      <dsp:nvSpPr>
        <dsp:cNvPr id="0" name=""/>
        <dsp:cNvSpPr/>
      </dsp:nvSpPr>
      <dsp:spPr>
        <a:xfrm>
          <a:off x="2068030"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a:t>
          </a:r>
          <a:endParaRPr lang="en-GB" sz="2000" b="1" kern="1200" dirty="0">
            <a:solidFill>
              <a:srgbClr val="115076"/>
            </a:solidFill>
          </a:endParaRPr>
        </a:p>
      </dsp:txBody>
      <dsp:txXfrm>
        <a:off x="2068030" y="1259924"/>
        <a:ext cx="1599708" cy="539905"/>
      </dsp:txXfrm>
    </dsp:sp>
    <dsp:sp modelId="{B5017BE6-F21B-48FE-962A-ED0FDC6C0F5A}">
      <dsp:nvSpPr>
        <dsp:cNvPr id="0" name=""/>
        <dsp:cNvSpPr/>
      </dsp:nvSpPr>
      <dsp:spPr>
        <a:xfrm>
          <a:off x="741008"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741008" y="2026590"/>
        <a:ext cx="1279760" cy="539905"/>
      </dsp:txXfrm>
    </dsp:sp>
    <dsp:sp modelId="{B41A9D12-711E-4CEE-B9C7-934DF193A848}">
      <dsp:nvSpPr>
        <dsp:cNvPr id="0" name=""/>
        <dsp:cNvSpPr/>
      </dsp:nvSpPr>
      <dsp:spPr>
        <a:xfrm>
          <a:off x="7271"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7271" y="2793257"/>
        <a:ext cx="1079811" cy="539905"/>
      </dsp:txXfrm>
    </dsp:sp>
    <dsp:sp modelId="{06CDFDAB-4204-4DBB-8D27-C9FF2881B2C8}">
      <dsp:nvSpPr>
        <dsp:cNvPr id="0" name=""/>
        <dsp:cNvSpPr/>
      </dsp:nvSpPr>
      <dsp:spPr>
        <a:xfrm>
          <a:off x="2772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277224" y="3559923"/>
        <a:ext cx="1190438" cy="539905"/>
      </dsp:txXfrm>
    </dsp:sp>
    <dsp:sp modelId="{B18B52B3-6E56-44CC-987A-A157420118B2}">
      <dsp:nvSpPr>
        <dsp:cNvPr id="0" name=""/>
        <dsp:cNvSpPr/>
      </dsp:nvSpPr>
      <dsp:spPr>
        <a:xfrm>
          <a:off x="2772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277224" y="4326590"/>
        <a:ext cx="1190438" cy="539905"/>
      </dsp:txXfrm>
    </dsp:sp>
    <dsp:sp modelId="{AB04DC5A-BFD6-4725-8530-EBE210DEEA89}">
      <dsp:nvSpPr>
        <dsp:cNvPr id="0" name=""/>
        <dsp:cNvSpPr/>
      </dsp:nvSpPr>
      <dsp:spPr>
        <a:xfrm>
          <a:off x="1341063"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341063" y="2793257"/>
        <a:ext cx="1413441" cy="539905"/>
      </dsp:txXfrm>
    </dsp:sp>
    <dsp:sp modelId="{7B2A4DAE-B83D-4AEF-828B-2DC0CBEDB813}">
      <dsp:nvSpPr>
        <dsp:cNvPr id="0" name=""/>
        <dsp:cNvSpPr/>
      </dsp:nvSpPr>
      <dsp:spPr>
        <a:xfrm>
          <a:off x="1694424"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694424" y="3559923"/>
        <a:ext cx="1190438" cy="539905"/>
      </dsp:txXfrm>
    </dsp:sp>
    <dsp:sp modelId="{22FA665B-775A-42C4-AB33-0364117B0CBD}">
      <dsp:nvSpPr>
        <dsp:cNvPr id="0" name=""/>
        <dsp:cNvSpPr/>
      </dsp:nvSpPr>
      <dsp:spPr>
        <a:xfrm>
          <a:off x="1694424"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694424" y="4326590"/>
        <a:ext cx="1190438" cy="539905"/>
      </dsp:txXfrm>
    </dsp:sp>
    <dsp:sp modelId="{9A701A41-6262-4D86-A9A5-B2499DE701C9}">
      <dsp:nvSpPr>
        <dsp:cNvPr id="0" name=""/>
        <dsp:cNvSpPr/>
      </dsp:nvSpPr>
      <dsp:spPr>
        <a:xfrm>
          <a:off x="3715001"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3715001" y="2026590"/>
        <a:ext cx="1279760" cy="539905"/>
      </dsp:txXfrm>
    </dsp:sp>
    <dsp:sp modelId="{82154542-73CE-4984-B6E5-D5D7122AD261}">
      <dsp:nvSpPr>
        <dsp:cNvPr id="0" name=""/>
        <dsp:cNvSpPr/>
      </dsp:nvSpPr>
      <dsp:spPr>
        <a:xfrm>
          <a:off x="2981265"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2981265" y="2793257"/>
        <a:ext cx="1079811" cy="539905"/>
      </dsp:txXfrm>
    </dsp:sp>
    <dsp:sp modelId="{833C478F-7BA1-4D86-89E1-82C46B6F3075}">
      <dsp:nvSpPr>
        <dsp:cNvPr id="0" name=""/>
        <dsp:cNvSpPr/>
      </dsp:nvSpPr>
      <dsp:spPr>
        <a:xfrm>
          <a:off x="3251218"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3251218" y="3559923"/>
        <a:ext cx="1190438" cy="539905"/>
      </dsp:txXfrm>
    </dsp:sp>
    <dsp:sp modelId="{59B902DA-9962-47E6-9196-E1E999594581}">
      <dsp:nvSpPr>
        <dsp:cNvPr id="0" name=""/>
        <dsp:cNvSpPr/>
      </dsp:nvSpPr>
      <dsp:spPr>
        <a:xfrm>
          <a:off x="3251218"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3251218" y="4326590"/>
        <a:ext cx="1190438" cy="539905"/>
      </dsp:txXfrm>
    </dsp:sp>
    <dsp:sp modelId="{B545041C-54EE-4E1A-89BE-11EE2D9A64E0}">
      <dsp:nvSpPr>
        <dsp:cNvPr id="0" name=""/>
        <dsp:cNvSpPr/>
      </dsp:nvSpPr>
      <dsp:spPr>
        <a:xfrm>
          <a:off x="4315057"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4315057" y="2793257"/>
        <a:ext cx="1413441" cy="539905"/>
      </dsp:txXfrm>
    </dsp:sp>
    <dsp:sp modelId="{AC0D8BDE-BEB6-40CA-B22B-02501EB7270E}">
      <dsp:nvSpPr>
        <dsp:cNvPr id="0" name=""/>
        <dsp:cNvSpPr/>
      </dsp:nvSpPr>
      <dsp:spPr>
        <a:xfrm>
          <a:off x="4668417"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4668417" y="3559923"/>
        <a:ext cx="1190438" cy="539905"/>
      </dsp:txXfrm>
    </dsp:sp>
    <dsp:sp modelId="{3264E26C-8F29-4EAF-8E9F-139E02EA7F87}">
      <dsp:nvSpPr>
        <dsp:cNvPr id="0" name=""/>
        <dsp:cNvSpPr/>
      </dsp:nvSpPr>
      <dsp:spPr>
        <a:xfrm>
          <a:off x="4668417"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4668417" y="4326590"/>
        <a:ext cx="1190438" cy="539905"/>
      </dsp:txXfrm>
    </dsp:sp>
    <dsp:sp modelId="{D6AD1CF2-5FEE-421A-8E33-501D8BBA68D4}">
      <dsp:nvSpPr>
        <dsp:cNvPr id="0" name=""/>
        <dsp:cNvSpPr/>
      </dsp:nvSpPr>
      <dsp:spPr>
        <a:xfrm>
          <a:off x="8016018" y="1259924"/>
          <a:ext cx="159970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algérienne</a:t>
          </a:r>
          <a:endParaRPr lang="en-GB" sz="2000" b="1" kern="1200" dirty="0">
            <a:solidFill>
              <a:srgbClr val="115076"/>
            </a:solidFill>
          </a:endParaRPr>
        </a:p>
      </dsp:txBody>
      <dsp:txXfrm>
        <a:off x="8016018" y="1259924"/>
        <a:ext cx="1599708" cy="539905"/>
      </dsp:txXfrm>
    </dsp:sp>
    <dsp:sp modelId="{7F5453DB-62F8-4E99-994E-B8447DBD845E}">
      <dsp:nvSpPr>
        <dsp:cNvPr id="0" name=""/>
        <dsp:cNvSpPr/>
      </dsp:nvSpPr>
      <dsp:spPr>
        <a:xfrm>
          <a:off x="6688995"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a:t>
          </a:r>
          <a:endParaRPr lang="en-GB" sz="2000" b="1" kern="1200" dirty="0">
            <a:solidFill>
              <a:srgbClr val="115076"/>
            </a:solidFill>
          </a:endParaRPr>
        </a:p>
      </dsp:txBody>
      <dsp:txXfrm>
        <a:off x="6688995" y="2026590"/>
        <a:ext cx="1279760" cy="539905"/>
      </dsp:txXfrm>
    </dsp:sp>
    <dsp:sp modelId="{5BCCE54C-E313-47AF-B028-003AEABD7E7C}">
      <dsp:nvSpPr>
        <dsp:cNvPr id="0" name=""/>
        <dsp:cNvSpPr/>
      </dsp:nvSpPr>
      <dsp:spPr>
        <a:xfrm>
          <a:off x="5955259"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a:t>
          </a:r>
          <a:endParaRPr lang="en-GB" sz="2000" b="1" kern="1200" dirty="0">
            <a:solidFill>
              <a:srgbClr val="115076"/>
            </a:solidFill>
          </a:endParaRPr>
        </a:p>
      </dsp:txBody>
      <dsp:txXfrm>
        <a:off x="5955259" y="2793257"/>
        <a:ext cx="1079811" cy="539905"/>
      </dsp:txXfrm>
    </dsp:sp>
    <dsp:sp modelId="{C812E61F-5E22-4ED4-872F-FCF5B226DFDD}">
      <dsp:nvSpPr>
        <dsp:cNvPr id="0" name=""/>
        <dsp:cNvSpPr/>
      </dsp:nvSpPr>
      <dsp:spPr>
        <a:xfrm>
          <a:off x="6225212"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6225212" y="3559923"/>
        <a:ext cx="1190438" cy="539905"/>
      </dsp:txXfrm>
    </dsp:sp>
    <dsp:sp modelId="{010A1A3D-2541-460F-BB17-E3E54322633E}">
      <dsp:nvSpPr>
        <dsp:cNvPr id="0" name=""/>
        <dsp:cNvSpPr/>
      </dsp:nvSpPr>
      <dsp:spPr>
        <a:xfrm>
          <a:off x="6225212"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6225212" y="4326590"/>
        <a:ext cx="1190438" cy="539905"/>
      </dsp:txXfrm>
    </dsp:sp>
    <dsp:sp modelId="{CD1BF779-74AF-44BB-A2B9-AF4641BD6F97}">
      <dsp:nvSpPr>
        <dsp:cNvPr id="0" name=""/>
        <dsp:cNvSpPr/>
      </dsp:nvSpPr>
      <dsp:spPr>
        <a:xfrm>
          <a:off x="7289051"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7289051" y="2793257"/>
        <a:ext cx="1413441" cy="539905"/>
      </dsp:txXfrm>
    </dsp:sp>
    <dsp:sp modelId="{B8EF61EB-4EBE-40A7-AB76-32757FAE3FAE}">
      <dsp:nvSpPr>
        <dsp:cNvPr id="0" name=""/>
        <dsp:cNvSpPr/>
      </dsp:nvSpPr>
      <dsp:spPr>
        <a:xfrm>
          <a:off x="7642411"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7642411" y="3559923"/>
        <a:ext cx="1190438" cy="539905"/>
      </dsp:txXfrm>
    </dsp:sp>
    <dsp:sp modelId="{37F93D0B-CEA4-4032-A299-0912A212B114}">
      <dsp:nvSpPr>
        <dsp:cNvPr id="0" name=""/>
        <dsp:cNvSpPr/>
      </dsp:nvSpPr>
      <dsp:spPr>
        <a:xfrm>
          <a:off x="7642411"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7642411" y="4326590"/>
        <a:ext cx="1190438" cy="539905"/>
      </dsp:txXfrm>
    </dsp:sp>
    <dsp:sp modelId="{B02A59A2-00DF-47F4-87D2-021FB4AA92A6}">
      <dsp:nvSpPr>
        <dsp:cNvPr id="0" name=""/>
        <dsp:cNvSpPr/>
      </dsp:nvSpPr>
      <dsp:spPr>
        <a:xfrm>
          <a:off x="9662989" y="2026590"/>
          <a:ext cx="1279760"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tunisienne</a:t>
          </a:r>
          <a:endParaRPr lang="en-GB" sz="2000" b="1" kern="1200" dirty="0">
            <a:solidFill>
              <a:srgbClr val="115076"/>
            </a:solidFill>
          </a:endParaRPr>
        </a:p>
      </dsp:txBody>
      <dsp:txXfrm>
        <a:off x="9662989" y="2026590"/>
        <a:ext cx="1279760" cy="539905"/>
      </dsp:txXfrm>
    </dsp:sp>
    <dsp:sp modelId="{9A5DD7F3-D08C-409E-8BEA-982B31679B5B}">
      <dsp:nvSpPr>
        <dsp:cNvPr id="0" name=""/>
        <dsp:cNvSpPr/>
      </dsp:nvSpPr>
      <dsp:spPr>
        <a:xfrm>
          <a:off x="8929253" y="2793257"/>
          <a:ext cx="107981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nigerien</a:t>
          </a:r>
          <a:endParaRPr lang="en-GB" sz="2000" b="1" kern="1200" dirty="0">
            <a:solidFill>
              <a:srgbClr val="115076"/>
            </a:solidFill>
          </a:endParaRPr>
        </a:p>
      </dsp:txBody>
      <dsp:txXfrm>
        <a:off x="8929253" y="2793257"/>
        <a:ext cx="1079811" cy="539905"/>
      </dsp:txXfrm>
    </dsp:sp>
    <dsp:sp modelId="{E0ABEF63-F128-42E0-8CC0-A6A9BF8A26D9}">
      <dsp:nvSpPr>
        <dsp:cNvPr id="0" name=""/>
        <dsp:cNvSpPr/>
      </dsp:nvSpPr>
      <dsp:spPr>
        <a:xfrm>
          <a:off x="9199206"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9199206" y="3559923"/>
        <a:ext cx="1190438" cy="539905"/>
      </dsp:txXfrm>
    </dsp:sp>
    <dsp:sp modelId="{C0314D2A-E148-4316-8204-1552E8A48221}">
      <dsp:nvSpPr>
        <dsp:cNvPr id="0" name=""/>
        <dsp:cNvSpPr/>
      </dsp:nvSpPr>
      <dsp:spPr>
        <a:xfrm>
          <a:off x="9199206"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9199206" y="4326590"/>
        <a:ext cx="1190438" cy="539905"/>
      </dsp:txXfrm>
    </dsp:sp>
    <dsp:sp modelId="{E7657BE3-1905-4BBA-BFA0-D880D1CB98BE}">
      <dsp:nvSpPr>
        <dsp:cNvPr id="0" name=""/>
        <dsp:cNvSpPr/>
      </dsp:nvSpPr>
      <dsp:spPr>
        <a:xfrm>
          <a:off x="10263044" y="2793257"/>
          <a:ext cx="1413441"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nigérienne</a:t>
          </a:r>
          <a:endParaRPr lang="en-GB" sz="2000" b="1" kern="1200" dirty="0">
            <a:solidFill>
              <a:srgbClr val="115076"/>
            </a:solidFill>
          </a:endParaRPr>
        </a:p>
      </dsp:txBody>
      <dsp:txXfrm>
        <a:off x="10263044" y="2793257"/>
        <a:ext cx="1413441" cy="539905"/>
      </dsp:txXfrm>
    </dsp:sp>
    <dsp:sp modelId="{F32C01DE-0486-44EA-81B5-3AF6EF250829}">
      <dsp:nvSpPr>
        <dsp:cNvPr id="0" name=""/>
        <dsp:cNvSpPr/>
      </dsp:nvSpPr>
      <dsp:spPr>
        <a:xfrm>
          <a:off x="10616405" y="3559923"/>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a:t>
          </a:r>
          <a:endParaRPr lang="en-GB" sz="2000" b="1" kern="1200" dirty="0">
            <a:solidFill>
              <a:srgbClr val="115076"/>
            </a:solidFill>
          </a:endParaRPr>
        </a:p>
      </dsp:txBody>
      <dsp:txXfrm>
        <a:off x="10616405" y="3559923"/>
        <a:ext cx="1190438" cy="539905"/>
      </dsp:txXfrm>
    </dsp:sp>
    <dsp:sp modelId="{E96C070D-2AED-4445-A512-1961CFB80EAD}">
      <dsp:nvSpPr>
        <dsp:cNvPr id="0" name=""/>
        <dsp:cNvSpPr/>
      </dsp:nvSpPr>
      <dsp:spPr>
        <a:xfrm>
          <a:off x="10616405" y="4326590"/>
          <a:ext cx="1190438" cy="539905"/>
        </a:xfrm>
        <a:prstGeom prst="rect">
          <a:avLst/>
        </a:prstGeom>
        <a:solidFill>
          <a:srgbClr val="E3EA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err="1">
              <a:solidFill>
                <a:srgbClr val="115076"/>
              </a:solidFill>
            </a:rPr>
            <a:t>malienne</a:t>
          </a:r>
          <a:endParaRPr lang="en-GB" sz="2000" b="1" kern="1200" dirty="0">
            <a:solidFill>
              <a:srgbClr val="115076"/>
            </a:solidFill>
          </a:endParaRPr>
        </a:p>
      </dsp:txBody>
      <dsp:txXfrm>
        <a:off x="10616405" y="4326590"/>
        <a:ext cx="1190438" cy="5399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fr.wikipedia.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 </a:t>
            </a:r>
            <a:r>
              <a:rPr lang="en-GB" b="1" dirty="0"/>
              <a:t>[è/ê]</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 first</a:t>
            </a:r>
            <a:r>
              <a:rPr lang="en-GB" b="0" baseline="0" dirty="0"/>
              <a:t>, second and third person singular forms of verbs like</a:t>
            </a:r>
            <a:r>
              <a:rPr lang="en-GB" b="0" dirty="0"/>
              <a:t> </a:t>
            </a:r>
            <a:r>
              <a:rPr lang="en-GB" sz="1200" b="0" i="1" dirty="0" err="1">
                <a:solidFill>
                  <a:prstClr val="white"/>
                </a:solidFill>
                <a:latin typeface="Calibri" panose="020F0502020204030204" pitchFamily="34" charset="0"/>
                <a:cs typeface="Calibri" panose="020F0502020204030204" pitchFamily="34" charset="0"/>
              </a:rPr>
              <a:t>sortir</a:t>
            </a:r>
            <a:r>
              <a:rPr lang="en-GB" sz="1200" b="0" i="1" dirty="0">
                <a:solidFill>
                  <a:prstClr val="white"/>
                </a:solidFill>
                <a:latin typeface="Calibri" panose="020F0502020204030204" pitchFamily="34" charset="0"/>
                <a:cs typeface="Calibri" panose="020F0502020204030204" pitchFamily="34" charset="0"/>
              </a:rPr>
              <a:t> </a:t>
            </a:r>
            <a:r>
              <a:rPr lang="en-GB" sz="1200" b="0" i="0" dirty="0">
                <a:solidFill>
                  <a:prstClr val="white"/>
                </a:solidFill>
                <a:latin typeface="Calibri" panose="020F0502020204030204" pitchFamily="34" charset="0"/>
                <a:cs typeface="Calibri" panose="020F0502020204030204" pitchFamily="34" charset="0"/>
              </a:rPr>
              <a:t>and verbs like </a:t>
            </a:r>
            <a:r>
              <a:rPr lang="en-GB" sz="1200" b="0" i="1" dirty="0" err="1">
                <a:solidFill>
                  <a:prstClr val="white"/>
                </a:solidFill>
                <a:latin typeface="Calibri" panose="020F0502020204030204" pitchFamily="34" charset="0"/>
                <a:cs typeface="Calibri" panose="020F0502020204030204" pitchFamily="34" charset="0"/>
              </a:rPr>
              <a:t>venir</a:t>
            </a:r>
            <a:r>
              <a:rPr lang="en-GB" sz="1200" b="0" i="1" dirty="0">
                <a:solidFill>
                  <a:prstClr val="white"/>
                </a:solidFill>
                <a:latin typeface="Calibri" panose="020F0502020204030204" pitchFamily="34" charset="0"/>
                <a:cs typeface="Calibri" panose="020F0502020204030204" pitchFamily="34" charset="0"/>
              </a:rPr>
              <a:t> (</a:t>
            </a:r>
            <a:r>
              <a:rPr lang="en-GB" sz="1200" b="0" i="1" dirty="0" err="1">
                <a:solidFill>
                  <a:prstClr val="white"/>
                </a:solidFill>
                <a:latin typeface="Calibri" panose="020F0502020204030204" pitchFamily="34" charset="0"/>
                <a:cs typeface="Calibri" panose="020F0502020204030204" pitchFamily="34" charset="0"/>
              </a:rPr>
              <a:t>devenir</a:t>
            </a:r>
            <a:r>
              <a:rPr lang="en-GB" sz="1200" b="0" i="1" dirty="0">
                <a:solidFill>
                  <a:prstClr val="white"/>
                </a:solidFill>
                <a:latin typeface="Calibri" panose="020F0502020204030204" pitchFamily="34" charset="0"/>
                <a:cs typeface="Calibri" panose="020F0502020204030204" pitchFamily="34" charset="0"/>
              </a:rPr>
              <a:t>, </a:t>
            </a:r>
            <a:r>
              <a:rPr lang="en-GB" sz="1200" b="0" i="1" dirty="0" err="1">
                <a:solidFill>
                  <a:prstClr val="white"/>
                </a:solidFill>
                <a:latin typeface="Calibri" panose="020F0502020204030204" pitchFamily="34" charset="0"/>
                <a:cs typeface="Calibri" panose="020F0502020204030204" pitchFamily="34" charset="0"/>
              </a:rPr>
              <a:t>revenir</a:t>
            </a:r>
            <a:r>
              <a:rPr lang="en-GB" sz="1200" b="0" i="1" dirty="0">
                <a:solidFill>
                  <a:prstClr val="white"/>
                </a:solidFill>
                <a:latin typeface="Calibri" panose="020F0502020204030204" pitchFamily="34" charset="0"/>
                <a:cs typeface="Calibri" panose="020F0502020204030204" pitchFamily="34" charset="0"/>
              </a:rPr>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inversion questions with double verb structures (</a:t>
            </a:r>
            <a:r>
              <a:rPr lang="en-GB" sz="1200" b="0" i="1" dirty="0">
                <a:solidFill>
                  <a:prstClr val="white"/>
                </a:solidFill>
                <a:latin typeface="Calibri" panose="020F0502020204030204" pitchFamily="34" charset="0"/>
                <a:cs typeface="Calibri" panose="020F0502020204030204" pitchFamily="34" charset="0"/>
              </a:rPr>
              <a:t>aimer)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7.3.1.2 (introduce) </a:t>
            </a:r>
            <a:r>
              <a:rPr lang="en-GB" sz="1200" b="0" i="0" u="none" strike="noStrike" kern="1200" cap="none" dirty="0" err="1">
                <a:solidFill>
                  <a:schemeClr val="tx1"/>
                </a:solidFill>
                <a:effectLst/>
                <a:latin typeface="+mn-lt"/>
                <a:ea typeface="Calibri"/>
                <a:cs typeface="Calibri"/>
                <a:sym typeface="Calibri"/>
              </a:rPr>
              <a:t>devenir</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revenir</a:t>
            </a:r>
            <a:r>
              <a:rPr lang="en-GB" sz="1200" b="0" i="0" u="none" strike="noStrike" kern="1200" cap="none" dirty="0">
                <a:solidFill>
                  <a:schemeClr val="tx1"/>
                </a:solidFill>
                <a:effectLst/>
                <a:latin typeface="+mn-lt"/>
                <a:ea typeface="Calibri"/>
                <a:cs typeface="Calibri"/>
                <a:sym typeface="Calibri"/>
              </a:rPr>
              <a:t> [184], </a:t>
            </a:r>
            <a:r>
              <a:rPr lang="fr-FR" dirty="0"/>
              <a:t>sors [309], sort [309], sortir [309], venir [88], viens [88], vient [88], de</a:t>
            </a:r>
            <a:r>
              <a:rPr lang="fr-FR" baseline="30000" dirty="0"/>
              <a:t>2</a:t>
            </a:r>
            <a:r>
              <a:rPr lang="fr-FR" dirty="0"/>
              <a:t> [2], important [215], algérien [4163], algérienne [4163], Algérie [n/a], Alger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allons [53], allez [53], vont [53], année [102], mois [178], vacances [1726], ville [260], Écosse [n/a], Angleterre [n/a], France [n/a], chez</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baseline="0" dirty="0">
                <a:solidFill>
                  <a:schemeClr val="tx1"/>
                </a:solidFill>
                <a:effectLst/>
                <a:latin typeface="+mn-lt"/>
                <a:ea typeface="Calibri"/>
                <a:cs typeface="Calibri"/>
                <a:sym typeface="Calibri"/>
              </a:rPr>
              <a:t> [3]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avons [8], avez [8], ont [8], enfant [126], famille [172], problème [188], difficile [296], ici [167], très [66], aussi [44], pour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b="0" i="0" dirty="0" err="1">
                <a:solidFill>
                  <a:srgbClr val="000000"/>
                </a:solidFill>
                <a:effectLst/>
                <a:latin typeface="Arial" panose="020B0604020202020204" pitchFamily="34" charset="0"/>
              </a:rPr>
              <a:t>revenir</a:t>
            </a:r>
            <a:r>
              <a:rPr lang="en-US" b="0" i="0" dirty="0">
                <a:solidFill>
                  <a:srgbClr val="000000"/>
                </a:solidFill>
                <a:effectLst/>
                <a:latin typeface="Arial" panose="020B0604020202020204" pitchFamily="34" charset="0"/>
              </a:rPr>
              <a:t>: to come back, coming back; </a:t>
            </a:r>
            <a:r>
              <a:rPr lang="en-US" b="0" i="1" dirty="0">
                <a:solidFill>
                  <a:srgbClr val="000000"/>
                </a:solidFill>
                <a:effectLst/>
                <a:latin typeface="Arial" panose="020B0604020202020204" pitchFamily="34" charset="0"/>
              </a:rPr>
              <a:t>to return, returning</a:t>
            </a:r>
          </a:p>
          <a:p>
            <a:r>
              <a:rPr lang="en-US" sz="1200" b="0" i="0" u="none" strike="noStrike" kern="1200" dirty="0" err="1">
                <a:solidFill>
                  <a:srgbClr val="000000"/>
                </a:solidFill>
                <a:effectLst/>
                <a:latin typeface="Arial" panose="020B0604020202020204" pitchFamily="34" charset="0"/>
                <a:ea typeface="+mn-ea"/>
                <a:cs typeface="+mn-cs"/>
              </a:rPr>
              <a:t>sortir</a:t>
            </a:r>
            <a:r>
              <a:rPr lang="en-US" sz="1200" b="0" i="0" u="none" strike="noStrike" kern="1200" dirty="0">
                <a:solidFill>
                  <a:srgbClr val="000000"/>
                </a:solidFill>
                <a:effectLst/>
                <a:latin typeface="Arial" panose="020B0604020202020204" pitchFamily="34" charset="0"/>
                <a:ea typeface="+mn-ea"/>
                <a:cs typeface="+mn-cs"/>
              </a:rPr>
              <a:t>: to go out, going out; </a:t>
            </a:r>
            <a:r>
              <a:rPr lang="en-US" sz="1200" b="0" i="1" u="none" strike="noStrike" kern="1200" dirty="0">
                <a:solidFill>
                  <a:srgbClr val="000000"/>
                </a:solidFill>
                <a:effectLst/>
                <a:latin typeface="Arial" panose="020B0604020202020204" pitchFamily="34" charset="0"/>
                <a:ea typeface="+mn-ea"/>
                <a:cs typeface="+mn-cs"/>
              </a:rPr>
              <a:t>to exit, exiting</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Introduce pattern of verb endings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 first three persons singular of the</a:t>
            </a:r>
            <a:r>
              <a:rPr lang="en-GB" b="0" i="0" baseline="0" dirty="0"/>
              <a:t> verb </a:t>
            </a:r>
            <a:r>
              <a:rPr lang="en-GB" b="0" i="1" baseline="0" dirty="0" err="1"/>
              <a:t>venir</a:t>
            </a:r>
            <a:r>
              <a:rPr lang="en-GB" b="0" i="0" baseline="0" dirty="0"/>
              <a:t> are now presented.</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baseline="0" dirty="0"/>
              <a:t>Point out to students that all three of these verb forms sound the same in French.</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3971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first three persons singular of the</a:t>
            </a:r>
            <a:r>
              <a:rPr lang="en-GB" b="0" i="0" baseline="0" dirty="0"/>
              <a:t> verb </a:t>
            </a:r>
            <a:r>
              <a:rPr lang="en-GB" b="0" i="1" baseline="0" dirty="0" err="1"/>
              <a:t>devenir</a:t>
            </a:r>
            <a:r>
              <a:rPr lang="en-GB" b="0" i="0" baseline="0" dirty="0"/>
              <a:t> are now presented. Highlight that all forms sound the same due to the SFC.</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636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first three persons singular of the</a:t>
            </a:r>
            <a:r>
              <a:rPr lang="en-GB" b="0" i="0" baseline="0" dirty="0"/>
              <a:t> verb </a:t>
            </a:r>
            <a:r>
              <a:rPr lang="en-GB" b="0" i="1" baseline="0" dirty="0" err="1"/>
              <a:t>devenir</a:t>
            </a:r>
            <a:r>
              <a:rPr lang="en-GB" b="0" i="0" baseline="0" dirty="0"/>
              <a:t> are now presented. Highlight that all forms sound the same due to the SFC.</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9328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r>
              <a:rPr lang="en-GB" b="1" i="0" dirty="0"/>
              <a:t>Aim:</a:t>
            </a:r>
            <a:r>
              <a:rPr lang="en-GB" b="0" i="0" dirty="0"/>
              <a:t> </a:t>
            </a:r>
            <a:r>
              <a:rPr lang="en-US" b="0" dirty="0"/>
              <a:t>Written recognition of singular forms of </a:t>
            </a:r>
            <a:r>
              <a:rPr lang="en-US" b="0" i="1" dirty="0" err="1"/>
              <a:t>revenir</a:t>
            </a:r>
            <a:r>
              <a:rPr lang="en-US" b="0" i="1" dirty="0"/>
              <a:t>, </a:t>
            </a:r>
            <a:r>
              <a:rPr lang="en-US" b="0" i="1" dirty="0" err="1"/>
              <a:t>devenir</a:t>
            </a:r>
            <a:r>
              <a:rPr lang="en-US" b="0" i="1" dirty="0"/>
              <a:t> </a:t>
            </a:r>
            <a:r>
              <a:rPr lang="en-US" b="0" i="0" dirty="0"/>
              <a:t>and </a:t>
            </a:r>
            <a:r>
              <a:rPr lang="en-US" b="0" i="1" dirty="0" err="1"/>
              <a:t>venir</a:t>
            </a:r>
            <a:r>
              <a:rPr lang="en-US" b="0" i="1" dirty="0"/>
              <a:t> </a:t>
            </a:r>
            <a:r>
              <a:rPr lang="en-US" b="0" i="0" dirty="0"/>
              <a:t>and connecting these with meaning.</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indent="0">
              <a:buNone/>
            </a:pPr>
            <a:r>
              <a:rPr lang="en-US" baseline="0" dirty="0"/>
              <a:t>1. Students read the sentences and 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each sentence to work out the subject pronoun.</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2. Students write 1-8 and je/</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3. Answers appear on clicks.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journal [520]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76548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sortir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Sortir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sortir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[point to the door]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[sort]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Introduce pattern of verb endings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 first three persons singular of the</a:t>
            </a:r>
            <a:r>
              <a:rPr lang="en-GB" b="0" i="0" baseline="0" dirty="0"/>
              <a:t> verb </a:t>
            </a:r>
            <a:r>
              <a:rPr lang="en-GB" b="0" i="1" baseline="0" dirty="0" err="1"/>
              <a:t>sortir</a:t>
            </a:r>
            <a:r>
              <a:rPr lang="en-GB" b="0" i="0" baseline="0" dirty="0"/>
              <a:t> are now presented</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baseline="0" dirty="0"/>
              <a:t>Point out to students that all three of these verb forms sound the same in French.</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475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dirty="0"/>
          </a:p>
          <a:p>
            <a:r>
              <a:rPr lang="en-US" b="1" dirty="0"/>
              <a:t>Aim: </a:t>
            </a:r>
            <a:r>
              <a:rPr lang="en-US" b="0" dirty="0"/>
              <a:t>Written recognition of singular forms of </a:t>
            </a:r>
            <a:r>
              <a:rPr lang="en-US" b="0" i="1" dirty="0" err="1"/>
              <a:t>venir</a:t>
            </a:r>
            <a:r>
              <a:rPr lang="en-US" b="0" i="1" dirty="0"/>
              <a:t> </a:t>
            </a:r>
            <a:r>
              <a:rPr lang="en-US" b="0" i="0" dirty="0"/>
              <a:t>and </a:t>
            </a:r>
            <a:r>
              <a:rPr lang="en-US" b="0" i="1" dirty="0" err="1"/>
              <a:t>sortir</a:t>
            </a:r>
            <a:r>
              <a:rPr lang="en-US" b="0" i="1" dirty="0"/>
              <a:t> </a:t>
            </a:r>
            <a:r>
              <a:rPr lang="en-US" b="0" i="0" dirty="0"/>
              <a:t>and connecting these with meaning.</a:t>
            </a:r>
            <a:endParaRPr lang="en-US" b="1" dirty="0"/>
          </a:p>
          <a:p>
            <a:endParaRPr lang="en-US" b="1" dirty="0"/>
          </a:p>
          <a:p>
            <a:r>
              <a:rPr lang="en-US" b="1" dirty="0"/>
              <a:t>Procedure:</a:t>
            </a:r>
          </a:p>
          <a:p>
            <a:pPr marL="0" indent="0">
              <a:buNone/>
            </a:pPr>
            <a:r>
              <a:rPr lang="en-US" baseline="0" dirty="0"/>
              <a:t>1. Students read the sentences and 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each sentence to work out the subject pronoun in each case - </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je/</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ticking the appropriate column.</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2. Students write 1-8 and je/</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3. Answers appear on clicks.</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4. Possible translations to be elicited from students. It is not always possible to translate in both the present simple and present continuous. Prompting students to consider why this is and to suggest how to change the sentence to make both possible will help to deepen their knowledge.</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e.g. 1. only present simple.  Change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chaque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samedi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to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moment’ OR ‘avec des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to make both possible.</a:t>
            </a:r>
          </a:p>
          <a:p>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br>
            <a:endParaRPr lang="en-US"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707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dirty="0"/>
          </a:p>
          <a:p>
            <a:r>
              <a:rPr lang="en-GB" b="1" dirty="0"/>
              <a:t>Aim: </a:t>
            </a:r>
            <a:r>
              <a:rPr lang="en-GB" dirty="0"/>
              <a:t>aural recognition of singular and infinitive forms of </a:t>
            </a:r>
            <a:r>
              <a:rPr lang="en-GB" i="1" dirty="0" err="1"/>
              <a:t>sortir</a:t>
            </a:r>
            <a:r>
              <a:rPr lang="en-GB" i="1" dirty="0"/>
              <a:t> </a:t>
            </a:r>
            <a:r>
              <a:rPr lang="en-GB" i="0" dirty="0"/>
              <a:t>and </a:t>
            </a:r>
            <a:r>
              <a:rPr lang="en-GB" i="1" dirty="0" err="1"/>
              <a:t>venir</a:t>
            </a:r>
            <a:r>
              <a:rPr lang="en-GB" i="1" dirty="0"/>
              <a:t> </a:t>
            </a:r>
            <a:r>
              <a:rPr lang="en-GB" dirty="0"/>
              <a:t>and connecting these with meaning.</a:t>
            </a:r>
            <a:endParaRPr lang="en-GB" b="1" dirty="0"/>
          </a:p>
          <a:p>
            <a:endParaRPr lang="en-GB" b="1" dirty="0"/>
          </a:p>
          <a:p>
            <a:r>
              <a:rPr lang="en-GB" b="1" dirty="0"/>
              <a:t>Procedure:</a:t>
            </a:r>
          </a:p>
          <a:p>
            <a:pPr marL="228600" indent="-228600">
              <a:buAutoNum type="arabicPeriod"/>
            </a:pPr>
            <a:r>
              <a:rPr lang="en-GB" dirty="0"/>
              <a:t>Click on a number to hear a sentence with the pronoun or pronoun + </a:t>
            </a:r>
            <a:r>
              <a:rPr lang="en-GB" i="1" dirty="0" err="1"/>
              <a:t>aime</a:t>
            </a:r>
            <a:r>
              <a:rPr lang="en-GB" dirty="0"/>
              <a:t> obscured.</a:t>
            </a:r>
          </a:p>
          <a:p>
            <a:pPr marL="228600" indent="-228600">
              <a:buAutoNum type="arabicPeriod"/>
            </a:pPr>
            <a:r>
              <a:rPr lang="en-GB" dirty="0"/>
              <a:t>Students write 1-8 and use their knowledge of single- and two-verb structures to decide whether the sentence starts with </a:t>
            </a:r>
            <a:r>
              <a:rPr lang="en-GB" baseline="0" dirty="0"/>
              <a:t>‘</a:t>
            </a:r>
            <a:r>
              <a:rPr lang="en-GB" baseline="0" dirty="0" err="1"/>
              <a:t>j’aime</a:t>
            </a:r>
            <a:r>
              <a:rPr lang="en-GB" baseline="0" dirty="0"/>
              <a:t>’, or with a subject pronoun alone.</a:t>
            </a:r>
          </a:p>
          <a:p>
            <a:pPr marL="228600" indent="-228600">
              <a:buAutoNum type="arabicPeriod"/>
            </a:pPr>
            <a:r>
              <a:rPr lang="en-GB" baseline="0" dirty="0"/>
              <a:t>Since the form of the verb for the first three persons singular sounds the same for all verbs presented this week, students are not able to say </a:t>
            </a:r>
            <a:r>
              <a:rPr lang="en-GB" i="1" baseline="0" dirty="0"/>
              <a:t>which</a:t>
            </a:r>
            <a:r>
              <a:rPr lang="en-GB" baseline="0" dirty="0"/>
              <a:t> person would have been in the sentence - 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his task will help students to understand this point</a:t>
            </a:r>
          </a:p>
          <a:p>
            <a:pPr marL="228600" indent="-228600">
              <a:buAutoNum type="arabicPeriod"/>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and appear upon successive mouse clicks.</a:t>
            </a:r>
          </a:p>
          <a:p>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a:p>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Transcript</a:t>
            </a:r>
          </a:p>
          <a:p>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sortir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ville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a:p>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2) [Je/</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sors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aujourd’hui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a:p>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3) [Il/</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vient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samedi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venir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France.</a:t>
            </a:r>
          </a:p>
          <a:p>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5) [Je/</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comprends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la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6)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apprendre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fran</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sym typeface="Arial"/>
              </a:rPr>
              <a:t>çais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Arial"/>
              </a:rPr>
              <a:t>.</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a:p>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7) [Il/</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prend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le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8)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prendre le bateau.</a:t>
            </a:r>
          </a:p>
          <a:p>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br>
            <a:endParaRPr lang="en-US"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3872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0" dirty="0"/>
              <a:t>Answers for the activity on the previous slide. Full audio (including pronouns and pronoun + </a:t>
            </a:r>
            <a:r>
              <a:rPr lang="en-GB" b="0" i="1" dirty="0" err="1"/>
              <a:t>aime</a:t>
            </a:r>
            <a:r>
              <a:rPr lang="en-GB" b="0" i="0" dirty="0"/>
              <a:t>) plays on number clicks.</a:t>
            </a:r>
            <a:endParaRPr lang="en-GB" b="0" dirty="0"/>
          </a:p>
          <a:p>
            <a:endParaRPr lang="en-GB" b="0" dirty="0"/>
          </a:p>
          <a:p>
            <a:r>
              <a:rPr lang="en-GB" b="1" dirty="0"/>
              <a:t>Transcript </a:t>
            </a:r>
            <a:r>
              <a:rPr lang="en-GB" b="0" dirty="0"/>
              <a:t>[audio currently missing; recording in progress]</a:t>
            </a: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J’aime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sortir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ville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Je/</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tu</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sors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aujourd’hui</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Il/</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vient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samedi</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J’aime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venir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France.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Je/</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tu</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comprends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 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J’aime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apprendre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français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Il/</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prend</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train.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J’aime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prendre le bateau.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248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endParaRPr lang="en-US" b="0" dirty="0"/>
          </a:p>
          <a:p>
            <a:endParaRPr lang="en-US" b="0" dirty="0"/>
          </a:p>
          <a:p>
            <a:r>
              <a:rPr lang="en-US" b="1" dirty="0"/>
              <a:t>Aim: </a:t>
            </a:r>
            <a:r>
              <a:rPr lang="en-US" b="0" dirty="0"/>
              <a:t>Introduce inversion questions with double verb structures.</a:t>
            </a:r>
            <a:endParaRPr lang="en-US" b="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6777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5 minutes</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 </a:t>
            </a:r>
            <a:r>
              <a:rPr lang="en-GB" sz="1200" b="0" i="0" u="none" strike="noStrike" kern="1200" cap="none" dirty="0">
                <a:solidFill>
                  <a:schemeClr val="tx1"/>
                </a:solidFill>
                <a:effectLst/>
                <a:latin typeface="+mn-lt"/>
                <a:ea typeface="Calibri"/>
                <a:cs typeface="Calibri"/>
                <a:sym typeface="Calibri"/>
              </a:rPr>
              <a:t>Written recognition of word order with two-verb questions.</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Students write 1-8 and use their knowledge of word order with two-verb questions and statements to decide if the questions are missing a first verb </a:t>
            </a:r>
            <a:r>
              <a:rPr lang="en-GB" sz="1200" b="0" i="1" u="none" strike="noStrike" kern="1200" cap="none" dirty="0">
                <a:solidFill>
                  <a:schemeClr val="tx1"/>
                </a:solidFill>
                <a:effectLst/>
                <a:latin typeface="+mn-lt"/>
                <a:ea typeface="Calibri"/>
                <a:cs typeface="Calibri"/>
                <a:sym typeface="Calibri"/>
              </a:rPr>
              <a:t>aimer</a:t>
            </a:r>
            <a:r>
              <a:rPr lang="en-GB"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 Answers (and the full questions) are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868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one- and two-verb inversion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1-10 and write a question for each statement in bold.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appear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adulte</a:t>
            </a:r>
            <a:r>
              <a:rPr lang="en-GB" baseline="0" dirty="0"/>
              <a:t> [1580]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7743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 SSC </a:t>
            </a:r>
            <a:r>
              <a:rPr lang="en-GB" b="1" dirty="0"/>
              <a:t>[ê/è]</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[inversion questions with </a:t>
            </a:r>
            <a:r>
              <a:rPr lang="en-GB" b="1" dirty="0" err="1"/>
              <a:t>il</a:t>
            </a:r>
            <a:r>
              <a:rPr lang="en-GB" b="1" dirty="0"/>
              <a:t>/</a:t>
            </a:r>
            <a:r>
              <a:rPr lang="en-GB" b="1" dirty="0" err="1"/>
              <a:t>elle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7.3.1.2 (introduce) </a:t>
            </a:r>
            <a:r>
              <a:rPr lang="en-GB" sz="1200" b="0" i="0" u="none" strike="noStrike" kern="1200" cap="none" dirty="0" err="1">
                <a:solidFill>
                  <a:schemeClr val="tx1"/>
                </a:solidFill>
                <a:effectLst/>
                <a:latin typeface="+mn-lt"/>
                <a:ea typeface="Calibri"/>
                <a:cs typeface="Calibri"/>
                <a:sym typeface="Calibri"/>
              </a:rPr>
              <a:t>devenir</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revenir</a:t>
            </a:r>
            <a:r>
              <a:rPr lang="en-GB" sz="1200" b="0" i="0" u="none" strike="noStrike" kern="1200" cap="none" dirty="0">
                <a:solidFill>
                  <a:schemeClr val="tx1"/>
                </a:solidFill>
                <a:effectLst/>
                <a:latin typeface="+mn-lt"/>
                <a:ea typeface="Calibri"/>
                <a:cs typeface="Calibri"/>
                <a:sym typeface="Calibri"/>
              </a:rPr>
              <a:t> [184], </a:t>
            </a:r>
            <a:r>
              <a:rPr lang="fr-FR" dirty="0"/>
              <a:t>sors [309], sort [309], sortir [309], venir [88], viens [88], vient [88], de</a:t>
            </a:r>
            <a:r>
              <a:rPr lang="fr-FR" baseline="30000" dirty="0"/>
              <a:t>2</a:t>
            </a:r>
            <a:r>
              <a:rPr lang="fr-FR" dirty="0"/>
              <a:t> [2], important [215], algérien [4163], algérienne [4163], Algérie [n/a], Alger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allons [53], allez [53], vont [53], année [102], mois [178], vacances [1726], ville [260], Écosse [n/a], Angleterre [n/a], France [n/a], chez</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baseline="0" dirty="0">
                <a:solidFill>
                  <a:schemeClr val="tx1"/>
                </a:solidFill>
                <a:effectLst/>
                <a:latin typeface="+mn-lt"/>
                <a:ea typeface="Calibri"/>
                <a:cs typeface="Calibri"/>
                <a:sym typeface="Calibri"/>
              </a:rPr>
              <a:t> [3]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avons [8], avez [8], ont [8], enfant [126], famille [172], problème [188], difficile [296], ici [167], très [66], aussi [44], pour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b="0" i="0" dirty="0" err="1">
                <a:solidFill>
                  <a:srgbClr val="000000"/>
                </a:solidFill>
                <a:effectLst/>
                <a:latin typeface="Arial" panose="020B0604020202020204" pitchFamily="34" charset="0"/>
              </a:rPr>
              <a:t>revenir</a:t>
            </a:r>
            <a:r>
              <a:rPr lang="en-US" b="0" i="0" dirty="0">
                <a:solidFill>
                  <a:srgbClr val="000000"/>
                </a:solidFill>
                <a:effectLst/>
                <a:latin typeface="Arial" panose="020B0604020202020204" pitchFamily="34" charset="0"/>
              </a:rPr>
              <a:t>: to come back, coming back; </a:t>
            </a:r>
            <a:r>
              <a:rPr lang="en-US" b="0" i="1" dirty="0">
                <a:solidFill>
                  <a:srgbClr val="000000"/>
                </a:solidFill>
                <a:effectLst/>
                <a:latin typeface="Arial" panose="020B0604020202020204" pitchFamily="34" charset="0"/>
              </a:rPr>
              <a:t>to return, returning</a:t>
            </a:r>
          </a:p>
          <a:p>
            <a:r>
              <a:rPr lang="en-US" sz="1200" b="0" i="0" u="none" strike="noStrike" kern="1200" dirty="0" err="1">
                <a:solidFill>
                  <a:srgbClr val="000000"/>
                </a:solidFill>
                <a:effectLst/>
                <a:latin typeface="Arial" panose="020B0604020202020204" pitchFamily="34" charset="0"/>
                <a:ea typeface="+mn-ea"/>
                <a:cs typeface="+mn-cs"/>
              </a:rPr>
              <a:t>sortir</a:t>
            </a:r>
            <a:r>
              <a:rPr lang="en-US" sz="1200" b="0" i="0" u="none" strike="noStrike" kern="1200" dirty="0">
                <a:solidFill>
                  <a:srgbClr val="000000"/>
                </a:solidFill>
                <a:effectLst/>
                <a:latin typeface="Arial" panose="020B0604020202020204" pitchFamily="34" charset="0"/>
                <a:ea typeface="+mn-ea"/>
                <a:cs typeface="+mn-cs"/>
              </a:rPr>
              <a:t>: to go out, going out; </a:t>
            </a:r>
            <a:r>
              <a:rPr lang="en-US" sz="1200" b="0" i="1" u="none" strike="noStrike" kern="1200" dirty="0">
                <a:solidFill>
                  <a:srgbClr val="000000"/>
                </a:solidFill>
                <a:effectLst/>
                <a:latin typeface="Arial" panose="020B0604020202020204" pitchFamily="34" charset="0"/>
                <a:ea typeface="+mn-ea"/>
                <a:cs typeface="+mn-cs"/>
              </a:rPr>
              <a:t>to exit, exiting</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4 minutes </a:t>
            </a:r>
            <a:r>
              <a:rPr lang="en-GB" sz="1200" b="0" kern="1200" dirty="0">
                <a:solidFill>
                  <a:schemeClr val="tx1"/>
                </a:solidFill>
                <a:effectLst/>
                <a:latin typeface="+mn-lt"/>
                <a:ea typeface="+mn-ea"/>
                <a:cs typeface="+mn-cs"/>
              </a:rPr>
              <a:t>for 3 slides.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b="0" baseline="0" dirty="0"/>
              <a:t>Oral production of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sz="1200" b="0" dirty="0">
              <a:solidFill>
                <a:schemeClr val="bg1"/>
              </a:solidFill>
            </a:endParaRPr>
          </a:p>
          <a:p>
            <a:r>
              <a:rPr lang="en-GB" sz="1200" b="1" kern="1200" dirty="0">
                <a:solidFill>
                  <a:schemeClr val="tx1"/>
                </a:solidFill>
                <a:effectLst/>
                <a:latin typeface="+mn-lt"/>
                <a:ea typeface="+mn-ea"/>
                <a:cs typeface="+mn-cs"/>
              </a:rPr>
              <a:t>Procedure:</a:t>
            </a: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Prepare students for the task by giving them the pronunciation tips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a:solidFill>
                  <a:schemeClr val="tx1"/>
                </a:solidFill>
                <a:effectLst/>
                <a:latin typeface="+mn-lt"/>
                <a:ea typeface="+mn-ea"/>
                <a:cs typeface="+mn-cs"/>
              </a:rPr>
              <a:t>for </a:t>
            </a:r>
            <a:r>
              <a:rPr lang="en-GB" b="0" baseline="0" dirty="0"/>
              <a:t>[</a:t>
            </a:r>
            <a:r>
              <a:rPr lang="en-GB" sz="1200" b="0" dirty="0">
                <a:solidFill>
                  <a:schemeClr val="bg1"/>
                </a:solidFill>
              </a:rPr>
              <a:t>ê/è</a:t>
            </a:r>
            <a:r>
              <a:rPr lang="en-GB" b="0" baseline="0" dirty="0"/>
              <a:t>]: </a:t>
            </a:r>
            <a:r>
              <a:rPr lang="en-GB" sz="1200" b="0" kern="1200" baseline="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heck mouth open/lip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a:t>
            </a:r>
            <a:r>
              <a:rPr lang="en-GB" b="0" baseline="0" dirty="0"/>
              <a:t>[é]: bottom jaw down/mouth open, smiley lips/more closed than for [</a:t>
            </a:r>
            <a:r>
              <a:rPr lang="en-GB" sz="1200" b="0" dirty="0">
                <a:solidFill>
                  <a:schemeClr val="bg1"/>
                </a:solidFill>
              </a:rPr>
              <a:t>ê/è</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Working in pairs, students take it in turns to try to read out the words in alphabetical order in thirty seconds. The listening student makes sure that their partner’s pronunciation is consistent with the accent. If a mistake is noticed, the speaking partner must repeat the word correctly three times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Teacher circulates to monitor their SSC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The student who has said the most words in 30 seconds is the winner!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Click on words to hear them pronounced by a native speaker. Students repeat.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rankings (1 is the most frequent word in French): </a:t>
            </a:r>
            <a:br>
              <a:rPr lang="en-GB" baseline="0" dirty="0"/>
            </a:br>
            <a:r>
              <a:rPr lang="en-GB" b="0" baseline="0" dirty="0"/>
              <a:t>fête [1490], </a:t>
            </a:r>
            <a:r>
              <a:rPr lang="en-GB" b="0" baseline="0" dirty="0" err="1"/>
              <a:t>collège</a:t>
            </a:r>
            <a:r>
              <a:rPr lang="en-GB" b="0" baseline="0" dirty="0"/>
              <a:t> [2116], </a:t>
            </a:r>
            <a:r>
              <a:rPr lang="en-GB" b="0" baseline="0" dirty="0" err="1"/>
              <a:t>problème</a:t>
            </a:r>
            <a:r>
              <a:rPr lang="en-GB" b="0" baseline="0" dirty="0"/>
              <a:t> [188], tête [343], </a:t>
            </a:r>
            <a:r>
              <a:rPr lang="en-GB" sz="1200" dirty="0" err="1">
                <a:solidFill>
                  <a:srgbClr val="115076"/>
                </a:solidFill>
                <a:latin typeface="Century Gothic" panose="020B0502020202020204" pitchFamily="34" charset="0"/>
                <a:cs typeface="Calibri" panose="020F0502020204030204" pitchFamily="34" charset="0"/>
              </a:rPr>
              <a:t>pêche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rPr>
              <a:t> [1790],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[1773],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[1678], </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 [2776],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[1733], </a:t>
            </a:r>
            <a:r>
              <a:rPr lang="en-GB" sz="1200" dirty="0" err="1">
                <a:solidFill>
                  <a:schemeClr val="accent1">
                    <a:lumMod val="50000"/>
                  </a:schemeClr>
                </a:solidFill>
              </a:rPr>
              <a:t>d</a:t>
            </a:r>
            <a:r>
              <a:rPr lang="en-GB" sz="1200" dirty="0" err="1">
                <a:solidFill>
                  <a:srgbClr val="EE6000"/>
                </a:solidFill>
              </a:rPr>
              <a:t>é</a:t>
            </a:r>
            <a:r>
              <a:rPr lang="en-GB" sz="1200" dirty="0" err="1">
                <a:solidFill>
                  <a:schemeClr val="accent1">
                    <a:lumMod val="50000"/>
                  </a:schemeClr>
                </a:solidFill>
              </a:rPr>
              <a:t>sert</a:t>
            </a:r>
            <a:r>
              <a:rPr lang="en-GB" sz="1200" dirty="0">
                <a:solidFill>
                  <a:schemeClr val="accent1">
                    <a:lumMod val="50000"/>
                  </a:schemeClr>
                </a:solidFill>
              </a:rPr>
              <a:t> </a:t>
            </a:r>
            <a:r>
              <a:rPr lang="en-GB" sz="1200" baseline="0" dirty="0">
                <a:solidFill>
                  <a:srgbClr val="EE6000"/>
                </a:solidFill>
              </a:rPr>
              <a:t>[2382],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r>
              <a:rPr kumimoji="0" lang="en-GB" sz="12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[1689]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44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25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8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Aim: </a:t>
            </a:r>
            <a:r>
              <a:rPr lang="en-GB" sz="1200" b="0" i="0" dirty="0">
                <a:solidFill>
                  <a:schemeClr val="dk1"/>
                </a:solidFill>
                <a:latin typeface="+mn-lt"/>
                <a:ea typeface="Calibri"/>
                <a:cs typeface="Calibri"/>
                <a:sym typeface="Calibri"/>
              </a:rPr>
              <a:t>Oral recognition of SSC [</a:t>
            </a:r>
            <a:r>
              <a:rPr lang="en-GB" sz="1200" b="0" i="0" dirty="0" err="1">
                <a:solidFill>
                  <a:schemeClr val="dk1"/>
                </a:solidFill>
                <a:latin typeface="+mn-lt"/>
                <a:ea typeface="Calibri"/>
                <a:cs typeface="Calibri"/>
                <a:sym typeface="Calibri"/>
              </a:rPr>
              <a:t>ien</a:t>
            </a:r>
            <a:r>
              <a:rPr lang="en-GB" sz="1200" b="0" i="0" dirty="0">
                <a:solidFill>
                  <a:schemeClr val="dk1"/>
                </a:solidFill>
                <a:latin typeface="+mn-lt"/>
                <a:ea typeface="Calibri"/>
                <a:cs typeface="Calibri"/>
                <a:sym typeface="Calibri"/>
              </a:rPr>
              <a:t>] in masculine adjective endings and SSC [è/ê] in feminine adjective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latin typeface="+mn-lt"/>
                <a:ea typeface="Calibri"/>
                <a:cs typeface="Calibri"/>
                <a:sym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Teacher to highlight the SSC change between masculine and feminine endings.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Then, the teacher reads aloud a ‘path’ between the two forms of each nationality, ending at a letter from A-P – check that students have arrived at the correct letter.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dirty="0">
                <a:solidFill>
                  <a:schemeClr val="dk1"/>
                </a:solidFill>
                <a:latin typeface="+mn-lt"/>
                <a:ea typeface="Calibri"/>
                <a:cs typeface="Calibri"/>
                <a:sym typeface="Calibri"/>
              </a:rPr>
              <a:t>This can be repeated with different paths, before handing over to students to read aloud (in pairs and/or to the whole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08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 </a:t>
            </a:r>
            <a:r>
              <a:rPr lang="en-GB" sz="1200" b="0" i="0" u="none" strike="noStrike" kern="1200" cap="none" dirty="0">
                <a:solidFill>
                  <a:schemeClr val="tx1"/>
                </a:solidFill>
                <a:effectLst/>
                <a:latin typeface="+mn-lt"/>
                <a:ea typeface="Calibri"/>
                <a:cs typeface="Calibri"/>
                <a:sym typeface="Calibri"/>
              </a:rPr>
              <a:t>Practise the different forms of the verbs like </a:t>
            </a:r>
            <a:r>
              <a:rPr lang="en-GB" sz="1200" b="0" i="1" u="none" strike="noStrike" kern="1200" cap="none" dirty="0" err="1">
                <a:solidFill>
                  <a:schemeClr val="tx1"/>
                </a:solidFill>
                <a:effectLst/>
                <a:latin typeface="+mn-lt"/>
                <a:ea typeface="Calibri"/>
                <a:cs typeface="Calibri"/>
                <a:sym typeface="Calibri"/>
              </a:rPr>
              <a:t>sortir</a:t>
            </a:r>
            <a:r>
              <a:rPr lang="en-GB" sz="1200" b="0" i="0" u="none" strike="noStrike" kern="1200" cap="none" dirty="0">
                <a:solidFill>
                  <a:schemeClr val="tx1"/>
                </a:solidFill>
                <a:effectLst/>
                <a:latin typeface="+mn-lt"/>
                <a:ea typeface="Calibri"/>
                <a:cs typeface="Calibri"/>
                <a:sym typeface="Calibri"/>
              </a:rPr>
              <a:t> and </a:t>
            </a:r>
            <a:r>
              <a:rPr lang="en-GB" sz="1200" b="0" i="0" u="none" strike="noStrike" kern="1200" cap="none">
                <a:solidFill>
                  <a:schemeClr val="tx1"/>
                </a:solidFill>
                <a:effectLst/>
                <a:latin typeface="+mn-lt"/>
                <a:ea typeface="Calibri"/>
                <a:cs typeface="Calibri"/>
                <a:sym typeface="Calibri"/>
              </a:rPr>
              <a:t>verbs like </a:t>
            </a:r>
            <a:r>
              <a:rPr lang="en-GB" sz="1200" b="0" i="1" u="none" strike="noStrike" kern="1200" cap="none" dirty="0" err="1">
                <a:solidFill>
                  <a:schemeClr val="tx1"/>
                </a:solidFill>
                <a:effectLst/>
                <a:latin typeface="+mn-lt"/>
                <a:ea typeface="Calibri"/>
                <a:cs typeface="Calibri"/>
                <a:sym typeface="Calibri"/>
              </a:rPr>
              <a:t>venir</a:t>
            </a:r>
            <a:r>
              <a:rPr lang="en-GB" sz="1200" b="0" i="0" u="none" strike="noStrike" kern="1200" cap="none" dirty="0">
                <a:solidFill>
                  <a:schemeClr val="tx1"/>
                </a:solidFill>
                <a:effectLst/>
                <a:latin typeface="+mn-lt"/>
                <a:ea typeface="Calibri"/>
                <a:cs typeface="Calibri"/>
                <a:sym typeface="Calibri"/>
              </a:rPr>
              <a:t> introduced in lesson 1, in combination with some of this week’s new and revisited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Students compose 5 sentences by picking from the three word pools.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They then read their sentences to a partner, who translates them into English.</a:t>
            </a:r>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b="0" dirty="0"/>
          </a:p>
          <a:p>
            <a:r>
              <a:rPr lang="en-GB" b="1" dirty="0"/>
              <a:t>Aim: </a:t>
            </a:r>
            <a:r>
              <a:rPr lang="en-GB" b="0" dirty="0"/>
              <a:t>Introduce the second meaning of the preposition </a:t>
            </a:r>
            <a:r>
              <a:rPr lang="en-GB" b="0" i="1" dirty="0"/>
              <a:t>de </a:t>
            </a:r>
            <a:r>
              <a:rPr lang="en-GB" b="0" dirty="0"/>
              <a:t>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32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0" dirty="0"/>
          </a:p>
          <a:p>
            <a:r>
              <a:rPr lang="en-GB" b="1" dirty="0"/>
              <a:t>Aim: </a:t>
            </a:r>
            <a:r>
              <a:rPr lang="en-GB" b="0" dirty="0"/>
              <a:t>Recognise the meaning of </a:t>
            </a:r>
            <a:r>
              <a:rPr lang="en-GB" b="0" i="1" dirty="0"/>
              <a:t>de </a:t>
            </a:r>
            <a:r>
              <a:rPr lang="en-GB" b="0" dirty="0"/>
              <a:t>in two different contexts.</a:t>
            </a:r>
          </a:p>
          <a:p>
            <a:endParaRPr lang="en-GB" b="0" dirty="0"/>
          </a:p>
          <a:p>
            <a:r>
              <a:rPr lang="en-GB" b="1" dirty="0"/>
              <a:t>Procedure:</a:t>
            </a:r>
          </a:p>
          <a:p>
            <a:pPr marL="228600" indent="-228600">
              <a:buAutoNum type="arabicPeriod"/>
            </a:pPr>
            <a:r>
              <a:rPr lang="en-GB" b="0" dirty="0"/>
              <a:t>Students read sentences and use context to decide whether </a:t>
            </a:r>
            <a:r>
              <a:rPr lang="en-GB" b="0" i="1" dirty="0"/>
              <a:t>de </a:t>
            </a:r>
            <a:r>
              <a:rPr lang="en-GB" b="0" i="0" dirty="0"/>
              <a:t>means ‘of’ or ‘from’.</a:t>
            </a:r>
            <a:endParaRPr lang="en-GB" b="0" i="1" dirty="0"/>
          </a:p>
          <a:p>
            <a:pPr marL="228600" indent="-228600">
              <a:buAutoNum type="arabicPeriod"/>
            </a:pPr>
            <a:r>
              <a:rPr lang="en-GB" b="0" dirty="0"/>
              <a:t>Attention should be drawn to the fact that the same preposition can be translated differently depending on the context.</a:t>
            </a:r>
          </a:p>
          <a:p>
            <a:pPr marL="228600" indent="-228600">
              <a:buAutoNum type="arabicPeriod"/>
            </a:pPr>
            <a:r>
              <a:rPr lang="en-GB"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8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Aim: </a:t>
            </a:r>
            <a:r>
              <a:rPr lang="fr-FR" sz="1200" b="0" i="0" u="none" strike="noStrike" kern="1200" cap="none" dirty="0">
                <a:solidFill>
                  <a:schemeClr val="tx1"/>
                </a:solidFill>
                <a:effectLst/>
                <a:latin typeface="+mn-lt"/>
                <a:ea typeface="Calibri"/>
                <a:cs typeface="Calibri"/>
                <a:sym typeface="Calibri"/>
              </a:rPr>
              <a:t>To </a:t>
            </a:r>
            <a:r>
              <a:rPr lang="fr-FR" sz="1200" b="0" i="0" u="none" strike="noStrike" kern="1200" cap="none" dirty="0" err="1">
                <a:solidFill>
                  <a:schemeClr val="tx1"/>
                </a:solidFill>
                <a:effectLst/>
                <a:latin typeface="+mn-lt"/>
                <a:ea typeface="Calibri"/>
                <a:cs typeface="Calibri"/>
                <a:sym typeface="Calibri"/>
              </a:rPr>
              <a:t>revise</a:t>
            </a:r>
            <a:r>
              <a:rPr lang="fr-FR" sz="1200" b="0" i="0" u="none" strike="noStrike" kern="1200" cap="none" dirty="0">
                <a:solidFill>
                  <a:schemeClr val="tx1"/>
                </a:solidFill>
                <a:effectLst/>
                <a:latin typeface="+mn-lt"/>
                <a:ea typeface="Calibri"/>
                <a:cs typeface="Calibri"/>
                <a:sym typeface="Calibri"/>
              </a:rPr>
              <a:t> last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work</a:t>
            </a:r>
            <a:r>
              <a:rPr lang="fr-FR" sz="1200" b="0" i="0" u="none" strike="noStrike" kern="1200" cap="none" dirty="0">
                <a:solidFill>
                  <a:schemeClr val="tx1"/>
                </a:solidFill>
                <a:effectLst/>
                <a:latin typeface="+mn-lt"/>
                <a:ea typeface="Calibri"/>
                <a:cs typeface="Calibri"/>
                <a:sym typeface="Calibri"/>
              </a:rPr>
              <a:t> on </a:t>
            </a:r>
            <a:r>
              <a:rPr lang="fr-FR" sz="1200" b="0" i="0" u="none" strike="noStrike" kern="1200" cap="none" dirty="0" err="1">
                <a:solidFill>
                  <a:schemeClr val="tx1"/>
                </a:solidFill>
                <a:effectLst/>
                <a:latin typeface="+mn-lt"/>
                <a:ea typeface="Calibri"/>
                <a:cs typeface="Calibri"/>
                <a:sym typeface="Calibri"/>
              </a:rPr>
              <a:t>subject-verb</a:t>
            </a:r>
            <a:r>
              <a:rPr lang="fr-FR" sz="1200" b="0" i="0" u="none" strike="noStrike" kern="1200" cap="none" dirty="0">
                <a:solidFill>
                  <a:schemeClr val="tx1"/>
                </a:solidFill>
                <a:effectLst/>
                <a:latin typeface="+mn-lt"/>
                <a:ea typeface="Calibri"/>
                <a:cs typeface="Calibri"/>
                <a:sym typeface="Calibri"/>
              </a:rPr>
              <a:t> inversion questions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one of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revisted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sets. This primes </a:t>
            </a: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for the new information about inversion questions </a:t>
            </a:r>
            <a:r>
              <a:rPr lang="fr-FR" sz="1200" b="0" i="0" u="none" strike="noStrike" kern="1200" cap="none" dirty="0" err="1">
                <a:solidFill>
                  <a:schemeClr val="tx1"/>
                </a:solidFill>
                <a:effectLst/>
                <a:latin typeface="+mn-lt"/>
                <a:ea typeface="Calibri"/>
                <a:cs typeface="Calibri"/>
                <a:sym typeface="Calibri"/>
              </a:rPr>
              <a:t>introduced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lesson</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Procedure</a:t>
            </a:r>
            <a:r>
              <a:rPr lang="fr-FR" sz="1200" b="1"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1-8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may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need</a:t>
            </a:r>
            <a:r>
              <a:rPr lang="fr-FR" sz="1200" b="0" i="0" u="none" strike="noStrike" kern="1200" cap="none" dirty="0">
                <a:solidFill>
                  <a:schemeClr val="tx1"/>
                </a:solidFill>
                <a:effectLst/>
                <a:latin typeface="+mn-lt"/>
                <a:ea typeface="Calibri"/>
                <a:cs typeface="Calibri"/>
                <a:sym typeface="Calibri"/>
              </a:rPr>
              <a:t> help </a:t>
            </a:r>
            <a:r>
              <a:rPr lang="fr-FR" sz="1200" b="0" i="0" u="none" strike="noStrike" kern="1200" cap="none" dirty="0" err="1">
                <a:solidFill>
                  <a:schemeClr val="tx1"/>
                </a:solidFill>
                <a:effectLst/>
                <a:latin typeface="+mn-lt"/>
                <a:ea typeface="Calibri"/>
                <a:cs typeface="Calibri"/>
                <a:sym typeface="Calibri"/>
              </a:rPr>
              <a:t>decoding</a:t>
            </a:r>
            <a:r>
              <a:rPr lang="fr-FR" sz="1200" b="0" i="0" u="none" strike="noStrike" kern="1200" cap="none" dirty="0">
                <a:solidFill>
                  <a:schemeClr val="tx1"/>
                </a:solidFill>
                <a:effectLst/>
                <a:latin typeface="+mn-lt"/>
                <a:ea typeface="Calibri"/>
                <a:cs typeface="Calibri"/>
                <a:sym typeface="Calibri"/>
              </a:rPr>
              <a:t> « fais-je » as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follows</a:t>
            </a:r>
            <a:r>
              <a:rPr lang="fr-FR" sz="1200" b="0" i="0" u="none" strike="noStrike" kern="1200" cap="none" dirty="0">
                <a:solidFill>
                  <a:schemeClr val="tx1"/>
                </a:solidFill>
                <a:effectLst/>
                <a:latin typeface="+mn-lt"/>
                <a:ea typeface="Calibri"/>
                <a:cs typeface="Calibri"/>
                <a:sym typeface="Calibri"/>
              </a:rPr>
              <a:t> a </a:t>
            </a:r>
            <a:r>
              <a:rPr lang="fr-FR" sz="1200" b="0" i="0" u="none" strike="noStrike" kern="1200" cap="none" dirty="0" err="1">
                <a:solidFill>
                  <a:schemeClr val="tx1"/>
                </a:solidFill>
                <a:effectLst/>
                <a:latin typeface="+mn-lt"/>
                <a:ea typeface="Calibri"/>
                <a:cs typeface="Calibri"/>
                <a:sym typeface="Calibri"/>
              </a:rPr>
              <a:t>different</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syllable</a:t>
            </a:r>
            <a:r>
              <a:rPr lang="fr-FR" sz="1200" b="0" i="0" u="none" strike="noStrike" kern="1200" cap="none" dirty="0">
                <a:solidFill>
                  <a:schemeClr val="tx1"/>
                </a:solidFill>
                <a:effectLst/>
                <a:latin typeface="+mn-lt"/>
                <a:ea typeface="Calibri"/>
                <a:cs typeface="Calibri"/>
                <a:sym typeface="Calibri"/>
              </a:rPr>
              <a:t> pattern by </a:t>
            </a:r>
            <a:r>
              <a:rPr lang="fr-FR" sz="1200" b="0" i="0" u="none" strike="noStrike" kern="1200" cap="none" dirty="0" err="1">
                <a:solidFill>
                  <a:schemeClr val="tx1"/>
                </a:solidFill>
                <a:effectLst/>
                <a:latin typeface="+mn-lt"/>
                <a:ea typeface="Calibri"/>
                <a:cs typeface="Calibri"/>
                <a:sym typeface="Calibri"/>
              </a:rPr>
              <a:t>combining</a:t>
            </a:r>
            <a:r>
              <a:rPr lang="fr-FR" sz="1200" b="0" i="0" u="none" strike="noStrike" kern="1200" cap="none" dirty="0">
                <a:solidFill>
                  <a:schemeClr val="tx1"/>
                </a:solidFill>
                <a:effectLst/>
                <a:latin typeface="+mn-lt"/>
                <a:ea typeface="Calibri"/>
                <a:cs typeface="Calibri"/>
                <a:sym typeface="Calibri"/>
              </a:rPr>
              <a:t> the </a:t>
            </a:r>
            <a:r>
              <a:rPr lang="fr-FR" sz="1200" b="0" i="0" u="none" strike="noStrike" kern="1200" cap="none" dirty="0" err="1">
                <a:solidFill>
                  <a:schemeClr val="tx1"/>
                </a:solidFill>
                <a:effectLst/>
                <a:latin typeface="+mn-lt"/>
                <a:ea typeface="Calibri"/>
                <a:cs typeface="Calibri"/>
                <a:sym typeface="Calibri"/>
              </a:rPr>
              <a:t>verb</a:t>
            </a:r>
            <a:r>
              <a:rPr lang="fr-FR" sz="1200" b="0" i="0" u="none" strike="noStrike" kern="1200" cap="none" dirty="0">
                <a:solidFill>
                  <a:schemeClr val="tx1"/>
                </a:solidFill>
                <a:effectLst/>
                <a:latin typeface="+mn-lt"/>
                <a:ea typeface="Calibri"/>
                <a:cs typeface="Calibri"/>
                <a:sym typeface="Calibri"/>
              </a:rPr>
              <a:t> and </a:t>
            </a:r>
            <a:r>
              <a:rPr lang="fr-FR" sz="1200" b="0" i="0" u="none" strike="noStrike" kern="1200" cap="none" dirty="0" err="1">
                <a:solidFill>
                  <a:schemeClr val="tx1"/>
                </a:solidFill>
                <a:effectLst/>
                <a:latin typeface="+mn-lt"/>
                <a:ea typeface="Calibri"/>
                <a:cs typeface="Calibri"/>
                <a:sym typeface="Calibri"/>
              </a:rPr>
              <a:t>subject</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into</a:t>
            </a:r>
            <a:r>
              <a:rPr lang="fr-FR" sz="1200" b="0" i="0" u="none" strike="noStrike" kern="1200" cap="none" dirty="0">
                <a:solidFill>
                  <a:schemeClr val="tx1"/>
                </a:solidFill>
                <a:effectLst/>
                <a:latin typeface="+mn-lt"/>
                <a:ea typeface="Calibri"/>
                <a:cs typeface="Calibri"/>
                <a:sym typeface="Calibri"/>
              </a:rPr>
              <a:t>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Elicit</a:t>
            </a:r>
            <a:r>
              <a:rPr lang="fr-FR" sz="1200" b="0" i="0" u="none" strike="noStrike" kern="1200" cap="none" dirty="0">
                <a:solidFill>
                  <a:schemeClr val="tx1"/>
                </a:solidFill>
                <a:effectLst/>
                <a:latin typeface="+mn-lt"/>
                <a:ea typeface="Calibri"/>
                <a:cs typeface="Calibri"/>
                <a:sym typeface="Calibri"/>
              </a:rPr>
              <a:t> oral translations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If time </a:t>
            </a:r>
            <a:r>
              <a:rPr lang="fr-FR" sz="1200" b="0" i="0" u="none" strike="noStrike" kern="1200" cap="none" dirty="0" err="1">
                <a:solidFill>
                  <a:schemeClr val="tx1"/>
                </a:solidFill>
                <a:effectLst/>
                <a:latin typeface="+mn-lt"/>
                <a:ea typeface="Calibri"/>
                <a:cs typeface="Calibri"/>
                <a:sym typeface="Calibri"/>
              </a:rPr>
              <a:t>permits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they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could</a:t>
            </a:r>
            <a:r>
              <a:rPr lang="fr-FR" sz="1200" b="0" i="0" u="none" strike="noStrike" kern="1200" cap="none" dirty="0">
                <a:solidFill>
                  <a:schemeClr val="tx1"/>
                </a:solidFill>
                <a:effectLst/>
                <a:latin typeface="+mn-lt"/>
                <a:ea typeface="Calibri"/>
                <a:cs typeface="Calibri"/>
                <a:sym typeface="Calibri"/>
              </a:rPr>
              <a:t> translate the sentences in </a:t>
            </a:r>
            <a:r>
              <a:rPr lang="fr-FR" sz="1200" b="0" i="0" u="none" strike="noStrike" kern="1200" cap="none" dirty="0" err="1">
                <a:solidFill>
                  <a:schemeClr val="tx1"/>
                </a:solidFill>
                <a:effectLst/>
                <a:latin typeface="+mn-lt"/>
                <a:ea typeface="Calibri"/>
                <a:cs typeface="Calibri"/>
                <a:sym typeface="Calibri"/>
              </a:rPr>
              <a:t>written</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form</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Suggested</a:t>
            </a:r>
            <a:r>
              <a:rPr lang="fr-FR" sz="1200" b="0" i="0" u="none" strike="noStrike" kern="1200" cap="none" dirty="0">
                <a:solidFill>
                  <a:schemeClr val="tx1"/>
                </a:solidFill>
                <a:effectLst/>
                <a:latin typeface="+mn-lt"/>
                <a:ea typeface="Calibri"/>
                <a:cs typeface="Calibri"/>
                <a:sym typeface="Calibri"/>
              </a:rPr>
              <a:t> solutions to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are </a:t>
            </a:r>
            <a:r>
              <a:rPr lang="fr-FR" sz="1200" b="0" i="0" u="none" strike="noStrike" kern="1200" cap="none" dirty="0" err="1">
                <a:solidFill>
                  <a:schemeClr val="tx1"/>
                </a:solidFill>
                <a:effectLst/>
                <a:latin typeface="+mn-lt"/>
                <a:ea typeface="Calibri"/>
                <a:cs typeface="Calibri"/>
                <a:sym typeface="Calibri"/>
              </a:rPr>
              <a:t>provided</a:t>
            </a:r>
            <a:r>
              <a:rPr lang="fr-FR" sz="1200" b="0" i="0" u="none" strike="noStrike" kern="1200" cap="none" dirty="0">
                <a:solidFill>
                  <a:schemeClr val="tx1"/>
                </a:solidFill>
                <a:effectLst/>
                <a:latin typeface="+mn-lt"/>
                <a:ea typeface="Calibri"/>
                <a:cs typeface="Calibri"/>
                <a:sym typeface="Calibri"/>
              </a:rPr>
              <a:t> on the </a:t>
            </a:r>
            <a:r>
              <a:rPr lang="fr-FR" sz="1200" b="0" i="0" u="none" strike="noStrike" kern="1200" cap="none" dirty="0" err="1">
                <a:solidFill>
                  <a:schemeClr val="tx1"/>
                </a:solidFill>
                <a:effectLst/>
                <a:latin typeface="+mn-lt"/>
                <a:ea typeface="Calibri"/>
                <a:cs typeface="Calibri"/>
                <a:sym typeface="Calibri"/>
              </a:rPr>
              <a:t>next</a:t>
            </a:r>
            <a:r>
              <a:rPr lang="fr-FR" sz="1200" b="0" i="0" u="none" strike="noStrike" kern="1200" cap="none" dirty="0">
                <a:solidFill>
                  <a:schemeClr val="tx1"/>
                </a:solidFill>
                <a:effectLst/>
                <a:latin typeface="+mn-lt"/>
                <a:ea typeface="Calibri"/>
                <a:cs typeface="Calibri"/>
                <a:sym typeface="Calibri"/>
              </a:rPr>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Transcript</a:t>
            </a:r>
            <a:r>
              <a:rPr lang="fr-FR" sz="1200" b="1" i="0" u="none" strike="noStrike" kern="1200" cap="none" dirty="0">
                <a:solidFill>
                  <a:schemeClr val="tx1"/>
                </a:solidFill>
                <a:effectLst/>
                <a:latin typeface="+mn-lt"/>
                <a:ea typeface="Calibri"/>
                <a:cs typeface="Calibri"/>
                <a:sym typeface="Calibri"/>
              </a:rPr>
              <a:t>:</a:t>
            </a:r>
            <a:endParaRPr lang="fr-FR" sz="1200" b="0" i="0" u="none" strike="noStrike" kern="1200" cap="none" dirty="0">
              <a:solidFill>
                <a:schemeClr val="tx1"/>
              </a:solidFill>
              <a:effectLst/>
              <a:latin typeface="+mn-lt"/>
              <a:ea typeface="Calibri"/>
              <a:cs typeface="Calibri"/>
              <a:sym typeface="Calibri"/>
            </a:endParaRP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1. Nous avons un problème.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2. Aimez-vous habiter dans la famille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3. Je trouve ça très difficile.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4. Les frères sont méchants.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5. La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sœur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est</a:t>
            </a:r>
            <a:r>
              <a:rPr lang="en-GB" sz="1200" dirty="0">
                <a:effectLst/>
                <a:latin typeface="Calibri" panose="020F0502020204030204" pitchFamily="34" charset="0"/>
                <a:ea typeface="Calibri" panose="020F0502020204030204" pitchFamily="34" charset="0"/>
                <a:cs typeface="Times New Roman" panose="02020603050405020304" pitchFamily="18" charset="0"/>
              </a:rPr>
              <a:t> triste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aussi</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[audio missing – recording in progress]</a:t>
            </a: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6. Avez-vous une solution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7. Fais-je un cadeau pour les enfants ? </a:t>
            </a:r>
          </a:p>
          <a:p>
            <a:pPr marL="0" lvl="0" indent="0">
              <a:lnSpc>
                <a:spcPct val="107000"/>
              </a:lnSpc>
              <a:spcAft>
                <a:spcPts val="0"/>
              </a:spcAft>
              <a:buFont typeface="+mj-l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8. Ont-ils un ordinateur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en-GB" b="1" baseline="0" dirty="0"/>
              <a:t>Word frequency (1 is the most frequent word in French): </a:t>
            </a:r>
            <a:endParaRPr lang="fr-FR"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expérience [679]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27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OPTIONAL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Aim: </a:t>
            </a:r>
            <a:r>
              <a:rPr lang="fr-FR" sz="1200" b="0" i="0" u="none" strike="noStrike" kern="1200" cap="none" dirty="0">
                <a:solidFill>
                  <a:schemeClr val="tx1"/>
                </a:solidFill>
                <a:effectLst/>
                <a:latin typeface="+mn-lt"/>
                <a:ea typeface="Calibri"/>
                <a:cs typeface="Calibri"/>
                <a:sym typeface="Calibri"/>
              </a:rPr>
              <a:t>L2-L1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Procedure</a:t>
            </a:r>
            <a:r>
              <a:rPr lang="fr-FR" sz="1200" b="1"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listen</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again</a:t>
            </a:r>
            <a:r>
              <a:rPr lang="fr-FR" sz="1200" b="0" i="0" u="none" strike="noStrike" kern="1200" cap="none" dirty="0">
                <a:solidFill>
                  <a:schemeClr val="tx1"/>
                </a:solidFill>
                <a:effectLst/>
                <a:latin typeface="+mn-lt"/>
                <a:ea typeface="Calibri"/>
                <a:cs typeface="Calibri"/>
                <a:sym typeface="Calibri"/>
              </a:rPr>
              <a:t> to translate the sentences </a:t>
            </a:r>
            <a:r>
              <a:rPr lang="fr-FR" sz="1200" b="0" i="0" u="none" strike="noStrike" kern="1200" cap="none" dirty="0" err="1">
                <a:solidFill>
                  <a:schemeClr val="tx1"/>
                </a:solidFill>
                <a:effectLst/>
                <a:latin typeface="+mn-lt"/>
                <a:ea typeface="Calibri"/>
                <a:cs typeface="Calibri"/>
                <a:sym typeface="Calibri"/>
              </a:rPr>
              <a:t>into</a:t>
            </a:r>
            <a:r>
              <a:rPr lang="fr-FR" sz="1200" b="0" i="0" u="none" strike="noStrike" kern="1200" cap="none" dirty="0">
                <a:solidFill>
                  <a:schemeClr val="tx1"/>
                </a:solidFill>
                <a:effectLst/>
                <a:latin typeface="+mn-lt"/>
                <a:ea typeface="Calibri"/>
                <a:cs typeface="Calibri"/>
                <a:sym typeface="Calibri"/>
              </a:rPr>
              <a:t>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Answers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revealed</a:t>
            </a:r>
            <a:r>
              <a:rPr lang="fr-FR" sz="1200" b="0" i="0" u="none" strike="noStrike" kern="1200" cap="none" dirty="0">
                <a:solidFill>
                  <a:schemeClr val="tx1"/>
                </a:solidFill>
                <a:effectLst/>
                <a:latin typeface="+mn-lt"/>
                <a:ea typeface="Calibri"/>
                <a:cs typeface="Calibri"/>
                <a:sym typeface="Calibri"/>
              </a:rPr>
              <a:t>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74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dirty="0"/>
              <a:t>This slide reviews subject-verb inversion and presents the pronunciation change associated with questions in the third person.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263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dirty="0"/>
              <a:t>Introduce the need to add a ‘t’ if the verb ends with a vowel. This will be practised in the next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62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a:t>
            </a:r>
            <a:r>
              <a:rPr lang="en-GB" b="0" i="0" dirty="0"/>
              <a:t>for six slides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Aim: </a:t>
            </a:r>
            <a:r>
              <a:rPr lang="en-GB" b="0" i="0" dirty="0"/>
              <a:t>Pronunciation practice with vowels and inversion. For each slide, draw attention to the fact that there is always a ‘t’ sound between the verb and subject (regardless of whether a –t- is inserted or not; sometimes there is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 </a:t>
            </a:r>
            <a:r>
              <a:rPr lang="en-GB" b="1" i="0" baseline="0" dirty="0"/>
              <a:t>A time phrase is included so that it is clear which English tense (simple or continuous) is required.</a:t>
            </a:r>
            <a:endParaRPr lang="en-GB" i="0" baseline="0" dirty="0"/>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8934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Pronunciation practice with vowels and inversion. </a:t>
            </a:r>
            <a:r>
              <a:rPr lang="en-GB" b="1" i="0" dirty="0"/>
              <a:t>(French 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NB: </a:t>
            </a:r>
            <a:r>
              <a:rPr lang="en-GB" b="0" i="0" dirty="0"/>
              <a:t>Teacher to flag the pronunciation of the –d in </a:t>
            </a:r>
            <a:r>
              <a:rPr lang="en-GB" b="0" i="0" dirty="0" err="1"/>
              <a:t>compren</a:t>
            </a:r>
            <a:r>
              <a:rPr lang="en-GB" b="1" i="0" dirty="0" err="1"/>
              <a:t>d</a:t>
            </a:r>
            <a:r>
              <a:rPr lang="en-GB" b="0" i="0" dirty="0"/>
              <a:t>, which is pronounced like a –t. All questions in the </a:t>
            </a:r>
            <a:r>
              <a:rPr lang="en-GB" b="0" i="0" dirty="0" err="1"/>
              <a:t>il</a:t>
            </a:r>
            <a:r>
              <a:rPr lang="en-GB" b="0" i="0" dirty="0"/>
              <a:t>/</a:t>
            </a:r>
            <a:r>
              <a:rPr lang="en-GB" b="0" i="0" dirty="0" err="1"/>
              <a:t>elle</a:t>
            </a:r>
            <a:r>
              <a:rPr lang="en-GB" b="0" i="0" dirty="0"/>
              <a:t> forms contain a ‘t’ sound of some kind between the verb and the pronoun.</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1791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dirty="0"/>
              <a:t>Pronunciation practice with vowels and inversion. </a:t>
            </a:r>
            <a:r>
              <a:rPr lang="en-GB" b="1" i="0" dirty="0"/>
              <a:t>(This slide and the 3 that follow: French to English)</a:t>
            </a: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3820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Pronunciation practice with vowels and inversion. </a:t>
            </a:r>
            <a:r>
              <a:rPr lang="en-GB" b="1" i="0" dirty="0"/>
              <a:t>(French to English)</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4997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Pronunciation practice with vowels and inversion. </a:t>
            </a:r>
            <a:r>
              <a:rPr lang="en-GB" b="1" i="0" dirty="0"/>
              <a:t>(French to English)</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575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Pronunciation practice with vowels and inversion. </a:t>
            </a:r>
            <a:r>
              <a:rPr lang="en-GB" b="1" i="0" dirty="0"/>
              <a:t>(French to English)</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592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Aim: </a:t>
            </a:r>
            <a:r>
              <a:rPr lang="en-GB" b="0" dirty="0"/>
              <a:t>Written recognition of </a:t>
            </a:r>
            <a:r>
              <a:rPr lang="en-GB" dirty="0"/>
              <a:t>verbs which do and don’t require the addition of a ‘t’ in questions with ‘</a:t>
            </a:r>
            <a:r>
              <a:rPr lang="en-GB" dirty="0" err="1"/>
              <a:t>il</a:t>
            </a:r>
            <a:r>
              <a:rPr lang="en-GB" dirty="0"/>
              <a:t>’ and ‘</a:t>
            </a:r>
            <a:r>
              <a:rPr lang="en-GB" dirty="0" err="1"/>
              <a:t>elle</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Students read and select the verb they think fills the gap, based on their knowledge of inversion question formation with and without –t–.</a:t>
            </a:r>
          </a:p>
          <a:p>
            <a:pPr marL="228600" lvl="0" indent="-228600" algn="l" rtl="0">
              <a:spcBef>
                <a:spcPts val="0"/>
              </a:spcBef>
              <a:spcAft>
                <a:spcPts val="0"/>
              </a:spcAft>
              <a:buAutoNum type="arabicPeriod"/>
            </a:pPr>
            <a:r>
              <a:rPr lang="en-GB" b="0" dirty="0"/>
              <a:t>Answers revealed on clicks.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79907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Oral production of subject-verb inversion questions with ‘</a:t>
            </a:r>
            <a:r>
              <a:rPr lang="en-GB" b="0" dirty="0" err="1"/>
              <a:t>il</a:t>
            </a:r>
            <a:r>
              <a:rPr lang="en-GB" b="0" dirty="0"/>
              <a:t>/</a:t>
            </a:r>
            <a:r>
              <a:rPr lang="en-GB" b="0" dirty="0" err="1"/>
              <a:t>elle</a:t>
            </a:r>
            <a:r>
              <a:rPr lang="en-GB" b="0" dirty="0"/>
              <a:t>’.</a:t>
            </a:r>
          </a:p>
          <a:p>
            <a:endParaRPr lang="en-GB" b="0" dirty="0"/>
          </a:p>
          <a:p>
            <a:r>
              <a:rPr lang="en-GB" b="1" dirty="0"/>
              <a:t>Procedure:</a:t>
            </a:r>
          </a:p>
          <a:p>
            <a:pPr marL="228600" indent="-228600">
              <a:buAutoNum type="arabicPeriod"/>
            </a:pPr>
            <a:r>
              <a:rPr lang="en-GB" dirty="0"/>
              <a:t>Students choose one of the characters and take turns asking questions to guess who their partner has chosen, forming subject-verb inversion questions with ‘</a:t>
            </a:r>
            <a:r>
              <a:rPr lang="en-GB" dirty="0" err="1"/>
              <a:t>il</a:t>
            </a:r>
            <a:r>
              <a:rPr lang="en-GB" dirty="0"/>
              <a:t>/</a:t>
            </a:r>
            <a:r>
              <a:rPr lang="en-GB" dirty="0" err="1"/>
              <a:t>elle</a:t>
            </a:r>
            <a:r>
              <a:rPr lang="en-GB" dirty="0"/>
              <a:t>’ and answering ‘</a:t>
            </a:r>
            <a:r>
              <a:rPr lang="en-GB" dirty="0" err="1"/>
              <a:t>oui</a:t>
            </a:r>
            <a:r>
              <a:rPr lang="en-GB" dirty="0"/>
              <a:t> /‘non’.</a:t>
            </a:r>
          </a:p>
          <a:p>
            <a:pPr marL="228600" indent="-228600">
              <a:buAutoNum type="arabicPeriod"/>
            </a:pPr>
            <a:r>
              <a:rPr lang="en-GB" dirty="0"/>
              <a:t>Students can work from the board. Partner A chooses a girl and Partner B chooses a boy (to maximise the number of possible questions per pair). It may be helpful for students to begin by writing down descriptions and/or questions for each character. Stronger groups could form the questions spontaneously by looking at the images. Pairs who finish quickly can move onto a second choice of character.</a:t>
            </a:r>
          </a:p>
          <a:p>
            <a:endParaRPr lang="en-GB" dirty="0"/>
          </a:p>
          <a:p>
            <a:r>
              <a:rPr lang="en-GB" b="1" dirty="0"/>
              <a:t>QUESTIONS</a:t>
            </a:r>
            <a:r>
              <a:rPr lang="en-GB" dirty="0"/>
              <a:t>:</a:t>
            </a:r>
          </a:p>
          <a:p>
            <a:r>
              <a:rPr lang="en-GB" dirty="0"/>
              <a:t>Christophe: </a:t>
            </a:r>
            <a:r>
              <a:rPr lang="en-GB" dirty="0" err="1"/>
              <a:t>Parle</a:t>
            </a:r>
            <a:r>
              <a:rPr lang="en-GB" dirty="0"/>
              <a:t>-t-</a:t>
            </a:r>
            <a:r>
              <a:rPr lang="en-GB" dirty="0" err="1"/>
              <a:t>il</a:t>
            </a:r>
            <a:r>
              <a:rPr lang="en-GB" dirty="0"/>
              <a:t> </a:t>
            </a:r>
            <a:r>
              <a:rPr lang="en-GB" dirty="0" err="1"/>
              <a:t>français</a:t>
            </a:r>
            <a:r>
              <a:rPr lang="en-GB" dirty="0"/>
              <a:t> ?</a:t>
            </a:r>
          </a:p>
          <a:p>
            <a:r>
              <a:rPr lang="en-GB" dirty="0"/>
              <a:t>Martine: A-t-</a:t>
            </a:r>
            <a:r>
              <a:rPr lang="en-GB" dirty="0" err="1"/>
              <a:t>elle</a:t>
            </a:r>
            <a:r>
              <a:rPr lang="en-GB" dirty="0"/>
              <a:t> un </a:t>
            </a:r>
            <a:r>
              <a:rPr lang="en-GB" dirty="0" err="1"/>
              <a:t>chien</a:t>
            </a:r>
            <a:r>
              <a:rPr lang="en-GB" dirty="0"/>
              <a:t> ?</a:t>
            </a:r>
          </a:p>
          <a:p>
            <a:r>
              <a:rPr lang="en-GB" dirty="0"/>
              <a:t>François: </a:t>
            </a:r>
            <a:r>
              <a:rPr lang="en-GB" dirty="0" err="1"/>
              <a:t>Aime</a:t>
            </a:r>
            <a:r>
              <a:rPr lang="en-GB" dirty="0"/>
              <a:t>-t-</a:t>
            </a:r>
            <a:r>
              <a:rPr lang="en-GB" dirty="0" err="1"/>
              <a:t>il</a:t>
            </a:r>
            <a:r>
              <a:rPr lang="en-GB" dirty="0"/>
              <a:t> les </a:t>
            </a:r>
            <a:r>
              <a:rPr lang="en-GB" dirty="0" err="1"/>
              <a:t>voitures</a:t>
            </a:r>
            <a:r>
              <a:rPr lang="en-GB" dirty="0"/>
              <a:t> ?</a:t>
            </a:r>
          </a:p>
          <a:p>
            <a:r>
              <a:rPr lang="en-GB" dirty="0"/>
              <a:t>Coralie: A-t-</a:t>
            </a:r>
            <a:r>
              <a:rPr lang="en-GB" dirty="0" err="1"/>
              <a:t>elle</a:t>
            </a:r>
            <a:r>
              <a:rPr lang="en-GB" dirty="0"/>
              <a:t> des livres ?</a:t>
            </a:r>
          </a:p>
          <a:p>
            <a:r>
              <a:rPr lang="en-GB" dirty="0" err="1"/>
              <a:t>Azzedine</a:t>
            </a:r>
            <a:r>
              <a:rPr lang="en-GB" dirty="0"/>
              <a:t>: Chante-t-</a:t>
            </a:r>
            <a:r>
              <a:rPr lang="en-GB" dirty="0" err="1"/>
              <a:t>il</a:t>
            </a:r>
            <a:r>
              <a:rPr lang="en-GB" dirty="0"/>
              <a:t> ?</a:t>
            </a:r>
          </a:p>
          <a:p>
            <a:r>
              <a:rPr lang="en-GB" dirty="0" err="1"/>
              <a:t>Aïsha</a:t>
            </a:r>
            <a:r>
              <a:rPr lang="en-GB" dirty="0"/>
              <a:t>: Porte-t-</a:t>
            </a:r>
            <a:r>
              <a:rPr lang="en-GB" dirty="0" err="1"/>
              <a:t>elle</a:t>
            </a:r>
            <a:r>
              <a:rPr lang="en-GB" dirty="0"/>
              <a:t> un </a:t>
            </a:r>
            <a:r>
              <a:rPr lang="en-GB" dirty="0" err="1"/>
              <a:t>uniforme</a:t>
            </a:r>
            <a:r>
              <a:rPr lang="en-GB" dirty="0"/>
              <a:t> ? [</a:t>
            </a:r>
            <a:r>
              <a:rPr lang="en-GB" dirty="0" err="1"/>
              <a:t>Va</a:t>
            </a:r>
            <a:r>
              <a:rPr lang="en-GB" dirty="0"/>
              <a:t>-t-</a:t>
            </a:r>
            <a:r>
              <a:rPr lang="en-GB" dirty="0" err="1"/>
              <a:t>elle</a:t>
            </a:r>
            <a:r>
              <a:rPr lang="en-GB" dirty="0"/>
              <a:t> au </a:t>
            </a:r>
            <a:r>
              <a:rPr lang="en-GB" dirty="0" err="1"/>
              <a:t>collège</a:t>
            </a:r>
            <a:r>
              <a:rPr lang="en-GB" dirty="0"/>
              <a:t>?]</a:t>
            </a:r>
          </a:p>
          <a:p>
            <a:r>
              <a:rPr lang="en-GB" dirty="0"/>
              <a:t>Paul: A-t-</a:t>
            </a:r>
            <a:r>
              <a:rPr lang="en-GB" dirty="0" err="1"/>
              <a:t>il</a:t>
            </a:r>
            <a:r>
              <a:rPr lang="en-GB" dirty="0"/>
              <a:t> un portable ?</a:t>
            </a:r>
          </a:p>
          <a:p>
            <a:r>
              <a:rPr lang="en-GB" dirty="0" err="1"/>
              <a:t>Rachida</a:t>
            </a:r>
            <a:r>
              <a:rPr lang="en-GB" dirty="0"/>
              <a:t>: </a:t>
            </a:r>
            <a:r>
              <a:rPr lang="en-GB" dirty="0" err="1"/>
              <a:t>Regarde</a:t>
            </a:r>
            <a:r>
              <a:rPr lang="en-GB" dirty="0"/>
              <a:t>-t-</a:t>
            </a:r>
            <a:r>
              <a:rPr lang="en-GB" dirty="0" err="1"/>
              <a:t>elle</a:t>
            </a:r>
            <a:r>
              <a:rPr lang="en-GB" dirty="0"/>
              <a:t> la </a:t>
            </a:r>
            <a:r>
              <a:rPr lang="en-GB" dirty="0" err="1"/>
              <a:t>télé</a:t>
            </a:r>
            <a:r>
              <a:rPr lang="en-GB" dirty="0"/>
              <a:t> ?</a:t>
            </a:r>
          </a:p>
          <a:p>
            <a:r>
              <a:rPr lang="en-GB" dirty="0"/>
              <a:t>Jean: A-t-</a:t>
            </a:r>
            <a:r>
              <a:rPr lang="en-GB" dirty="0" err="1"/>
              <a:t>il</a:t>
            </a:r>
            <a:r>
              <a:rPr lang="en-GB" dirty="0"/>
              <a:t> </a:t>
            </a:r>
            <a:r>
              <a:rPr lang="en-GB" dirty="0" err="1"/>
              <a:t>une</a:t>
            </a:r>
            <a:r>
              <a:rPr lang="en-GB" dirty="0"/>
              <a:t> </a:t>
            </a:r>
            <a:r>
              <a:rPr lang="en-GB" dirty="0" err="1"/>
              <a:t>règle</a:t>
            </a:r>
            <a:r>
              <a:rPr lang="en-GB" dirty="0"/>
              <a:t> ?</a:t>
            </a:r>
          </a:p>
          <a:p>
            <a:r>
              <a:rPr lang="en-GB" dirty="0"/>
              <a:t>Annette: Mange-t-</a:t>
            </a:r>
            <a:r>
              <a:rPr lang="en-GB" dirty="0" err="1"/>
              <a:t>elle</a:t>
            </a:r>
            <a:r>
              <a:rPr lang="en-GB" dirty="0"/>
              <a:t> un sandwich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477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0" dirty="0"/>
              <a:t>Introducing subject repetition in inversion questions with named subjects.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70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dirty="0"/>
          </a:p>
          <a:p>
            <a:r>
              <a:rPr lang="en-GB" b="1" dirty="0"/>
              <a:t>Aim: </a:t>
            </a:r>
            <a:r>
              <a:rPr lang="en-GB" b="0" dirty="0"/>
              <a:t>Oral production of subject repetition in inversion questions</a:t>
            </a:r>
          </a:p>
          <a:p>
            <a:endParaRPr lang="en-GB" b="0" dirty="0"/>
          </a:p>
          <a:p>
            <a:r>
              <a:rPr lang="en-GB" b="1" dirty="0"/>
              <a:t>Procedure:</a:t>
            </a:r>
          </a:p>
          <a:p>
            <a:pPr marL="228600" indent="-228600">
              <a:buAutoNum type="arabicPeriod"/>
            </a:pPr>
            <a:r>
              <a:rPr lang="en-GB" dirty="0"/>
              <a:t>Students ask yes/no questions in the 3</a:t>
            </a:r>
            <a:r>
              <a:rPr lang="en-GB" baseline="30000" dirty="0"/>
              <a:t>rd</a:t>
            </a:r>
            <a:r>
              <a:rPr lang="en-GB" dirty="0"/>
              <a:t> person to try and recall as many facts as possible about the figures.</a:t>
            </a:r>
          </a:p>
          <a:p>
            <a:pPr marL="228600" indent="-228600">
              <a:buAutoNum type="arabicPeriod"/>
            </a:pPr>
            <a:r>
              <a:rPr lang="en-GB" dirty="0"/>
              <a:t>Having printed the bios single-sided (see 7.2.2.5 resource), distribute page 1 (the top row on this slide) to Partner A, and page 2 (the bottom row on this slide) to Partner B. Partner A asks a yes/no question about one of Partner B’s famous francophones. Partner B responds ‘</a:t>
            </a:r>
            <a:r>
              <a:rPr lang="en-GB" i="1" dirty="0" err="1"/>
              <a:t>oui</a:t>
            </a:r>
            <a:r>
              <a:rPr lang="en-GB" i="0" dirty="0"/>
              <a:t>’ if the question matches the information in the bio, or ‘</a:t>
            </a:r>
            <a:r>
              <a:rPr lang="en-GB" i="1" dirty="0"/>
              <a:t>non</a:t>
            </a:r>
            <a:r>
              <a:rPr lang="en-GB" i="0" dirty="0"/>
              <a:t>’ if it contradicts the bio, or if the information is not given in the bio. Swap roles after each question, moving onto a different celebrity each time. Each correct guess gets 1 point.</a:t>
            </a:r>
          </a:p>
          <a:p>
            <a:pPr marL="228600" indent="-228600">
              <a:buAutoNum type="arabicPeriod"/>
            </a:pPr>
            <a:r>
              <a:rPr lang="en-GB" dirty="0"/>
              <a:t>The level of difficulty can be varied according to the needs of the class, </a:t>
            </a:r>
            <a:r>
              <a:rPr lang="en-GB" dirty="0" err="1"/>
              <a:t>eg</a:t>
            </a:r>
            <a:r>
              <a:rPr lang="en-GB" dirty="0"/>
              <a:t>:</a:t>
            </a:r>
          </a:p>
          <a:p>
            <a:pPr marL="685800" lvl="1" indent="-228600">
              <a:buAutoNum type="arabicParenR"/>
            </a:pPr>
            <a:r>
              <a:rPr lang="en-GB" dirty="0"/>
              <a:t>Students work purely from guesswork / their memory of the figures from 7.2.2.5.</a:t>
            </a:r>
          </a:p>
          <a:p>
            <a:pPr marL="685800" lvl="1" indent="-228600">
              <a:buAutoNum type="arabicParenR"/>
            </a:pPr>
            <a:r>
              <a:rPr lang="en-GB" dirty="0"/>
              <a:t>Students have a limited amount of time to read the other partner’s bios (without taking notes) before the questioning stage.</a:t>
            </a:r>
          </a:p>
          <a:p>
            <a:pPr marL="685800" lvl="1" indent="-228600">
              <a:buAutoNum type="arabicParenR"/>
            </a:pPr>
            <a:r>
              <a:rPr lang="en-GB" dirty="0"/>
              <a:t>Students have a limited amount of time to read the bios and take notes before the questioning stage.</a:t>
            </a:r>
          </a:p>
          <a:p>
            <a:pPr marL="0" indent="0">
              <a:buNone/>
            </a:pPr>
            <a:r>
              <a:rPr lang="en-GB" dirty="0"/>
              <a:t>4. The questioning stage could also be carried out in different ways, </a:t>
            </a:r>
            <a:r>
              <a:rPr lang="en-GB" dirty="0" err="1"/>
              <a:t>eg</a:t>
            </a:r>
            <a:r>
              <a:rPr lang="en-GB" dirty="0"/>
              <a:t>:</a:t>
            </a:r>
          </a:p>
          <a:p>
            <a:pPr marL="685800" lvl="1" indent="-228600">
              <a:buAutoNum type="arabicParenR"/>
            </a:pPr>
            <a:r>
              <a:rPr lang="en-GB" dirty="0"/>
              <a:t>In groups, with two or more students sharing the ‘Partner A’ / ‘Partner B’ role.</a:t>
            </a:r>
          </a:p>
          <a:p>
            <a:pPr marL="685800" lvl="1" indent="-228600">
              <a:buAutoNum type="arabicParenR"/>
            </a:pPr>
            <a:r>
              <a:rPr lang="en-GB" dirty="0"/>
              <a:t>In teams, with teams of students asking questions to the teacher and competing for points.</a:t>
            </a:r>
          </a:p>
          <a:p>
            <a:pPr marL="685800" lvl="1" indent="-228600">
              <a:buAutoNum type="arabicParenR"/>
            </a:pPr>
            <a:r>
              <a:rPr lang="en-GB" dirty="0"/>
              <a:t>As a class, with all students asking questions to the teacher, non-competitively, to recall as much information as possible.</a:t>
            </a:r>
          </a:p>
          <a:p>
            <a:pPr marL="228600" indent="-228600">
              <a:buAutoNum type="arabicParenR"/>
            </a:pPr>
            <a:endParaRPr lang="en-GB" b="0" dirty="0"/>
          </a:p>
          <a:p>
            <a:pPr marL="0" indent="0">
              <a:buNone/>
            </a:pPr>
            <a:r>
              <a:rPr lang="en-GB" b="0" dirty="0"/>
              <a:t>Images from: </a:t>
            </a:r>
            <a:r>
              <a:rPr lang="en-GB" dirty="0">
                <a:hlinkClick r:id="rId3"/>
              </a:rPr>
              <a:t>https://fr.wikipedia.org/</a:t>
            </a:r>
            <a:endParaRPr lang="en-GB" b="0"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855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distinction between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numbers to hear the words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tick the column containing the missing letter.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show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audio again.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crème</a:t>
            </a:r>
            <a:endParaRPr lang="en-US" dirty="0"/>
          </a:p>
          <a:p>
            <a:pPr marL="228600" indent="-228600">
              <a:buFont typeface="+mj-lt"/>
              <a:buAutoNum type="arabicPeriod"/>
            </a:pPr>
            <a:r>
              <a:rPr lang="en-US" dirty="0"/>
              <a:t>café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idéal</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err="1"/>
              <a:t>élève</a:t>
            </a:r>
            <a:r>
              <a:rPr lang="en-US" baseline="0" dirty="0"/>
              <a:t> </a:t>
            </a:r>
            <a:r>
              <a:rPr lang="en-US" dirty="0"/>
              <a:t>	NB: é + </a:t>
            </a:r>
            <a:r>
              <a:rPr lang="en-GB" dirty="0"/>
              <a:t>è</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énorme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derrière	**first [e] doesn’t accent due to double-consonant although sounds like [é]</a:t>
            </a:r>
          </a:p>
          <a:p>
            <a:pPr marL="228600" indent="-228600">
              <a:buFont typeface="+mj-lt"/>
              <a:buAutoNum type="arabicPeriod"/>
            </a:pPr>
            <a:r>
              <a:rPr lang="fr-FR" dirty="0"/>
              <a:t>vêtements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différent </a:t>
            </a:r>
          </a:p>
          <a:p>
            <a:pPr marL="228600" indent="-228600">
              <a:buFont typeface="+mj-lt"/>
              <a:buAutoNum type="arabicPeriod"/>
            </a:pPr>
            <a:r>
              <a:rPr lang="fr-FR" dirty="0"/>
              <a:t>agréable </a:t>
            </a:r>
          </a:p>
          <a:p>
            <a:pPr marL="228600" indent="-228600">
              <a:buFont typeface="+mj-lt"/>
              <a:buAutoNum type="arabicPeriod"/>
            </a:pPr>
            <a:r>
              <a:rPr lang="en-US" dirty="0"/>
              <a:t>célèbre 	NB: é + </a:t>
            </a:r>
            <a:r>
              <a:rPr lang="en-GB" dirty="0"/>
              <a:t>è</a:t>
            </a:r>
            <a:endParaRPr lang="en-US" dirty="0"/>
          </a:p>
          <a:p>
            <a:pPr marL="0" indent="0">
              <a:buFont typeface="Arial" panose="020B0604020202020204" pitchFamily="34" charset="0"/>
              <a:buNone/>
            </a:pPr>
            <a:endParaRPr lang="en-GB" baseline="0" dirty="0"/>
          </a:p>
          <a:p>
            <a:pPr marL="0" indent="0">
              <a:buFont typeface="Arial" panose="020B0604020202020204" pitchFamily="34" charset="0"/>
              <a:buNone/>
            </a:pPr>
            <a:r>
              <a:rPr lang="en-GB" b="1" baseline="0" dirty="0"/>
              <a:t>Word frequency (1 is the most frequent word in French):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aseline="0" dirty="0"/>
              <a:t>crème </a:t>
            </a:r>
            <a:r>
              <a:rPr lang="en-US" dirty="0"/>
              <a:t>[4748], café [1886], </a:t>
            </a:r>
            <a:r>
              <a:rPr lang="fr-FR" dirty="0"/>
              <a:t>idéal [1429], </a:t>
            </a:r>
            <a:r>
              <a:rPr lang="en-US" baseline="0" dirty="0" err="1"/>
              <a:t>élève</a:t>
            </a:r>
            <a:r>
              <a:rPr lang="en-US" baseline="0" dirty="0"/>
              <a:t> </a:t>
            </a:r>
            <a:r>
              <a:rPr lang="en-US" dirty="0"/>
              <a:t>[1068], </a:t>
            </a:r>
            <a:r>
              <a:rPr lang="en-GB" dirty="0" err="1"/>
              <a:t>énorme</a:t>
            </a:r>
            <a:r>
              <a:rPr lang="en-GB" dirty="0"/>
              <a:t> [663], </a:t>
            </a:r>
            <a:r>
              <a:rPr lang="en-US" dirty="0"/>
              <a:t>derrière [805], </a:t>
            </a:r>
            <a:r>
              <a:rPr lang="fr-FR" dirty="0"/>
              <a:t>vêtements [2383], différent [350], agréable [2841],</a:t>
            </a:r>
            <a:r>
              <a:rPr lang="en-US" dirty="0"/>
              <a:t> célèbre [1689]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aseline="0" dirty="0"/>
          </a:p>
          <a:p>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05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venir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Venir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venir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beckoning someone to you]</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vient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902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330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55785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2311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546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5388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56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888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58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10070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4746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2187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3282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481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7025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195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51309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514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9850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99449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6114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314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49146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687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2286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42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77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0326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68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34856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1612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529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0537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052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1920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5720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1173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64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4269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60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8923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66454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14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6589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92269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837578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0499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605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200824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616907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42084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4901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35316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9282250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51591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8756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79740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64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4660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262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312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0412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612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8105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054979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5495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796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338952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246441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7993594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9151545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986005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584725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11092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52960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image" Target="../media/image1.jpg"/><Relationship Id="rId4" Type="http://schemas.openxmlformats.org/officeDocument/2006/relationships/slideLayout" Target="../slideLayouts/slideLayout82.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391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1910183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0129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88579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71507896"/>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981710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759119174"/>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audio" Target="../media/audio22.wav"/></Relationships>
</file>

<file path=ppt/slides/_rels/slide1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80.xml"/><Relationship Id="rId4" Type="http://schemas.openxmlformats.org/officeDocument/2006/relationships/audio" Target="../media/audio23.wav"/></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9.xml"/><Relationship Id="rId1" Type="http://schemas.openxmlformats.org/officeDocument/2006/relationships/slideLayout" Target="../slideLayouts/slideLayout80.xml"/><Relationship Id="rId5" Type="http://schemas.openxmlformats.org/officeDocument/2006/relationships/image" Target="../media/image14.jpeg"/><Relationship Id="rId4"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80.xml"/><Relationship Id="rId4"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80.xml"/><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80.xml"/><Relationship Id="rId4" Type="http://schemas.openxmlformats.org/officeDocument/2006/relationships/audio" Target="../media/audio27.wav"/></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audio" Target="../media/audio26.wav"/></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audio" Target="../media/audio27.wav"/></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audio" Target="../media/audio31.wav"/><Relationship Id="rId12" Type="http://schemas.openxmlformats.org/officeDocument/2006/relationships/image" Target="../media/image9.png"/><Relationship Id="rId2" Type="http://schemas.openxmlformats.org/officeDocument/2006/relationships/notesSlide" Target="../notesSlides/notesSlide27.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19.png"/><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audio" Target="../media/audio39.wav"/><Relationship Id="rId12" Type="http://schemas.openxmlformats.org/officeDocument/2006/relationships/image" Target="../media/image9.png"/><Relationship Id="rId2" Type="http://schemas.openxmlformats.org/officeDocument/2006/relationships/notesSlide" Target="../notesSlides/notesSlide28.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image" Target="../media/image19.png"/><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25.png"/><Relationship Id="rId7" Type="http://schemas.openxmlformats.org/officeDocument/2006/relationships/audio" Target="../media/audio47.wav"/><Relationship Id="rId12" Type="http://schemas.openxmlformats.org/officeDocument/2006/relationships/audio" Target="../media/audio50.wav"/><Relationship Id="rId17" Type="http://schemas.openxmlformats.org/officeDocument/2006/relationships/image" Target="../media/image28.png"/><Relationship Id="rId2" Type="http://schemas.openxmlformats.org/officeDocument/2006/relationships/notesSlide" Target="../notesSlides/notesSlide33.xml"/><Relationship Id="rId16"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audio" Target="../media/audio46.wav"/><Relationship Id="rId11" Type="http://schemas.openxmlformats.org/officeDocument/2006/relationships/audio" Target="../media/audio49.wav"/><Relationship Id="rId5" Type="http://schemas.openxmlformats.org/officeDocument/2006/relationships/audio" Target="../media/audio45.wav"/><Relationship Id="rId15" Type="http://schemas.openxmlformats.org/officeDocument/2006/relationships/audio" Target="../media/audio53.wav"/><Relationship Id="rId10" Type="http://schemas.openxmlformats.org/officeDocument/2006/relationships/image" Target="../media/image9.png"/><Relationship Id="rId4" Type="http://schemas.openxmlformats.org/officeDocument/2006/relationships/audio" Target="../media/audio44.wav"/><Relationship Id="rId9" Type="http://schemas.openxmlformats.org/officeDocument/2006/relationships/audio" Target="../media/audio48.wav"/><Relationship Id="rId14" Type="http://schemas.openxmlformats.org/officeDocument/2006/relationships/audio" Target="../media/audio52.wav"/></Relationships>
</file>

<file path=ppt/slides/_rels/slide34.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26.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28.png"/><Relationship Id="rId2" Type="http://schemas.openxmlformats.org/officeDocument/2006/relationships/notesSlide" Target="../notesSlides/notesSlide34.xml"/><Relationship Id="rId16"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25.png"/><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9.png"/><Relationship Id="rId9" Type="http://schemas.openxmlformats.org/officeDocument/2006/relationships/audio" Target="../media/audio47.wav"/><Relationship Id="rId14" Type="http://schemas.openxmlformats.org/officeDocument/2006/relationships/audio" Target="../media/audio52.wav"/></Relationships>
</file>

<file path=ppt/slides/_rels/slide35.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26.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28.png"/><Relationship Id="rId2" Type="http://schemas.openxmlformats.org/officeDocument/2006/relationships/notesSlide" Target="../notesSlides/notesSlide35.xml"/><Relationship Id="rId16"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25.png"/><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9.png"/><Relationship Id="rId9" Type="http://schemas.openxmlformats.org/officeDocument/2006/relationships/audio" Target="../media/audio47.wav"/><Relationship Id="rId14" Type="http://schemas.openxmlformats.org/officeDocument/2006/relationships/audio" Target="../media/audio52.wav"/></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55.wav"/><Relationship Id="rId7" Type="http://schemas.openxmlformats.org/officeDocument/2006/relationships/audio" Target="../media/audio59.wav"/><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audio" Target="../media/audio58.wav"/><Relationship Id="rId11" Type="http://schemas.openxmlformats.org/officeDocument/2006/relationships/image" Target="../media/image9.png"/><Relationship Id="rId5" Type="http://schemas.openxmlformats.org/officeDocument/2006/relationships/audio" Target="../media/audio57.wav"/><Relationship Id="rId10" Type="http://schemas.openxmlformats.org/officeDocument/2006/relationships/image" Target="../media/image21.png"/><Relationship Id="rId4" Type="http://schemas.openxmlformats.org/officeDocument/2006/relationships/audio" Target="../media/audio56.wav"/><Relationship Id="rId9" Type="http://schemas.openxmlformats.org/officeDocument/2006/relationships/audio" Target="../media/audio61.wav"/></Relationships>
</file>

<file path=ppt/slides/_rels/slide41.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9.png"/><Relationship Id="rId7" Type="http://schemas.openxmlformats.org/officeDocument/2006/relationships/audio" Target="../media/audio58.wav"/><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audio" Target="../media/audio57.wav"/><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44.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46.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47.xml"/><Relationship Id="rId1" Type="http://schemas.openxmlformats.org/officeDocument/2006/relationships/slideLayout" Target="../slideLayouts/slideLayout58.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48.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notesSlide" Target="../notesSlides/notesSlide49.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image" Target="../media/image39.png"/><Relationship Id="rId21" Type="http://schemas.microsoft.com/office/2007/relationships/hdphoto" Target="../media/hdphoto5.wdp"/><Relationship Id="rId7" Type="http://schemas.openxmlformats.org/officeDocument/2006/relationships/image" Target="../media/image43.jpeg"/><Relationship Id="rId12" Type="http://schemas.openxmlformats.org/officeDocument/2006/relationships/image" Target="../media/image47.png"/><Relationship Id="rId17" Type="http://schemas.microsoft.com/office/2007/relationships/hdphoto" Target="../media/hdphoto3.wdp"/><Relationship Id="rId2" Type="http://schemas.openxmlformats.org/officeDocument/2006/relationships/notesSlide" Target="../notesSlides/notesSlide51.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46.xml"/><Relationship Id="rId6" Type="http://schemas.openxmlformats.org/officeDocument/2006/relationships/image" Target="../media/image42.png"/><Relationship Id="rId11" Type="http://schemas.openxmlformats.org/officeDocument/2006/relationships/image" Target="../media/image46.jpeg"/><Relationship Id="rId5" Type="http://schemas.openxmlformats.org/officeDocument/2006/relationships/image" Target="../media/image41.png"/><Relationship Id="rId15" Type="http://schemas.openxmlformats.org/officeDocument/2006/relationships/image" Target="../media/image49.jpeg"/><Relationship Id="rId10" Type="http://schemas.microsoft.com/office/2007/relationships/hdphoto" Target="../media/hdphoto1.wdp"/><Relationship Id="rId19"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5.png"/><Relationship Id="rId14" Type="http://schemas.microsoft.com/office/2007/relationships/hdphoto" Target="../media/hdphoto2.wdp"/><Relationship Id="rId22"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9.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497520455/year-7-french-term-22-week-5-flash-cards/" TargetMode="External"/><Relationship Id="rId3" Type="http://schemas.openxmlformats.org/officeDocument/2006/relationships/image" Target="../media/image9.png"/><Relationship Id="rId7" Type="http://schemas.openxmlformats.org/officeDocument/2006/relationships/hyperlink" Target="https://quizlet.com/gb/493331707/year-7-french-term-31-week-3-flash-card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resources.ncelp.org/concern/resources/d791sg52k?locale=en" TargetMode="External"/><Relationship Id="rId11" Type="http://schemas.openxmlformats.org/officeDocument/2006/relationships/image" Target="../media/image64.png"/><Relationship Id="rId5" Type="http://schemas.openxmlformats.org/officeDocument/2006/relationships/hyperlink" Target="https://drive.google.com/file/d/1QI13PnByYojiF9Nva41_dUe83-IAqNLM/view" TargetMode="External"/><Relationship Id="rId10"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hyperlink" Target="https://quizlet.com/gb/460279184/year-7-french-term-21-week-4-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10.gif"/><Relationship Id="rId4"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5002" y="1261118"/>
            <a:ext cx="7308549" cy="1062010"/>
          </a:xfrm>
        </p:spPr>
        <p:txBody>
          <a:bodyPr>
            <a:normAutofit fontScale="90000"/>
          </a:bodyPr>
          <a:lstStyle/>
          <a:p>
            <a:pPr algn="l"/>
            <a:r>
              <a:rPr lang="en-GB" sz="4000" b="1" dirty="0">
                <a:solidFill>
                  <a:prstClr val="white"/>
                </a:solidFill>
              </a:rPr>
              <a:t>Asking questions about others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5002" y="1920094"/>
            <a:ext cx="7748076" cy="886062"/>
          </a:xfrm>
        </p:spPr>
        <p:txBody>
          <a:bodyPr>
            <a:noAutofit/>
          </a:bodyPr>
          <a:lstStyle/>
          <a:p>
            <a:pPr algn="l"/>
            <a:r>
              <a:rPr lang="en-GB" sz="3000" dirty="0">
                <a:solidFill>
                  <a:prstClr val="white"/>
                </a:solidFill>
              </a:rPr>
              <a:t>Verbs like </a:t>
            </a:r>
            <a:r>
              <a:rPr lang="en-GB" sz="3000" dirty="0" err="1">
                <a:solidFill>
                  <a:prstClr val="white"/>
                </a:solidFill>
              </a:rPr>
              <a:t>sortir</a:t>
            </a:r>
            <a:r>
              <a:rPr lang="en-GB" sz="3000" dirty="0">
                <a:solidFill>
                  <a:prstClr val="white"/>
                </a:solidFill>
              </a:rPr>
              <a:t> (present) (je, </a:t>
            </a:r>
            <a:r>
              <a:rPr lang="en-GB" sz="3000" dirty="0" err="1">
                <a:solidFill>
                  <a:prstClr val="white"/>
                </a:solidFill>
              </a:rPr>
              <a:t>tu</a:t>
            </a:r>
            <a:r>
              <a:rPr lang="en-GB" sz="3000" dirty="0">
                <a:solidFill>
                  <a:prstClr val="white"/>
                </a:solidFill>
              </a:rPr>
              <a:t>, il/</a:t>
            </a:r>
            <a:r>
              <a:rPr lang="en-GB" sz="3000" dirty="0" err="1">
                <a:solidFill>
                  <a:prstClr val="white"/>
                </a:solidFill>
              </a:rPr>
              <a:t>elle</a:t>
            </a:r>
            <a:r>
              <a:rPr lang="en-GB" sz="3000" dirty="0">
                <a:solidFill>
                  <a:prstClr val="white"/>
                </a:solidFill>
              </a:rPr>
              <a:t>), verbs like </a:t>
            </a:r>
            <a:r>
              <a:rPr lang="en-GB" sz="3000" dirty="0" err="1">
                <a:solidFill>
                  <a:prstClr val="white"/>
                </a:solidFill>
              </a:rPr>
              <a:t>venir</a:t>
            </a:r>
            <a:r>
              <a:rPr lang="en-GB" sz="3000" dirty="0">
                <a:solidFill>
                  <a:prstClr val="white"/>
                </a:solidFill>
              </a:rPr>
              <a:t> (present) (je, </a:t>
            </a:r>
            <a:r>
              <a:rPr lang="en-GB" sz="3000" dirty="0" err="1">
                <a:solidFill>
                  <a:prstClr val="white"/>
                </a:solidFill>
              </a:rPr>
              <a:t>tu</a:t>
            </a:r>
            <a:r>
              <a:rPr lang="en-GB" sz="3000" dirty="0">
                <a:solidFill>
                  <a:prstClr val="white"/>
                </a:solidFill>
              </a:rPr>
              <a:t>, il/</a:t>
            </a:r>
            <a:r>
              <a:rPr lang="en-GB" sz="3000" dirty="0" err="1">
                <a:solidFill>
                  <a:prstClr val="white"/>
                </a:solidFill>
              </a:rPr>
              <a:t>elle</a:t>
            </a:r>
            <a:r>
              <a:rPr lang="en-GB" sz="3000" dirty="0">
                <a:solidFill>
                  <a:prstClr val="white"/>
                </a:solidFill>
              </a:rPr>
              <a:t>)</a:t>
            </a:r>
          </a:p>
          <a:p>
            <a:pPr algn="l"/>
            <a:r>
              <a:rPr lang="en-GB" sz="3000" dirty="0">
                <a:solidFill>
                  <a:prstClr val="white"/>
                </a:solidFill>
              </a:rPr>
              <a:t>Inversion questions (two-verb structures)</a:t>
            </a:r>
          </a:p>
          <a:p>
            <a:pPr algn="l"/>
            <a:r>
              <a:rPr lang="en-GB" sz="3000" dirty="0">
                <a:solidFill>
                  <a:prstClr val="white"/>
                </a:solidFill>
              </a:rPr>
              <a:t>SSC [è/ê]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51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06851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Kirsten Somerville / Adeline Charlton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venir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come |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vien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vient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[comes | is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ven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ven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vien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vient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[comes | is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vient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ici</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comes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coming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here.]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vi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ient ici.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venir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come |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venir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ici</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855053" y="5165639"/>
            <a:ext cx="8481894" cy="61236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come </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coming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French.]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ven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venir ici.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vien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vient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[comes | is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vient ici.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ici</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5089764" y="4039200"/>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vient</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comes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coming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here.]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vi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ient ici.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come |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ven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venir</a:t>
            </a:r>
            <a:endParaRPr sz="11500" dirty="0"/>
          </a:p>
        </p:txBody>
      </p:sp>
      <p:sp>
        <p:nvSpPr>
          <p:cNvPr id="106" name="Google Shape;106;p16" descr="question mark action button">
            <a:hlinkClick r:id="" action="ppaction://noaction">
              <a:snd r:embed="rId4" name="elle aime venir ici.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ici</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6137816" y="3984953"/>
            <a:ext cx="2371162"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venir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come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coming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here.]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ven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ime venir ici.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EA45B3FD-5539-4D9F-AF5F-438E11F004DA}"/>
              </a:ext>
            </a:extLst>
          </p:cNvPr>
          <p:cNvSpPr txBox="1"/>
          <p:nvPr/>
        </p:nvSpPr>
        <p:spPr>
          <a:xfrm>
            <a:off x="4713558" y="5289121"/>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she comes / she is coming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4713558" y="4645348"/>
            <a:ext cx="69699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he comes / he is coming</a:t>
            </a:r>
          </a:p>
        </p:txBody>
      </p:sp>
      <p:sp>
        <p:nvSpPr>
          <p:cNvPr id="4" name="Rectangle 3">
            <a:extLst>
              <a:ext uri="{FF2B5EF4-FFF2-40B4-BE49-F238E27FC236}">
                <a16:creationId xmlns:a16="http://schemas.microsoft.com/office/drawing/2014/main" id="{8132F48A-915B-4E31-8C93-5D8BB29C529D}"/>
              </a:ext>
            </a:extLst>
          </p:cNvPr>
          <p:cNvSpPr/>
          <p:nvPr/>
        </p:nvSpPr>
        <p:spPr>
          <a:xfrm>
            <a:off x="161485" y="1323323"/>
            <a:ext cx="11869030" cy="1384995"/>
          </a:xfrm>
          <a:prstGeom prst="rect">
            <a:avLst/>
          </a:prstGeom>
        </p:spPr>
        <p:txBody>
          <a:bodyPr wrap="square">
            <a:spAutoFit/>
          </a:bodyPr>
          <a:lstStyle/>
          <a:p>
            <a:pPr lvl="0">
              <a:defRPr/>
            </a:pPr>
            <a:r>
              <a:rPr lang="en-GB" sz="2800" dirty="0">
                <a:solidFill>
                  <a:srgbClr val="115076"/>
                </a:solidFill>
                <a:latin typeface="Century Gothic" panose="020B0502020202020204" pitchFamily="34" charset="0"/>
              </a:rPr>
              <a:t>This is the pattern of endings for the </a:t>
            </a:r>
            <a:r>
              <a:rPr lang="en-GB" sz="2800" b="1" dirty="0">
                <a:solidFill>
                  <a:srgbClr val="115076"/>
                </a:solidFill>
                <a:latin typeface="Century Gothic" panose="020B0502020202020204" pitchFamily="34" charset="0"/>
              </a:rPr>
              <a:t>first</a:t>
            </a:r>
            <a:r>
              <a:rPr lang="en-GB" sz="2800" dirty="0">
                <a:solidFill>
                  <a:srgbClr val="115076"/>
                </a:solidFill>
                <a:latin typeface="Century Gothic" panose="020B0502020202020204" pitchFamily="34" charset="0"/>
              </a:rPr>
              <a:t>, </a:t>
            </a:r>
            <a:r>
              <a:rPr lang="en-GB" sz="2800" b="1" dirty="0">
                <a:solidFill>
                  <a:srgbClr val="115076"/>
                </a:solidFill>
                <a:latin typeface="Century Gothic" panose="020B0502020202020204" pitchFamily="34" charset="0"/>
              </a:rPr>
              <a:t>second</a:t>
            </a:r>
            <a:r>
              <a:rPr lang="en-GB" sz="2800" dirty="0">
                <a:solidFill>
                  <a:srgbClr val="115076"/>
                </a:solidFill>
                <a:latin typeface="Century Gothic" panose="020B0502020202020204" pitchFamily="34" charset="0"/>
              </a:rPr>
              <a:t> and </a:t>
            </a:r>
            <a:r>
              <a:rPr lang="en-GB" sz="2800" b="1" dirty="0">
                <a:solidFill>
                  <a:srgbClr val="115076"/>
                </a:solidFill>
                <a:latin typeface="Century Gothic" panose="020B0502020202020204" pitchFamily="34" charset="0"/>
              </a:rPr>
              <a:t>third</a:t>
            </a:r>
            <a:r>
              <a:rPr lang="en-GB" sz="2800" dirty="0">
                <a:solidFill>
                  <a:srgbClr val="115076"/>
                </a:solidFill>
                <a:latin typeface="Century Gothic" panose="020B0502020202020204" pitchFamily="34" charset="0"/>
              </a:rPr>
              <a:t> person </a:t>
            </a:r>
            <a:r>
              <a:rPr lang="en-GB" sz="2800" b="1" dirty="0">
                <a:solidFill>
                  <a:srgbClr val="115076"/>
                </a:solidFill>
                <a:latin typeface="Century Gothic" panose="020B0502020202020204" pitchFamily="34" charset="0"/>
              </a:rPr>
              <a:t>singular</a:t>
            </a:r>
            <a:r>
              <a:rPr lang="en-GB" sz="2800" dirty="0">
                <a:solidFill>
                  <a:srgbClr val="115076"/>
                </a:solidFill>
                <a:latin typeface="Century Gothic" panose="020B0502020202020204" pitchFamily="34" charset="0"/>
              </a:rPr>
              <a:t> forms of </a:t>
            </a:r>
            <a:r>
              <a:rPr lang="en-GB" sz="2800" i="1" dirty="0" err="1">
                <a:solidFill>
                  <a:srgbClr val="115076"/>
                </a:solidFill>
                <a:latin typeface="Century Gothic" panose="020B0502020202020204" pitchFamily="34" charset="0"/>
              </a:rPr>
              <a:t>venir</a:t>
            </a:r>
            <a:r>
              <a:rPr lang="en-GB" sz="2800" i="1" dirty="0">
                <a:solidFill>
                  <a:srgbClr val="115076"/>
                </a:solidFill>
                <a:latin typeface="Century Gothic" panose="020B0502020202020204" pitchFamily="34" charset="0"/>
              </a:rPr>
              <a:t>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29ABE20-583E-4FFA-A34C-A512B8D2D5E2}"/>
              </a:ext>
            </a:extLst>
          </p:cNvPr>
          <p:cNvSpPr txBox="1"/>
          <p:nvPr/>
        </p:nvSpPr>
        <p:spPr>
          <a:xfrm>
            <a:off x="1490354" y="2929266"/>
            <a:ext cx="334665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4632479" y="3088597"/>
            <a:ext cx="644280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come / I am coming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594162" y="4653149"/>
            <a:ext cx="3688672" cy="15696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1403520" y="5255206"/>
            <a:ext cx="287931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a:t>
            </a:r>
          </a:p>
        </p:txBody>
      </p:sp>
      <p:sp>
        <p:nvSpPr>
          <p:cNvPr id="11" name="TextBox 10">
            <a:extLst>
              <a:ext uri="{FF2B5EF4-FFF2-40B4-BE49-F238E27FC236}">
                <a16:creationId xmlns:a16="http://schemas.microsoft.com/office/drawing/2014/main" id="{51785505-E840-45D2-8EFC-A07818020BB4}"/>
              </a:ext>
            </a:extLst>
          </p:cNvPr>
          <p:cNvSpPr txBox="1"/>
          <p:nvPr/>
        </p:nvSpPr>
        <p:spPr>
          <a:xfrm>
            <a:off x="1961017" y="3638812"/>
            <a:ext cx="29466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4632479" y="3806677"/>
            <a:ext cx="673061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come / you are coming</a:t>
            </a:r>
          </a:p>
        </p:txBody>
      </p:sp>
      <p:sp>
        <p:nvSpPr>
          <p:cNvPr id="16" name="Title 15"/>
          <p:cNvSpPr>
            <a:spLocks noGrp="1"/>
          </p:cNvSpPr>
          <p:nvPr>
            <p:ph type="title"/>
          </p:nvPr>
        </p:nvSpPr>
        <p:spPr>
          <a:xfrm>
            <a:off x="161485" y="23491"/>
            <a:ext cx="5167184" cy="1325563"/>
          </a:xfrm>
        </p:spPr>
        <p:txBody>
          <a:bodyPr>
            <a:normAutofit/>
          </a:bodyPr>
          <a:lstStyle/>
          <a:p>
            <a:pPr rtl="0" eaLnBrk="1" fontAlgn="auto" latinLnBrk="0" hangingPunct="1"/>
            <a:r>
              <a:rPr lang="en-GB" sz="2800" b="1" i="0" spc="0" baseline="0">
                <a:ln>
                  <a:noFill/>
                </a:ln>
                <a:solidFill>
                  <a:srgbClr val="FFFFFF"/>
                </a:solidFill>
                <a:effectLst/>
                <a:latin typeface="Century Gothic" panose="020B0502020202020204" pitchFamily="34" charset="0"/>
                <a:ea typeface="+mn-ea"/>
                <a:cs typeface="+mn-cs"/>
              </a:rPr>
              <a:t>The verb ‘</a:t>
            </a:r>
            <a:r>
              <a:rPr lang="en-GB" sz="2800" b="1">
                <a:solidFill>
                  <a:srgbClr val="FFFFFF"/>
                </a:solidFill>
                <a:ea typeface="+mn-ea"/>
                <a:cs typeface="+mn-cs"/>
              </a:rPr>
              <a:t>venir</a:t>
            </a:r>
            <a:r>
              <a:rPr lang="en-GB" sz="2800" b="1" i="0" spc="0" baseline="0">
                <a:ln>
                  <a:noFill/>
                </a:ln>
                <a:solidFill>
                  <a:srgbClr val="FFFFFF"/>
                </a:solidFill>
                <a:effectLst/>
                <a:latin typeface="Century Gothic" panose="020B0502020202020204" pitchFamily="34" charset="0"/>
                <a:ea typeface="+mn-ea"/>
                <a:cs typeface="+mn-cs"/>
              </a:rPr>
              <a:t>’ – to</a:t>
            </a:r>
            <a:r>
              <a:rPr lang="en-GB" sz="2800" b="1" i="0" spc="0">
                <a:ln>
                  <a:noFill/>
                </a:ln>
                <a:solidFill>
                  <a:srgbClr val="FFFFFF"/>
                </a:solidFill>
                <a:effectLst/>
                <a:latin typeface="Century Gothic" panose="020B0502020202020204" pitchFamily="34" charset="0"/>
                <a:ea typeface="+mn-ea"/>
                <a:cs typeface="+mn-cs"/>
              </a:rPr>
              <a:t> come</a:t>
            </a:r>
            <a:endParaRPr lang="en-GB" sz="3600">
              <a:effectLst/>
            </a:endParaRPr>
          </a:p>
        </p:txBody>
      </p:sp>
      <p:sp>
        <p:nvSpPr>
          <p:cNvPr id="17" name="Rectangle 16">
            <a:extLst>
              <a:ext uri="{FF2B5EF4-FFF2-40B4-BE49-F238E27FC236}">
                <a16:creationId xmlns:a16="http://schemas.microsoft.com/office/drawing/2014/main" id="{8132F48A-915B-4E31-8C93-5D8BB29C529D}"/>
              </a:ext>
            </a:extLst>
          </p:cNvPr>
          <p:cNvSpPr/>
          <p:nvPr/>
        </p:nvSpPr>
        <p:spPr>
          <a:xfrm>
            <a:off x="161484" y="2216381"/>
            <a:ext cx="1203051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Notice also the change from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 the stem (first part of the verb)</a:t>
            </a:r>
          </a:p>
        </p:txBody>
      </p:sp>
      <p:pic>
        <p:nvPicPr>
          <p:cNvPr id="18" name="Picture 17" descr="background rectangle">
            <a:extLst>
              <a:ext uri="{FF2B5EF4-FFF2-40B4-BE49-F238E27FC236}">
                <a16:creationId xmlns:a16="http://schemas.microsoft.com/office/drawing/2014/main" id="{41C8CFA2-CF8F-4624-8187-C981D4036E5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8EDE9140-4CF1-4887-8E3E-67F14C9BDF21}"/>
              </a:ext>
            </a:extLst>
          </p:cNvPr>
          <p:cNvSpPr txBox="1">
            <a:spLocks/>
          </p:cNvSpPr>
          <p:nvPr/>
        </p:nvSpPr>
        <p:spPr>
          <a:xfrm>
            <a:off x="0" y="296864"/>
            <a:ext cx="569540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The verb ‘venir’ – to come</a:t>
            </a:r>
            <a:endParaRPr lang="en-GB" sz="3600" b="1" dirty="0">
              <a:solidFill>
                <a:schemeClr val="bg1"/>
              </a:solidFill>
            </a:endParaRPr>
          </a:p>
        </p:txBody>
      </p:sp>
      <p:sp>
        <p:nvSpPr>
          <p:cNvPr id="21" name="Rounded Rectangle 46">
            <a:extLst>
              <a:ext uri="{FF2B5EF4-FFF2-40B4-BE49-F238E27FC236}">
                <a16:creationId xmlns:a16="http://schemas.microsoft.com/office/drawing/2014/main" id="{AED4A3EA-6B21-41AC-BB0F-731F27B9979C}"/>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Oval Callout 2">
            <a:extLst>
              <a:ext uri="{FF2B5EF4-FFF2-40B4-BE49-F238E27FC236}">
                <a16:creationId xmlns:a16="http://schemas.microsoft.com/office/drawing/2014/main" id="{63E02A1E-2E99-4FB3-B021-BDB944F07DE0}"/>
              </a:ext>
            </a:extLst>
          </p:cNvPr>
          <p:cNvSpPr/>
          <p:nvPr/>
        </p:nvSpPr>
        <p:spPr>
          <a:xfrm>
            <a:off x="4290789" y="3635623"/>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00A21BB8-E625-41DA-BF52-E98DFD3791A0}"/>
              </a:ext>
            </a:extLst>
          </p:cNvPr>
          <p:cNvSpPr txBox="1"/>
          <p:nvPr/>
        </p:nvSpPr>
        <p:spPr>
          <a:xfrm>
            <a:off x="4835464" y="3946124"/>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Tree>
    <p:extLst>
      <p:ext uri="{BB962C8B-B14F-4D97-AF65-F5344CB8AC3E}">
        <p14:creationId xmlns:p14="http://schemas.microsoft.com/office/powerpoint/2010/main" val="338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6" grpId="0" animBg="1"/>
      <p:bldP spid="7" grpId="0" animBg="1"/>
      <p:bldP spid="10" grpId="0"/>
      <p:bldP spid="11" grpId="0"/>
      <p:bldP spid="12"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145145" y="1232770"/>
            <a:ext cx="11901709" cy="523220"/>
          </a:xfrm>
          <a:prstGeom prst="rect">
            <a:avLst/>
          </a:prstGeom>
        </p:spPr>
        <p:txBody>
          <a:bodyPr wrap="square">
            <a:spAutoFit/>
          </a:bodyPr>
          <a:lstStyle/>
          <a:p>
            <a:pPr>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pattern is the same as for </a:t>
            </a:r>
            <a:r>
              <a:rPr kumimoji="0" lang="en-GB" sz="28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venir</a:t>
            </a:r>
            <a:r>
              <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just add the prefix </a:t>
            </a: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2800" b="1" i="0" spc="0" baseline="0" dirty="0">
                <a:ln>
                  <a:noFill/>
                </a:ln>
                <a:solidFill>
                  <a:srgbClr val="FFFFFF"/>
                </a:solidFill>
                <a:effectLst/>
                <a:latin typeface="Century Gothic" panose="020B0502020202020204" pitchFamily="34" charset="0"/>
                <a:ea typeface="+mn-ea"/>
                <a:cs typeface="+mn-cs"/>
              </a:rPr>
              <a:t>The verbs ‘</a:t>
            </a:r>
            <a:r>
              <a:rPr lang="en-GB" sz="2800" b="1" dirty="0" err="1">
                <a:solidFill>
                  <a:srgbClr val="FFFFFF"/>
                </a:solidFill>
                <a:ea typeface="+mn-ea"/>
                <a:cs typeface="+mn-cs"/>
              </a:rPr>
              <a:t>devenir</a:t>
            </a:r>
            <a:r>
              <a:rPr lang="en-GB" sz="2800" b="1" i="0" spc="0" baseline="0" dirty="0">
                <a:ln>
                  <a:noFill/>
                </a:ln>
                <a:solidFill>
                  <a:srgbClr val="FFFFFF"/>
                </a:solidFill>
                <a:effectLst/>
                <a:latin typeface="Century Gothic" panose="020B0502020202020204" pitchFamily="34" charset="0"/>
                <a:ea typeface="+mn-ea"/>
                <a:cs typeface="+mn-cs"/>
              </a:rPr>
              <a:t>’ and ‘</a:t>
            </a:r>
            <a:r>
              <a:rPr lang="en-GB" sz="2800" b="1" i="0" spc="0" baseline="0" dirty="0" err="1">
                <a:ln>
                  <a:noFill/>
                </a:ln>
                <a:solidFill>
                  <a:srgbClr val="FFFFFF"/>
                </a:solidFill>
                <a:effectLst/>
                <a:latin typeface="Century Gothic" panose="020B0502020202020204" pitchFamily="34" charset="0"/>
                <a:ea typeface="+mn-ea"/>
                <a:cs typeface="+mn-cs"/>
              </a:rPr>
              <a:t>revenir</a:t>
            </a:r>
            <a:r>
              <a:rPr lang="en-GB" sz="2800" b="1" i="0" spc="0" baseline="0" dirty="0">
                <a:ln>
                  <a:noFill/>
                </a:ln>
                <a:solidFill>
                  <a:srgbClr val="FFFFFF"/>
                </a:solidFill>
                <a:effectLst/>
                <a:latin typeface="Century Gothic" panose="020B0502020202020204" pitchFamily="34" charset="0"/>
                <a:ea typeface="+mn-ea"/>
                <a:cs typeface="+mn-cs"/>
              </a:rPr>
              <a:t>’</a:t>
            </a:r>
            <a:endParaRPr lang="en-GB" sz="3600" dirty="0">
              <a:effectLst/>
            </a:endParaRPr>
          </a:p>
        </p:txBody>
      </p:sp>
      <p:sp>
        <p:nvSpPr>
          <p:cNvPr id="27" name="TextBox 26">
            <a:extLst>
              <a:ext uri="{FF2B5EF4-FFF2-40B4-BE49-F238E27FC236}">
                <a16:creationId xmlns:a16="http://schemas.microsoft.com/office/drawing/2014/main" id="{8006C991-BA59-47B2-8DFD-29A46D3DD9ED}"/>
              </a:ext>
            </a:extLst>
          </p:cNvPr>
          <p:cNvSpPr txBox="1"/>
          <p:nvPr/>
        </p:nvSpPr>
        <p:spPr>
          <a:xfrm>
            <a:off x="4777625" y="4544836"/>
            <a:ext cx="708872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becomes / she is becoming</a:t>
            </a:r>
          </a:p>
        </p:txBody>
      </p:sp>
      <p:sp>
        <p:nvSpPr>
          <p:cNvPr id="28" name="TextBox 27">
            <a:extLst>
              <a:ext uri="{FF2B5EF4-FFF2-40B4-BE49-F238E27FC236}">
                <a16:creationId xmlns:a16="http://schemas.microsoft.com/office/drawing/2014/main" id="{26201E0A-1221-4307-845B-F26EAA10A96F}"/>
              </a:ext>
            </a:extLst>
          </p:cNvPr>
          <p:cNvSpPr txBox="1"/>
          <p:nvPr/>
        </p:nvSpPr>
        <p:spPr>
          <a:xfrm>
            <a:off x="4777625" y="3925407"/>
            <a:ext cx="696996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becomes / he is becoming</a:t>
            </a:r>
          </a:p>
        </p:txBody>
      </p:sp>
      <p:sp>
        <p:nvSpPr>
          <p:cNvPr id="29" name="TextBox 28">
            <a:extLst>
              <a:ext uri="{FF2B5EF4-FFF2-40B4-BE49-F238E27FC236}">
                <a16:creationId xmlns:a16="http://schemas.microsoft.com/office/drawing/2014/main" id="{0BD8B999-1976-499E-9C16-F7D6AD77CA4B}"/>
              </a:ext>
            </a:extLst>
          </p:cNvPr>
          <p:cNvSpPr txBox="1"/>
          <p:nvPr/>
        </p:nvSpPr>
        <p:spPr>
          <a:xfrm>
            <a:off x="1081323" y="2008474"/>
            <a:ext cx="3346657"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01CE786-3452-4BA5-A338-F92A3B12C96F}"/>
              </a:ext>
            </a:extLst>
          </p:cNvPr>
          <p:cNvSpPr txBox="1"/>
          <p:nvPr/>
        </p:nvSpPr>
        <p:spPr>
          <a:xfrm>
            <a:off x="4777625" y="2195454"/>
            <a:ext cx="644280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become / I am becoming</a:t>
            </a:r>
          </a:p>
        </p:txBody>
      </p:sp>
      <p:sp>
        <p:nvSpPr>
          <p:cNvPr id="31" name="TextBox 30">
            <a:extLst>
              <a:ext uri="{FF2B5EF4-FFF2-40B4-BE49-F238E27FC236}">
                <a16:creationId xmlns:a16="http://schemas.microsoft.com/office/drawing/2014/main" id="{A6E715B7-4CC0-4C47-B3F2-86EB7D03728E}"/>
              </a:ext>
            </a:extLst>
          </p:cNvPr>
          <p:cNvSpPr txBox="1"/>
          <p:nvPr/>
        </p:nvSpPr>
        <p:spPr>
          <a:xfrm>
            <a:off x="739308" y="3760006"/>
            <a:ext cx="3688672" cy="15696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32" name="Rectangle 31">
            <a:extLst>
              <a:ext uri="{FF2B5EF4-FFF2-40B4-BE49-F238E27FC236}">
                <a16:creationId xmlns:a16="http://schemas.microsoft.com/office/drawing/2014/main" id="{65DA35F8-F436-4489-AC64-8D51D1DEB78E}"/>
              </a:ext>
            </a:extLst>
          </p:cNvPr>
          <p:cNvSpPr/>
          <p:nvPr/>
        </p:nvSpPr>
        <p:spPr>
          <a:xfrm>
            <a:off x="747164" y="4362063"/>
            <a:ext cx="3680816"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7B5CB15-4D3C-4D1A-836B-2B309987462A}"/>
              </a:ext>
            </a:extLst>
          </p:cNvPr>
          <p:cNvSpPr txBox="1"/>
          <p:nvPr/>
        </p:nvSpPr>
        <p:spPr>
          <a:xfrm>
            <a:off x="653627" y="2778071"/>
            <a:ext cx="377435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dev</a:t>
            </a:r>
            <a:r>
              <a:rPr kumimoji="0" lang="en-GB" sz="48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8532FEDA-FB41-47AC-AF71-06E7AA8CCD5B}"/>
              </a:ext>
            </a:extLst>
          </p:cNvPr>
          <p:cNvSpPr txBox="1"/>
          <p:nvPr/>
        </p:nvSpPr>
        <p:spPr>
          <a:xfrm>
            <a:off x="4777625" y="2913534"/>
            <a:ext cx="726922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become / you are becoming</a:t>
            </a:r>
          </a:p>
        </p:txBody>
      </p:sp>
      <p:pic>
        <p:nvPicPr>
          <p:cNvPr id="14" name="Picture 13" descr="background rectangle">
            <a:extLst>
              <a:ext uri="{FF2B5EF4-FFF2-40B4-BE49-F238E27FC236}">
                <a16:creationId xmlns:a16="http://schemas.microsoft.com/office/drawing/2014/main" id="{F27A4E29-C92D-4CDE-AB42-612F500169E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CECD421B-D9CC-4F94-9A47-AA004E7FEF78}"/>
              </a:ext>
            </a:extLst>
          </p:cNvPr>
          <p:cNvSpPr txBox="1">
            <a:spLocks/>
          </p:cNvSpPr>
          <p:nvPr/>
        </p:nvSpPr>
        <p:spPr>
          <a:xfrm>
            <a:off x="0" y="296864"/>
            <a:ext cx="5994400"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rPr>
              <a:t>The </a:t>
            </a:r>
            <a:r>
              <a:rPr lang="en-GB" sz="2900" b="1" dirty="0">
                <a:solidFill>
                  <a:prstClr val="white"/>
                </a:solidFill>
              </a:rPr>
              <a:t>v</a:t>
            </a:r>
            <a:r>
              <a:rPr kumimoji="0" lang="en-GB" sz="2900" b="1" i="0" u="none" strike="noStrike" kern="1200" cap="none" spc="0" normalizeH="0" baseline="0" noProof="0" dirty="0" err="1">
                <a:ln>
                  <a:noFill/>
                </a:ln>
                <a:solidFill>
                  <a:prstClr val="white"/>
                </a:solidFill>
                <a:effectLst/>
                <a:uLnTx/>
                <a:uFillTx/>
              </a:rPr>
              <a:t>erb</a:t>
            </a:r>
            <a:r>
              <a:rPr kumimoji="0" lang="en-GB" sz="2900" b="1" i="0" u="none" strike="noStrike" kern="1200" cap="none" spc="0" normalizeH="0" baseline="0" noProof="0" dirty="0">
                <a:ln>
                  <a:noFill/>
                </a:ln>
                <a:solidFill>
                  <a:prstClr val="white"/>
                </a:solidFill>
                <a:effectLst/>
                <a:uLnTx/>
                <a:uFillTx/>
              </a:rPr>
              <a:t> ‘</a:t>
            </a:r>
            <a:r>
              <a:rPr kumimoji="0" lang="en-GB" sz="2900" b="1" i="0" u="none" strike="noStrike" kern="1200" cap="none" spc="0" normalizeH="0" baseline="0" noProof="0" dirty="0" err="1">
                <a:ln>
                  <a:noFill/>
                </a:ln>
                <a:solidFill>
                  <a:prstClr val="white"/>
                </a:solidFill>
                <a:effectLst/>
                <a:uLnTx/>
                <a:uFillTx/>
              </a:rPr>
              <a:t>devenir</a:t>
            </a:r>
            <a:r>
              <a:rPr kumimoji="0" lang="en-GB" sz="2900" b="1" i="0" u="none" strike="noStrike" kern="1200" cap="none" spc="0" normalizeH="0" baseline="0" noProof="0" dirty="0">
                <a:ln>
                  <a:noFill/>
                </a:ln>
                <a:solidFill>
                  <a:prstClr val="white"/>
                </a:solidFill>
                <a:effectLst/>
                <a:uLnTx/>
                <a:uFillTx/>
              </a:rPr>
              <a:t>’ – to become</a:t>
            </a:r>
          </a:p>
        </p:txBody>
      </p:sp>
      <p:sp>
        <p:nvSpPr>
          <p:cNvPr id="17" name="Rounded Rectangle 46">
            <a:extLst>
              <a:ext uri="{FF2B5EF4-FFF2-40B4-BE49-F238E27FC236}">
                <a16:creationId xmlns:a16="http://schemas.microsoft.com/office/drawing/2014/main" id="{DA67C255-BB24-4B71-9923-1135A18EE0D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3A4414E3-6E5A-4CF3-A861-BBC918B000B8}"/>
              </a:ext>
            </a:extLst>
          </p:cNvPr>
          <p:cNvSpPr/>
          <p:nvPr/>
        </p:nvSpPr>
        <p:spPr>
          <a:xfrm>
            <a:off x="145145" y="5582150"/>
            <a:ext cx="1190170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the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stem</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(first part of the verb) changes from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to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0" name="Oval Callout 2">
            <a:extLst>
              <a:ext uri="{FF2B5EF4-FFF2-40B4-BE49-F238E27FC236}">
                <a16:creationId xmlns:a16="http://schemas.microsoft.com/office/drawing/2014/main" id="{292EE408-F8A1-4EFE-81E4-CB8720BE410A}"/>
              </a:ext>
            </a:extLst>
          </p:cNvPr>
          <p:cNvSpPr/>
          <p:nvPr/>
        </p:nvSpPr>
        <p:spPr>
          <a:xfrm>
            <a:off x="4290789" y="3635623"/>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B8D340B-E7AB-482A-905B-D5C0D8D85E1E}"/>
              </a:ext>
            </a:extLst>
          </p:cNvPr>
          <p:cNvSpPr txBox="1"/>
          <p:nvPr/>
        </p:nvSpPr>
        <p:spPr>
          <a:xfrm>
            <a:off x="4835464" y="3946124"/>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Tree>
    <p:extLst>
      <p:ext uri="{BB962C8B-B14F-4D97-AF65-F5344CB8AC3E}">
        <p14:creationId xmlns:p14="http://schemas.microsoft.com/office/powerpoint/2010/main" val="24930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p:bldP spid="33" grpId="0"/>
      <p:bldP spid="34" grpId="0" animBg="1"/>
      <p:bldP spid="3" grpId="0"/>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2800" b="1" i="0" spc="0" baseline="0" dirty="0">
                <a:ln>
                  <a:noFill/>
                </a:ln>
                <a:solidFill>
                  <a:srgbClr val="FFFFFF"/>
                </a:solidFill>
                <a:effectLst/>
                <a:latin typeface="Century Gothic" panose="020B0502020202020204" pitchFamily="34" charset="0"/>
                <a:ea typeface="+mn-ea"/>
                <a:cs typeface="+mn-cs"/>
              </a:rPr>
              <a:t>The verbs ‘</a:t>
            </a:r>
            <a:r>
              <a:rPr lang="en-GB" sz="2800" b="1" dirty="0" err="1">
                <a:solidFill>
                  <a:srgbClr val="FFFFFF"/>
                </a:solidFill>
                <a:ea typeface="+mn-ea"/>
                <a:cs typeface="+mn-cs"/>
              </a:rPr>
              <a:t>devenir</a:t>
            </a:r>
            <a:r>
              <a:rPr lang="en-GB" sz="2800" b="1" i="0" spc="0" baseline="0" dirty="0">
                <a:ln>
                  <a:noFill/>
                </a:ln>
                <a:solidFill>
                  <a:srgbClr val="FFFFFF"/>
                </a:solidFill>
                <a:effectLst/>
                <a:latin typeface="Century Gothic" panose="020B0502020202020204" pitchFamily="34" charset="0"/>
                <a:ea typeface="+mn-ea"/>
                <a:cs typeface="+mn-cs"/>
              </a:rPr>
              <a:t>’ and ‘</a:t>
            </a:r>
            <a:r>
              <a:rPr lang="en-GB" sz="2800" b="1" i="0" spc="0" baseline="0" dirty="0" err="1">
                <a:ln>
                  <a:noFill/>
                </a:ln>
                <a:solidFill>
                  <a:srgbClr val="FFFFFF"/>
                </a:solidFill>
                <a:effectLst/>
                <a:latin typeface="Century Gothic" panose="020B0502020202020204" pitchFamily="34" charset="0"/>
                <a:ea typeface="+mn-ea"/>
                <a:cs typeface="+mn-cs"/>
              </a:rPr>
              <a:t>revenir</a:t>
            </a:r>
            <a:r>
              <a:rPr lang="en-GB" sz="2800" b="1" i="0" spc="0" baseline="0" dirty="0">
                <a:ln>
                  <a:noFill/>
                </a:ln>
                <a:solidFill>
                  <a:srgbClr val="FFFFFF"/>
                </a:solidFill>
                <a:effectLst/>
                <a:latin typeface="Century Gothic" panose="020B0502020202020204" pitchFamily="34" charset="0"/>
                <a:ea typeface="+mn-ea"/>
                <a:cs typeface="+mn-cs"/>
              </a:rPr>
              <a:t>’</a:t>
            </a:r>
            <a:endParaRPr lang="en-GB" sz="3600" dirty="0">
              <a:effectLst/>
            </a:endParaRPr>
          </a:p>
        </p:txBody>
      </p:sp>
      <p:sp>
        <p:nvSpPr>
          <p:cNvPr id="27" name="TextBox 26">
            <a:extLst>
              <a:ext uri="{FF2B5EF4-FFF2-40B4-BE49-F238E27FC236}">
                <a16:creationId xmlns:a16="http://schemas.microsoft.com/office/drawing/2014/main" id="{8006C991-BA59-47B2-8DFD-29A46D3DD9ED}"/>
              </a:ext>
            </a:extLst>
          </p:cNvPr>
          <p:cNvSpPr txBox="1"/>
          <p:nvPr/>
        </p:nvSpPr>
        <p:spPr>
          <a:xfrm>
            <a:off x="3153763" y="4514551"/>
            <a:ext cx="851820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comes back / she is coming back</a:t>
            </a:r>
          </a:p>
        </p:txBody>
      </p:sp>
      <p:sp>
        <p:nvSpPr>
          <p:cNvPr id="28" name="TextBox 27">
            <a:extLst>
              <a:ext uri="{FF2B5EF4-FFF2-40B4-BE49-F238E27FC236}">
                <a16:creationId xmlns:a16="http://schemas.microsoft.com/office/drawing/2014/main" id="{26201E0A-1221-4307-845B-F26EAA10A96F}"/>
              </a:ext>
            </a:extLst>
          </p:cNvPr>
          <p:cNvSpPr txBox="1"/>
          <p:nvPr/>
        </p:nvSpPr>
        <p:spPr>
          <a:xfrm>
            <a:off x="3132825" y="3854374"/>
            <a:ext cx="886221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comes back / he is coming back</a:t>
            </a:r>
          </a:p>
        </p:txBody>
      </p:sp>
      <p:sp>
        <p:nvSpPr>
          <p:cNvPr id="29" name="TextBox 28">
            <a:extLst>
              <a:ext uri="{FF2B5EF4-FFF2-40B4-BE49-F238E27FC236}">
                <a16:creationId xmlns:a16="http://schemas.microsoft.com/office/drawing/2014/main" id="{0BD8B999-1976-499E-9C16-F7D6AD77CA4B}"/>
              </a:ext>
            </a:extLst>
          </p:cNvPr>
          <p:cNvSpPr txBox="1"/>
          <p:nvPr/>
        </p:nvSpPr>
        <p:spPr>
          <a:xfrm>
            <a:off x="145145" y="1983034"/>
            <a:ext cx="2999903" cy="76944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rev</a:t>
            </a:r>
            <a:r>
              <a:rPr kumimoji="0" lang="en-GB" sz="44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01CE786-3452-4BA5-A338-F92A3B12C96F}"/>
              </a:ext>
            </a:extLst>
          </p:cNvPr>
          <p:cNvSpPr txBox="1"/>
          <p:nvPr/>
        </p:nvSpPr>
        <p:spPr>
          <a:xfrm>
            <a:off x="3145047" y="2164552"/>
            <a:ext cx="866139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come back (return) / I am coming back (returning)</a:t>
            </a:r>
          </a:p>
        </p:txBody>
      </p:sp>
      <p:sp>
        <p:nvSpPr>
          <p:cNvPr id="31" name="TextBox 30">
            <a:extLst>
              <a:ext uri="{FF2B5EF4-FFF2-40B4-BE49-F238E27FC236}">
                <a16:creationId xmlns:a16="http://schemas.microsoft.com/office/drawing/2014/main" id="{A6E715B7-4CC0-4C47-B3F2-86EB7D03728E}"/>
              </a:ext>
            </a:extLst>
          </p:cNvPr>
          <p:cNvSpPr txBox="1"/>
          <p:nvPr/>
        </p:nvSpPr>
        <p:spPr>
          <a:xfrm>
            <a:off x="97590" y="3734566"/>
            <a:ext cx="3047457" cy="144655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rev</a:t>
            </a:r>
            <a:r>
              <a:rPr kumimoji="0" lang="en-GB" sz="44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a:t>
            </a:r>
            <a:endParaRPr kumimoji="0" lang="en-GB" sz="4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32" name="Rectangle 31">
            <a:extLst>
              <a:ext uri="{FF2B5EF4-FFF2-40B4-BE49-F238E27FC236}">
                <a16:creationId xmlns:a16="http://schemas.microsoft.com/office/drawing/2014/main" id="{65DA35F8-F436-4489-AC64-8D51D1DEB78E}"/>
              </a:ext>
            </a:extLst>
          </p:cNvPr>
          <p:cNvSpPr/>
          <p:nvPr/>
        </p:nvSpPr>
        <p:spPr>
          <a:xfrm>
            <a:off x="-48455" y="4336623"/>
            <a:ext cx="3193503" cy="76944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rev</a:t>
            </a:r>
            <a:r>
              <a:rPr kumimoji="0" lang="en-GB" sz="44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a:t>
            </a:r>
            <a:endParaRPr kumimoji="0" lang="en-GB" sz="4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7B5CB15-4D3C-4D1A-836B-2B309987462A}"/>
              </a:ext>
            </a:extLst>
          </p:cNvPr>
          <p:cNvSpPr txBox="1"/>
          <p:nvPr/>
        </p:nvSpPr>
        <p:spPr>
          <a:xfrm>
            <a:off x="97590" y="2752631"/>
            <a:ext cx="3047458"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rev</a:t>
            </a:r>
            <a:r>
              <a:rPr kumimoji="0" lang="en-GB" sz="4400" b="1" i="0" u="sng"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r>
              <a:rPr kumimoji="0" lang="en-GB" sz="4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t>
            </a:r>
            <a:r>
              <a:rPr kumimoji="0" lang="en-GB" sz="4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8532FEDA-FB41-47AC-AF71-06E7AA8CCD5B}"/>
              </a:ext>
            </a:extLst>
          </p:cNvPr>
          <p:cNvSpPr txBox="1"/>
          <p:nvPr/>
        </p:nvSpPr>
        <p:spPr>
          <a:xfrm>
            <a:off x="3145049" y="2882632"/>
            <a:ext cx="8949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come back (return) / you are coming back (returning)</a:t>
            </a:r>
          </a:p>
        </p:txBody>
      </p:sp>
      <p:sp>
        <p:nvSpPr>
          <p:cNvPr id="3" name="Oval Callout 2"/>
          <p:cNvSpPr/>
          <p:nvPr/>
        </p:nvSpPr>
        <p:spPr>
          <a:xfrm>
            <a:off x="3892097" y="3377494"/>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4436772" y="3687995"/>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17" name="Picture 16" descr="background rectangle">
            <a:extLst>
              <a:ext uri="{FF2B5EF4-FFF2-40B4-BE49-F238E27FC236}">
                <a16:creationId xmlns:a16="http://schemas.microsoft.com/office/drawing/2014/main" id="{09B69DEA-D16E-42C4-A062-7F116B789AC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952E69B9-B7E9-42A7-9039-A886557E4E59}"/>
              </a:ext>
            </a:extLst>
          </p:cNvPr>
          <p:cNvSpPr txBox="1">
            <a:spLocks/>
          </p:cNvSpPr>
          <p:nvPr/>
        </p:nvSpPr>
        <p:spPr>
          <a:xfrm>
            <a:off x="0" y="296864"/>
            <a:ext cx="5930900" cy="70784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rPr>
              <a:t>The </a:t>
            </a:r>
            <a:r>
              <a:rPr lang="en-GB" sz="3600" b="1" dirty="0">
                <a:solidFill>
                  <a:prstClr val="white"/>
                </a:solidFill>
              </a:rPr>
              <a:t>v</a:t>
            </a:r>
            <a:r>
              <a:rPr kumimoji="0" lang="en-GB" sz="3600" b="1" i="0" u="none" strike="noStrike" kern="1200" cap="none" spc="0" normalizeH="0" baseline="0" noProof="0" dirty="0" err="1">
                <a:ln>
                  <a:noFill/>
                </a:ln>
                <a:solidFill>
                  <a:prstClr val="white"/>
                </a:solidFill>
                <a:effectLst/>
                <a:uLnTx/>
                <a:uFillTx/>
              </a:rPr>
              <a:t>erb</a:t>
            </a:r>
            <a:r>
              <a:rPr kumimoji="0" lang="en-GB" sz="3600" b="1" i="0" u="none" strike="noStrike" kern="1200" cap="none" spc="0" normalizeH="0" baseline="0" noProof="0" dirty="0">
                <a:ln>
                  <a:noFill/>
                </a:ln>
                <a:solidFill>
                  <a:prstClr val="white"/>
                </a:solidFill>
                <a:effectLst/>
                <a:uLnTx/>
                <a:uFillTx/>
              </a:rPr>
              <a:t> ‘</a:t>
            </a:r>
            <a:r>
              <a:rPr kumimoji="0" lang="en-GB" sz="3600" b="1" i="0" u="none" strike="noStrike" kern="1200" cap="none" spc="0" normalizeH="0" baseline="0" noProof="0" dirty="0" err="1">
                <a:ln>
                  <a:noFill/>
                </a:ln>
                <a:solidFill>
                  <a:prstClr val="white"/>
                </a:solidFill>
                <a:effectLst/>
                <a:uLnTx/>
                <a:uFillTx/>
              </a:rPr>
              <a:t>revenir</a:t>
            </a:r>
            <a:r>
              <a:rPr kumimoji="0" lang="en-GB" sz="3600" b="1" i="0" u="none" strike="noStrike" kern="1200" cap="none" spc="0" normalizeH="0" baseline="0" noProof="0" dirty="0">
                <a:ln>
                  <a:noFill/>
                </a:ln>
                <a:solidFill>
                  <a:prstClr val="white"/>
                </a:solidFill>
                <a:effectLst/>
                <a:uLnTx/>
                <a:uFillTx/>
              </a:rPr>
              <a:t>’ – to come back</a:t>
            </a:r>
          </a:p>
        </p:txBody>
      </p:sp>
      <p:sp>
        <p:nvSpPr>
          <p:cNvPr id="19" name="Rounded Rectangle 46">
            <a:extLst>
              <a:ext uri="{FF2B5EF4-FFF2-40B4-BE49-F238E27FC236}">
                <a16:creationId xmlns:a16="http://schemas.microsoft.com/office/drawing/2014/main" id="{AA581414-24C3-43A8-8AD0-3A98A9B98D6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927C07D-08CD-4FE8-9DD0-73275379CEE3}"/>
              </a:ext>
            </a:extLst>
          </p:cNvPr>
          <p:cNvSpPr/>
          <p:nvPr/>
        </p:nvSpPr>
        <p:spPr>
          <a:xfrm>
            <a:off x="145145" y="1232770"/>
            <a:ext cx="11901709" cy="523220"/>
          </a:xfrm>
          <a:prstGeom prst="rect">
            <a:avLst/>
          </a:prstGeom>
        </p:spPr>
        <p:txBody>
          <a:bodyPr wrap="square">
            <a:spAutoFit/>
          </a:bodyPr>
          <a:lstStyle/>
          <a:p>
            <a:pPr>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pattern is the same as for </a:t>
            </a:r>
            <a:r>
              <a:rPr kumimoji="0" lang="en-GB" sz="28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venir</a:t>
            </a:r>
            <a:r>
              <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just add the prefix </a:t>
            </a:r>
            <a:r>
              <a:rPr kumimoji="0" lang="en-GB" sz="2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re-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3" name="Rectangle 22">
            <a:extLst>
              <a:ext uri="{FF2B5EF4-FFF2-40B4-BE49-F238E27FC236}">
                <a16:creationId xmlns:a16="http://schemas.microsoft.com/office/drawing/2014/main" id="{C838B18B-69CE-44C5-B590-202C6604A5A1}"/>
              </a:ext>
            </a:extLst>
          </p:cNvPr>
          <p:cNvSpPr/>
          <p:nvPr/>
        </p:nvSpPr>
        <p:spPr>
          <a:xfrm>
            <a:off x="145145" y="5582150"/>
            <a:ext cx="1190170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the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stem</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(first part of the verb) changes from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to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537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p:bldP spid="33" grpId="0"/>
      <p:bldP spid="34" grpId="0" animBg="1"/>
      <p:bldP spid="3" grpId="0" animBg="1"/>
      <p:bldP spid="20"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dirty="0">
                <a:solidFill>
                  <a:srgbClr val="FFFFFF"/>
                </a:solidFill>
                <a:ea typeface="+mn-ea"/>
                <a:cs typeface="+mn-cs"/>
              </a:rPr>
              <a:t>La </a:t>
            </a:r>
            <a:r>
              <a:rPr lang="en-GB" sz="3600" b="1" dirty="0" err="1">
                <a:solidFill>
                  <a:srgbClr val="FFFFFF"/>
                </a:solidFill>
                <a:ea typeface="+mn-ea"/>
                <a:cs typeface="+mn-cs"/>
              </a:rPr>
              <a:t>mère</a:t>
            </a:r>
            <a:r>
              <a:rPr lang="en-GB" sz="3600" b="1" dirty="0">
                <a:solidFill>
                  <a:srgbClr val="FFFFFF"/>
                </a:solidFill>
                <a:ea typeface="+mn-ea"/>
                <a:cs typeface="+mn-cs"/>
              </a:rPr>
              <a:t> de </a:t>
            </a:r>
            <a:r>
              <a:rPr lang="en-GB" sz="3600" b="1" dirty="0" err="1">
                <a:solidFill>
                  <a:srgbClr val="FFFFFF"/>
                </a:solidFill>
                <a:ea typeface="+mn-ea"/>
                <a:cs typeface="+mn-cs"/>
              </a:rPr>
              <a:t>Léa</a:t>
            </a:r>
            <a:endParaRPr lang="en-GB" dirty="0">
              <a:effectLst/>
            </a:endParaRPr>
          </a:p>
        </p:txBody>
      </p:sp>
      <p:sp>
        <p:nvSpPr>
          <p:cNvPr id="5" name="TextBox 4">
            <a:extLst>
              <a:ext uri="{FF2B5EF4-FFF2-40B4-BE49-F238E27FC236}">
                <a16:creationId xmlns:a16="http://schemas.microsoft.com/office/drawing/2014/main" id="{146066C9-E0EE-4C71-8318-9E2DB93B16B7}"/>
              </a:ext>
            </a:extLst>
          </p:cNvPr>
          <p:cNvSpPr txBox="1"/>
          <p:nvPr/>
        </p:nvSpPr>
        <p:spPr>
          <a:xfrm>
            <a:off x="126475" y="1240419"/>
            <a:ext cx="77235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mère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dans un journal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chaque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jour.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Qui fait quoi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Aurélie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026" name="Picture 2" descr="open book template png - Clip Art Library">
            <a:extLst>
              <a:ext uri="{FF2B5EF4-FFF2-40B4-BE49-F238E27FC236}">
                <a16:creationId xmlns:a16="http://schemas.microsoft.com/office/drawing/2014/main" id="{256E6791-ABA3-4233-881E-EBD595CC0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836" y="2251942"/>
            <a:ext cx="9134328" cy="360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C64A2D-939E-496F-8B52-D385F7C25D11}"/>
              </a:ext>
            </a:extLst>
          </p:cNvPr>
          <p:cNvSpPr txBox="1"/>
          <p:nvPr/>
        </p:nvSpPr>
        <p:spPr>
          <a:xfrm>
            <a:off x="2138479" y="2301264"/>
            <a:ext cx="3972240" cy="337015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Je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reviens</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d’Angleterre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aujourd’hui</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Je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reviens</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à la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maison</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ce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moment,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mais</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ne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vient</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pas. Elle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revient</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d’une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fête. Je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pense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que je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deviens</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malade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a:t>
            </a:r>
          </a:p>
        </p:txBody>
      </p:sp>
      <p:sp>
        <p:nvSpPr>
          <p:cNvPr id="21" name="TextBox 20">
            <a:extLst>
              <a:ext uri="{FF2B5EF4-FFF2-40B4-BE49-F238E27FC236}">
                <a16:creationId xmlns:a16="http://schemas.microsoft.com/office/drawing/2014/main" id="{33232271-9566-4E84-9191-6A2EEB600BAB}"/>
              </a:ext>
            </a:extLst>
          </p:cNvPr>
          <p:cNvSpPr txBox="1"/>
          <p:nvPr/>
        </p:nvSpPr>
        <p:spPr>
          <a:xfrm>
            <a:off x="6243711" y="2301263"/>
            <a:ext cx="3972240" cy="337015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ce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moment,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devient</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ami</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avec un garçon. Elle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devient</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une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jeune</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femme. Je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deviens</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triste.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Où</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est</a:t>
            </a:r>
            <a:r>
              <a:rPr kumimoji="0" lang="en-GB"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ma petite enfant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Aurélie</a:t>
            </a:r>
            <a:endParaRPr kumimoji="0" lang="en-GB" sz="2400" b="0" i="1"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p:txBody>
      </p:sp>
      <p:sp>
        <p:nvSpPr>
          <p:cNvPr id="8" name="Flowchart: Process 7">
            <a:extLst>
              <a:ext uri="{FF2B5EF4-FFF2-40B4-BE49-F238E27FC236}">
                <a16:creationId xmlns:a16="http://schemas.microsoft.com/office/drawing/2014/main" id="{F42384A0-F161-41CB-8632-B1B187F3585D}"/>
              </a:ext>
            </a:extLst>
          </p:cNvPr>
          <p:cNvSpPr/>
          <p:nvPr/>
        </p:nvSpPr>
        <p:spPr>
          <a:xfrm>
            <a:off x="2118342" y="2456359"/>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[1]</a:t>
            </a:r>
          </a:p>
        </p:txBody>
      </p:sp>
      <p:sp>
        <p:nvSpPr>
          <p:cNvPr id="22" name="Flowchart: Process 21">
            <a:extLst>
              <a:ext uri="{FF2B5EF4-FFF2-40B4-BE49-F238E27FC236}">
                <a16:creationId xmlns:a16="http://schemas.microsoft.com/office/drawing/2014/main" id="{D1DF8DCA-F2D8-4CE7-BDD1-F8D59EEADCEE}"/>
              </a:ext>
            </a:extLst>
          </p:cNvPr>
          <p:cNvSpPr/>
          <p:nvPr/>
        </p:nvSpPr>
        <p:spPr>
          <a:xfrm>
            <a:off x="3709850" y="2985142"/>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[2]</a:t>
            </a:r>
          </a:p>
        </p:txBody>
      </p:sp>
      <p:sp>
        <p:nvSpPr>
          <p:cNvPr id="23" name="Flowchart: Process 22">
            <a:extLst>
              <a:ext uri="{FF2B5EF4-FFF2-40B4-BE49-F238E27FC236}">
                <a16:creationId xmlns:a16="http://schemas.microsoft.com/office/drawing/2014/main" id="{21AA1942-6207-4B9C-9451-E201871954C1}"/>
              </a:ext>
            </a:extLst>
          </p:cNvPr>
          <p:cNvSpPr/>
          <p:nvPr/>
        </p:nvSpPr>
        <p:spPr>
          <a:xfrm>
            <a:off x="2161321" y="4129574"/>
            <a:ext cx="506766"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[3]</a:t>
            </a:r>
          </a:p>
        </p:txBody>
      </p:sp>
      <p:sp>
        <p:nvSpPr>
          <p:cNvPr id="24" name="Flowchart: Process 23">
            <a:extLst>
              <a:ext uri="{FF2B5EF4-FFF2-40B4-BE49-F238E27FC236}">
                <a16:creationId xmlns:a16="http://schemas.microsoft.com/office/drawing/2014/main" id="{D48B8A5B-3039-49B1-95B0-3D056D730324}"/>
              </a:ext>
            </a:extLst>
          </p:cNvPr>
          <p:cNvSpPr/>
          <p:nvPr/>
        </p:nvSpPr>
        <p:spPr>
          <a:xfrm>
            <a:off x="4456846" y="4129574"/>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[4]</a:t>
            </a:r>
          </a:p>
        </p:txBody>
      </p:sp>
      <p:sp>
        <p:nvSpPr>
          <p:cNvPr id="25" name="Flowchart: Process 24">
            <a:extLst>
              <a:ext uri="{FF2B5EF4-FFF2-40B4-BE49-F238E27FC236}">
                <a16:creationId xmlns:a16="http://schemas.microsoft.com/office/drawing/2014/main" id="{BA22098C-F9A0-43FF-942E-637ACB0A787F}"/>
              </a:ext>
            </a:extLst>
          </p:cNvPr>
          <p:cNvSpPr/>
          <p:nvPr/>
        </p:nvSpPr>
        <p:spPr>
          <a:xfrm>
            <a:off x="4624230" y="4636361"/>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[5]</a:t>
            </a:r>
          </a:p>
        </p:txBody>
      </p:sp>
      <p:sp>
        <p:nvSpPr>
          <p:cNvPr id="26" name="Flowchart: Process 25">
            <a:extLst>
              <a:ext uri="{FF2B5EF4-FFF2-40B4-BE49-F238E27FC236}">
                <a16:creationId xmlns:a16="http://schemas.microsoft.com/office/drawing/2014/main" id="{D06714A7-FF8C-4EE6-83A6-52F4EA4D7375}"/>
              </a:ext>
            </a:extLst>
          </p:cNvPr>
          <p:cNvSpPr/>
          <p:nvPr/>
        </p:nvSpPr>
        <p:spPr>
          <a:xfrm>
            <a:off x="8174358" y="2456359"/>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[6]</a:t>
            </a:r>
          </a:p>
        </p:txBody>
      </p:sp>
      <p:sp>
        <p:nvSpPr>
          <p:cNvPr id="35" name="Flowchart: Process 34">
            <a:extLst>
              <a:ext uri="{FF2B5EF4-FFF2-40B4-BE49-F238E27FC236}">
                <a16:creationId xmlns:a16="http://schemas.microsoft.com/office/drawing/2014/main" id="{80B300EE-3F60-4DDB-880D-A0DF4B7B5AF2}"/>
              </a:ext>
            </a:extLst>
          </p:cNvPr>
          <p:cNvSpPr/>
          <p:nvPr/>
        </p:nvSpPr>
        <p:spPr>
          <a:xfrm>
            <a:off x="8920025" y="2985142"/>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[7]</a:t>
            </a:r>
          </a:p>
        </p:txBody>
      </p:sp>
      <p:sp>
        <p:nvSpPr>
          <p:cNvPr id="36" name="Flowchart: Process 35">
            <a:extLst>
              <a:ext uri="{FF2B5EF4-FFF2-40B4-BE49-F238E27FC236}">
                <a16:creationId xmlns:a16="http://schemas.microsoft.com/office/drawing/2014/main" id="{2CFA8915-2F64-479D-BE23-0B8535D1B543}"/>
              </a:ext>
            </a:extLst>
          </p:cNvPr>
          <p:cNvSpPr/>
          <p:nvPr/>
        </p:nvSpPr>
        <p:spPr>
          <a:xfrm>
            <a:off x="9615330" y="3569770"/>
            <a:ext cx="514350" cy="38316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[8]</a:t>
            </a:r>
          </a:p>
        </p:txBody>
      </p:sp>
      <p:pic>
        <p:nvPicPr>
          <p:cNvPr id="1030" name="Picture 6" descr="Free Ballpoint Pen Cliparts, Download Free Clip Art, Free Clip Art ...">
            <a:extLst>
              <a:ext uri="{FF2B5EF4-FFF2-40B4-BE49-F238E27FC236}">
                <a16:creationId xmlns:a16="http://schemas.microsoft.com/office/drawing/2014/main" id="{A4E43581-52EA-4EB5-827E-AF72799E2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13147">
            <a:off x="10219793" y="1875653"/>
            <a:ext cx="36088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background rectangle">
            <a:extLst>
              <a:ext uri="{FF2B5EF4-FFF2-40B4-BE49-F238E27FC236}">
                <a16:creationId xmlns:a16="http://schemas.microsoft.com/office/drawing/2014/main" id="{1AC65AC4-A73D-48F2-806B-3167070114E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96825E25-AD01-4CD2-8F61-63411E9EA3B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La mère de Léa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0" name="Rounded Rectangle 46">
            <a:extLst>
              <a:ext uri="{FF2B5EF4-FFF2-40B4-BE49-F238E27FC236}">
                <a16:creationId xmlns:a16="http://schemas.microsoft.com/office/drawing/2014/main" id="{10088F25-A54C-4925-AF56-06C38360E51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shirt&#10;&#10;Description automatically generated">
            <a:extLst>
              <a:ext uri="{FF2B5EF4-FFF2-40B4-BE49-F238E27FC236}">
                <a16:creationId xmlns:a16="http://schemas.microsoft.com/office/drawing/2014/main" id="{E64433CC-411D-499E-BA9A-855191510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9127" y="-128960"/>
            <a:ext cx="1750496" cy="1750496"/>
          </a:xfrm>
          <a:prstGeom prst="rect">
            <a:avLst/>
          </a:prstGeom>
        </p:spPr>
      </p:pic>
    </p:spTree>
    <p:extLst>
      <p:ext uri="{BB962C8B-B14F-4D97-AF65-F5344CB8AC3E}">
        <p14:creationId xmlns:p14="http://schemas.microsoft.com/office/powerpoint/2010/main" val="14496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4" grpId="0" animBg="1"/>
      <p:bldP spid="25" grpId="0" animBg="1"/>
      <p:bldP spid="26"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sortir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go out (exit) | going out (exiting)]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out (exits)| is going out (is exiting)]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2" descr="Going Out The Door Clipart">
            <a:extLst>
              <a:ext uri="{FF2B5EF4-FFF2-40B4-BE49-F238E27FC236}">
                <a16:creationId xmlns:a16="http://schemas.microsoft.com/office/drawing/2014/main" id="{EF45C90A-3D6A-4CA4-B4E4-4FF7B840B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020" y="376987"/>
            <a:ext cx="3048000" cy="2157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so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or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sortir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go out (exit) | going out (exiting)]</a:t>
            </a:r>
            <a:endParaRPr lang="en-US" sz="1400" kern="0" dirty="0">
              <a:solidFill>
                <a:srgbClr val="000000"/>
              </a:solidFill>
              <a:cs typeface="Arial"/>
              <a:sym typeface="Arial"/>
            </a:endParaRPr>
          </a:p>
        </p:txBody>
      </p:sp>
      <p:sp>
        <p:nvSpPr>
          <p:cNvPr id="65" name="Google Shape;65;p12" descr="question mark action button">
            <a:hlinkClick r:id="" action="ppaction://noaction">
              <a:snd r:embed="rId4" name="sor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085091" y="5181129"/>
            <a:ext cx="8451774"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[goes out (exits)| is going out (is exiting)]</a:t>
            </a:r>
            <a:endParaRPr lang="en-US" sz="1400" kern="0" dirty="0">
              <a:solidFill>
                <a:srgbClr val="000000"/>
              </a:solidFill>
              <a:cs typeface="Arial"/>
              <a:sym typeface="Arial"/>
            </a:endParaRPr>
          </a:p>
        </p:txBody>
      </p:sp>
      <p:sp>
        <p:nvSpPr>
          <p:cNvPr id="62" name="Google Shape;62;p12" descr="question mark action button">
            <a:hlinkClick r:id="" action="ppaction://noaction">
              <a:snd r:embed="rId3" name="sort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so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s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sort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out | is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goin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 out]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sort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avec des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amis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909067" y="5166000"/>
            <a:ext cx="8373865" cy="612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 out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out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with friends.]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s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sort avec des ami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sortir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go out (exit) | going out (exiting)]</a:t>
            </a:r>
            <a:endParaRPr lang="en-US"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sortir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ville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985681" y="5165639"/>
            <a:ext cx="8220637" cy="61236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go out </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going out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 town.]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so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aime sortir en vill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sor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sort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out | is going out]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sort avec des ami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avec des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amis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738448" y="4039200"/>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sort</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goes out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going out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with friends.]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s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sort avec des ami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go out (exit) | going out (exiting)]</a:t>
            </a:r>
            <a:endParaRPr lang="en-US" sz="1400" kern="0" dirty="0">
              <a:solidFill>
                <a:srgbClr val="000000"/>
              </a:solidFill>
              <a:cs typeface="Arial"/>
              <a:sym typeface="Arial"/>
            </a:endParaRPr>
          </a:p>
        </p:txBody>
      </p:sp>
      <p:sp>
        <p:nvSpPr>
          <p:cNvPr id="103" name="Google Shape;103;p16" descr="question mark action button">
            <a:hlinkClick r:id="" action="ppaction://noaction">
              <a:snd r:embed="rId3" name="sort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sortir</a:t>
            </a:r>
            <a:endParaRPr sz="11500" dirty="0"/>
          </a:p>
        </p:txBody>
      </p:sp>
      <p:sp>
        <p:nvSpPr>
          <p:cNvPr id="106" name="Google Shape;106;p16" descr="question mark action button">
            <a:hlinkClick r:id="" action="ppaction://noaction">
              <a:snd r:embed="rId4" name="il aime sortir en vill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ville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984158" y="4009016"/>
            <a:ext cx="2371162"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sortir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go out </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going out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 town.]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so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aime sortir en vill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EA45B3FD-5539-4D9F-AF5F-438E11F004DA}"/>
              </a:ext>
            </a:extLst>
          </p:cNvPr>
          <p:cNvSpPr txBox="1"/>
          <p:nvPr/>
        </p:nvSpPr>
        <p:spPr>
          <a:xfrm>
            <a:off x="3827721" y="5198254"/>
            <a:ext cx="836427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goes out (exits) / she is going out (is exiting)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3806637" y="4600387"/>
            <a:ext cx="824023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goes out (exits)</a:t>
            </a:r>
            <a:r>
              <a:rPr kumimoji="0" lang="en-GB" sz="28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he is going out (is exiting)</a:t>
            </a:r>
          </a:p>
        </p:txBody>
      </p:sp>
      <p:sp>
        <p:nvSpPr>
          <p:cNvPr id="3" name="Oval Callout 2"/>
          <p:cNvSpPr/>
          <p:nvPr/>
        </p:nvSpPr>
        <p:spPr>
          <a:xfrm>
            <a:off x="4852731" y="426144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5269737" y="4583026"/>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sp>
        <p:nvSpPr>
          <p:cNvPr id="4" name="Rectangle 3">
            <a:extLst>
              <a:ext uri="{FF2B5EF4-FFF2-40B4-BE49-F238E27FC236}">
                <a16:creationId xmlns:a16="http://schemas.microsoft.com/office/drawing/2014/main" id="{8132F48A-915B-4E31-8C93-5D8BB29C529D}"/>
              </a:ext>
            </a:extLst>
          </p:cNvPr>
          <p:cNvSpPr/>
          <p:nvPr/>
        </p:nvSpPr>
        <p:spPr>
          <a:xfrm>
            <a:off x="300658" y="1437365"/>
            <a:ext cx="1091379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pattern of endings is the same for </a:t>
            </a:r>
            <a:r>
              <a:rPr kumimoji="0" lang="en-GB" sz="28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sortir</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29ABE20-583E-4FFA-A34C-A512B8D2D5E2}"/>
              </a:ext>
            </a:extLst>
          </p:cNvPr>
          <p:cNvSpPr txBox="1"/>
          <p:nvPr/>
        </p:nvSpPr>
        <p:spPr>
          <a:xfrm>
            <a:off x="1007965" y="2703125"/>
            <a:ext cx="334665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sor</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3827721" y="2858385"/>
            <a:ext cx="824023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go out (exit) / I am going out (exiting)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0" y="4466529"/>
            <a:ext cx="3688672" cy="15696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sor</a:t>
            </a:r>
            <a:r>
              <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1202094" y="5044366"/>
            <a:ext cx="248657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sor</a:t>
            </a:r>
            <a:r>
              <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a:t>
            </a:r>
          </a:p>
        </p:txBody>
      </p:sp>
      <p:sp>
        <p:nvSpPr>
          <p:cNvPr id="11" name="TextBox 10">
            <a:extLst>
              <a:ext uri="{FF2B5EF4-FFF2-40B4-BE49-F238E27FC236}">
                <a16:creationId xmlns:a16="http://schemas.microsoft.com/office/drawing/2014/main" id="{51785505-E840-45D2-8EFC-A07818020BB4}"/>
              </a:ext>
            </a:extLst>
          </p:cNvPr>
          <p:cNvSpPr txBox="1"/>
          <p:nvPr/>
        </p:nvSpPr>
        <p:spPr>
          <a:xfrm>
            <a:off x="1673794" y="3396994"/>
            <a:ext cx="29466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sor</a:t>
            </a:r>
            <a:r>
              <a:rPr kumimoji="0" lang="en-GB" sz="4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3785554" y="3520196"/>
            <a:ext cx="828239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go out (exit) / you are going out (exiting)</a:t>
            </a:r>
          </a:p>
        </p:txBody>
      </p:sp>
      <p:sp>
        <p:nvSpPr>
          <p:cNvPr id="16" name="Title 15"/>
          <p:cNvSpPr>
            <a:spLocks noGrp="1"/>
          </p:cNvSpPr>
          <p:nvPr>
            <p:ph type="title"/>
          </p:nvPr>
        </p:nvSpPr>
        <p:spPr>
          <a:xfrm>
            <a:off x="161485" y="23491"/>
            <a:ext cx="5167184" cy="1325563"/>
          </a:xfrm>
        </p:spPr>
        <p:txBody>
          <a:bodyPr>
            <a:normAutofit/>
          </a:bodyPr>
          <a:lstStyle/>
          <a:p>
            <a:pPr rtl="0" eaLnBrk="1" fontAlgn="auto" latinLnBrk="0" hangingPunct="1"/>
            <a:r>
              <a:rPr lang="en-GB" sz="2800" b="1" i="0" spc="0" baseline="0">
                <a:ln>
                  <a:noFill/>
                </a:ln>
                <a:solidFill>
                  <a:srgbClr val="FFFFFF"/>
                </a:solidFill>
                <a:effectLst/>
                <a:latin typeface="Century Gothic" panose="020B0502020202020204" pitchFamily="34" charset="0"/>
                <a:ea typeface="+mn-ea"/>
                <a:cs typeface="+mn-cs"/>
              </a:rPr>
              <a:t>The verb ‘</a:t>
            </a:r>
            <a:r>
              <a:rPr lang="en-GB" sz="2800" b="1">
                <a:solidFill>
                  <a:srgbClr val="FFFFFF"/>
                </a:solidFill>
                <a:ea typeface="+mn-ea"/>
                <a:cs typeface="+mn-cs"/>
              </a:rPr>
              <a:t>sortir</a:t>
            </a:r>
            <a:r>
              <a:rPr lang="en-GB" sz="2800" b="1" i="0" spc="0" baseline="0">
                <a:ln>
                  <a:noFill/>
                </a:ln>
                <a:solidFill>
                  <a:srgbClr val="FFFFFF"/>
                </a:solidFill>
                <a:effectLst/>
                <a:latin typeface="Century Gothic" panose="020B0502020202020204" pitchFamily="34" charset="0"/>
                <a:ea typeface="+mn-ea"/>
                <a:cs typeface="+mn-cs"/>
              </a:rPr>
              <a:t>’ – to</a:t>
            </a:r>
            <a:r>
              <a:rPr lang="en-GB" sz="2800" b="1" i="0" spc="0">
                <a:ln>
                  <a:noFill/>
                </a:ln>
                <a:solidFill>
                  <a:srgbClr val="FFFFFF"/>
                </a:solidFill>
                <a:effectLst/>
                <a:latin typeface="Century Gothic" panose="020B0502020202020204" pitchFamily="34" charset="0"/>
                <a:ea typeface="+mn-ea"/>
                <a:cs typeface="+mn-cs"/>
              </a:rPr>
              <a:t> go out</a:t>
            </a:r>
            <a:endParaRPr lang="en-GB" sz="3600">
              <a:effectLst/>
            </a:endParaRPr>
          </a:p>
        </p:txBody>
      </p:sp>
      <p:sp>
        <p:nvSpPr>
          <p:cNvPr id="17" name="Rectangle 16">
            <a:extLst>
              <a:ext uri="{FF2B5EF4-FFF2-40B4-BE49-F238E27FC236}">
                <a16:creationId xmlns:a16="http://schemas.microsoft.com/office/drawing/2014/main" id="{8132F48A-915B-4E31-8C93-5D8BB29C529D}"/>
              </a:ext>
            </a:extLst>
          </p:cNvPr>
          <p:cNvSpPr/>
          <p:nvPr/>
        </p:nvSpPr>
        <p:spPr>
          <a:xfrm>
            <a:off x="300657" y="2078905"/>
            <a:ext cx="113648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pattern for je,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il/</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is common in </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verbs like </a:t>
            </a:r>
            <a:r>
              <a:rPr kumimoji="0" lang="en-GB" sz="240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sortir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18" name="Picture 17" descr="background rectangle">
            <a:extLst>
              <a:ext uri="{FF2B5EF4-FFF2-40B4-BE49-F238E27FC236}">
                <a16:creationId xmlns:a16="http://schemas.microsoft.com/office/drawing/2014/main" id="{3AA00CF9-737C-493B-8E2B-EC5BB0744A5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0F9B01CB-B267-43F5-942D-ABD6BFE45093}"/>
              </a:ext>
            </a:extLst>
          </p:cNvPr>
          <p:cNvSpPr txBox="1">
            <a:spLocks/>
          </p:cNvSpPr>
          <p:nvPr/>
        </p:nvSpPr>
        <p:spPr>
          <a:xfrm>
            <a:off x="0" y="296864"/>
            <a:ext cx="569540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The verb ‘</a:t>
            </a:r>
            <a:r>
              <a:rPr lang="en-GB" sz="3600" b="1" dirty="0" err="1">
                <a:solidFill>
                  <a:schemeClr val="bg1"/>
                </a:solidFill>
              </a:rPr>
              <a:t>sortir</a:t>
            </a:r>
            <a:r>
              <a:rPr lang="en-GB" sz="3600" b="1" dirty="0">
                <a:solidFill>
                  <a:schemeClr val="bg1"/>
                </a:solidFill>
              </a:rPr>
              <a:t>’ – to go out</a:t>
            </a:r>
          </a:p>
        </p:txBody>
      </p:sp>
      <p:sp>
        <p:nvSpPr>
          <p:cNvPr id="21" name="Rounded Rectangle 46">
            <a:extLst>
              <a:ext uri="{FF2B5EF4-FFF2-40B4-BE49-F238E27FC236}">
                <a16:creationId xmlns:a16="http://schemas.microsoft.com/office/drawing/2014/main" id="{A25CEDA0-5ACE-48D4-950C-93C9223DC43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630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20" grpId="0"/>
      <p:bldP spid="5" grpId="0" animBg="1"/>
      <p:bldP spid="6" grpId="0" animBg="1"/>
      <p:bldP spid="7" grpId="0" animBg="1"/>
      <p:bldP spid="10" grpId="0"/>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203308" y="1314207"/>
            <a:ext cx="11785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1-8 et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je/</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il</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quoi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2102949312"/>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p>
                      <a:pPr algn="ctr"/>
                      <a:r>
                        <a:rPr lang="en-GB" sz="2000" b="1">
                          <a:solidFill>
                            <a:schemeClr val="accent1">
                              <a:lumMod val="50000"/>
                            </a:schemeClr>
                          </a:solidFill>
                          <a:latin typeface="Century Gothic" panose="020B0502020202020204" pitchFamily="34" charset="0"/>
                        </a:rPr>
                        <a:t>tu</a:t>
                      </a:r>
                    </a:p>
                  </a:txBody>
                  <a:tcPr anchor="ct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1">
                              <a:lumMod val="50000"/>
                            </a:schemeClr>
                          </a:solidFill>
                          <a:latin typeface="Century Gothic" panose="020B0502020202020204" pitchFamily="34" charset="0"/>
                        </a:rPr>
                        <a:t>1</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1">
                              <a:lumMod val="50000"/>
                            </a:schemeClr>
                          </a:solidFill>
                          <a:latin typeface="Century Gothic" panose="020B0502020202020204" pitchFamily="34" charset="0"/>
                        </a:rPr>
                        <a:t>2</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1">
                              <a:lumMod val="50000"/>
                            </a:schemeClr>
                          </a:solidFill>
                          <a:latin typeface="Century Gothic" panose="020B0502020202020204" pitchFamily="34" charset="0"/>
                        </a:rPr>
                        <a:t>3</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1">
                              <a:lumMod val="50000"/>
                            </a:schemeClr>
                          </a:solidFill>
                          <a:latin typeface="Century Gothic" panose="020B0502020202020204" pitchFamily="34" charset="0"/>
                        </a:rPr>
                        <a:t>4</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2908891668"/>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p>
                      <a:pPr algn="ctr"/>
                      <a:r>
                        <a:rPr lang="en-GB" sz="2000" b="1">
                          <a:solidFill>
                            <a:schemeClr val="accent1">
                              <a:lumMod val="50000"/>
                            </a:schemeClr>
                          </a:solidFill>
                          <a:latin typeface="Century Gothic" panose="020B0502020202020204" pitchFamily="34" charset="0"/>
                        </a:rPr>
                        <a:t>tu</a:t>
                      </a:r>
                    </a:p>
                  </a:txBody>
                  <a:tcPr anchor="ct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5">
                              <a:lumMod val="50000"/>
                            </a:schemeClr>
                          </a:solidFill>
                          <a:latin typeface="Century Gothic" panose="020B0502020202020204" pitchFamily="34" charset="0"/>
                        </a:rPr>
                        <a:t>5</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5">
                              <a:lumMod val="50000"/>
                            </a:schemeClr>
                          </a:solidFill>
                          <a:latin typeface="Century Gothic" panose="020B0502020202020204" pitchFamily="34" charset="0"/>
                        </a:rPr>
                        <a:t>6</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5">
                              <a:lumMod val="50000"/>
                            </a:schemeClr>
                          </a:solidFill>
                          <a:latin typeface="Century Gothic" panose="020B0502020202020204" pitchFamily="34" charset="0"/>
                        </a:rPr>
                        <a:t>7</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5">
                              <a:lumMod val="50000"/>
                            </a:schemeClr>
                          </a:solidFill>
                          <a:latin typeface="Century Gothic" panose="020B0502020202020204" pitchFamily="34" charset="0"/>
                        </a:rPr>
                        <a:t>8</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1698676" y="3169546"/>
            <a:ext cx="2728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sors chaque samedi. </a:t>
            </a:r>
            <a:endParaRPr kumimoji="0" lang="en-GB" sz="2000" b="0" i="0" u="none" strike="noStrike" kern="1200" cap="none" spc="0" normalizeH="0" baseline="0" noProof="0">
              <a:ln>
                <a:noFill/>
              </a:ln>
              <a:solidFill>
                <a:srgbClr val="115076"/>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645808" y="5456347"/>
            <a:ext cx="2525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viens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à Alger.</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1645808" y="4683628"/>
            <a:ext cx="211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sort souvent.</a:t>
            </a:r>
            <a:endParaRPr kumimoji="0" lang="en-GB" sz="2000" b="0" i="0" u="none" strike="noStrike" kern="1200" cap="none" spc="0" normalizeH="0" baseline="0" noProof="0">
              <a:ln>
                <a:noFill/>
              </a:ln>
              <a:solidFill>
                <a:srgbClr val="115076"/>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1623132"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viens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dehors.</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712599" y="3145659"/>
            <a:ext cx="2557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sort le week-end.</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92EE5BD8-9112-4DA0-A109-C8AC9B7B7C69}"/>
              </a:ext>
            </a:extLst>
          </p:cNvPr>
          <p:cNvSpPr txBox="1"/>
          <p:nvPr/>
        </p:nvSpPr>
        <p:spPr>
          <a:xfrm>
            <a:off x="7751172" y="5456347"/>
            <a:ext cx="2383912"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en-GB" sz="2000" dirty="0" err="1">
                <a:solidFill>
                  <a:srgbClr val="115076"/>
                </a:solidFill>
                <a:latin typeface="Century Gothic" panose="020B0502020202020204" pitchFamily="34" charset="0"/>
              </a:rPr>
              <a:t>Algérie</a:t>
            </a:r>
            <a:r>
              <a:rPr lang="en-GB" sz="2000" dirty="0">
                <a:solidFill>
                  <a:srgbClr val="115076"/>
                </a:solidFill>
                <a:latin typeface="Century Gothic" panose="020B0502020202020204" pitchFamily="34" charset="0"/>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D60629A2-52BE-4BAC-9FE6-1709BCC00A14}"/>
              </a:ext>
            </a:extLst>
          </p:cNvPr>
          <p:cNvSpPr txBox="1"/>
          <p:nvPr/>
        </p:nvSpPr>
        <p:spPr>
          <a:xfrm>
            <a:off x="7751172" y="4694338"/>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sort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ville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3905228E-A348-4897-BE5F-751710160F04}"/>
              </a:ext>
            </a:extLst>
          </p:cNvPr>
          <p:cNvSpPr txBox="1"/>
          <p:nvPr/>
        </p:nvSpPr>
        <p:spPr>
          <a:xfrm>
            <a:off x="7733116" y="3902524"/>
            <a:ext cx="2501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viens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chez Amir.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085926"/>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261" y="4683628"/>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78" y="536751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810" y="3867079"/>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4683628"/>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100" y="5396614"/>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66" y="3050461"/>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66" y="3818605"/>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50" y="4557982"/>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132" y="5317047"/>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sp>
        <p:nvSpPr>
          <p:cNvPr id="2" name="Title 1"/>
          <p:cNvSpPr>
            <a:spLocks noGrp="1"/>
          </p:cNvSpPr>
          <p:nvPr>
            <p:ph type="title"/>
          </p:nvPr>
        </p:nvSpPr>
        <p:spPr>
          <a:xfrm>
            <a:off x="67247" y="16372"/>
            <a:ext cx="4821195" cy="1325563"/>
          </a:xfrm>
        </p:spPr>
        <p:txBody>
          <a:bodyPr/>
          <a:lstStyle/>
          <a:p>
            <a:pPr rtl="0" eaLnBrk="1" latinLnBrk="0" hangingPunct="1"/>
            <a:r>
              <a:rPr lang="en-GB" sz="3400" b="1" i="0" spc="0" baseline="0">
                <a:ln>
                  <a:noFill/>
                </a:ln>
                <a:solidFill>
                  <a:srgbClr val="FFFFFF"/>
                </a:solidFill>
                <a:effectLst/>
                <a:latin typeface="Century Gothic" panose="020B0502020202020204" pitchFamily="34" charset="0"/>
                <a:ea typeface="+mn-ea"/>
                <a:cs typeface="+mn-cs"/>
              </a:rPr>
              <a:t>C’est qui ?</a:t>
            </a:r>
            <a:endParaRPr lang="en-GB">
              <a:effectLst/>
            </a:endParaRPr>
          </a:p>
        </p:txBody>
      </p:sp>
      <p:pic>
        <p:nvPicPr>
          <p:cNvPr id="40" name="Picture 39" descr="background rectangle">
            <a:extLst>
              <a:ext uri="{FF2B5EF4-FFF2-40B4-BE49-F238E27FC236}">
                <a16:creationId xmlns:a16="http://schemas.microsoft.com/office/drawing/2014/main" id="{556E6185-DE1D-481B-8306-B462746696E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Title 3">
            <a:extLst>
              <a:ext uri="{FF2B5EF4-FFF2-40B4-BE49-F238E27FC236}">
                <a16:creationId xmlns:a16="http://schemas.microsoft.com/office/drawing/2014/main" id="{9AA10895-3167-443B-A408-0BEF4309C24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qui ?</a:t>
            </a:r>
            <a:endParaRPr lang="en-GB" sz="3600" b="1" dirty="0">
              <a:solidFill>
                <a:schemeClr val="bg1"/>
              </a:solidFill>
            </a:endParaRPr>
          </a:p>
        </p:txBody>
      </p:sp>
      <p:sp>
        <p:nvSpPr>
          <p:cNvPr id="44" name="Rounded Rectangle 46">
            <a:extLst>
              <a:ext uri="{FF2B5EF4-FFF2-40B4-BE49-F238E27FC236}">
                <a16:creationId xmlns:a16="http://schemas.microsoft.com/office/drawing/2014/main" id="{C76EAAD5-D009-41BF-8F63-C47CBD1429F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1412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162562" y="1181474"/>
            <a:ext cx="11785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they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it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like doing it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What is missing? Just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pronoun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je,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il</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pronoun +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aime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t>
            </a:r>
            <a:endPar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2022266038"/>
              </p:ext>
            </p:extLst>
          </p:nvPr>
        </p:nvGraphicFramePr>
        <p:xfrm>
          <a:off x="326889" y="214296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95477">
                  <a:extLst>
                    <a:ext uri="{9D8B030D-6E8A-4147-A177-3AD203B41FA5}">
                      <a16:colId xmlns:a16="http://schemas.microsoft.com/office/drawing/2014/main" val="2869389137"/>
                    </a:ext>
                  </a:extLst>
                </a:gridCol>
                <a:gridCol w="2505938">
                  <a:extLst>
                    <a:ext uri="{9D8B030D-6E8A-4147-A177-3AD203B41FA5}">
                      <a16:colId xmlns:a16="http://schemas.microsoft.com/office/drawing/2014/main" val="815285107"/>
                    </a:ext>
                  </a:extLst>
                </a:gridCol>
              </a:tblGrid>
              <a:tr h="948163">
                <a:tc>
                  <a:txBody>
                    <a:bodyPr/>
                    <a:lstStyle/>
                    <a:p>
                      <a:endParaRPr lang="en-GB" sz="2000" dirty="0">
                        <a:solidFill>
                          <a:srgbClr val="115076"/>
                        </a:solidFill>
                      </a:endParaRPr>
                    </a:p>
                  </a:txBody>
                  <a:tcPr/>
                </a:tc>
                <a:tc>
                  <a:txBody>
                    <a:bodyPr/>
                    <a:lstStyle/>
                    <a:p>
                      <a:pPr algn="ctr"/>
                      <a:r>
                        <a:rPr lang="en-GB" sz="2000" b="1" dirty="0">
                          <a:solidFill>
                            <a:srgbClr val="115076"/>
                          </a:solidFill>
                          <a:latin typeface="Century Gothic" panose="020B0502020202020204" pitchFamily="34" charset="0"/>
                        </a:rPr>
                        <a:t>je/</a:t>
                      </a:r>
                      <a:r>
                        <a:rPr lang="en-GB" sz="2000" b="1" dirty="0" err="1">
                          <a:solidFill>
                            <a:srgbClr val="115076"/>
                          </a:solidFill>
                          <a:latin typeface="Century Gothic" panose="020B0502020202020204" pitchFamily="34" charset="0"/>
                        </a:rPr>
                        <a:t>tu</a:t>
                      </a:r>
                      <a:r>
                        <a:rPr lang="en-GB" sz="2000" b="1" dirty="0">
                          <a:solidFill>
                            <a:srgbClr val="115076"/>
                          </a:solidFill>
                          <a:latin typeface="Century Gothic" panose="020B0502020202020204" pitchFamily="34" charset="0"/>
                        </a:rPr>
                        <a:t>/</a:t>
                      </a:r>
                      <a:r>
                        <a:rPr lang="en-GB" sz="2000" b="1" dirty="0" err="1">
                          <a:solidFill>
                            <a:srgbClr val="115076"/>
                          </a:solidFill>
                          <a:latin typeface="Century Gothic" panose="020B0502020202020204" pitchFamily="34" charset="0"/>
                        </a:rPr>
                        <a:t>il</a:t>
                      </a:r>
                      <a:r>
                        <a:rPr lang="en-GB" sz="2000" b="1" dirty="0">
                          <a:solidFill>
                            <a:srgbClr val="115076"/>
                          </a:solidFill>
                          <a:latin typeface="Century Gothic" panose="020B0502020202020204" pitchFamily="34" charset="0"/>
                        </a:rPr>
                        <a:t>/</a:t>
                      </a:r>
                      <a:r>
                        <a:rPr lang="en-GB" sz="2000" b="1" dirty="0" err="1">
                          <a:solidFill>
                            <a:srgbClr val="115076"/>
                          </a:solidFill>
                          <a:latin typeface="Century Gothic" panose="020B0502020202020204" pitchFamily="34" charset="0"/>
                        </a:rPr>
                        <a:t>elle</a:t>
                      </a:r>
                      <a:endParaRPr lang="en-GB" sz="2000" b="1" dirty="0">
                        <a:solidFill>
                          <a:srgbClr val="115076"/>
                        </a:solidFill>
                        <a:latin typeface="Century Gothic" panose="020B0502020202020204" pitchFamily="34" charset="0"/>
                      </a:endParaRPr>
                    </a:p>
                  </a:txBody>
                  <a:tcPr anchor="ctr"/>
                </a:tc>
                <a:tc>
                  <a:txBody>
                    <a:bodyPr/>
                    <a:lstStyle/>
                    <a:p>
                      <a:pPr algn="ctr"/>
                      <a:r>
                        <a:rPr lang="en-GB" sz="2000" b="1">
                          <a:solidFill>
                            <a:srgbClr val="115076"/>
                          </a:solidFill>
                          <a:latin typeface="Century Gothic" panose="020B0502020202020204" pitchFamily="34" charset="0"/>
                        </a:rPr>
                        <a:t>j’aime</a:t>
                      </a:r>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587713633"/>
              </p:ext>
            </p:extLst>
          </p:nvPr>
        </p:nvGraphicFramePr>
        <p:xfrm>
          <a:off x="6183850" y="214296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658053">
                  <a:extLst>
                    <a:ext uri="{9D8B030D-6E8A-4147-A177-3AD203B41FA5}">
                      <a16:colId xmlns:a16="http://schemas.microsoft.com/office/drawing/2014/main" val="2869389137"/>
                    </a:ext>
                  </a:extLst>
                </a:gridCol>
                <a:gridCol w="2443362">
                  <a:extLst>
                    <a:ext uri="{9D8B030D-6E8A-4147-A177-3AD203B41FA5}">
                      <a16:colId xmlns:a16="http://schemas.microsoft.com/office/drawing/2014/main" val="815285107"/>
                    </a:ext>
                  </a:extLst>
                </a:gridCol>
              </a:tblGrid>
              <a:tr h="948163">
                <a:tc>
                  <a:txBody>
                    <a:bodyPr/>
                    <a:lstStyle/>
                    <a:p>
                      <a:endParaRPr lang="en-GB" sz="2000" dirty="0">
                        <a:solidFill>
                          <a:srgbClr val="115076"/>
                        </a:solidFill>
                      </a:endParaRPr>
                    </a:p>
                  </a:txBody>
                  <a:tcPr/>
                </a:tc>
                <a:tc>
                  <a:txBody>
                    <a:bodyPr/>
                    <a:lstStyle/>
                    <a:p>
                      <a:pPr algn="ctr"/>
                      <a:r>
                        <a:rPr lang="en-GB" sz="2000" b="1">
                          <a:solidFill>
                            <a:srgbClr val="115076"/>
                          </a:solidFill>
                          <a:latin typeface="Century Gothic" panose="020B0502020202020204" pitchFamily="34" charset="0"/>
                        </a:rPr>
                        <a:t>je/tu/il/elle</a:t>
                      </a:r>
                      <a:endParaRPr lang="en-GB" sz="2000" b="1" dirty="0">
                        <a:solidFill>
                          <a:srgbClr val="115076"/>
                        </a:solidFill>
                        <a:latin typeface="Century Gothic" panose="020B0502020202020204" pitchFamily="34" charset="0"/>
                      </a:endParaRPr>
                    </a:p>
                  </a:txBody>
                  <a:tcPr anchor="ctr"/>
                </a:tc>
                <a:tc>
                  <a:txBody>
                    <a:bodyPr/>
                    <a:lstStyle/>
                    <a:p>
                      <a:pPr algn="ctr"/>
                      <a:r>
                        <a:rPr lang="en-GB" sz="2000" b="1" dirty="0" err="1">
                          <a:solidFill>
                            <a:srgbClr val="115076"/>
                          </a:solidFill>
                          <a:latin typeface="Century Gothic" panose="020B0502020202020204" pitchFamily="34" charset="0"/>
                        </a:rPr>
                        <a:t>j’aime</a:t>
                      </a:r>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490429551"/>
                  </a:ext>
                </a:extLst>
              </a:tr>
            </a:tbl>
          </a:graphicData>
        </a:graphic>
      </p:graphicFrame>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694" y="3198942"/>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755" y="3980095"/>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755" y="4836983"/>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694" y="5592470"/>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14" y="3184594"/>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4375" y="398009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14" y="4771526"/>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014" y="5592470"/>
            <a:ext cx="498794" cy="519576"/>
          </a:xfrm>
          <a:prstGeom prst="rect">
            <a:avLst/>
          </a:prstGeom>
        </p:spPr>
      </p:pic>
      <p:sp>
        <p:nvSpPr>
          <p:cNvPr id="2" name="Title 1"/>
          <p:cNvSpPr>
            <a:spLocks noGrp="1"/>
          </p:cNvSpPr>
          <p:nvPr>
            <p:ph type="title"/>
          </p:nvPr>
        </p:nvSpPr>
        <p:spPr>
          <a:xfrm>
            <a:off x="67247" y="16372"/>
            <a:ext cx="6118898" cy="1325563"/>
          </a:xfrm>
        </p:spPr>
        <p:txBody>
          <a:bodyPr>
            <a:normAutofit/>
          </a:bodyPr>
          <a:lstStyle/>
          <a:p>
            <a:r>
              <a:rPr lang="en-GB" sz="3600" b="1" dirty="0" err="1">
                <a:solidFill>
                  <a:schemeClr val="bg1"/>
                </a:solidFill>
              </a:rPr>
              <a:t>C’est</a:t>
            </a:r>
            <a:r>
              <a:rPr lang="en-GB" sz="3600" b="1" dirty="0">
                <a:solidFill>
                  <a:schemeClr val="bg1"/>
                </a:solidFill>
              </a:rPr>
              <a:t> quoi la </a:t>
            </a:r>
            <a:r>
              <a:rPr lang="en-GB" sz="3600" b="1" dirty="0" err="1">
                <a:solidFill>
                  <a:schemeClr val="bg1"/>
                </a:solidFill>
              </a:rPr>
              <a:t>différence</a:t>
            </a:r>
            <a:r>
              <a:rPr lang="en-GB" sz="3600" b="1" dirty="0">
                <a:solidFill>
                  <a:schemeClr val="bg1"/>
                </a:solidFill>
              </a:rPr>
              <a:t>?</a:t>
            </a:r>
            <a:endParaRPr lang="en-GB" dirty="0">
              <a:solidFill>
                <a:schemeClr val="bg1"/>
              </a:solidFill>
              <a:effectLst/>
            </a:endParaRPr>
          </a:p>
        </p:txBody>
      </p:sp>
      <p:sp>
        <p:nvSpPr>
          <p:cNvPr id="16" name="Action Button: Custom 21">
            <a:hlinkClick r:id="" action="ppaction://noaction" highlightClick="1">
              <a:snd r:embed="rId4" name="1. beep sortir en ville.wav"/>
            </a:hlinkClick>
            <a:extLst>
              <a:ext uri="{FF2B5EF4-FFF2-40B4-BE49-F238E27FC236}">
                <a16:creationId xmlns:a16="http://schemas.microsoft.com/office/drawing/2014/main" id="{9B8DD0CF-B6B8-460B-B44C-809C55C6AC3E}"/>
              </a:ext>
            </a:extLst>
          </p:cNvPr>
          <p:cNvSpPr/>
          <p:nvPr/>
        </p:nvSpPr>
        <p:spPr>
          <a:xfrm>
            <a:off x="413973" y="326129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1</a:t>
            </a:r>
          </a:p>
        </p:txBody>
      </p:sp>
      <p:sp>
        <p:nvSpPr>
          <p:cNvPr id="17" name="Action Button: Custom 21">
            <a:hlinkClick r:id="" action="ppaction://noaction" highlightClick="1">
              <a:snd r:embed="rId5" name="2. beep sors aujourd_hui.wav"/>
            </a:hlinkClick>
            <a:extLst>
              <a:ext uri="{FF2B5EF4-FFF2-40B4-BE49-F238E27FC236}">
                <a16:creationId xmlns:a16="http://schemas.microsoft.com/office/drawing/2014/main" id="{9B8DD0CF-B6B8-460B-B44C-809C55C6AC3E}"/>
              </a:ext>
            </a:extLst>
          </p:cNvPr>
          <p:cNvSpPr/>
          <p:nvPr/>
        </p:nvSpPr>
        <p:spPr>
          <a:xfrm>
            <a:off x="413170" y="40279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Action Button: Custom 21">
            <a:hlinkClick r:id="" action="ppaction://noaction" highlightClick="1">
              <a:snd r:embed="rId6" name="3. beep vient samedi.wav"/>
            </a:hlinkClick>
            <a:extLst>
              <a:ext uri="{FF2B5EF4-FFF2-40B4-BE49-F238E27FC236}">
                <a16:creationId xmlns:a16="http://schemas.microsoft.com/office/drawing/2014/main" id="{9B8DD0CF-B6B8-460B-B44C-809C55C6AC3E}"/>
              </a:ext>
            </a:extLst>
          </p:cNvPr>
          <p:cNvSpPr/>
          <p:nvPr/>
        </p:nvSpPr>
        <p:spPr>
          <a:xfrm>
            <a:off x="413170" y="483817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Action Button: Custom 21">
            <a:hlinkClick r:id="" action="ppaction://noaction" highlightClick="1">
              <a:snd r:embed="rId7" name="4. beep venir en france.wav"/>
            </a:hlinkClick>
            <a:extLst>
              <a:ext uri="{FF2B5EF4-FFF2-40B4-BE49-F238E27FC236}">
                <a16:creationId xmlns:a16="http://schemas.microsoft.com/office/drawing/2014/main" id="{9B8DD0CF-B6B8-460B-B44C-809C55C6AC3E}"/>
              </a:ext>
            </a:extLst>
          </p:cNvPr>
          <p:cNvSpPr/>
          <p:nvPr/>
        </p:nvSpPr>
        <p:spPr>
          <a:xfrm>
            <a:off x="413170" y="55866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Action Button: Custom 21">
            <a:hlinkClick r:id="" action="ppaction://noaction" highlightClick="1">
              <a:snd r:embed="rId8" name="5. beep comprend la question.wav"/>
            </a:hlinkClick>
            <a:extLst>
              <a:ext uri="{FF2B5EF4-FFF2-40B4-BE49-F238E27FC236}">
                <a16:creationId xmlns:a16="http://schemas.microsoft.com/office/drawing/2014/main" id="{9B8DD0CF-B6B8-460B-B44C-809C55C6AC3E}"/>
              </a:ext>
            </a:extLst>
          </p:cNvPr>
          <p:cNvSpPr/>
          <p:nvPr/>
        </p:nvSpPr>
        <p:spPr>
          <a:xfrm>
            <a:off x="6265369" y="326129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Action Button: Custom 21">
            <a:hlinkClick r:id="" action="ppaction://noaction" highlightClick="1">
              <a:snd r:embed="rId9" name="6. beep apprendre le francais.wav"/>
            </a:hlinkClick>
            <a:extLst>
              <a:ext uri="{FF2B5EF4-FFF2-40B4-BE49-F238E27FC236}">
                <a16:creationId xmlns:a16="http://schemas.microsoft.com/office/drawing/2014/main" id="{9B8DD0CF-B6B8-460B-B44C-809C55C6AC3E}"/>
              </a:ext>
            </a:extLst>
          </p:cNvPr>
          <p:cNvSpPr/>
          <p:nvPr/>
        </p:nvSpPr>
        <p:spPr>
          <a:xfrm>
            <a:off x="6264566" y="40279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2" name="Action Button: Custom 21">
            <a:hlinkClick r:id="" action="ppaction://noaction" highlightClick="1">
              <a:snd r:embed="rId10" name="7. beep prend le train.wav"/>
            </a:hlinkClick>
            <a:extLst>
              <a:ext uri="{FF2B5EF4-FFF2-40B4-BE49-F238E27FC236}">
                <a16:creationId xmlns:a16="http://schemas.microsoft.com/office/drawing/2014/main" id="{9B8DD0CF-B6B8-460B-B44C-809C55C6AC3E}"/>
              </a:ext>
            </a:extLst>
          </p:cNvPr>
          <p:cNvSpPr/>
          <p:nvPr/>
        </p:nvSpPr>
        <p:spPr>
          <a:xfrm>
            <a:off x="6264566" y="483817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21">
            <a:hlinkClick r:id="" action="ppaction://noaction" highlightClick="1">
              <a:snd r:embed="rId11" name="8. beep prendre le bateau.wav"/>
            </a:hlinkClick>
            <a:extLst>
              <a:ext uri="{FF2B5EF4-FFF2-40B4-BE49-F238E27FC236}">
                <a16:creationId xmlns:a16="http://schemas.microsoft.com/office/drawing/2014/main" id="{9B8DD0CF-B6B8-460B-B44C-809C55C6AC3E}"/>
              </a:ext>
            </a:extLst>
          </p:cNvPr>
          <p:cNvSpPr/>
          <p:nvPr/>
        </p:nvSpPr>
        <p:spPr>
          <a:xfrm>
            <a:off x="6264566" y="55866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3" name="Picture 32" descr="background rectangle">
            <a:extLst>
              <a:ext uri="{FF2B5EF4-FFF2-40B4-BE49-F238E27FC236}">
                <a16:creationId xmlns:a16="http://schemas.microsoft.com/office/drawing/2014/main" id="{0E67E9E6-354D-48E4-80F6-B82B428F55C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119150F4-84A5-4951-98AB-7EFE2AAB4A79}"/>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quoi la difference ?</a:t>
            </a:r>
            <a:endParaRPr lang="en-GB" sz="3600" b="1" dirty="0">
              <a:solidFill>
                <a:schemeClr val="bg1"/>
              </a:solidFill>
            </a:endParaRPr>
          </a:p>
        </p:txBody>
      </p:sp>
      <p:sp>
        <p:nvSpPr>
          <p:cNvPr id="35" name="Rounded Rectangle 46">
            <a:extLst>
              <a:ext uri="{FF2B5EF4-FFF2-40B4-BE49-F238E27FC236}">
                <a16:creationId xmlns:a16="http://schemas.microsoft.com/office/drawing/2014/main" id="{6592903F-0CE8-4639-A78B-FF42A7FB473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E19AA715-969E-4241-948B-C85434C5D2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2504" y="36587"/>
            <a:ext cx="1215930" cy="1215930"/>
          </a:xfrm>
          <a:prstGeom prst="rect">
            <a:avLst/>
          </a:prstGeom>
        </p:spPr>
      </p:pic>
      <p:pic>
        <p:nvPicPr>
          <p:cNvPr id="6" name="Picture 5" descr="A picture containing doll, shirt&#10;&#10;Description automatically generated">
            <a:extLst>
              <a:ext uri="{FF2B5EF4-FFF2-40B4-BE49-F238E27FC236}">
                <a16:creationId xmlns:a16="http://schemas.microsoft.com/office/drawing/2014/main" id="{060F1BDB-94E3-4E71-87A5-A65F541DF8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12573" y="-145107"/>
            <a:ext cx="1309099" cy="1309099"/>
          </a:xfrm>
          <a:prstGeom prst="rect">
            <a:avLst/>
          </a:prstGeom>
        </p:spPr>
      </p:pic>
      <p:sp>
        <p:nvSpPr>
          <p:cNvPr id="7" name="Thought Bubble: Cloud 6">
            <a:extLst>
              <a:ext uri="{FF2B5EF4-FFF2-40B4-BE49-F238E27FC236}">
                <a16:creationId xmlns:a16="http://schemas.microsoft.com/office/drawing/2014/main" id="{44D02FEC-924E-4060-B9D6-6204E0036B94}"/>
              </a:ext>
            </a:extLst>
          </p:cNvPr>
          <p:cNvSpPr/>
          <p:nvPr/>
        </p:nvSpPr>
        <p:spPr>
          <a:xfrm>
            <a:off x="7523022" y="161484"/>
            <a:ext cx="1047855" cy="695916"/>
          </a:xfrm>
          <a:prstGeom prst="cloudCallout">
            <a:avLst>
              <a:gd name="adj1" fmla="val -80183"/>
              <a:gd name="adj2" fmla="val 5447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eart, Love, Red, Valentine, Romantic, Romance, Glossy">
            <a:extLst>
              <a:ext uri="{FF2B5EF4-FFF2-40B4-BE49-F238E27FC236}">
                <a16:creationId xmlns:a16="http://schemas.microsoft.com/office/drawing/2014/main" id="{22B4A4B2-A4DA-4799-B49D-BD68A6E0664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0131" y="344421"/>
            <a:ext cx="478136" cy="450011"/>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1659BFE8-61A9-4472-83CE-0913F38A2869}"/>
              </a:ext>
            </a:extLst>
          </p:cNvPr>
          <p:cNvSpPr/>
          <p:nvPr/>
        </p:nvSpPr>
        <p:spPr>
          <a:xfrm>
            <a:off x="8157375" y="819250"/>
            <a:ext cx="1047855" cy="695916"/>
          </a:xfrm>
          <a:prstGeom prst="cloudCallout">
            <a:avLst>
              <a:gd name="adj1" fmla="val 67535"/>
              <a:gd name="adj2" fmla="val -87192"/>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ool Dapper Shruggy Smiley Clip Art">
            <a:extLst>
              <a:ext uri="{FF2B5EF4-FFF2-40B4-BE49-F238E27FC236}">
                <a16:creationId xmlns:a16="http://schemas.microsoft.com/office/drawing/2014/main" id="{1749CD08-CC3D-40E1-AFAF-684032658D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4755" y="942202"/>
            <a:ext cx="642874" cy="45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5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162562" y="1181474"/>
            <a:ext cx="11785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they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it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like doing it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What is missing? Just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pronoun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je,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il</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pronoun +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aime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t>
            </a:r>
            <a:endParaRPr kumimoji="0" lang="en-GB" sz="24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nvGraphicFramePr>
        <p:xfrm>
          <a:off x="326889" y="214296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595477">
                  <a:extLst>
                    <a:ext uri="{9D8B030D-6E8A-4147-A177-3AD203B41FA5}">
                      <a16:colId xmlns:a16="http://schemas.microsoft.com/office/drawing/2014/main" val="2869389137"/>
                    </a:ext>
                  </a:extLst>
                </a:gridCol>
                <a:gridCol w="2505938">
                  <a:extLst>
                    <a:ext uri="{9D8B030D-6E8A-4147-A177-3AD203B41FA5}">
                      <a16:colId xmlns:a16="http://schemas.microsoft.com/office/drawing/2014/main" val="815285107"/>
                    </a:ext>
                  </a:extLst>
                </a:gridCol>
              </a:tblGrid>
              <a:tr h="948163">
                <a:tc>
                  <a:txBody>
                    <a:bodyPr/>
                    <a:lstStyle/>
                    <a:p>
                      <a:endParaRPr lang="en-GB" sz="2000" dirty="0">
                        <a:solidFill>
                          <a:srgbClr val="115076"/>
                        </a:solidFill>
                      </a:endParaRPr>
                    </a:p>
                  </a:txBody>
                  <a:tcPr/>
                </a:tc>
                <a:tc>
                  <a:txBody>
                    <a:bodyPr/>
                    <a:lstStyle/>
                    <a:p>
                      <a:pPr algn="ctr"/>
                      <a:r>
                        <a:rPr lang="en-GB" sz="2000" b="1" dirty="0">
                          <a:solidFill>
                            <a:srgbClr val="115076"/>
                          </a:solidFill>
                          <a:latin typeface="Century Gothic" panose="020B0502020202020204" pitchFamily="34" charset="0"/>
                        </a:rPr>
                        <a:t>je/</a:t>
                      </a:r>
                      <a:r>
                        <a:rPr lang="en-GB" sz="2000" b="1" dirty="0" err="1">
                          <a:solidFill>
                            <a:srgbClr val="115076"/>
                          </a:solidFill>
                          <a:latin typeface="Century Gothic" panose="020B0502020202020204" pitchFamily="34" charset="0"/>
                        </a:rPr>
                        <a:t>tu</a:t>
                      </a:r>
                      <a:r>
                        <a:rPr lang="en-GB" sz="2000" b="1" dirty="0">
                          <a:solidFill>
                            <a:srgbClr val="115076"/>
                          </a:solidFill>
                          <a:latin typeface="Century Gothic" panose="020B0502020202020204" pitchFamily="34" charset="0"/>
                        </a:rPr>
                        <a:t>/</a:t>
                      </a:r>
                      <a:r>
                        <a:rPr lang="en-GB" sz="2000" b="1" dirty="0" err="1">
                          <a:solidFill>
                            <a:srgbClr val="115076"/>
                          </a:solidFill>
                          <a:latin typeface="Century Gothic" panose="020B0502020202020204" pitchFamily="34" charset="0"/>
                        </a:rPr>
                        <a:t>il</a:t>
                      </a:r>
                      <a:r>
                        <a:rPr lang="en-GB" sz="2000" b="1" dirty="0">
                          <a:solidFill>
                            <a:srgbClr val="115076"/>
                          </a:solidFill>
                          <a:latin typeface="Century Gothic" panose="020B0502020202020204" pitchFamily="34" charset="0"/>
                        </a:rPr>
                        <a:t>/</a:t>
                      </a:r>
                      <a:r>
                        <a:rPr lang="en-GB" sz="2000" b="1" dirty="0" err="1">
                          <a:solidFill>
                            <a:srgbClr val="115076"/>
                          </a:solidFill>
                          <a:latin typeface="Century Gothic" panose="020B0502020202020204" pitchFamily="34" charset="0"/>
                        </a:rPr>
                        <a:t>elle</a:t>
                      </a:r>
                      <a:endParaRPr lang="en-GB" sz="2000" b="1" dirty="0">
                        <a:solidFill>
                          <a:srgbClr val="115076"/>
                        </a:solidFill>
                        <a:latin typeface="Century Gothic" panose="020B0502020202020204" pitchFamily="34" charset="0"/>
                      </a:endParaRPr>
                    </a:p>
                  </a:txBody>
                  <a:tcPr anchor="ctr"/>
                </a:tc>
                <a:tc>
                  <a:txBody>
                    <a:bodyPr/>
                    <a:lstStyle/>
                    <a:p>
                      <a:pPr algn="ctr"/>
                      <a:r>
                        <a:rPr lang="en-GB" sz="2000" b="1">
                          <a:solidFill>
                            <a:srgbClr val="115076"/>
                          </a:solidFill>
                          <a:latin typeface="Century Gothic" panose="020B0502020202020204" pitchFamily="34" charset="0"/>
                        </a:rPr>
                        <a:t>j’aime</a:t>
                      </a:r>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nvGraphicFramePr>
        <p:xfrm>
          <a:off x="6183850" y="2142969"/>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2658053">
                  <a:extLst>
                    <a:ext uri="{9D8B030D-6E8A-4147-A177-3AD203B41FA5}">
                      <a16:colId xmlns:a16="http://schemas.microsoft.com/office/drawing/2014/main" val="2869389137"/>
                    </a:ext>
                  </a:extLst>
                </a:gridCol>
                <a:gridCol w="2443362">
                  <a:extLst>
                    <a:ext uri="{9D8B030D-6E8A-4147-A177-3AD203B41FA5}">
                      <a16:colId xmlns:a16="http://schemas.microsoft.com/office/drawing/2014/main" val="815285107"/>
                    </a:ext>
                  </a:extLst>
                </a:gridCol>
              </a:tblGrid>
              <a:tr h="948163">
                <a:tc>
                  <a:txBody>
                    <a:bodyPr/>
                    <a:lstStyle/>
                    <a:p>
                      <a:endParaRPr lang="en-GB" sz="2000" dirty="0">
                        <a:solidFill>
                          <a:srgbClr val="115076"/>
                        </a:solidFill>
                      </a:endParaRPr>
                    </a:p>
                  </a:txBody>
                  <a:tcPr/>
                </a:tc>
                <a:tc>
                  <a:txBody>
                    <a:bodyPr/>
                    <a:lstStyle/>
                    <a:p>
                      <a:pPr algn="ctr"/>
                      <a:r>
                        <a:rPr lang="en-GB" sz="2000" b="1">
                          <a:solidFill>
                            <a:srgbClr val="115076"/>
                          </a:solidFill>
                          <a:latin typeface="Century Gothic" panose="020B0502020202020204" pitchFamily="34" charset="0"/>
                        </a:rPr>
                        <a:t>je/tu/il/elle</a:t>
                      </a:r>
                      <a:endParaRPr lang="en-GB" sz="2000" b="1" dirty="0">
                        <a:solidFill>
                          <a:srgbClr val="115076"/>
                        </a:solidFill>
                        <a:latin typeface="Century Gothic" panose="020B0502020202020204" pitchFamily="34" charset="0"/>
                      </a:endParaRPr>
                    </a:p>
                  </a:txBody>
                  <a:tcPr anchor="ctr"/>
                </a:tc>
                <a:tc>
                  <a:txBody>
                    <a:bodyPr/>
                    <a:lstStyle/>
                    <a:p>
                      <a:pPr algn="ctr"/>
                      <a:r>
                        <a:rPr lang="en-GB" sz="2000" b="1" dirty="0" err="1">
                          <a:solidFill>
                            <a:srgbClr val="115076"/>
                          </a:solidFill>
                          <a:latin typeface="Century Gothic" panose="020B0502020202020204" pitchFamily="34" charset="0"/>
                        </a:rPr>
                        <a:t>j’aime</a:t>
                      </a:r>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577601140"/>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2495414137"/>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a:solidFill>
                          <a:srgbClr val="115076"/>
                        </a:solidFill>
                      </a:endParaRPr>
                    </a:p>
                  </a:txBody>
                  <a:tcPr/>
                </a:tc>
                <a:extLst>
                  <a:ext uri="{0D108BD9-81ED-4DB2-BD59-A6C34878D82A}">
                    <a16:rowId xmlns:a16="http://schemas.microsoft.com/office/drawing/2014/main" val="3346029213"/>
                  </a:ext>
                </a:extLst>
              </a:tr>
              <a:tr h="780579">
                <a:tc>
                  <a:txBody>
                    <a:bodyPr/>
                    <a:lstStyle/>
                    <a:p>
                      <a:pPr algn="ctr"/>
                      <a:endParaRPr lang="en-GB" sz="2800" b="1" dirty="0">
                        <a:solidFill>
                          <a:srgbClr val="115076"/>
                        </a:solidFill>
                        <a:latin typeface="Century Gothic" panose="020B0502020202020204" pitchFamily="34" charset="0"/>
                      </a:endParaRP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490429551"/>
                  </a:ext>
                </a:extLst>
              </a:tr>
            </a:tbl>
          </a:graphicData>
        </a:graphic>
      </p:graphicFrame>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694" y="3198942"/>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755" y="3980095"/>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755" y="4836983"/>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694" y="5592470"/>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14" y="3184594"/>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4375" y="3980095"/>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5914" y="4771526"/>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014" y="5592470"/>
            <a:ext cx="498794" cy="519576"/>
          </a:xfrm>
          <a:prstGeom prst="rect">
            <a:avLst/>
          </a:prstGeom>
        </p:spPr>
      </p:pic>
      <p:sp>
        <p:nvSpPr>
          <p:cNvPr id="2" name="Title 1"/>
          <p:cNvSpPr>
            <a:spLocks noGrp="1"/>
          </p:cNvSpPr>
          <p:nvPr>
            <p:ph type="title"/>
          </p:nvPr>
        </p:nvSpPr>
        <p:spPr>
          <a:xfrm>
            <a:off x="67247" y="16372"/>
            <a:ext cx="6118898" cy="1325563"/>
          </a:xfrm>
        </p:spPr>
        <p:txBody>
          <a:bodyPr>
            <a:normAutofit/>
          </a:bodyPr>
          <a:lstStyle/>
          <a:p>
            <a:r>
              <a:rPr lang="en-GB" sz="3600" b="1" dirty="0" err="1">
                <a:solidFill>
                  <a:schemeClr val="bg1"/>
                </a:solidFill>
              </a:rPr>
              <a:t>C’est</a:t>
            </a:r>
            <a:r>
              <a:rPr lang="en-GB" sz="3600" b="1" dirty="0">
                <a:solidFill>
                  <a:schemeClr val="bg1"/>
                </a:solidFill>
              </a:rPr>
              <a:t> quoi la </a:t>
            </a:r>
            <a:r>
              <a:rPr lang="en-GB" sz="3600" b="1" dirty="0" err="1">
                <a:solidFill>
                  <a:schemeClr val="bg1"/>
                </a:solidFill>
              </a:rPr>
              <a:t>différence</a:t>
            </a:r>
            <a:r>
              <a:rPr lang="en-GB" sz="3600" b="1" dirty="0">
                <a:solidFill>
                  <a:schemeClr val="bg1"/>
                </a:solidFill>
              </a:rPr>
              <a:t>?</a:t>
            </a:r>
            <a:endParaRPr lang="en-GB" dirty="0">
              <a:solidFill>
                <a:schemeClr val="bg1"/>
              </a:solidFill>
              <a:effectLst/>
            </a:endParaRPr>
          </a:p>
        </p:txBody>
      </p:sp>
      <p:sp>
        <p:nvSpPr>
          <p:cNvPr id="16" name="Action Button: Custom 21">
            <a:hlinkClick r:id="" action="ppaction://noaction" highlightClick="1">
              <a:snd r:embed="rId4" name="25-1.wav"/>
            </a:hlinkClick>
            <a:extLst>
              <a:ext uri="{FF2B5EF4-FFF2-40B4-BE49-F238E27FC236}">
                <a16:creationId xmlns:a16="http://schemas.microsoft.com/office/drawing/2014/main" id="{9B8DD0CF-B6B8-460B-B44C-809C55C6AC3E}"/>
              </a:ext>
            </a:extLst>
          </p:cNvPr>
          <p:cNvSpPr/>
          <p:nvPr/>
        </p:nvSpPr>
        <p:spPr>
          <a:xfrm>
            <a:off x="413973" y="326129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Action Button: Custom 21">
            <a:hlinkClick r:id="" action="ppaction://noaction" highlightClick="1">
              <a:snd r:embed="rId5" name="25-2.wav"/>
            </a:hlinkClick>
            <a:extLst>
              <a:ext uri="{FF2B5EF4-FFF2-40B4-BE49-F238E27FC236}">
                <a16:creationId xmlns:a16="http://schemas.microsoft.com/office/drawing/2014/main" id="{9B8DD0CF-B6B8-460B-B44C-809C55C6AC3E}"/>
              </a:ext>
            </a:extLst>
          </p:cNvPr>
          <p:cNvSpPr/>
          <p:nvPr/>
        </p:nvSpPr>
        <p:spPr>
          <a:xfrm>
            <a:off x="413170" y="40279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Action Button: Custom 21">
            <a:hlinkClick r:id="" action="ppaction://noaction" highlightClick="1">
              <a:snd r:embed="rId6" name="25-3.wav"/>
            </a:hlinkClick>
            <a:extLst>
              <a:ext uri="{FF2B5EF4-FFF2-40B4-BE49-F238E27FC236}">
                <a16:creationId xmlns:a16="http://schemas.microsoft.com/office/drawing/2014/main" id="{9B8DD0CF-B6B8-460B-B44C-809C55C6AC3E}"/>
              </a:ext>
            </a:extLst>
          </p:cNvPr>
          <p:cNvSpPr/>
          <p:nvPr/>
        </p:nvSpPr>
        <p:spPr>
          <a:xfrm>
            <a:off x="413170" y="483817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Action Button: Custom 21">
            <a:hlinkClick r:id="" action="ppaction://noaction" highlightClick="1">
              <a:snd r:embed="rId7" name="25-4.wav"/>
            </a:hlinkClick>
            <a:extLst>
              <a:ext uri="{FF2B5EF4-FFF2-40B4-BE49-F238E27FC236}">
                <a16:creationId xmlns:a16="http://schemas.microsoft.com/office/drawing/2014/main" id="{9B8DD0CF-B6B8-460B-B44C-809C55C6AC3E}"/>
              </a:ext>
            </a:extLst>
          </p:cNvPr>
          <p:cNvSpPr/>
          <p:nvPr/>
        </p:nvSpPr>
        <p:spPr>
          <a:xfrm>
            <a:off x="413170" y="55866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Action Button: Custom 21">
            <a:hlinkClick r:id="" action="ppaction://noaction" highlightClick="1">
              <a:snd r:embed="rId8" name="25-5.wav"/>
            </a:hlinkClick>
            <a:extLst>
              <a:ext uri="{FF2B5EF4-FFF2-40B4-BE49-F238E27FC236}">
                <a16:creationId xmlns:a16="http://schemas.microsoft.com/office/drawing/2014/main" id="{9B8DD0CF-B6B8-460B-B44C-809C55C6AC3E}"/>
              </a:ext>
            </a:extLst>
          </p:cNvPr>
          <p:cNvSpPr/>
          <p:nvPr/>
        </p:nvSpPr>
        <p:spPr>
          <a:xfrm>
            <a:off x="6265369" y="326129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Action Button: Custom 21">
            <a:hlinkClick r:id="" action="ppaction://noaction" highlightClick="1">
              <a:snd r:embed="rId9" name="25-6.wav"/>
            </a:hlinkClick>
            <a:extLst>
              <a:ext uri="{FF2B5EF4-FFF2-40B4-BE49-F238E27FC236}">
                <a16:creationId xmlns:a16="http://schemas.microsoft.com/office/drawing/2014/main" id="{9B8DD0CF-B6B8-460B-B44C-809C55C6AC3E}"/>
              </a:ext>
            </a:extLst>
          </p:cNvPr>
          <p:cNvSpPr/>
          <p:nvPr/>
        </p:nvSpPr>
        <p:spPr>
          <a:xfrm>
            <a:off x="6264566" y="40279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2" name="Action Button: Custom 21">
            <a:hlinkClick r:id="" action="ppaction://noaction" highlightClick="1">
              <a:snd r:embed="rId10" name="25-7.wav"/>
            </a:hlinkClick>
            <a:extLst>
              <a:ext uri="{FF2B5EF4-FFF2-40B4-BE49-F238E27FC236}">
                <a16:creationId xmlns:a16="http://schemas.microsoft.com/office/drawing/2014/main" id="{9B8DD0CF-B6B8-460B-B44C-809C55C6AC3E}"/>
              </a:ext>
            </a:extLst>
          </p:cNvPr>
          <p:cNvSpPr/>
          <p:nvPr/>
        </p:nvSpPr>
        <p:spPr>
          <a:xfrm>
            <a:off x="6264566" y="483817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21">
            <a:hlinkClick r:id="" action="ppaction://noaction" highlightClick="1">
              <a:snd r:embed="rId11" name="25-8.wav"/>
            </a:hlinkClick>
            <a:extLst>
              <a:ext uri="{FF2B5EF4-FFF2-40B4-BE49-F238E27FC236}">
                <a16:creationId xmlns:a16="http://schemas.microsoft.com/office/drawing/2014/main" id="{9B8DD0CF-B6B8-460B-B44C-809C55C6AC3E}"/>
              </a:ext>
            </a:extLst>
          </p:cNvPr>
          <p:cNvSpPr/>
          <p:nvPr/>
        </p:nvSpPr>
        <p:spPr>
          <a:xfrm>
            <a:off x="6264566" y="55866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3" name="Picture 32" descr="background rectangle">
            <a:extLst>
              <a:ext uri="{FF2B5EF4-FFF2-40B4-BE49-F238E27FC236}">
                <a16:creationId xmlns:a16="http://schemas.microsoft.com/office/drawing/2014/main" id="{0E67E9E6-354D-48E4-80F6-B82B428F55C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119150F4-84A5-4951-98AB-7EFE2AAB4A79}"/>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quoi la difference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5" name="Rounded Rectangle 46">
            <a:extLst>
              <a:ext uri="{FF2B5EF4-FFF2-40B4-BE49-F238E27FC236}">
                <a16:creationId xmlns:a16="http://schemas.microsoft.com/office/drawing/2014/main" id="{6592903F-0CE8-4639-A78B-FF42A7FB473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E19AA715-969E-4241-948B-C85434C5D2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2504" y="36587"/>
            <a:ext cx="1215930" cy="1215930"/>
          </a:xfrm>
          <a:prstGeom prst="rect">
            <a:avLst/>
          </a:prstGeom>
        </p:spPr>
      </p:pic>
      <p:pic>
        <p:nvPicPr>
          <p:cNvPr id="6" name="Picture 5" descr="A picture containing doll, shirt&#10;&#10;Description automatically generated">
            <a:extLst>
              <a:ext uri="{FF2B5EF4-FFF2-40B4-BE49-F238E27FC236}">
                <a16:creationId xmlns:a16="http://schemas.microsoft.com/office/drawing/2014/main" id="{060F1BDB-94E3-4E71-87A5-A65F541DF8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12573" y="-145107"/>
            <a:ext cx="1309099" cy="1309099"/>
          </a:xfrm>
          <a:prstGeom prst="rect">
            <a:avLst/>
          </a:prstGeom>
        </p:spPr>
      </p:pic>
      <p:sp>
        <p:nvSpPr>
          <p:cNvPr id="7" name="Thought Bubble: Cloud 6">
            <a:extLst>
              <a:ext uri="{FF2B5EF4-FFF2-40B4-BE49-F238E27FC236}">
                <a16:creationId xmlns:a16="http://schemas.microsoft.com/office/drawing/2014/main" id="{44D02FEC-924E-4060-B9D6-6204E0036B94}"/>
              </a:ext>
            </a:extLst>
          </p:cNvPr>
          <p:cNvSpPr/>
          <p:nvPr/>
        </p:nvSpPr>
        <p:spPr>
          <a:xfrm>
            <a:off x="7523022" y="161484"/>
            <a:ext cx="1047855" cy="695916"/>
          </a:xfrm>
          <a:prstGeom prst="cloudCallout">
            <a:avLst>
              <a:gd name="adj1" fmla="val -80183"/>
              <a:gd name="adj2" fmla="val 5447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Heart, Love, Red, Valentine, Romantic, Romance, Glossy">
            <a:extLst>
              <a:ext uri="{FF2B5EF4-FFF2-40B4-BE49-F238E27FC236}">
                <a16:creationId xmlns:a16="http://schemas.microsoft.com/office/drawing/2014/main" id="{22B4A4B2-A4DA-4799-B49D-BD68A6E0664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0131" y="344421"/>
            <a:ext cx="478136" cy="450011"/>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1659BFE8-61A9-4472-83CE-0913F38A2869}"/>
              </a:ext>
            </a:extLst>
          </p:cNvPr>
          <p:cNvSpPr/>
          <p:nvPr/>
        </p:nvSpPr>
        <p:spPr>
          <a:xfrm>
            <a:off x="8157375" y="819250"/>
            <a:ext cx="1047855" cy="695916"/>
          </a:xfrm>
          <a:prstGeom prst="cloudCallout">
            <a:avLst>
              <a:gd name="adj1" fmla="val 67535"/>
              <a:gd name="adj2" fmla="val -87192"/>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8" name="Picture 4" descr="Cool Dapper Shruggy Smiley Clip Art">
            <a:extLst>
              <a:ext uri="{FF2B5EF4-FFF2-40B4-BE49-F238E27FC236}">
                <a16:creationId xmlns:a16="http://schemas.microsoft.com/office/drawing/2014/main" id="{1749CD08-CC3D-40E1-AFAF-684032658D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44755" y="942202"/>
            <a:ext cx="642874" cy="45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7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67247" y="16372"/>
            <a:ext cx="6118898" cy="1325563"/>
          </a:xfrm>
        </p:spPr>
        <p:txBody>
          <a:bodyPr>
            <a:normAutofit/>
          </a:bodyPr>
          <a:lstStyle/>
          <a:p>
            <a:r>
              <a:rPr lang="en-GB" sz="3600" b="1" dirty="0">
                <a:solidFill>
                  <a:schemeClr val="bg1"/>
                </a:solidFill>
              </a:rPr>
              <a:t>Questions with two verbs</a:t>
            </a:r>
            <a:endParaRPr lang="en-GB" dirty="0">
              <a:solidFill>
                <a:schemeClr val="bg1"/>
              </a:solidFill>
              <a:effectLst/>
            </a:endParaRPr>
          </a:p>
        </p:txBody>
      </p:sp>
      <p:sp>
        <p:nvSpPr>
          <p:cNvPr id="4" name="TextBox 3">
            <a:extLst>
              <a:ext uri="{FF2B5EF4-FFF2-40B4-BE49-F238E27FC236}">
                <a16:creationId xmlns:a16="http://schemas.microsoft.com/office/drawing/2014/main" id="{28C576B7-1D96-4DBF-B968-34827F71C48A}"/>
              </a:ext>
            </a:extLst>
          </p:cNvPr>
          <p:cNvSpPr txBox="1"/>
          <p:nvPr/>
        </p:nvSpPr>
        <p:spPr>
          <a:xfrm>
            <a:off x="219647" y="1341935"/>
            <a:ext cx="11263020" cy="430887"/>
          </a:xfrm>
          <a:prstGeom prst="rect">
            <a:avLst/>
          </a:prstGeom>
          <a:noFill/>
        </p:spPr>
        <p:txBody>
          <a:bodyPr wrap="none" rtlCol="0">
            <a:spAutoFit/>
          </a:bodyPr>
          <a:lstStyle/>
          <a:p>
            <a:r>
              <a:rPr lang="en-GB" sz="2200" dirty="0">
                <a:solidFill>
                  <a:srgbClr val="115076"/>
                </a:solidFill>
              </a:rPr>
              <a:t>We known that we can ask a yes/no question by swapping the </a:t>
            </a:r>
            <a:r>
              <a:rPr lang="en-GB" sz="2200" b="1" dirty="0">
                <a:solidFill>
                  <a:srgbClr val="115076"/>
                </a:solidFill>
              </a:rPr>
              <a:t>subject </a:t>
            </a:r>
            <a:r>
              <a:rPr lang="en-GB" sz="2200" dirty="0">
                <a:solidFill>
                  <a:srgbClr val="115076"/>
                </a:solidFill>
              </a:rPr>
              <a:t>and </a:t>
            </a:r>
            <a:r>
              <a:rPr lang="en-GB" sz="2200" b="1" dirty="0">
                <a:solidFill>
                  <a:srgbClr val="115076"/>
                </a:solidFill>
              </a:rPr>
              <a:t>verb:</a:t>
            </a:r>
            <a:endParaRPr lang="en-GB" sz="2200" dirty="0">
              <a:solidFill>
                <a:srgbClr val="115076"/>
              </a:solidFill>
            </a:endParaRPr>
          </a:p>
        </p:txBody>
      </p:sp>
      <p:sp>
        <p:nvSpPr>
          <p:cNvPr id="33" name="TextBox 32">
            <a:extLst>
              <a:ext uri="{FF2B5EF4-FFF2-40B4-BE49-F238E27FC236}">
                <a16:creationId xmlns:a16="http://schemas.microsoft.com/office/drawing/2014/main" id="{15D8918A-F5A3-45E4-810A-59AFFCF8E224}"/>
              </a:ext>
            </a:extLst>
          </p:cNvPr>
          <p:cNvSpPr txBox="1"/>
          <p:nvPr/>
        </p:nvSpPr>
        <p:spPr>
          <a:xfrm>
            <a:off x="969756" y="2000015"/>
            <a:ext cx="19992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sors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2AF1E7E1-BD05-4159-986E-D003CD42C35B}"/>
              </a:ext>
            </a:extLst>
          </p:cNvPr>
          <p:cNvSpPr txBox="1"/>
          <p:nvPr/>
        </p:nvSpPr>
        <p:spPr>
          <a:xfrm>
            <a:off x="5396825" y="2000015"/>
            <a:ext cx="4794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are going</a:t>
            </a:r>
            <a:r>
              <a:rPr kumimoji="0" lang="en-GB" sz="4000" b="0" i="1" u="none" strike="noStrike" kern="1200" cap="none" spc="0" normalizeH="0" noProof="0" dirty="0">
                <a:ln>
                  <a:noFill/>
                </a:ln>
                <a:solidFill>
                  <a:srgbClr val="115076"/>
                </a:solidFill>
                <a:effectLst/>
                <a:uLnTx/>
                <a:uFillTx/>
                <a:latin typeface="Century Gothic" panose="020B0502020202020204" pitchFamily="34" charset="0"/>
                <a:ea typeface="+mn-ea"/>
                <a:cs typeface="+mn-cs"/>
              </a:rPr>
              <a:t> out</a:t>
            </a: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51486AF8-BF3C-4876-8291-C2411C94D8F0}"/>
              </a:ext>
            </a:extLst>
          </p:cNvPr>
          <p:cNvSpPr txBox="1"/>
          <p:nvPr/>
        </p:nvSpPr>
        <p:spPr>
          <a:xfrm>
            <a:off x="969756" y="2707901"/>
            <a:ext cx="23579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Sors-tu</a:t>
            </a:r>
            <a:r>
              <a:rPr lang="en-GB" sz="4000" b="1" dirty="0">
                <a:solidFill>
                  <a:srgbClr val="115076"/>
                </a:solidFill>
                <a:latin typeface="Century Gothic" panose="020B0502020202020204" pitchFamily="34" charset="0"/>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D23944DC-968D-4136-BB5E-9B82D31154E1}"/>
              </a:ext>
            </a:extLst>
          </p:cNvPr>
          <p:cNvSpPr txBox="1"/>
          <p:nvPr/>
        </p:nvSpPr>
        <p:spPr>
          <a:xfrm>
            <a:off x="5396825" y="2640224"/>
            <a:ext cx="54392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i="1" dirty="0">
                <a:solidFill>
                  <a:srgbClr val="115076"/>
                </a:solidFill>
                <a:latin typeface="Century Gothic" panose="020B0502020202020204" pitchFamily="34" charset="0"/>
              </a:rPr>
              <a:t>Are</a:t>
            </a: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rPr>
              <a:t> you going out</a:t>
            </a:r>
            <a:r>
              <a:rPr lang="en-GB" sz="4000" i="1" dirty="0">
                <a:solidFill>
                  <a:srgbClr val="115076"/>
                </a:solidFill>
                <a:latin typeface="Century Gothic" panose="020B0502020202020204" pitchFamily="34" charset="0"/>
              </a:rPr>
              <a:t>?</a:t>
            </a:r>
            <a:endPar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A23486B-5C68-48A0-8689-EDF5265DA341}"/>
              </a:ext>
            </a:extLst>
          </p:cNvPr>
          <p:cNvSpPr txBox="1"/>
          <p:nvPr/>
        </p:nvSpPr>
        <p:spPr>
          <a:xfrm>
            <a:off x="219647" y="3642980"/>
            <a:ext cx="11477053" cy="769441"/>
          </a:xfrm>
          <a:prstGeom prst="rect">
            <a:avLst/>
          </a:prstGeom>
          <a:noFill/>
        </p:spPr>
        <p:txBody>
          <a:bodyPr wrap="square" rtlCol="0">
            <a:spAutoFit/>
          </a:bodyPr>
          <a:lstStyle/>
          <a:p>
            <a:r>
              <a:rPr lang="en-GB" sz="2200" dirty="0">
                <a:solidFill>
                  <a:srgbClr val="115076"/>
                </a:solidFill>
              </a:rPr>
              <a:t>If the sentence has </a:t>
            </a:r>
            <a:r>
              <a:rPr lang="en-GB" sz="2200" b="1" dirty="0">
                <a:solidFill>
                  <a:srgbClr val="115076"/>
                </a:solidFill>
              </a:rPr>
              <a:t>two</a:t>
            </a:r>
            <a:r>
              <a:rPr lang="en-GB" sz="2200" dirty="0">
                <a:solidFill>
                  <a:srgbClr val="115076"/>
                </a:solidFill>
              </a:rPr>
              <a:t> </a:t>
            </a:r>
            <a:r>
              <a:rPr lang="en-GB" sz="2200" b="1" dirty="0">
                <a:solidFill>
                  <a:srgbClr val="115076"/>
                </a:solidFill>
              </a:rPr>
              <a:t>verbs</a:t>
            </a:r>
            <a:r>
              <a:rPr lang="en-GB" sz="2200" dirty="0">
                <a:solidFill>
                  <a:srgbClr val="115076"/>
                </a:solidFill>
              </a:rPr>
              <a:t>, we swap the order of the </a:t>
            </a:r>
            <a:r>
              <a:rPr lang="en-GB" sz="2200" b="1" dirty="0">
                <a:solidFill>
                  <a:srgbClr val="115076"/>
                </a:solidFill>
              </a:rPr>
              <a:t>subject</a:t>
            </a:r>
            <a:r>
              <a:rPr lang="en-GB" sz="2200" dirty="0">
                <a:solidFill>
                  <a:srgbClr val="115076"/>
                </a:solidFill>
              </a:rPr>
              <a:t> and the </a:t>
            </a:r>
            <a:r>
              <a:rPr lang="en-GB" sz="2200" b="1" dirty="0">
                <a:solidFill>
                  <a:srgbClr val="115076"/>
                </a:solidFill>
              </a:rPr>
              <a:t>first verb </a:t>
            </a:r>
            <a:r>
              <a:rPr lang="en-GB" sz="2200" dirty="0">
                <a:solidFill>
                  <a:srgbClr val="115076"/>
                </a:solidFill>
              </a:rPr>
              <a:t>(in short form):</a:t>
            </a:r>
          </a:p>
        </p:txBody>
      </p:sp>
      <p:sp>
        <p:nvSpPr>
          <p:cNvPr id="40" name="TextBox 39">
            <a:extLst>
              <a:ext uri="{FF2B5EF4-FFF2-40B4-BE49-F238E27FC236}">
                <a16:creationId xmlns:a16="http://schemas.microsoft.com/office/drawing/2014/main" id="{D799761E-4331-44F9-9D38-FB039828CBDF}"/>
              </a:ext>
            </a:extLst>
          </p:cNvPr>
          <p:cNvSpPr txBox="1"/>
          <p:nvPr/>
        </p:nvSpPr>
        <p:spPr>
          <a:xfrm>
            <a:off x="969756" y="4638726"/>
            <a:ext cx="4057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aimes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sortir</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6EB296AD-94EC-4731-8C0A-87EB02584AF9}"/>
              </a:ext>
            </a:extLst>
          </p:cNvPr>
          <p:cNvSpPr txBox="1"/>
          <p:nvPr/>
        </p:nvSpPr>
        <p:spPr>
          <a:xfrm>
            <a:off x="5471323" y="4638726"/>
            <a:ext cx="4794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like going</a:t>
            </a:r>
            <a:r>
              <a:rPr kumimoji="0" lang="en-GB" sz="4000" b="0" i="1" u="none" strike="noStrike" kern="1200" cap="none" spc="0" normalizeH="0" noProof="0" dirty="0">
                <a:ln>
                  <a:noFill/>
                </a:ln>
                <a:solidFill>
                  <a:srgbClr val="115076"/>
                </a:solidFill>
                <a:effectLst/>
                <a:uLnTx/>
                <a:uFillTx/>
                <a:latin typeface="Century Gothic" panose="020B0502020202020204" pitchFamily="34" charset="0"/>
                <a:ea typeface="+mn-ea"/>
                <a:cs typeface="+mn-cs"/>
              </a:rPr>
              <a:t> out</a:t>
            </a: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482C7D9B-A23E-470F-840D-0C0FB528E52B}"/>
              </a:ext>
            </a:extLst>
          </p:cNvPr>
          <p:cNvSpPr txBox="1"/>
          <p:nvPr/>
        </p:nvSpPr>
        <p:spPr>
          <a:xfrm>
            <a:off x="969756" y="5346612"/>
            <a:ext cx="42291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Aimes</a:t>
            </a:r>
            <a:r>
              <a:rPr lang="en-GB" sz="4000" b="1" dirty="0">
                <a:solidFill>
                  <a:srgbClr val="115076"/>
                </a:solidFill>
                <a:latin typeface="Century Gothic" panose="020B0502020202020204" pitchFamily="34" charset="0"/>
              </a:rPr>
              <a:t>-</a:t>
            </a: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r>
              <a:rPr lang="en-GB" sz="4000" b="1" dirty="0" err="1">
                <a:solidFill>
                  <a:srgbClr val="115076"/>
                </a:solidFill>
                <a:latin typeface="Century Gothic" panose="020B0502020202020204" pitchFamily="34" charset="0"/>
              </a:rPr>
              <a:t>sortir</a:t>
            </a:r>
            <a:r>
              <a:rPr lang="en-GB" sz="4000" b="1" dirty="0">
                <a:solidFill>
                  <a:srgbClr val="115076"/>
                </a:solidFill>
                <a:latin typeface="Century Gothic" panose="020B0502020202020204" pitchFamily="34" charset="0"/>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12665484-E8B1-4CA5-82C3-525B01B7F450}"/>
              </a:ext>
            </a:extLst>
          </p:cNvPr>
          <p:cNvSpPr txBox="1"/>
          <p:nvPr/>
        </p:nvSpPr>
        <p:spPr>
          <a:xfrm>
            <a:off x="5471322" y="5346612"/>
            <a:ext cx="58999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i="1" dirty="0">
                <a:solidFill>
                  <a:srgbClr val="115076"/>
                </a:solidFill>
                <a:latin typeface="Century Gothic" panose="020B0502020202020204" pitchFamily="34" charset="0"/>
              </a:rPr>
              <a:t>Do you like going out?</a:t>
            </a:r>
            <a:endPar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6722D80-2733-4DC2-8492-FA4EFB8C0BA2}"/>
              </a:ext>
            </a:extLst>
          </p:cNvPr>
          <p:cNvSpPr txBox="1"/>
          <p:nvPr/>
        </p:nvSpPr>
        <p:spPr>
          <a:xfrm>
            <a:off x="2051310" y="3500480"/>
            <a:ext cx="3345514" cy="1428214"/>
          </a:xfrm>
          <a:prstGeom prst="wedgeEllipseCallout">
            <a:avLst/>
          </a:prstGeom>
          <a:solidFill>
            <a:srgbClr val="115076"/>
          </a:solidFill>
          <a:ln>
            <a:solidFill>
              <a:srgbClr val="EE6000"/>
            </a:solidFill>
          </a:ln>
        </p:spPr>
        <p:txBody>
          <a:bodyPr wrap="square" rtlCol="0" anchor="ctr">
            <a:spAutoFit/>
          </a:bodyPr>
          <a:lstStyle/>
          <a:p>
            <a:pPr algn="ctr"/>
            <a:r>
              <a:rPr lang="en-GB" sz="2000" dirty="0">
                <a:solidFill>
                  <a:schemeClr val="bg1"/>
                </a:solidFill>
              </a:rPr>
              <a:t>The </a:t>
            </a:r>
            <a:r>
              <a:rPr lang="en-GB" sz="2000" b="1" dirty="0">
                <a:solidFill>
                  <a:schemeClr val="bg1"/>
                </a:solidFill>
              </a:rPr>
              <a:t>subject</a:t>
            </a:r>
            <a:r>
              <a:rPr lang="en-GB" sz="2000" dirty="0">
                <a:solidFill>
                  <a:schemeClr val="bg1"/>
                </a:solidFill>
              </a:rPr>
              <a:t> goes before the </a:t>
            </a:r>
            <a:r>
              <a:rPr lang="en-GB" sz="2000" b="1" dirty="0">
                <a:solidFill>
                  <a:schemeClr val="bg1"/>
                </a:solidFill>
              </a:rPr>
              <a:t>infinitive verb.</a:t>
            </a:r>
          </a:p>
        </p:txBody>
      </p:sp>
      <p:pic>
        <p:nvPicPr>
          <p:cNvPr id="16" name="Picture 15" descr="background rectangle">
            <a:extLst>
              <a:ext uri="{FF2B5EF4-FFF2-40B4-BE49-F238E27FC236}">
                <a16:creationId xmlns:a16="http://schemas.microsoft.com/office/drawing/2014/main" id="{D4207CB5-1AC4-4280-BA11-A7D81B42BD0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E8BD0514-C28B-4F9A-AD4A-0EDAF9AC0897}"/>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Questions with two verbs</a:t>
            </a:r>
            <a:endParaRPr lang="en-GB" sz="3600" b="1" dirty="0">
              <a:solidFill>
                <a:schemeClr val="bg1"/>
              </a:solidFill>
            </a:endParaRPr>
          </a:p>
        </p:txBody>
      </p:sp>
      <p:sp>
        <p:nvSpPr>
          <p:cNvPr id="18" name="Rounded Rectangle 46">
            <a:extLst>
              <a:ext uri="{FF2B5EF4-FFF2-40B4-BE49-F238E27FC236}">
                <a16:creationId xmlns:a16="http://schemas.microsoft.com/office/drawing/2014/main" id="{3230FB2B-2F42-4742-ABFC-74F51A886D0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636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39" grpId="0"/>
      <p:bldP spid="40" grpId="0"/>
      <p:bldP spid="41" grpId="0"/>
      <p:bldP spid="44" grpId="0"/>
      <p:bldP spid="46"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4210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67247" y="16372"/>
            <a:ext cx="6118898" cy="1325563"/>
          </a:xfrm>
        </p:spPr>
        <p:txBody>
          <a:bodyPr>
            <a:norm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dirty="0">
              <a:solidFill>
                <a:schemeClr val="bg1"/>
              </a:solidFill>
              <a:effectLst/>
            </a:endParaRPr>
          </a:p>
        </p:txBody>
      </p:sp>
      <p:sp>
        <p:nvSpPr>
          <p:cNvPr id="3" name="TextBox 2">
            <a:extLst>
              <a:ext uri="{FF2B5EF4-FFF2-40B4-BE49-F238E27FC236}">
                <a16:creationId xmlns:a16="http://schemas.microsoft.com/office/drawing/2014/main" id="{80E09ED8-B947-4633-85F7-A6610BBC86D9}"/>
              </a:ext>
            </a:extLst>
          </p:cNvPr>
          <p:cNvSpPr txBox="1"/>
          <p:nvPr/>
        </p:nvSpPr>
        <p:spPr>
          <a:xfrm>
            <a:off x="171122" y="1306273"/>
            <a:ext cx="8775388" cy="769441"/>
          </a:xfrm>
          <a:prstGeom prst="rect">
            <a:avLst/>
          </a:prstGeom>
          <a:noFill/>
        </p:spPr>
        <p:txBody>
          <a:bodyPr wrap="square" rtlCol="0">
            <a:spAutoFit/>
          </a:bodyPr>
          <a:lstStyle/>
          <a:p>
            <a:r>
              <a:rPr lang="en-GB" sz="2200" dirty="0">
                <a:solidFill>
                  <a:srgbClr val="115076"/>
                </a:solidFill>
              </a:rPr>
              <a:t>The robot is new to Earth. He is interviewing people about the things they do. Is he asking if they </a:t>
            </a:r>
            <a:r>
              <a:rPr lang="en-GB" sz="2200" b="1" dirty="0">
                <a:solidFill>
                  <a:srgbClr val="115076"/>
                </a:solidFill>
              </a:rPr>
              <a:t>do it </a:t>
            </a:r>
            <a:r>
              <a:rPr lang="en-GB" sz="2200" dirty="0">
                <a:solidFill>
                  <a:srgbClr val="115076"/>
                </a:solidFill>
              </a:rPr>
              <a:t>or if they </a:t>
            </a:r>
            <a:r>
              <a:rPr lang="en-GB" sz="2200" b="1" dirty="0">
                <a:solidFill>
                  <a:srgbClr val="115076"/>
                </a:solidFill>
              </a:rPr>
              <a:t>like doing it</a:t>
            </a:r>
            <a:r>
              <a:rPr lang="en-GB" sz="2200" dirty="0">
                <a:solidFill>
                  <a:srgbClr val="115076"/>
                </a:solidFill>
              </a:rPr>
              <a:t>? </a:t>
            </a:r>
          </a:p>
        </p:txBody>
      </p:sp>
      <p:pic>
        <p:nvPicPr>
          <p:cNvPr id="16" name="Picture 15">
            <a:extLst>
              <a:ext uri="{FF2B5EF4-FFF2-40B4-BE49-F238E27FC236}">
                <a16:creationId xmlns:a16="http://schemas.microsoft.com/office/drawing/2014/main" id="{03BA0CE6-0513-4CD2-9E18-01A64D6B5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1710" y="3458815"/>
            <a:ext cx="1884635" cy="2393187"/>
          </a:xfrm>
          <a:prstGeom prst="rect">
            <a:avLst/>
          </a:prstGeom>
        </p:spPr>
      </p:pic>
      <p:sp>
        <p:nvSpPr>
          <p:cNvPr id="17" name="Rounded Rectangular Callout 1">
            <a:extLst>
              <a:ext uri="{FF2B5EF4-FFF2-40B4-BE49-F238E27FC236}">
                <a16:creationId xmlns:a16="http://schemas.microsoft.com/office/drawing/2014/main" id="{D4CD88B8-4AF2-43F1-AE13-1BF11B4EC7F1}"/>
              </a:ext>
            </a:extLst>
          </p:cNvPr>
          <p:cNvSpPr/>
          <p:nvPr/>
        </p:nvSpPr>
        <p:spPr>
          <a:xfrm>
            <a:off x="9506349" y="915693"/>
            <a:ext cx="2535911" cy="2393187"/>
          </a:xfrm>
          <a:prstGeom prst="wedgeRoundRectCallout">
            <a:avLst>
              <a:gd name="adj1" fmla="val -20895"/>
              <a:gd name="adj2" fmla="val 64503"/>
              <a:gd name="adj3" fmla="val 16667"/>
            </a:avLst>
          </a:prstGeom>
          <a:solidFill>
            <a:schemeClr val="accent1">
              <a:lumMod val="50000"/>
            </a:schemeClr>
          </a:solidFill>
          <a:ln>
            <a:solidFill>
              <a:srgbClr val="EE6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My printer is malfunctioning!</a:t>
            </a:r>
            <a:r>
              <a:rPr lang="en-GB" sz="2000" dirty="0">
                <a:solidFill>
                  <a:prstClr val="white"/>
                </a:solidFill>
                <a:latin typeface="Century Gothic" panose="020B0502020202020204" pitchFamily="34" charset="0"/>
              </a:rPr>
              <a:t> The punctuation is missing, and </a:t>
            </a:r>
            <a:r>
              <a:rPr lang="en-GB" sz="2000" b="1" dirty="0">
                <a:solidFill>
                  <a:prstClr val="white"/>
                </a:solidFill>
                <a:latin typeface="Century Gothic" panose="020B0502020202020204" pitchFamily="34" charset="0"/>
              </a:rPr>
              <a:t>some</a:t>
            </a:r>
            <a:r>
              <a:rPr lang="en-GB" sz="2000" dirty="0">
                <a:solidFill>
                  <a:prstClr val="white"/>
                </a:solidFill>
                <a:latin typeface="Century Gothic" panose="020B0502020202020204" pitchFamily="34" charset="0"/>
              </a:rPr>
              <a:t> of the questions are incomplete.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0C1A6422-0E4F-490C-972A-EBCF4159BA3A}"/>
              </a:ext>
            </a:extLst>
          </p:cNvPr>
          <p:cNvGraphicFramePr>
            <a:graphicFrameLocks noGrp="1"/>
          </p:cNvGraphicFramePr>
          <p:nvPr>
            <p:extLst>
              <p:ext uri="{D42A27DB-BD31-4B8C-83A1-F6EECF244321}">
                <p14:modId xmlns:p14="http://schemas.microsoft.com/office/powerpoint/2010/main" val="1313452016"/>
              </p:ext>
            </p:extLst>
          </p:nvPr>
        </p:nvGraphicFramePr>
        <p:xfrm>
          <a:off x="365655" y="2354777"/>
          <a:ext cx="9000000" cy="35661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273003608"/>
                    </a:ext>
                  </a:extLst>
                </a:gridCol>
                <a:gridCol w="4320000">
                  <a:extLst>
                    <a:ext uri="{9D8B030D-6E8A-4147-A177-3AD203B41FA5}">
                      <a16:colId xmlns:a16="http://schemas.microsoft.com/office/drawing/2014/main" val="3760157799"/>
                    </a:ext>
                  </a:extLst>
                </a:gridCol>
                <a:gridCol w="1980000">
                  <a:extLst>
                    <a:ext uri="{9D8B030D-6E8A-4147-A177-3AD203B41FA5}">
                      <a16:colId xmlns:a16="http://schemas.microsoft.com/office/drawing/2014/main" val="3816327530"/>
                    </a:ext>
                  </a:extLst>
                </a:gridCol>
                <a:gridCol w="1980000">
                  <a:extLst>
                    <a:ext uri="{9D8B030D-6E8A-4147-A177-3AD203B41FA5}">
                      <a16:colId xmlns:a16="http://schemas.microsoft.com/office/drawing/2014/main" val="651828372"/>
                    </a:ext>
                  </a:extLst>
                </a:gridCol>
              </a:tblGrid>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15076"/>
                          </a:solidFill>
                        </a:rPr>
                        <a:t>do it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15076"/>
                          </a:solidFill>
                        </a:rPr>
                        <a:t>like doing it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87852292"/>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sors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avec </a:t>
                      </a:r>
                      <a:r>
                        <a:rPr lang="en-GB" sz="2000" dirty="0" err="1">
                          <a:solidFill>
                            <a:srgbClr val="115076"/>
                          </a:solidFill>
                          <a:latin typeface="Gungsuh" panose="02030600000101010101" pitchFamily="18" charset="-127"/>
                          <a:ea typeface="Gungsuh" panose="02030600000101010101" pitchFamily="18" charset="-127"/>
                        </a:rPr>
                        <a:t>tes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amis</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35874688"/>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fais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les courses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78842402"/>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Gungsuh" panose="02030600000101010101" pitchFamily="18" charset="-127"/>
                          <a:ea typeface="Gungsuh" panose="02030600000101010101" pitchFamily="18" charset="-127"/>
                        </a:rPr>
                        <a:t>aimes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aller</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en</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vacances</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34803633"/>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Gungsuh" panose="02030600000101010101" pitchFamily="18" charset="-127"/>
                          <a:ea typeface="Gungsuh" panose="02030600000101010101" pitchFamily="18" charset="-127"/>
                        </a:rPr>
                        <a:t>          vas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chez le </a:t>
                      </a:r>
                      <a:r>
                        <a:rPr lang="en-GB" sz="2000" dirty="0" err="1">
                          <a:solidFill>
                            <a:srgbClr val="115076"/>
                          </a:solidFill>
                          <a:latin typeface="Gungsuh" panose="02030600000101010101" pitchFamily="18" charset="-127"/>
                          <a:ea typeface="Gungsuh" panose="02030600000101010101" pitchFamily="18" charset="-127"/>
                        </a:rPr>
                        <a:t>médecin</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72968896"/>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Gungsuh" panose="02030600000101010101" pitchFamily="18" charset="-127"/>
                          <a:ea typeface="Gungsuh" panose="02030600000101010101" pitchFamily="18" charset="-127"/>
                        </a:rPr>
                        <a:t>aimes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deviens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intéressant</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71244325"/>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Gungsuh" panose="02030600000101010101" pitchFamily="18" charset="-127"/>
                          <a:ea typeface="Gungsuh" panose="02030600000101010101" pitchFamily="18" charset="-127"/>
                        </a:rPr>
                        <a:t>aimes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sortir</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en</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ville</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1551744"/>
                  </a:ext>
                </a:extLst>
              </a:tr>
              <a:tr h="370840">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viens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à la </a:t>
                      </a:r>
                      <a:r>
                        <a:rPr lang="en-GB" sz="2000" dirty="0" err="1">
                          <a:solidFill>
                            <a:srgbClr val="115076"/>
                          </a:solidFill>
                          <a:latin typeface="Gungsuh" panose="02030600000101010101" pitchFamily="18" charset="-127"/>
                          <a:ea typeface="Gungsuh" panose="02030600000101010101" pitchFamily="18" charset="-127"/>
                        </a:rPr>
                        <a:t>maison</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53608135"/>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Gungsuh" panose="02030600000101010101" pitchFamily="18" charset="-127"/>
                          <a:ea typeface="Gungsuh" panose="02030600000101010101" pitchFamily="18" charset="-127"/>
                        </a:rPr>
                        <a:t>aimes</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tu</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revenir</a:t>
                      </a:r>
                      <a:r>
                        <a:rPr lang="en-GB" sz="2000" dirty="0">
                          <a:solidFill>
                            <a:srgbClr val="115076"/>
                          </a:solidFill>
                          <a:latin typeface="Gungsuh" panose="02030600000101010101" pitchFamily="18" charset="-127"/>
                          <a:ea typeface="Gungsuh" panose="02030600000101010101" pitchFamily="18" charset="-127"/>
                        </a:rPr>
                        <a:t> </a:t>
                      </a:r>
                      <a:r>
                        <a:rPr lang="en-GB" sz="2000" dirty="0" err="1">
                          <a:solidFill>
                            <a:srgbClr val="115076"/>
                          </a:solidFill>
                          <a:latin typeface="Gungsuh" panose="02030600000101010101" pitchFamily="18" charset="-127"/>
                          <a:ea typeface="Gungsuh" panose="02030600000101010101" pitchFamily="18" charset="-127"/>
                        </a:rPr>
                        <a:t>ici</a:t>
                      </a:r>
                      <a:endParaRPr lang="en-GB" sz="2000" dirty="0">
                        <a:solidFill>
                          <a:srgbClr val="115076"/>
                        </a:solidFill>
                        <a:latin typeface="Gungsuh" panose="02030600000101010101" pitchFamily="18" charset="-127"/>
                        <a:ea typeface="Gungsuh" panose="02030600000101010101" pitchFamily="18" charset="-127"/>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50469796"/>
                  </a:ext>
                </a:extLst>
              </a:tr>
            </a:tbl>
          </a:graphicData>
        </a:graphic>
      </p:graphicFrame>
      <p:sp>
        <p:nvSpPr>
          <p:cNvPr id="30" name="Action Button: Custom 21">
            <a:hlinkClick r:id="" action="ppaction://noaction" highlightClick="1"/>
            <a:extLst>
              <a:ext uri="{FF2B5EF4-FFF2-40B4-BE49-F238E27FC236}">
                <a16:creationId xmlns:a16="http://schemas.microsoft.com/office/drawing/2014/main" id="{881AFD76-9FD9-4CDF-9B8B-068F48CABB3B}"/>
              </a:ext>
            </a:extLst>
          </p:cNvPr>
          <p:cNvSpPr/>
          <p:nvPr/>
        </p:nvSpPr>
        <p:spPr>
          <a:xfrm>
            <a:off x="461558" y="2768624"/>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31" name="Action Button: Custom 21">
            <a:hlinkClick r:id="" action="ppaction://noaction" highlightClick="1"/>
            <a:extLst>
              <a:ext uri="{FF2B5EF4-FFF2-40B4-BE49-F238E27FC236}">
                <a16:creationId xmlns:a16="http://schemas.microsoft.com/office/drawing/2014/main" id="{42A982FF-0722-40A9-91BE-0ECF3D88C8FE}"/>
              </a:ext>
            </a:extLst>
          </p:cNvPr>
          <p:cNvSpPr/>
          <p:nvPr/>
        </p:nvSpPr>
        <p:spPr>
          <a:xfrm>
            <a:off x="461558" y="316912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2" name="Action Button: Custom 21">
            <a:hlinkClick r:id="" action="ppaction://noaction" highlightClick="1"/>
            <a:extLst>
              <a:ext uri="{FF2B5EF4-FFF2-40B4-BE49-F238E27FC236}">
                <a16:creationId xmlns:a16="http://schemas.microsoft.com/office/drawing/2014/main" id="{DDDB3B72-3037-409F-B3F1-654B2527E331}"/>
              </a:ext>
            </a:extLst>
          </p:cNvPr>
          <p:cNvSpPr/>
          <p:nvPr/>
        </p:nvSpPr>
        <p:spPr>
          <a:xfrm>
            <a:off x="461558" y="356962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35" name="Action Button: Custom 21">
            <a:hlinkClick r:id="" action="ppaction://noaction" highlightClick="1"/>
            <a:extLst>
              <a:ext uri="{FF2B5EF4-FFF2-40B4-BE49-F238E27FC236}">
                <a16:creationId xmlns:a16="http://schemas.microsoft.com/office/drawing/2014/main" id="{DB430090-54FF-4BC4-AED7-EE9D3D676E07}"/>
              </a:ext>
            </a:extLst>
          </p:cNvPr>
          <p:cNvSpPr/>
          <p:nvPr/>
        </p:nvSpPr>
        <p:spPr>
          <a:xfrm>
            <a:off x="453139" y="396772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38" name="Action Button: Custom 21">
            <a:hlinkClick r:id="" action="ppaction://noaction" highlightClick="1"/>
            <a:extLst>
              <a:ext uri="{FF2B5EF4-FFF2-40B4-BE49-F238E27FC236}">
                <a16:creationId xmlns:a16="http://schemas.microsoft.com/office/drawing/2014/main" id="{4AA08BF8-C885-4860-885E-07D761A65DFD}"/>
              </a:ext>
            </a:extLst>
          </p:cNvPr>
          <p:cNvSpPr/>
          <p:nvPr/>
        </p:nvSpPr>
        <p:spPr>
          <a:xfrm>
            <a:off x="452823" y="434677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42" name="Action Button: Custom 21">
            <a:hlinkClick r:id="" action="ppaction://noaction" highlightClick="1"/>
            <a:extLst>
              <a:ext uri="{FF2B5EF4-FFF2-40B4-BE49-F238E27FC236}">
                <a16:creationId xmlns:a16="http://schemas.microsoft.com/office/drawing/2014/main" id="{501A85C6-E2FF-4DCD-B7A1-A38542ED5DA8}"/>
              </a:ext>
            </a:extLst>
          </p:cNvPr>
          <p:cNvSpPr/>
          <p:nvPr/>
        </p:nvSpPr>
        <p:spPr>
          <a:xfrm>
            <a:off x="461558" y="4769456"/>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43" name="Action Button: Custom 21">
            <a:hlinkClick r:id="" action="ppaction://noaction" highlightClick="1"/>
            <a:extLst>
              <a:ext uri="{FF2B5EF4-FFF2-40B4-BE49-F238E27FC236}">
                <a16:creationId xmlns:a16="http://schemas.microsoft.com/office/drawing/2014/main" id="{ADEC4DBC-0BA8-453D-A5E7-77C3FB31BF3A}"/>
              </a:ext>
            </a:extLst>
          </p:cNvPr>
          <p:cNvSpPr/>
          <p:nvPr/>
        </p:nvSpPr>
        <p:spPr>
          <a:xfrm>
            <a:off x="452823" y="516826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47" name="Action Button: Custom 21">
            <a:hlinkClick r:id="" action="ppaction://noaction" highlightClick="1"/>
            <a:extLst>
              <a:ext uri="{FF2B5EF4-FFF2-40B4-BE49-F238E27FC236}">
                <a16:creationId xmlns:a16="http://schemas.microsoft.com/office/drawing/2014/main" id="{D85AF452-7E9D-4E34-B7A4-08420FC7D9DE}"/>
              </a:ext>
            </a:extLst>
          </p:cNvPr>
          <p:cNvSpPr/>
          <p:nvPr/>
        </p:nvSpPr>
        <p:spPr>
          <a:xfrm>
            <a:off x="461558" y="5547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6" name="Rectangle 5">
            <a:extLst>
              <a:ext uri="{FF2B5EF4-FFF2-40B4-BE49-F238E27FC236}">
                <a16:creationId xmlns:a16="http://schemas.microsoft.com/office/drawing/2014/main" id="{278AF4E0-B78C-4250-BB38-5ACD1E9B705B}"/>
              </a:ext>
            </a:extLst>
          </p:cNvPr>
          <p:cNvSpPr/>
          <p:nvPr/>
        </p:nvSpPr>
        <p:spPr>
          <a:xfrm>
            <a:off x="1160577" y="2749574"/>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1F7A055-3D86-4A8E-AC5E-5C80A55E8A6D}"/>
              </a:ext>
            </a:extLst>
          </p:cNvPr>
          <p:cNvSpPr/>
          <p:nvPr/>
        </p:nvSpPr>
        <p:spPr>
          <a:xfrm>
            <a:off x="1160577" y="3141531"/>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9CE574B-BBBE-406D-8B95-FBCFAAF791A1}"/>
              </a:ext>
            </a:extLst>
          </p:cNvPr>
          <p:cNvSpPr/>
          <p:nvPr/>
        </p:nvSpPr>
        <p:spPr>
          <a:xfrm>
            <a:off x="1160577" y="3548173"/>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7FC6C4C4-7BD5-4C4E-8B00-9A8AF89E89A7}"/>
              </a:ext>
            </a:extLst>
          </p:cNvPr>
          <p:cNvSpPr/>
          <p:nvPr/>
        </p:nvSpPr>
        <p:spPr>
          <a:xfrm>
            <a:off x="1160577" y="3948672"/>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7279DA5-09EC-4DE9-8251-06BB76A9B69E}"/>
              </a:ext>
            </a:extLst>
          </p:cNvPr>
          <p:cNvSpPr/>
          <p:nvPr/>
        </p:nvSpPr>
        <p:spPr>
          <a:xfrm>
            <a:off x="1160577" y="4346772"/>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E484A45B-14E4-4B60-AFF3-97AE562A2197}"/>
              </a:ext>
            </a:extLst>
          </p:cNvPr>
          <p:cNvSpPr/>
          <p:nvPr/>
        </p:nvSpPr>
        <p:spPr>
          <a:xfrm>
            <a:off x="1160577" y="4735078"/>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C12349F6-E928-412B-A86E-8B2F294EE5E1}"/>
              </a:ext>
            </a:extLst>
          </p:cNvPr>
          <p:cNvSpPr/>
          <p:nvPr/>
        </p:nvSpPr>
        <p:spPr>
          <a:xfrm>
            <a:off x="1160577" y="5129456"/>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08DEE65-B95C-4BAF-9AC1-F1B92D4197DC}"/>
              </a:ext>
            </a:extLst>
          </p:cNvPr>
          <p:cNvSpPr/>
          <p:nvPr/>
        </p:nvSpPr>
        <p:spPr>
          <a:xfrm>
            <a:off x="1160577" y="5523147"/>
            <a:ext cx="8001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B02A695-C505-4E78-87DD-C09D36D42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469" y="2769779"/>
            <a:ext cx="345600" cy="360000"/>
          </a:xfrm>
          <a:prstGeom prst="rect">
            <a:avLst/>
          </a:prstGeom>
        </p:spPr>
      </p:pic>
      <p:pic>
        <p:nvPicPr>
          <p:cNvPr id="55" name="Picture 54">
            <a:extLst>
              <a:ext uri="{FF2B5EF4-FFF2-40B4-BE49-F238E27FC236}">
                <a16:creationId xmlns:a16="http://schemas.microsoft.com/office/drawing/2014/main" id="{F9A4DFAB-0638-4B62-BB52-63B8C2F5F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469" y="3169123"/>
            <a:ext cx="345600" cy="360000"/>
          </a:xfrm>
          <a:prstGeom prst="rect">
            <a:avLst/>
          </a:prstGeom>
        </p:spPr>
      </p:pic>
      <p:pic>
        <p:nvPicPr>
          <p:cNvPr id="56" name="Picture 55">
            <a:extLst>
              <a:ext uri="{FF2B5EF4-FFF2-40B4-BE49-F238E27FC236}">
                <a16:creationId xmlns:a16="http://schemas.microsoft.com/office/drawing/2014/main" id="{E94B31EC-402C-4D3F-BDC2-60E311821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2819" y="3548173"/>
            <a:ext cx="345600" cy="360000"/>
          </a:xfrm>
          <a:prstGeom prst="rect">
            <a:avLst/>
          </a:prstGeom>
        </p:spPr>
      </p:pic>
      <p:pic>
        <p:nvPicPr>
          <p:cNvPr id="57" name="Picture 56">
            <a:extLst>
              <a:ext uri="{FF2B5EF4-FFF2-40B4-BE49-F238E27FC236}">
                <a16:creationId xmlns:a16="http://schemas.microsoft.com/office/drawing/2014/main" id="{717A5E05-95DF-4AF2-B025-C964E7E2C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469" y="3949378"/>
            <a:ext cx="345600" cy="360000"/>
          </a:xfrm>
          <a:prstGeom prst="rect">
            <a:avLst/>
          </a:prstGeom>
        </p:spPr>
      </p:pic>
      <p:pic>
        <p:nvPicPr>
          <p:cNvPr id="58" name="Picture 57">
            <a:extLst>
              <a:ext uri="{FF2B5EF4-FFF2-40B4-BE49-F238E27FC236}">
                <a16:creationId xmlns:a16="http://schemas.microsoft.com/office/drawing/2014/main" id="{13597483-D12A-42F6-A612-8B7E83029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024" y="4346772"/>
            <a:ext cx="345600" cy="360000"/>
          </a:xfrm>
          <a:prstGeom prst="rect">
            <a:avLst/>
          </a:prstGeom>
        </p:spPr>
      </p:pic>
      <p:pic>
        <p:nvPicPr>
          <p:cNvPr id="59" name="Picture 58">
            <a:extLst>
              <a:ext uri="{FF2B5EF4-FFF2-40B4-BE49-F238E27FC236}">
                <a16:creationId xmlns:a16="http://schemas.microsoft.com/office/drawing/2014/main" id="{018E641E-C0F4-42F5-B88D-92E2829A9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024" y="4769456"/>
            <a:ext cx="345600" cy="360000"/>
          </a:xfrm>
          <a:prstGeom prst="rect">
            <a:avLst/>
          </a:prstGeom>
        </p:spPr>
      </p:pic>
      <p:pic>
        <p:nvPicPr>
          <p:cNvPr id="60" name="Picture 59">
            <a:extLst>
              <a:ext uri="{FF2B5EF4-FFF2-40B4-BE49-F238E27FC236}">
                <a16:creationId xmlns:a16="http://schemas.microsoft.com/office/drawing/2014/main" id="{92E6DBDE-07E1-4D04-9E01-EFC08BEE4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469" y="5129456"/>
            <a:ext cx="345600" cy="360000"/>
          </a:xfrm>
          <a:prstGeom prst="rect">
            <a:avLst/>
          </a:prstGeom>
        </p:spPr>
      </p:pic>
      <p:pic>
        <p:nvPicPr>
          <p:cNvPr id="61" name="Picture 60">
            <a:extLst>
              <a:ext uri="{FF2B5EF4-FFF2-40B4-BE49-F238E27FC236}">
                <a16:creationId xmlns:a16="http://schemas.microsoft.com/office/drawing/2014/main" id="{6960C047-AEF4-4FDE-AB32-60390F11D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024" y="5523147"/>
            <a:ext cx="345600" cy="360000"/>
          </a:xfrm>
          <a:prstGeom prst="rect">
            <a:avLst/>
          </a:prstGeom>
        </p:spPr>
      </p:pic>
      <p:pic>
        <p:nvPicPr>
          <p:cNvPr id="33" name="Picture 32" descr="background rectangle">
            <a:extLst>
              <a:ext uri="{FF2B5EF4-FFF2-40B4-BE49-F238E27FC236}">
                <a16:creationId xmlns:a16="http://schemas.microsoft.com/office/drawing/2014/main" id="{3D156215-03E9-49C8-99E2-D480D55CBFB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46D0AF6D-4173-4220-AB97-2F551324591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Un robot à la maison !</a:t>
            </a:r>
            <a:endParaRPr lang="en-GB" sz="3600" b="1" dirty="0">
              <a:solidFill>
                <a:schemeClr val="bg1"/>
              </a:solidFill>
            </a:endParaRPr>
          </a:p>
        </p:txBody>
      </p:sp>
      <p:sp>
        <p:nvSpPr>
          <p:cNvPr id="36" name="Rounded Rectangle 46">
            <a:extLst>
              <a:ext uri="{FF2B5EF4-FFF2-40B4-BE49-F238E27FC236}">
                <a16:creationId xmlns:a16="http://schemas.microsoft.com/office/drawing/2014/main" id="{66986531-94F6-47BC-919E-32A08E2E69C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6438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49" grpId="0" animBg="1"/>
      <p:bldP spid="50" grpId="0" animBg="1"/>
      <p:bldP spid="51" grpId="0" animBg="1"/>
      <p:bldP spid="52" grpId="0" animBg="1"/>
      <p:bldP spid="53" grpId="0" animBg="1"/>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67247" y="16372"/>
            <a:ext cx="6118898" cy="1325563"/>
          </a:xfrm>
        </p:spPr>
        <p:txBody>
          <a:bodyPr>
            <a:normAutofit/>
          </a:bodyPr>
          <a:lstStyle/>
          <a:p>
            <a:r>
              <a:rPr lang="en-GB" sz="3600" b="1" dirty="0" err="1">
                <a:solidFill>
                  <a:schemeClr val="bg1"/>
                </a:solidFill>
              </a:rPr>
              <a:t>Habiter</a:t>
            </a:r>
            <a:r>
              <a:rPr lang="en-GB" sz="3600" b="1" dirty="0">
                <a:solidFill>
                  <a:schemeClr val="bg1"/>
                </a:solidFill>
              </a:rPr>
              <a:t> à Alger</a:t>
            </a:r>
            <a:endParaRPr lang="en-GB" dirty="0">
              <a:solidFill>
                <a:schemeClr val="bg1"/>
              </a:solidFill>
              <a:effectLst/>
            </a:endParaRPr>
          </a:p>
        </p:txBody>
      </p:sp>
      <p:sp>
        <p:nvSpPr>
          <p:cNvPr id="7" name="TextBox 6">
            <a:extLst>
              <a:ext uri="{FF2B5EF4-FFF2-40B4-BE49-F238E27FC236}">
                <a16:creationId xmlns:a16="http://schemas.microsoft.com/office/drawing/2014/main" id="{39FA264E-38C6-4966-B9CD-5FC0BE491B28}"/>
              </a:ext>
            </a:extLst>
          </p:cNvPr>
          <p:cNvSpPr txBox="1"/>
          <p:nvPr/>
        </p:nvSpPr>
        <p:spPr>
          <a:xfrm>
            <a:off x="-2" y="1163992"/>
            <a:ext cx="11665373"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écrit</a:t>
            </a:r>
            <a:r>
              <a:rPr lang="en-GB" sz="2400" dirty="0">
                <a:solidFill>
                  <a:srgbClr val="115076"/>
                </a:solidFill>
              </a:rPr>
              <a:t> à Abdel. Lis la </a:t>
            </a:r>
            <a:r>
              <a:rPr lang="en-GB" sz="2400" dirty="0" err="1">
                <a:solidFill>
                  <a:srgbClr val="115076"/>
                </a:solidFill>
              </a:rPr>
              <a:t>réponse</a:t>
            </a:r>
            <a:r>
              <a:rPr lang="en-GB" sz="2400" dirty="0">
                <a:solidFill>
                  <a:srgbClr val="115076"/>
                </a:solidFill>
              </a:rPr>
              <a:t> </a:t>
            </a:r>
            <a:r>
              <a:rPr lang="en-GB" sz="2400" dirty="0" err="1">
                <a:solidFill>
                  <a:srgbClr val="115076"/>
                </a:solidFill>
              </a:rPr>
              <a:t>d’Abdel</a:t>
            </a:r>
            <a:r>
              <a:rPr lang="en-GB" sz="2400" dirty="0">
                <a:solidFill>
                  <a:srgbClr val="115076"/>
                </a:solidFill>
              </a:rPr>
              <a:t>. Amir </a:t>
            </a:r>
            <a:r>
              <a:rPr lang="en-GB" sz="2400" dirty="0" err="1">
                <a:solidFill>
                  <a:srgbClr val="115076"/>
                </a:solidFill>
              </a:rPr>
              <a:t>dit</a:t>
            </a:r>
            <a:r>
              <a:rPr lang="en-GB" sz="2400" dirty="0">
                <a:solidFill>
                  <a:srgbClr val="115076"/>
                </a:solidFill>
              </a:rPr>
              <a:t> quoi ? </a:t>
            </a:r>
            <a:r>
              <a:rPr lang="en-GB" sz="2400" b="1" dirty="0" err="1">
                <a:solidFill>
                  <a:srgbClr val="115076"/>
                </a:solidFill>
              </a:rPr>
              <a:t>Écris</a:t>
            </a:r>
            <a:r>
              <a:rPr lang="en-GB" sz="2400" b="1" dirty="0">
                <a:solidFill>
                  <a:srgbClr val="115076"/>
                </a:solidFill>
              </a:rPr>
              <a:t> les questions</a:t>
            </a:r>
            <a:r>
              <a:rPr lang="en-GB" sz="2400" dirty="0">
                <a:solidFill>
                  <a:srgbClr val="115076"/>
                </a:solidFill>
              </a:rPr>
              <a:t>.</a:t>
            </a:r>
          </a:p>
        </p:txBody>
      </p:sp>
      <p:sp>
        <p:nvSpPr>
          <p:cNvPr id="9" name="Rectangle 8">
            <a:extLst>
              <a:ext uri="{FF2B5EF4-FFF2-40B4-BE49-F238E27FC236}">
                <a16:creationId xmlns:a16="http://schemas.microsoft.com/office/drawing/2014/main" id="{F36FC1FB-EF9A-4B39-BABB-3CB241E77187}"/>
              </a:ext>
            </a:extLst>
          </p:cNvPr>
          <p:cNvSpPr/>
          <p:nvPr/>
        </p:nvSpPr>
        <p:spPr>
          <a:xfrm>
            <a:off x="342900" y="1793877"/>
            <a:ext cx="5760000" cy="432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rgbClr val="115076"/>
                </a:solidFill>
              </a:rPr>
              <a:t>&gt;&gt; RE : </a:t>
            </a:r>
            <a:r>
              <a:rPr lang="en-GB" sz="2000" dirty="0" err="1">
                <a:solidFill>
                  <a:srgbClr val="115076"/>
                </a:solidFill>
              </a:rPr>
              <a:t>Habiter</a:t>
            </a:r>
            <a:r>
              <a:rPr lang="en-GB" sz="2000" dirty="0">
                <a:solidFill>
                  <a:srgbClr val="115076"/>
                </a:solidFill>
              </a:rPr>
              <a:t> à Alger, </a:t>
            </a:r>
            <a:r>
              <a:rPr lang="en-GB" sz="2000" dirty="0" err="1">
                <a:solidFill>
                  <a:srgbClr val="115076"/>
                </a:solidFill>
              </a:rPr>
              <a:t>c’est</a:t>
            </a:r>
            <a:r>
              <a:rPr lang="en-GB" sz="2000" dirty="0">
                <a:solidFill>
                  <a:srgbClr val="115076"/>
                </a:solidFill>
              </a:rPr>
              <a:t> comment ?</a:t>
            </a:r>
          </a:p>
          <a:p>
            <a:endParaRPr lang="en-GB" sz="2000" dirty="0">
              <a:solidFill>
                <a:srgbClr val="115076"/>
              </a:solidFill>
            </a:endParaRPr>
          </a:p>
          <a:p>
            <a:r>
              <a:rPr lang="en-GB" sz="2000" dirty="0">
                <a:solidFill>
                  <a:srgbClr val="115076"/>
                </a:solidFill>
              </a:rPr>
              <a:t>Salut Amir,</a:t>
            </a:r>
          </a:p>
          <a:p>
            <a:endParaRPr lang="en-GB" sz="2000" dirty="0">
              <a:solidFill>
                <a:srgbClr val="115076"/>
              </a:solidFill>
            </a:endParaRPr>
          </a:p>
          <a:p>
            <a:r>
              <a:rPr lang="en-GB" sz="2000" dirty="0" err="1">
                <a:solidFill>
                  <a:srgbClr val="115076"/>
                </a:solidFill>
              </a:rPr>
              <a:t>Oui</a:t>
            </a:r>
            <a:r>
              <a:rPr lang="en-GB" sz="2000" dirty="0">
                <a:solidFill>
                  <a:srgbClr val="115076"/>
                </a:solidFill>
              </a:rPr>
              <a:t>, </a:t>
            </a:r>
            <a:r>
              <a:rPr lang="en-GB" sz="2000" b="1" dirty="0">
                <a:solidFill>
                  <a:srgbClr val="EE6000"/>
                </a:solidFill>
              </a:rPr>
              <a:t>[1] </a:t>
            </a:r>
            <a:r>
              <a:rPr lang="en-GB" sz="2000" b="1" dirty="0" err="1">
                <a:solidFill>
                  <a:srgbClr val="115076"/>
                </a:solidFill>
              </a:rPr>
              <a:t>j’aime</a:t>
            </a:r>
            <a:r>
              <a:rPr lang="en-GB" sz="2000" b="1" dirty="0">
                <a:solidFill>
                  <a:srgbClr val="115076"/>
                </a:solidFill>
              </a:rPr>
              <a:t> </a:t>
            </a:r>
            <a:r>
              <a:rPr lang="en-GB" sz="2000" b="1" dirty="0" err="1">
                <a:solidFill>
                  <a:srgbClr val="115076"/>
                </a:solidFill>
              </a:rPr>
              <a:t>habiter</a:t>
            </a:r>
            <a:r>
              <a:rPr lang="en-GB" sz="2000" b="1" dirty="0">
                <a:solidFill>
                  <a:srgbClr val="115076"/>
                </a:solidFill>
              </a:rPr>
              <a:t> à Alger</a:t>
            </a:r>
            <a:r>
              <a:rPr lang="en-GB" sz="2000" dirty="0">
                <a:solidFill>
                  <a:srgbClr val="115076"/>
                </a:solidFill>
              </a:rPr>
              <a:t> ! </a:t>
            </a:r>
            <a:r>
              <a:rPr lang="en-GB" sz="2000" b="1" dirty="0">
                <a:solidFill>
                  <a:srgbClr val="EE6000"/>
                </a:solidFill>
              </a:rPr>
              <a:t>[2] </a:t>
            </a:r>
            <a:r>
              <a:rPr lang="en-GB" sz="2000" b="1" dirty="0" err="1">
                <a:solidFill>
                  <a:srgbClr val="115076"/>
                </a:solidFill>
              </a:rPr>
              <a:t>J’aime</a:t>
            </a:r>
            <a:r>
              <a:rPr lang="en-GB" sz="2000" b="1" dirty="0">
                <a:solidFill>
                  <a:srgbClr val="115076"/>
                </a:solidFill>
              </a:rPr>
              <a:t> </a:t>
            </a:r>
            <a:r>
              <a:rPr lang="en-GB" sz="2000" b="1" dirty="0" err="1">
                <a:solidFill>
                  <a:srgbClr val="115076"/>
                </a:solidFill>
              </a:rPr>
              <a:t>étudier</a:t>
            </a:r>
            <a:r>
              <a:rPr lang="en-GB" sz="2000" dirty="0">
                <a:solidFill>
                  <a:srgbClr val="115076"/>
                </a:solidFill>
              </a:rPr>
              <a:t> </a:t>
            </a:r>
            <a:r>
              <a:rPr lang="en-GB" sz="2000" b="1" dirty="0">
                <a:solidFill>
                  <a:srgbClr val="115076"/>
                </a:solidFill>
              </a:rPr>
              <a:t>à </a:t>
            </a:r>
            <a:r>
              <a:rPr lang="en-GB" sz="2000" b="1" dirty="0" err="1">
                <a:solidFill>
                  <a:srgbClr val="115076"/>
                </a:solidFill>
              </a:rPr>
              <a:t>l’université</a:t>
            </a:r>
            <a:r>
              <a:rPr lang="en-GB" sz="2000" dirty="0">
                <a:solidFill>
                  <a:srgbClr val="115076"/>
                </a:solidFill>
              </a:rPr>
              <a:t>, et </a:t>
            </a:r>
            <a:r>
              <a:rPr lang="en-GB" sz="2000" b="1" dirty="0">
                <a:solidFill>
                  <a:srgbClr val="EE6000"/>
                </a:solidFill>
              </a:rPr>
              <a:t>[3]</a:t>
            </a:r>
            <a:r>
              <a:rPr lang="en-GB" sz="2000" dirty="0">
                <a:solidFill>
                  <a:srgbClr val="EE6000"/>
                </a:solidFill>
              </a:rPr>
              <a:t> </a:t>
            </a:r>
            <a:r>
              <a:rPr lang="en-GB" sz="2000" b="1" dirty="0" err="1">
                <a:solidFill>
                  <a:srgbClr val="115076"/>
                </a:solidFill>
              </a:rPr>
              <a:t>j’aime</a:t>
            </a:r>
            <a:r>
              <a:rPr lang="en-GB" sz="2000" b="1" dirty="0">
                <a:solidFill>
                  <a:srgbClr val="115076"/>
                </a:solidFill>
              </a:rPr>
              <a:t> </a:t>
            </a:r>
            <a:r>
              <a:rPr lang="en-GB" sz="2000" b="1" dirty="0" err="1">
                <a:solidFill>
                  <a:srgbClr val="115076"/>
                </a:solidFill>
              </a:rPr>
              <a:t>mes</a:t>
            </a:r>
            <a:r>
              <a:rPr lang="en-GB" sz="2000" b="1" dirty="0">
                <a:solidFill>
                  <a:srgbClr val="115076"/>
                </a:solidFill>
              </a:rPr>
              <a:t> </a:t>
            </a:r>
            <a:r>
              <a:rPr lang="en-GB" sz="2000" b="1" dirty="0" err="1">
                <a:solidFill>
                  <a:srgbClr val="115076"/>
                </a:solidFill>
              </a:rPr>
              <a:t>professeurs</a:t>
            </a:r>
            <a:r>
              <a:rPr lang="en-GB" sz="2000" dirty="0">
                <a:solidFill>
                  <a:srgbClr val="115076"/>
                </a:solidFill>
              </a:rPr>
              <a:t>. </a:t>
            </a:r>
            <a:r>
              <a:rPr lang="en-GB" sz="2000" dirty="0" err="1">
                <a:solidFill>
                  <a:srgbClr val="115076"/>
                </a:solidFill>
              </a:rPr>
              <a:t>Souvent</a:t>
            </a:r>
            <a:r>
              <a:rPr lang="en-GB" sz="2000" dirty="0">
                <a:solidFill>
                  <a:srgbClr val="115076"/>
                </a:solidFill>
              </a:rPr>
              <a:t>, </a:t>
            </a:r>
            <a:r>
              <a:rPr lang="en-GB" sz="2000" b="1" dirty="0">
                <a:solidFill>
                  <a:srgbClr val="EE6000"/>
                </a:solidFill>
              </a:rPr>
              <a:t>[4] </a:t>
            </a:r>
            <a:r>
              <a:rPr lang="en-GB" sz="2000" b="1" dirty="0">
                <a:solidFill>
                  <a:srgbClr val="115076"/>
                </a:solidFill>
              </a:rPr>
              <a:t>je </a:t>
            </a:r>
            <a:r>
              <a:rPr lang="en-GB" sz="2000" b="1" dirty="0" err="1">
                <a:solidFill>
                  <a:srgbClr val="115076"/>
                </a:solidFill>
              </a:rPr>
              <a:t>parle</a:t>
            </a:r>
            <a:r>
              <a:rPr lang="en-GB" sz="2000" b="1" dirty="0">
                <a:solidFill>
                  <a:srgbClr val="115076"/>
                </a:solidFill>
              </a:rPr>
              <a:t> </a:t>
            </a:r>
            <a:r>
              <a:rPr lang="en-GB" sz="2000" b="1" dirty="0" err="1">
                <a:solidFill>
                  <a:srgbClr val="115076"/>
                </a:solidFill>
              </a:rPr>
              <a:t>français</a:t>
            </a:r>
            <a:r>
              <a:rPr lang="en-GB" sz="2000" b="1" dirty="0">
                <a:solidFill>
                  <a:srgbClr val="115076"/>
                </a:solidFill>
              </a:rPr>
              <a:t> </a:t>
            </a:r>
            <a:r>
              <a:rPr lang="en-GB" sz="2000" b="1" dirty="0" err="1">
                <a:solidFill>
                  <a:srgbClr val="115076"/>
                </a:solidFill>
              </a:rPr>
              <a:t>en</a:t>
            </a:r>
            <a:r>
              <a:rPr lang="en-GB" sz="2000" b="1" dirty="0">
                <a:solidFill>
                  <a:srgbClr val="115076"/>
                </a:solidFill>
              </a:rPr>
              <a:t> </a:t>
            </a:r>
            <a:r>
              <a:rPr lang="en-GB" sz="2000" b="1" dirty="0" err="1">
                <a:solidFill>
                  <a:srgbClr val="115076"/>
                </a:solidFill>
              </a:rPr>
              <a:t>classe</a:t>
            </a:r>
            <a:r>
              <a:rPr lang="en-GB" sz="2000" dirty="0">
                <a:solidFill>
                  <a:srgbClr val="115076"/>
                </a:solidFill>
              </a:rPr>
              <a:t>. </a:t>
            </a:r>
            <a:r>
              <a:rPr lang="en-GB" sz="2000" b="1" dirty="0">
                <a:solidFill>
                  <a:srgbClr val="EE6000"/>
                </a:solidFill>
              </a:rPr>
              <a:t>[5] </a:t>
            </a:r>
            <a:r>
              <a:rPr lang="en-GB" sz="2000" b="1" dirty="0">
                <a:solidFill>
                  <a:srgbClr val="115076"/>
                </a:solidFill>
              </a:rPr>
              <a:t>Je </a:t>
            </a:r>
            <a:r>
              <a:rPr lang="en-GB" sz="2000" b="1" dirty="0" err="1">
                <a:solidFill>
                  <a:srgbClr val="115076"/>
                </a:solidFill>
              </a:rPr>
              <a:t>travaille</a:t>
            </a:r>
            <a:r>
              <a:rPr lang="en-GB" sz="2000" b="1" dirty="0">
                <a:solidFill>
                  <a:srgbClr val="115076"/>
                </a:solidFill>
              </a:rPr>
              <a:t> </a:t>
            </a:r>
            <a:r>
              <a:rPr lang="en-GB" sz="2000" b="1" dirty="0" err="1">
                <a:solidFill>
                  <a:srgbClr val="115076"/>
                </a:solidFill>
              </a:rPr>
              <a:t>aussi</a:t>
            </a:r>
            <a:r>
              <a:rPr lang="en-GB" sz="2000" dirty="0">
                <a:solidFill>
                  <a:srgbClr val="115076"/>
                </a:solidFill>
              </a:rPr>
              <a:t>, et </a:t>
            </a:r>
            <a:r>
              <a:rPr lang="en-GB" sz="2000" b="1" dirty="0">
                <a:solidFill>
                  <a:srgbClr val="EE6000"/>
                </a:solidFill>
              </a:rPr>
              <a:t>[6]</a:t>
            </a:r>
            <a:r>
              <a:rPr lang="en-GB" sz="2000" dirty="0">
                <a:solidFill>
                  <a:srgbClr val="EE6000"/>
                </a:solidFill>
              </a:rPr>
              <a:t> </a:t>
            </a:r>
            <a:r>
              <a:rPr lang="en-GB" sz="2000" b="1" dirty="0">
                <a:solidFill>
                  <a:srgbClr val="115076"/>
                </a:solidFill>
              </a:rPr>
              <a:t>je </a:t>
            </a:r>
            <a:r>
              <a:rPr lang="en-GB" sz="2000" b="1" dirty="0" err="1">
                <a:solidFill>
                  <a:srgbClr val="115076"/>
                </a:solidFill>
              </a:rPr>
              <a:t>sors</a:t>
            </a:r>
            <a:r>
              <a:rPr lang="en-GB" sz="2000" b="1" dirty="0">
                <a:solidFill>
                  <a:srgbClr val="115076"/>
                </a:solidFill>
              </a:rPr>
              <a:t> </a:t>
            </a:r>
            <a:r>
              <a:rPr lang="en-GB" sz="2000" b="1" dirty="0" err="1">
                <a:solidFill>
                  <a:srgbClr val="115076"/>
                </a:solidFill>
              </a:rPr>
              <a:t>chaque</a:t>
            </a:r>
            <a:r>
              <a:rPr lang="en-GB" sz="2000" b="1" dirty="0">
                <a:solidFill>
                  <a:srgbClr val="115076"/>
                </a:solidFill>
              </a:rPr>
              <a:t> week-end</a:t>
            </a:r>
            <a:r>
              <a:rPr lang="en-GB" sz="2000" b="1" i="1" dirty="0">
                <a:solidFill>
                  <a:srgbClr val="115076"/>
                </a:solidFill>
              </a:rPr>
              <a:t>. </a:t>
            </a:r>
            <a:r>
              <a:rPr lang="en-GB" sz="2000" b="1" dirty="0">
                <a:solidFill>
                  <a:srgbClr val="EE6000"/>
                </a:solidFill>
              </a:rPr>
              <a:t>[7]</a:t>
            </a:r>
            <a:r>
              <a:rPr lang="en-GB" sz="2000" b="1" i="1" dirty="0">
                <a:solidFill>
                  <a:srgbClr val="EE6000"/>
                </a:solidFill>
              </a:rPr>
              <a:t> </a:t>
            </a:r>
            <a:r>
              <a:rPr lang="en-GB" sz="2000" b="1" dirty="0" err="1">
                <a:solidFill>
                  <a:srgbClr val="115076"/>
                </a:solidFill>
              </a:rPr>
              <a:t>Oui</a:t>
            </a:r>
            <a:r>
              <a:rPr lang="en-GB" sz="2000" b="1" dirty="0">
                <a:solidFill>
                  <a:srgbClr val="115076"/>
                </a:solidFill>
              </a:rPr>
              <a:t>, </a:t>
            </a:r>
            <a:r>
              <a:rPr lang="en-GB" sz="2000" b="1" dirty="0" err="1">
                <a:solidFill>
                  <a:srgbClr val="115076"/>
                </a:solidFill>
              </a:rPr>
              <a:t>j’aime</a:t>
            </a:r>
            <a:r>
              <a:rPr lang="en-GB" sz="2000" b="1" dirty="0">
                <a:solidFill>
                  <a:srgbClr val="115076"/>
                </a:solidFill>
              </a:rPr>
              <a:t> </a:t>
            </a:r>
            <a:r>
              <a:rPr lang="en-GB" sz="2000" b="1" dirty="0" err="1">
                <a:solidFill>
                  <a:srgbClr val="115076"/>
                </a:solidFill>
              </a:rPr>
              <a:t>devenir</a:t>
            </a:r>
            <a:r>
              <a:rPr lang="en-GB" sz="2000" b="1" dirty="0">
                <a:solidFill>
                  <a:srgbClr val="115076"/>
                </a:solidFill>
              </a:rPr>
              <a:t> </a:t>
            </a:r>
            <a:r>
              <a:rPr lang="en-GB" sz="2000" b="1" dirty="0" err="1">
                <a:solidFill>
                  <a:srgbClr val="115076"/>
                </a:solidFill>
              </a:rPr>
              <a:t>adulte</a:t>
            </a:r>
            <a:r>
              <a:rPr lang="en-GB" sz="2000" dirty="0">
                <a:solidFill>
                  <a:srgbClr val="115076"/>
                </a:solidFill>
              </a:rPr>
              <a:t>. </a:t>
            </a:r>
            <a:r>
              <a:rPr lang="en-GB" sz="2000" dirty="0" err="1">
                <a:solidFill>
                  <a:srgbClr val="115076"/>
                </a:solidFill>
              </a:rPr>
              <a:t>Rarement</a:t>
            </a:r>
            <a:r>
              <a:rPr lang="en-GB" sz="2000" dirty="0">
                <a:solidFill>
                  <a:srgbClr val="115076"/>
                </a:solidFill>
              </a:rPr>
              <a:t>, </a:t>
            </a:r>
            <a:r>
              <a:rPr lang="en-GB" sz="2000" b="1" dirty="0">
                <a:solidFill>
                  <a:srgbClr val="EE6000"/>
                </a:solidFill>
              </a:rPr>
              <a:t>[8] </a:t>
            </a:r>
            <a:r>
              <a:rPr lang="en-GB" sz="2000" b="1" dirty="0">
                <a:solidFill>
                  <a:srgbClr val="115076"/>
                </a:solidFill>
              </a:rPr>
              <a:t>je </a:t>
            </a:r>
            <a:r>
              <a:rPr lang="en-GB" sz="2000" b="1" dirty="0" err="1">
                <a:solidFill>
                  <a:srgbClr val="115076"/>
                </a:solidFill>
              </a:rPr>
              <a:t>vais</a:t>
            </a:r>
            <a:r>
              <a:rPr lang="en-GB" sz="2000" b="1" dirty="0">
                <a:solidFill>
                  <a:srgbClr val="115076"/>
                </a:solidFill>
              </a:rPr>
              <a:t> à </a:t>
            </a:r>
            <a:r>
              <a:rPr lang="en-GB" sz="2000" b="1" dirty="0" err="1">
                <a:solidFill>
                  <a:srgbClr val="115076"/>
                </a:solidFill>
              </a:rPr>
              <a:t>l’étranger</a:t>
            </a:r>
            <a:r>
              <a:rPr lang="en-GB" sz="2000" dirty="0">
                <a:solidFill>
                  <a:srgbClr val="115076"/>
                </a:solidFill>
              </a:rPr>
              <a:t>. </a:t>
            </a:r>
            <a:r>
              <a:rPr lang="en-GB" sz="2000" b="1" dirty="0">
                <a:solidFill>
                  <a:srgbClr val="EE6000"/>
                </a:solidFill>
              </a:rPr>
              <a:t>[9]</a:t>
            </a:r>
            <a:r>
              <a:rPr lang="en-GB" sz="2000" dirty="0">
                <a:solidFill>
                  <a:srgbClr val="EE6000"/>
                </a:solidFill>
              </a:rPr>
              <a:t> </a:t>
            </a:r>
            <a:r>
              <a:rPr lang="en-GB" sz="2000" b="1" dirty="0">
                <a:solidFill>
                  <a:srgbClr val="115076"/>
                </a:solidFill>
              </a:rPr>
              <a:t>Je </a:t>
            </a:r>
            <a:r>
              <a:rPr lang="en-GB" sz="2000" b="1" dirty="0" err="1">
                <a:solidFill>
                  <a:srgbClr val="115076"/>
                </a:solidFill>
              </a:rPr>
              <a:t>prends</a:t>
            </a:r>
            <a:r>
              <a:rPr lang="en-GB" sz="2000" b="1" dirty="0">
                <a:solidFill>
                  <a:srgbClr val="115076"/>
                </a:solidFill>
              </a:rPr>
              <a:t> la </a:t>
            </a:r>
            <a:r>
              <a:rPr lang="en-GB" sz="2000" b="1" dirty="0" err="1">
                <a:solidFill>
                  <a:srgbClr val="115076"/>
                </a:solidFill>
              </a:rPr>
              <a:t>voiture</a:t>
            </a:r>
            <a:r>
              <a:rPr lang="en-GB" sz="2000" dirty="0">
                <a:solidFill>
                  <a:srgbClr val="115076"/>
                </a:solidFill>
              </a:rPr>
              <a:t>. </a:t>
            </a:r>
            <a:r>
              <a:rPr lang="en-GB" sz="2000" b="1" dirty="0">
                <a:solidFill>
                  <a:srgbClr val="EE6000"/>
                </a:solidFill>
              </a:rPr>
              <a:t>[10]</a:t>
            </a:r>
            <a:r>
              <a:rPr lang="en-GB" sz="2000" dirty="0">
                <a:solidFill>
                  <a:srgbClr val="EE6000"/>
                </a:solidFill>
              </a:rPr>
              <a:t> </a:t>
            </a:r>
            <a:r>
              <a:rPr lang="en-GB" sz="2000" b="1" dirty="0">
                <a:solidFill>
                  <a:srgbClr val="115076"/>
                </a:solidFill>
              </a:rPr>
              <a:t>Je </a:t>
            </a:r>
            <a:r>
              <a:rPr lang="en-GB" sz="2000" b="1" dirty="0" err="1">
                <a:solidFill>
                  <a:srgbClr val="115076"/>
                </a:solidFill>
              </a:rPr>
              <a:t>reviens</a:t>
            </a:r>
            <a:r>
              <a:rPr lang="en-GB" sz="2000" b="1" dirty="0">
                <a:solidFill>
                  <a:srgbClr val="115076"/>
                </a:solidFill>
              </a:rPr>
              <a:t> </a:t>
            </a:r>
            <a:r>
              <a:rPr lang="en-GB" sz="2000" b="1" dirty="0" err="1">
                <a:solidFill>
                  <a:srgbClr val="115076"/>
                </a:solidFill>
              </a:rPr>
              <a:t>en</a:t>
            </a:r>
            <a:r>
              <a:rPr lang="en-GB" sz="2000" b="1" dirty="0">
                <a:solidFill>
                  <a:srgbClr val="115076"/>
                </a:solidFill>
              </a:rPr>
              <a:t> France</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cher</a:t>
            </a:r>
            <a:r>
              <a:rPr lang="en-GB" sz="2000" dirty="0">
                <a:solidFill>
                  <a:srgbClr val="115076"/>
                </a:solidFill>
              </a:rPr>
              <a:t> !</a:t>
            </a:r>
          </a:p>
          <a:p>
            <a:endParaRPr lang="en-GB" sz="2000" dirty="0">
              <a:solidFill>
                <a:srgbClr val="115076"/>
              </a:solidFill>
            </a:endParaRPr>
          </a:p>
          <a:p>
            <a:r>
              <a:rPr lang="en-GB" sz="2000" dirty="0">
                <a:solidFill>
                  <a:srgbClr val="115076"/>
                </a:solidFill>
              </a:rPr>
              <a:t>Abdel</a:t>
            </a:r>
          </a:p>
        </p:txBody>
      </p:sp>
      <p:sp>
        <p:nvSpPr>
          <p:cNvPr id="36" name="Rectangle 35">
            <a:extLst>
              <a:ext uri="{FF2B5EF4-FFF2-40B4-BE49-F238E27FC236}">
                <a16:creationId xmlns:a16="http://schemas.microsoft.com/office/drawing/2014/main" id="{8CA0AC94-9468-4094-A15A-7608A1C1EBBC}"/>
              </a:ext>
            </a:extLst>
          </p:cNvPr>
          <p:cNvSpPr/>
          <p:nvPr/>
        </p:nvSpPr>
        <p:spPr>
          <a:xfrm>
            <a:off x="6449100" y="1793877"/>
            <a:ext cx="5400000" cy="432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err="1">
                <a:solidFill>
                  <a:srgbClr val="EE6000"/>
                </a:solidFill>
              </a:rPr>
              <a:t>Objet</a:t>
            </a:r>
            <a:r>
              <a:rPr lang="en-GB" sz="2000" dirty="0">
                <a:solidFill>
                  <a:srgbClr val="EE6000"/>
                </a:solidFill>
              </a:rPr>
              <a:t> : </a:t>
            </a:r>
            <a:r>
              <a:rPr lang="en-GB" sz="2000" dirty="0" err="1">
                <a:solidFill>
                  <a:srgbClr val="EE6000"/>
                </a:solidFill>
              </a:rPr>
              <a:t>Habiter</a:t>
            </a:r>
            <a:r>
              <a:rPr lang="en-GB" sz="2000" dirty="0">
                <a:solidFill>
                  <a:srgbClr val="EE6000"/>
                </a:solidFill>
              </a:rPr>
              <a:t> à Alger, </a:t>
            </a:r>
            <a:r>
              <a:rPr lang="en-GB" sz="2000" dirty="0" err="1">
                <a:solidFill>
                  <a:srgbClr val="EE6000"/>
                </a:solidFill>
              </a:rPr>
              <a:t>c’est</a:t>
            </a:r>
            <a:r>
              <a:rPr lang="en-GB" sz="2000" dirty="0">
                <a:solidFill>
                  <a:srgbClr val="EE6000"/>
                </a:solidFill>
              </a:rPr>
              <a:t> comment ?</a:t>
            </a:r>
          </a:p>
          <a:p>
            <a:endParaRPr lang="en-GB" sz="2000" dirty="0">
              <a:solidFill>
                <a:srgbClr val="EE6000"/>
              </a:solidFill>
            </a:endParaRPr>
          </a:p>
          <a:p>
            <a:r>
              <a:rPr lang="en-GB" sz="2000" dirty="0">
                <a:solidFill>
                  <a:srgbClr val="EE6000"/>
                </a:solidFill>
              </a:rPr>
              <a:t>Salut Abdel,</a:t>
            </a:r>
          </a:p>
          <a:p>
            <a:endParaRPr lang="en-GB" sz="2000" dirty="0">
              <a:solidFill>
                <a:srgbClr val="EE6000"/>
              </a:solidFill>
            </a:endParaRPr>
          </a:p>
          <a:p>
            <a:r>
              <a:rPr lang="en-GB" sz="2000" b="1" dirty="0">
                <a:solidFill>
                  <a:srgbClr val="EE6000"/>
                </a:solidFill>
              </a:rPr>
              <a:t>[1] </a:t>
            </a:r>
            <a:r>
              <a:rPr lang="en-GB" sz="2000" dirty="0" err="1">
                <a:solidFill>
                  <a:srgbClr val="EE6000"/>
                </a:solidFill>
              </a:rPr>
              <a:t>Aimes-tu</a:t>
            </a:r>
            <a:r>
              <a:rPr lang="en-GB" sz="2000" dirty="0">
                <a:solidFill>
                  <a:srgbClr val="EE6000"/>
                </a:solidFill>
              </a:rPr>
              <a:t> </a:t>
            </a:r>
            <a:r>
              <a:rPr lang="en-GB" sz="2000" dirty="0" err="1">
                <a:solidFill>
                  <a:srgbClr val="EE6000"/>
                </a:solidFill>
              </a:rPr>
              <a:t>habiter</a:t>
            </a:r>
            <a:r>
              <a:rPr lang="en-GB" sz="2000" dirty="0">
                <a:solidFill>
                  <a:srgbClr val="EE6000"/>
                </a:solidFill>
              </a:rPr>
              <a:t> à Alger ?</a:t>
            </a:r>
          </a:p>
          <a:p>
            <a:r>
              <a:rPr lang="en-GB" sz="2000" b="1" dirty="0">
                <a:solidFill>
                  <a:srgbClr val="EE6000"/>
                </a:solidFill>
              </a:rPr>
              <a:t>[2] </a:t>
            </a:r>
            <a:r>
              <a:rPr lang="en-GB" sz="2000" dirty="0" err="1">
                <a:solidFill>
                  <a:srgbClr val="EE6000"/>
                </a:solidFill>
              </a:rPr>
              <a:t>Aimes-tu</a:t>
            </a:r>
            <a:r>
              <a:rPr lang="en-GB" sz="2000" dirty="0">
                <a:solidFill>
                  <a:srgbClr val="EE6000"/>
                </a:solidFill>
              </a:rPr>
              <a:t> </a:t>
            </a:r>
            <a:r>
              <a:rPr lang="en-GB" sz="2000" dirty="0" err="1">
                <a:solidFill>
                  <a:srgbClr val="EE6000"/>
                </a:solidFill>
              </a:rPr>
              <a:t>étudier</a:t>
            </a:r>
            <a:r>
              <a:rPr lang="en-GB" sz="2000" dirty="0">
                <a:solidFill>
                  <a:srgbClr val="EE6000"/>
                </a:solidFill>
              </a:rPr>
              <a:t> à </a:t>
            </a:r>
            <a:r>
              <a:rPr lang="en-GB" sz="2000" dirty="0" err="1">
                <a:solidFill>
                  <a:srgbClr val="EE6000"/>
                </a:solidFill>
              </a:rPr>
              <a:t>l’université</a:t>
            </a:r>
            <a:r>
              <a:rPr lang="en-GB" sz="2000" dirty="0">
                <a:solidFill>
                  <a:srgbClr val="EE6000"/>
                </a:solidFill>
              </a:rPr>
              <a:t> ?</a:t>
            </a:r>
          </a:p>
          <a:p>
            <a:r>
              <a:rPr lang="en-GB" sz="2000" b="1" dirty="0">
                <a:solidFill>
                  <a:srgbClr val="EE6000"/>
                </a:solidFill>
              </a:rPr>
              <a:t>[3] </a:t>
            </a:r>
            <a:r>
              <a:rPr lang="en-GB" sz="2000" dirty="0" err="1">
                <a:solidFill>
                  <a:srgbClr val="EE6000"/>
                </a:solidFill>
              </a:rPr>
              <a:t>Aimes-tu</a:t>
            </a:r>
            <a:r>
              <a:rPr lang="en-GB" sz="2000" dirty="0">
                <a:solidFill>
                  <a:srgbClr val="EE6000"/>
                </a:solidFill>
              </a:rPr>
              <a:t> </a:t>
            </a:r>
            <a:r>
              <a:rPr lang="en-GB" sz="2000" dirty="0" err="1">
                <a:solidFill>
                  <a:srgbClr val="EE6000"/>
                </a:solidFill>
              </a:rPr>
              <a:t>tes</a:t>
            </a:r>
            <a:r>
              <a:rPr lang="en-GB" sz="2000" dirty="0">
                <a:solidFill>
                  <a:srgbClr val="EE6000"/>
                </a:solidFill>
              </a:rPr>
              <a:t> </a:t>
            </a:r>
            <a:r>
              <a:rPr lang="en-GB" sz="2000" dirty="0" err="1">
                <a:solidFill>
                  <a:srgbClr val="EE6000"/>
                </a:solidFill>
              </a:rPr>
              <a:t>professeurs</a:t>
            </a:r>
            <a:r>
              <a:rPr lang="en-GB" sz="2000" dirty="0">
                <a:solidFill>
                  <a:srgbClr val="EE6000"/>
                </a:solidFill>
              </a:rPr>
              <a:t> ?</a:t>
            </a:r>
          </a:p>
          <a:p>
            <a:r>
              <a:rPr lang="en-GB" sz="2000" b="1" dirty="0">
                <a:solidFill>
                  <a:srgbClr val="EE6000"/>
                </a:solidFill>
              </a:rPr>
              <a:t>[4] </a:t>
            </a:r>
            <a:r>
              <a:rPr lang="en-GB" sz="2000" dirty="0" err="1">
                <a:solidFill>
                  <a:srgbClr val="EE6000"/>
                </a:solidFill>
              </a:rPr>
              <a:t>Parles-tu</a:t>
            </a:r>
            <a:r>
              <a:rPr lang="en-GB" sz="2000" dirty="0">
                <a:solidFill>
                  <a:srgbClr val="EE6000"/>
                </a:solidFill>
              </a:rPr>
              <a:t> </a:t>
            </a:r>
            <a:r>
              <a:rPr lang="en-GB" sz="2000" dirty="0" err="1">
                <a:solidFill>
                  <a:srgbClr val="EE6000"/>
                </a:solidFill>
              </a:rPr>
              <a:t>français</a:t>
            </a:r>
            <a:r>
              <a:rPr lang="en-GB" sz="2000" dirty="0">
                <a:solidFill>
                  <a:srgbClr val="EE6000"/>
                </a:solidFill>
              </a:rPr>
              <a:t> </a:t>
            </a:r>
            <a:r>
              <a:rPr lang="en-GB" sz="2000" dirty="0" err="1">
                <a:solidFill>
                  <a:srgbClr val="EE6000"/>
                </a:solidFill>
              </a:rPr>
              <a:t>en</a:t>
            </a:r>
            <a:r>
              <a:rPr lang="en-GB" sz="2000" dirty="0">
                <a:solidFill>
                  <a:srgbClr val="EE6000"/>
                </a:solidFill>
              </a:rPr>
              <a:t> </a:t>
            </a:r>
            <a:r>
              <a:rPr lang="en-GB" sz="2000" dirty="0" err="1">
                <a:solidFill>
                  <a:srgbClr val="EE6000"/>
                </a:solidFill>
              </a:rPr>
              <a:t>classe</a:t>
            </a:r>
            <a:r>
              <a:rPr lang="en-GB" sz="2000" dirty="0">
                <a:solidFill>
                  <a:srgbClr val="EE6000"/>
                </a:solidFill>
              </a:rPr>
              <a:t> ?</a:t>
            </a:r>
          </a:p>
          <a:p>
            <a:r>
              <a:rPr lang="en-GB" sz="2000" b="1" dirty="0">
                <a:solidFill>
                  <a:srgbClr val="EE6000"/>
                </a:solidFill>
              </a:rPr>
              <a:t>[5] </a:t>
            </a:r>
            <a:r>
              <a:rPr lang="en-GB" sz="2000" dirty="0" err="1">
                <a:solidFill>
                  <a:srgbClr val="EE6000"/>
                </a:solidFill>
              </a:rPr>
              <a:t>Travailles-tu</a:t>
            </a:r>
            <a:r>
              <a:rPr lang="en-GB" sz="2000" dirty="0">
                <a:solidFill>
                  <a:srgbClr val="EE6000"/>
                </a:solidFill>
              </a:rPr>
              <a:t> </a:t>
            </a:r>
            <a:r>
              <a:rPr lang="en-GB" sz="2000" dirty="0" err="1">
                <a:solidFill>
                  <a:srgbClr val="EE6000"/>
                </a:solidFill>
              </a:rPr>
              <a:t>aussi</a:t>
            </a:r>
            <a:r>
              <a:rPr lang="en-GB" sz="2000" dirty="0">
                <a:solidFill>
                  <a:srgbClr val="EE6000"/>
                </a:solidFill>
              </a:rPr>
              <a:t> ?</a:t>
            </a:r>
          </a:p>
          <a:p>
            <a:r>
              <a:rPr lang="en-GB" sz="2000" b="1" dirty="0">
                <a:solidFill>
                  <a:srgbClr val="EE6000"/>
                </a:solidFill>
              </a:rPr>
              <a:t>[6] </a:t>
            </a:r>
            <a:r>
              <a:rPr lang="en-GB" sz="2000" dirty="0" err="1">
                <a:solidFill>
                  <a:srgbClr val="EE6000"/>
                </a:solidFill>
              </a:rPr>
              <a:t>Sors-tu</a:t>
            </a:r>
            <a:r>
              <a:rPr lang="en-GB" sz="2000" dirty="0">
                <a:solidFill>
                  <a:srgbClr val="EE6000"/>
                </a:solidFill>
              </a:rPr>
              <a:t> </a:t>
            </a:r>
            <a:r>
              <a:rPr lang="en-GB" sz="2000" dirty="0" err="1">
                <a:solidFill>
                  <a:srgbClr val="EE6000"/>
                </a:solidFill>
              </a:rPr>
              <a:t>chaque</a:t>
            </a:r>
            <a:r>
              <a:rPr lang="en-GB" sz="2000" dirty="0">
                <a:solidFill>
                  <a:srgbClr val="EE6000"/>
                </a:solidFill>
              </a:rPr>
              <a:t> week-end ?</a:t>
            </a:r>
          </a:p>
          <a:p>
            <a:r>
              <a:rPr lang="en-GB" sz="2000" b="1" dirty="0">
                <a:solidFill>
                  <a:srgbClr val="EE6000"/>
                </a:solidFill>
              </a:rPr>
              <a:t>[7] </a:t>
            </a:r>
            <a:r>
              <a:rPr lang="en-GB" sz="2000" dirty="0" err="1">
                <a:solidFill>
                  <a:srgbClr val="EE6000"/>
                </a:solidFill>
              </a:rPr>
              <a:t>Aimes-tu</a:t>
            </a:r>
            <a:r>
              <a:rPr lang="en-GB" sz="2000" dirty="0">
                <a:solidFill>
                  <a:srgbClr val="EE6000"/>
                </a:solidFill>
              </a:rPr>
              <a:t> </a:t>
            </a:r>
            <a:r>
              <a:rPr lang="en-GB" sz="2000" dirty="0" err="1">
                <a:solidFill>
                  <a:srgbClr val="EE6000"/>
                </a:solidFill>
              </a:rPr>
              <a:t>devenir</a:t>
            </a:r>
            <a:r>
              <a:rPr lang="en-GB" sz="2000" dirty="0">
                <a:solidFill>
                  <a:srgbClr val="EE6000"/>
                </a:solidFill>
              </a:rPr>
              <a:t> </a:t>
            </a:r>
            <a:r>
              <a:rPr lang="en-GB" sz="2000" dirty="0" err="1">
                <a:solidFill>
                  <a:srgbClr val="EE6000"/>
                </a:solidFill>
              </a:rPr>
              <a:t>adulte</a:t>
            </a:r>
            <a:r>
              <a:rPr lang="en-GB" sz="2000" dirty="0">
                <a:solidFill>
                  <a:srgbClr val="EE6000"/>
                </a:solidFill>
              </a:rPr>
              <a:t> ?</a:t>
            </a:r>
          </a:p>
          <a:p>
            <a:r>
              <a:rPr lang="en-GB" sz="2000" b="1" dirty="0">
                <a:solidFill>
                  <a:srgbClr val="EE6000"/>
                </a:solidFill>
              </a:rPr>
              <a:t>[8] </a:t>
            </a:r>
            <a:r>
              <a:rPr lang="en-GB" sz="2000" dirty="0">
                <a:solidFill>
                  <a:srgbClr val="EE6000"/>
                </a:solidFill>
              </a:rPr>
              <a:t>Vas-</a:t>
            </a:r>
            <a:r>
              <a:rPr lang="en-GB" sz="2000" dirty="0" err="1">
                <a:solidFill>
                  <a:srgbClr val="EE6000"/>
                </a:solidFill>
              </a:rPr>
              <a:t>tu</a:t>
            </a:r>
            <a:r>
              <a:rPr lang="en-GB" sz="2000" dirty="0">
                <a:solidFill>
                  <a:srgbClr val="EE6000"/>
                </a:solidFill>
              </a:rPr>
              <a:t> à </a:t>
            </a:r>
            <a:r>
              <a:rPr lang="en-GB" sz="2000" dirty="0" err="1">
                <a:solidFill>
                  <a:srgbClr val="EE6000"/>
                </a:solidFill>
              </a:rPr>
              <a:t>l’étranger</a:t>
            </a:r>
            <a:r>
              <a:rPr lang="en-GB" sz="2000" dirty="0">
                <a:solidFill>
                  <a:srgbClr val="EE6000"/>
                </a:solidFill>
              </a:rPr>
              <a:t> ?</a:t>
            </a:r>
          </a:p>
          <a:p>
            <a:r>
              <a:rPr lang="en-GB" sz="2000" b="1" dirty="0">
                <a:solidFill>
                  <a:srgbClr val="EE6000"/>
                </a:solidFill>
              </a:rPr>
              <a:t>[9] </a:t>
            </a:r>
            <a:r>
              <a:rPr lang="en-GB" sz="2000" dirty="0" err="1">
                <a:solidFill>
                  <a:srgbClr val="EE6000"/>
                </a:solidFill>
              </a:rPr>
              <a:t>Prends-tu</a:t>
            </a:r>
            <a:r>
              <a:rPr lang="en-GB" sz="2000" dirty="0">
                <a:solidFill>
                  <a:srgbClr val="EE6000"/>
                </a:solidFill>
              </a:rPr>
              <a:t> la </a:t>
            </a:r>
            <a:r>
              <a:rPr lang="en-GB" sz="2000" dirty="0" err="1">
                <a:solidFill>
                  <a:srgbClr val="EE6000"/>
                </a:solidFill>
              </a:rPr>
              <a:t>voiture</a:t>
            </a:r>
            <a:r>
              <a:rPr lang="en-GB" sz="2000" dirty="0">
                <a:solidFill>
                  <a:srgbClr val="EE6000"/>
                </a:solidFill>
              </a:rPr>
              <a:t>?</a:t>
            </a:r>
          </a:p>
          <a:p>
            <a:r>
              <a:rPr lang="en-GB" sz="2000" b="1" dirty="0">
                <a:solidFill>
                  <a:srgbClr val="EE6000"/>
                </a:solidFill>
              </a:rPr>
              <a:t>[10] </a:t>
            </a:r>
            <a:r>
              <a:rPr lang="en-GB" sz="2000" dirty="0" err="1">
                <a:solidFill>
                  <a:srgbClr val="EE6000"/>
                </a:solidFill>
              </a:rPr>
              <a:t>Reviens-tu</a:t>
            </a:r>
            <a:r>
              <a:rPr lang="en-GB" sz="2000" dirty="0">
                <a:solidFill>
                  <a:srgbClr val="EE6000"/>
                </a:solidFill>
              </a:rPr>
              <a:t> </a:t>
            </a:r>
            <a:r>
              <a:rPr lang="en-GB" sz="2000" dirty="0" err="1">
                <a:solidFill>
                  <a:srgbClr val="EE6000"/>
                </a:solidFill>
              </a:rPr>
              <a:t>en</a:t>
            </a:r>
            <a:r>
              <a:rPr lang="en-GB" sz="2000" dirty="0">
                <a:solidFill>
                  <a:srgbClr val="EE6000"/>
                </a:solidFill>
              </a:rPr>
              <a:t> France ?</a:t>
            </a:r>
          </a:p>
          <a:p>
            <a:endParaRPr lang="en-GB" sz="2000" b="1" dirty="0">
              <a:solidFill>
                <a:srgbClr val="EE6000"/>
              </a:solidFill>
            </a:endParaRPr>
          </a:p>
        </p:txBody>
      </p:sp>
      <p:pic>
        <p:nvPicPr>
          <p:cNvPr id="11" name="Picture 10">
            <a:extLst>
              <a:ext uri="{FF2B5EF4-FFF2-40B4-BE49-F238E27FC236}">
                <a16:creationId xmlns:a16="http://schemas.microsoft.com/office/drawing/2014/main" id="{14FA53A9-055B-4979-BA84-62CA9151B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890" y="5033877"/>
            <a:ext cx="1080000" cy="1080000"/>
          </a:xfrm>
          <a:prstGeom prst="rect">
            <a:avLst/>
          </a:prstGeom>
        </p:spPr>
      </p:pic>
      <p:pic>
        <p:nvPicPr>
          <p:cNvPr id="13" name="Picture 12">
            <a:extLst>
              <a:ext uri="{FF2B5EF4-FFF2-40B4-BE49-F238E27FC236}">
                <a16:creationId xmlns:a16="http://schemas.microsoft.com/office/drawing/2014/main" id="{4F08BC95-0800-407D-BF47-44B091A01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4310" y="5154008"/>
            <a:ext cx="1080000" cy="1080000"/>
          </a:xfrm>
          <a:prstGeom prst="rect">
            <a:avLst/>
          </a:prstGeom>
        </p:spPr>
      </p:pic>
      <p:pic>
        <p:nvPicPr>
          <p:cNvPr id="10" name="Picture 9" descr="background rectangle">
            <a:extLst>
              <a:ext uri="{FF2B5EF4-FFF2-40B4-BE49-F238E27FC236}">
                <a16:creationId xmlns:a16="http://schemas.microsoft.com/office/drawing/2014/main" id="{FE10F482-6720-4846-A5DF-7FE6D9EC57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CA8E172D-1FD6-4D5B-A12F-420D1E137C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Habiter à Alger</a:t>
            </a:r>
            <a:endParaRPr lang="en-GB" sz="3600" b="1" dirty="0">
              <a:solidFill>
                <a:schemeClr val="bg1"/>
              </a:solidFill>
            </a:endParaRPr>
          </a:p>
        </p:txBody>
      </p:sp>
      <p:sp>
        <p:nvSpPr>
          <p:cNvPr id="14" name="Rounded Rectangle 46">
            <a:extLst>
              <a:ext uri="{FF2B5EF4-FFF2-40B4-BE49-F238E27FC236}">
                <a16:creationId xmlns:a16="http://schemas.microsoft.com/office/drawing/2014/main" id="{80B81D77-E187-45D3-AB3B-AD73E04722C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2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002100" cy="1062010"/>
          </a:xfrm>
        </p:spPr>
        <p:txBody>
          <a:bodyPr>
            <a:normAutofit fontScale="90000"/>
          </a:bodyPr>
          <a:lstStyle/>
          <a:p>
            <a:pPr algn="l"/>
            <a:r>
              <a:rPr lang="en-GB" sz="4000" b="1" dirty="0">
                <a:solidFill>
                  <a:prstClr val="white"/>
                </a:solidFill>
              </a:rPr>
              <a:t>Asking questions about others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Inversion questions (</a:t>
            </a:r>
            <a:r>
              <a:rPr lang="en-GB" sz="3000" dirty="0" err="1">
                <a:solidFill>
                  <a:prstClr val="white"/>
                </a:solidFill>
              </a:rPr>
              <a:t>il</a:t>
            </a:r>
            <a:r>
              <a:rPr lang="en-GB" sz="3000" dirty="0">
                <a:solidFill>
                  <a:prstClr val="white"/>
                </a:solidFill>
              </a:rPr>
              <a:t>/</a:t>
            </a:r>
            <a:r>
              <a:rPr lang="en-GB" sz="3000" dirty="0" err="1">
                <a:solidFill>
                  <a:prstClr val="white"/>
                </a:solidFill>
              </a:rPr>
              <a:t>elle</a:t>
            </a:r>
            <a:r>
              <a:rPr lang="en-GB" sz="3000" dirty="0">
                <a:solidFill>
                  <a:prstClr val="white"/>
                </a:solidFill>
              </a:rPr>
              <a:t>)</a:t>
            </a:r>
          </a:p>
          <a:p>
            <a:pPr algn="l"/>
            <a:r>
              <a:rPr lang="en-GB" sz="3000" dirty="0">
                <a:solidFill>
                  <a:prstClr val="white"/>
                </a:solidFill>
              </a:rPr>
              <a:t>SSC [ê/è]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52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1370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Kirsten Somerville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750096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7B28AB5-EEF3-43D4-A6B4-C3672EAD6043}"/>
              </a:ext>
            </a:extLst>
          </p:cNvPr>
          <p:cNvPicPr>
            <a:picLocks noChangeAspect="1"/>
          </p:cNvPicPr>
          <p:nvPr/>
        </p:nvPicPr>
        <p:blipFill>
          <a:blip r:embed="rId3"/>
          <a:stretch>
            <a:fillRect/>
          </a:stretch>
        </p:blipFill>
        <p:spPr>
          <a:xfrm>
            <a:off x="7804905" y="2288444"/>
            <a:ext cx="2105025" cy="1190625"/>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sp>
        <p:nvSpPr>
          <p:cNvPr id="5" name="TextBox 4">
            <a:hlinkClick r:id="" action="ppaction://noaction">
              <a:snd r:embed="rId4" name="tete.wav"/>
            </a:hlinkClick>
            <a:extLst>
              <a:ext uri="{FF2B5EF4-FFF2-40B4-BE49-F238E27FC236}">
                <a16:creationId xmlns:a16="http://schemas.microsoft.com/office/drawing/2014/main" id="{67F4D82C-8162-4EBE-8DE1-F9BF6C3084D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5" name="celebre.wav"/>
            </a:hlinkClick>
            <a:extLst>
              <a:ext uri="{FF2B5EF4-FFF2-40B4-BE49-F238E27FC236}">
                <a16:creationId xmlns:a16="http://schemas.microsoft.com/office/drawing/2014/main" id="{B89800DD-EFCB-48CD-98CE-F20B08CBB05B}"/>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6" name="fete.wav"/>
            </a:hlinkClick>
            <a:extLst>
              <a:ext uri="{FF2B5EF4-FFF2-40B4-BE49-F238E27FC236}">
                <a16:creationId xmlns:a16="http://schemas.microsoft.com/office/drawing/2014/main" id="{424AFBFB-96F1-49D2-A682-A8469B0C05D6}"/>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a:hlinkClick r:id="" action="ppaction://noaction">
              <a:snd r:embed="rId7" name="peche.wav"/>
            </a:hlinkClick>
            <a:extLst>
              <a:ext uri="{FF2B5EF4-FFF2-40B4-BE49-F238E27FC236}">
                <a16:creationId xmlns:a16="http://schemas.microsoft.com/office/drawing/2014/main" id="{9279700C-0182-43EC-BEB7-58ED5434CCFD}"/>
              </a:ext>
            </a:extLst>
          </p:cNvPr>
          <p:cNvSpPr txBox="1"/>
          <p:nvPr/>
        </p:nvSpPr>
        <p:spPr>
          <a:xfrm>
            <a:off x="2438400" y="5190656"/>
            <a:ext cx="3419803" cy="1015663"/>
          </a:xfrm>
          <a:prstGeom prst="rect">
            <a:avLst/>
          </a:prstGeom>
          <a:noFill/>
        </p:spPr>
        <p:txBody>
          <a:bodyPr wrap="square" rtlCol="0">
            <a:spAutoFit/>
          </a:bodyPr>
          <a:lstStyle/>
          <a:p>
            <a:pPr lvl="0">
              <a:defRPr/>
            </a:pP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E6000"/>
                </a:solidFill>
                <a:latin typeface="Century Gothic" panose="020B0502020202020204" pitchFamily="34" charset="0"/>
                <a:cs typeface="Calibri" panose="020F0502020204030204" pitchFamily="34" charset="0"/>
              </a:rPr>
              <a:t>ê</a:t>
            </a:r>
            <a:r>
              <a:rPr lang="en-GB" sz="6000" dirty="0" err="1">
                <a:solidFill>
                  <a:srgbClr val="115076"/>
                </a:solidFill>
                <a:latin typeface="Century Gothic" panose="020B0502020202020204" pitchFamily="34" charset="0"/>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sp>
        <p:nvSpPr>
          <p:cNvPr id="10" name="TextBox 9">
            <a:hlinkClick r:id="" action="ppaction://noaction">
              <a:snd r:embed="rId9" name="college.wav"/>
            </a:hlinkClick>
            <a:extLst>
              <a:ext uri="{FF2B5EF4-FFF2-40B4-BE49-F238E27FC236}">
                <a16:creationId xmlns:a16="http://schemas.microsoft.com/office/drawing/2014/main" id="{174F4A84-79FB-4439-8B3F-C6974FEA9FD7}"/>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a:t>
            </a:r>
            <a:endParaRPr lang="en-GB" sz="3600" b="1" dirty="0">
              <a:solidFill>
                <a:schemeClr val="bg1"/>
              </a:solidFill>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1" name="rever.wav"/>
            </a:hlinkClick>
            <a:extLst>
              <a:ext uri="{FF2B5EF4-FFF2-40B4-BE49-F238E27FC236}">
                <a16:creationId xmlns:a16="http://schemas.microsoft.com/office/drawing/2014/main" id="{9BE6AA04-C818-4DAF-831D-98E571E54E06}"/>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TextBox 3">
            <a:hlinkClick r:id="" action="ppaction://noaction">
              <a:snd r:embed="rId12" name="probleme.wav"/>
            </a:hlinkClick>
            <a:extLst>
              <a:ext uri="{FF2B5EF4-FFF2-40B4-BE49-F238E27FC236}">
                <a16:creationId xmlns:a16="http://schemas.microsoft.com/office/drawing/2014/main" id="{1B11C529-FE44-4889-8ABD-44BED6967EB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13" name="severe.wav"/>
            </a:hlinkClick>
            <a:extLst>
              <a:ext uri="{FF2B5EF4-FFF2-40B4-BE49-F238E27FC236}">
                <a16:creationId xmlns:a16="http://schemas.microsoft.com/office/drawing/2014/main" id="{8CABC172-13BA-4D55-8192-358125AA45E3}"/>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hlinkClick r:id="" action="ppaction://noaction">
              <a:snd r:embed="rId14" name="theorie.wav"/>
            </a:hlinkClick>
            <a:extLst>
              <a:ext uri="{FF2B5EF4-FFF2-40B4-BE49-F238E27FC236}">
                <a16:creationId xmlns:a16="http://schemas.microsoft.com/office/drawing/2014/main" id="{9F1EF40F-DA5B-4BE5-A599-3ACCA70BB84E}"/>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a:hlinkClick r:id="" action="ppaction://noaction">
              <a:snd r:embed="rId15" name="etoile.wav"/>
            </a:hlinkClick>
            <a:extLst>
              <a:ext uri="{FF2B5EF4-FFF2-40B4-BE49-F238E27FC236}">
                <a16:creationId xmlns:a16="http://schemas.microsoft.com/office/drawing/2014/main" id="{F798B32D-80DA-4234-8BFC-4FAF883688B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46ED1A2E-6D6C-4949-B998-05A5992B8886}"/>
              </a:ext>
            </a:extLst>
          </p:cNvPr>
          <p:cNvSpPr txBox="1"/>
          <p:nvPr/>
        </p:nvSpPr>
        <p:spPr>
          <a:xfrm>
            <a:off x="6444989" y="4607575"/>
            <a:ext cx="1374460" cy="400110"/>
          </a:xfrm>
          <a:prstGeom prst="rect">
            <a:avLst/>
          </a:prstGeom>
          <a:noFill/>
        </p:spPr>
        <p:txBody>
          <a:bodyPr wrap="square" rtlCol="0">
            <a:spAutoFit/>
          </a:bodyPr>
          <a:lstStyle/>
          <a:p>
            <a:pPr algn="ctr"/>
            <a:r>
              <a:rPr lang="en-GB" sz="2000" dirty="0">
                <a:solidFill>
                  <a:schemeClr val="accent1">
                    <a:lumMod val="50000"/>
                  </a:schemeClr>
                </a:solidFill>
              </a:rPr>
              <a:t>[famous]</a:t>
            </a:r>
          </a:p>
        </p:txBody>
      </p:sp>
      <p:pic>
        <p:nvPicPr>
          <p:cNvPr id="1026" name="Picture 2" descr="Shiny Star Clip Art">
            <a:extLst>
              <a:ext uri="{FF2B5EF4-FFF2-40B4-BE49-F238E27FC236}">
                <a16:creationId xmlns:a16="http://schemas.microsoft.com/office/drawing/2014/main" id="{9B7A1B5F-24DA-4E56-B66A-EE074A9CBFA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FD2F1EB-5D45-452B-9949-79E8076A52AF}"/>
              </a:ext>
            </a:extLst>
          </p:cNvPr>
          <p:cNvSpPr txBox="1"/>
          <p:nvPr/>
        </p:nvSpPr>
        <p:spPr>
          <a:xfrm>
            <a:off x="636271" y="5384185"/>
            <a:ext cx="1374460" cy="400110"/>
          </a:xfrm>
          <a:prstGeom prst="rect">
            <a:avLst/>
          </a:prstGeom>
          <a:noFill/>
        </p:spPr>
        <p:txBody>
          <a:bodyPr wrap="square" rtlCol="0">
            <a:spAutoFit/>
          </a:bodyPr>
          <a:lstStyle/>
          <a:p>
            <a:pPr algn="ctr"/>
            <a:r>
              <a:rPr lang="en-GB" sz="2000" dirty="0">
                <a:solidFill>
                  <a:schemeClr val="accent1">
                    <a:lumMod val="50000"/>
                  </a:schemeClr>
                </a:solidFill>
              </a:rPr>
              <a:t>[head]</a:t>
            </a:r>
          </a:p>
        </p:txBody>
      </p:sp>
      <p:sp>
        <p:nvSpPr>
          <p:cNvPr id="26" name="TextBox 25">
            <a:extLst>
              <a:ext uri="{FF2B5EF4-FFF2-40B4-BE49-F238E27FC236}">
                <a16:creationId xmlns:a16="http://schemas.microsoft.com/office/drawing/2014/main" id="{FB4F48D9-C554-4770-B0C1-37F2C206526D}"/>
              </a:ext>
            </a:extLst>
          </p:cNvPr>
          <p:cNvSpPr txBox="1"/>
          <p:nvPr/>
        </p:nvSpPr>
        <p:spPr>
          <a:xfrm>
            <a:off x="6341202" y="5877760"/>
            <a:ext cx="3218673" cy="400110"/>
          </a:xfrm>
          <a:prstGeom prst="rect">
            <a:avLst/>
          </a:prstGeom>
          <a:noFill/>
        </p:spPr>
        <p:txBody>
          <a:bodyPr wrap="square" rtlCol="0">
            <a:spAutoFit/>
          </a:bodyPr>
          <a:lstStyle/>
          <a:p>
            <a:pPr algn="ctr"/>
            <a:r>
              <a:rPr lang="en-GB" sz="2000" dirty="0">
                <a:solidFill>
                  <a:schemeClr val="accent1">
                    <a:lumMod val="50000"/>
                  </a:schemeClr>
                </a:solidFill>
              </a:rPr>
              <a:t>[to dream, dreaming]</a:t>
            </a:r>
          </a:p>
        </p:txBody>
      </p:sp>
      <p:pic>
        <p:nvPicPr>
          <p:cNvPr id="1028" name="Picture 4" descr="Coredump Peach Clip Art">
            <a:extLst>
              <a:ext uri="{FF2B5EF4-FFF2-40B4-BE49-F238E27FC236}">
                <a16:creationId xmlns:a16="http://schemas.microsoft.com/office/drawing/2014/main" id="{5CD46BC6-FC46-401F-A038-51FA6B6DCE1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8" name="desert.wav"/>
            </a:hlinkClick>
            <a:extLst>
              <a:ext uri="{FF2B5EF4-FFF2-40B4-BE49-F238E27FC236}">
                <a16:creationId xmlns:a16="http://schemas.microsoft.com/office/drawing/2014/main" id="{BBA76099-EFEA-46E6-A146-7EED3E831728}"/>
              </a:ext>
            </a:extLst>
          </p:cNvPr>
          <p:cNvSpPr txBox="1"/>
          <p:nvPr/>
        </p:nvSpPr>
        <p:spPr>
          <a:xfrm>
            <a:off x="6960795" y="2719550"/>
            <a:ext cx="2874309" cy="1015663"/>
          </a:xfrm>
          <a:prstGeom prst="rect">
            <a:avLst/>
          </a:prstGeom>
          <a:noFill/>
        </p:spPr>
        <p:txBody>
          <a:bodyPr wrap="square" rtlCol="0">
            <a:spAutoFit/>
          </a:bodyPr>
          <a:lstStyle/>
          <a:p>
            <a:r>
              <a:rPr lang="en-GB" sz="6000" dirty="0" err="1">
                <a:solidFill>
                  <a:schemeClr val="accent1">
                    <a:lumMod val="50000"/>
                  </a:schemeClr>
                </a:solidFill>
              </a:rPr>
              <a:t>d</a:t>
            </a:r>
            <a:r>
              <a:rPr lang="en-GB" sz="6000" dirty="0" err="1">
                <a:solidFill>
                  <a:srgbClr val="EE6000"/>
                </a:solidFill>
              </a:rPr>
              <a:t>é</a:t>
            </a:r>
            <a:r>
              <a:rPr lang="en-GB" sz="6000" dirty="0" err="1">
                <a:solidFill>
                  <a:schemeClr val="accent1">
                    <a:lumMod val="50000"/>
                  </a:schemeClr>
                </a:solidFill>
              </a:rPr>
              <a:t>sert</a:t>
            </a:r>
            <a:endParaRPr lang="en-GB" sz="6000" dirty="0">
              <a:solidFill>
                <a:srgbClr val="EE6000"/>
              </a:solidFill>
            </a:endParaRPr>
          </a:p>
        </p:txBody>
      </p:sp>
    </p:spTree>
    <p:extLst>
      <p:ext uri="{BB962C8B-B14F-4D97-AF65-F5344CB8AC3E}">
        <p14:creationId xmlns:p14="http://schemas.microsoft.com/office/powerpoint/2010/main" val="484032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45000"/>
                                        <p:tgtEl>
                                          <p:spTgt spid="18"/>
                                        </p:tgtEl>
                                      </p:cBhvr>
                                    </p:animEffect>
                                    <p:set>
                                      <p:cBhvr>
                                        <p:cTn id="7" dur="1" fill="hold">
                                          <p:stCondLst>
                                            <p:cond delay="4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4C126DDD-709B-4858-9CCA-99BA7D9E1A34}"/>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708D6023-29B0-43A6-836D-1A5047257710}"/>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6E522F1-0016-4D85-92AF-A97A420C21A8}"/>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71FBDA50-9D3C-409F-8C25-0F83FDB68582}"/>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2BAC09B8-E460-4E4B-9A13-9787E557CF64}"/>
              </a:ext>
            </a:extLst>
          </p:cNvPr>
          <p:cNvSpPr txBox="1"/>
          <p:nvPr/>
        </p:nvSpPr>
        <p:spPr>
          <a:xfrm>
            <a:off x="2438400" y="5190656"/>
            <a:ext cx="3419803" cy="1015663"/>
          </a:xfrm>
          <a:prstGeom prst="rect">
            <a:avLst/>
          </a:prstGeom>
          <a:noFill/>
        </p:spPr>
        <p:txBody>
          <a:bodyPr wrap="square" rtlCol="0">
            <a:spAutoFit/>
          </a:bodyPr>
          <a:lstStyle/>
          <a:p>
            <a:pPr lvl="0">
              <a:defRPr/>
            </a:pP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E6000"/>
                </a:solidFill>
                <a:latin typeface="Century Gothic" panose="020B0502020202020204" pitchFamily="34" charset="0"/>
                <a:cs typeface="Calibri" panose="020F0502020204030204" pitchFamily="34" charset="0"/>
              </a:rPr>
              <a:t>ê</a:t>
            </a:r>
            <a:r>
              <a:rPr lang="en-GB" sz="6000" dirty="0" err="1">
                <a:solidFill>
                  <a:srgbClr val="115076"/>
                </a:solidFill>
                <a:latin typeface="Century Gothic" panose="020B0502020202020204" pitchFamily="34" charset="0"/>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9DFEF29D-60ED-474F-B7C9-D780155EF341}"/>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E96F1257-DC57-43C7-8C76-AFF5A931A59D}"/>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A01E2455-7315-4D63-A65D-148FED828A80}"/>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EF3C9B8B-B587-452F-9949-E9F181113529}"/>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11A97615-47ED-41EC-9BB0-F02A9B1A6641}"/>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417B0F52-D184-487D-8F42-45CC4FD5E6A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587ADEFD-1721-4598-870D-E8E2F536F43E}"/>
              </a:ext>
            </a:extLst>
          </p:cNvPr>
          <p:cNvSpPr txBox="1"/>
          <p:nvPr/>
        </p:nvSpPr>
        <p:spPr>
          <a:xfrm>
            <a:off x="6444989" y="4607575"/>
            <a:ext cx="1374460" cy="400110"/>
          </a:xfrm>
          <a:prstGeom prst="rect">
            <a:avLst/>
          </a:prstGeom>
          <a:noFill/>
        </p:spPr>
        <p:txBody>
          <a:bodyPr wrap="square" rtlCol="0">
            <a:spAutoFit/>
          </a:bodyPr>
          <a:lstStyle/>
          <a:p>
            <a:pPr algn="ctr"/>
            <a:r>
              <a:rPr lang="en-GB" sz="2000" dirty="0">
                <a:solidFill>
                  <a:schemeClr val="accent1">
                    <a:lumMod val="50000"/>
                  </a:schemeClr>
                </a:solidFill>
              </a:rPr>
              <a:t>[famous]</a:t>
            </a:r>
          </a:p>
        </p:txBody>
      </p:sp>
      <p:pic>
        <p:nvPicPr>
          <p:cNvPr id="53" name="Picture 2" descr="Shiny Star Clip Art">
            <a:extLst>
              <a:ext uri="{FF2B5EF4-FFF2-40B4-BE49-F238E27FC236}">
                <a16:creationId xmlns:a16="http://schemas.microsoft.com/office/drawing/2014/main" id="{49F96AF7-699B-4E47-A958-6FCF30A1F5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D777F24-7C9B-458D-A480-DC4020D4774B}"/>
              </a:ext>
            </a:extLst>
          </p:cNvPr>
          <p:cNvSpPr txBox="1"/>
          <p:nvPr/>
        </p:nvSpPr>
        <p:spPr>
          <a:xfrm>
            <a:off x="636271" y="5384185"/>
            <a:ext cx="1374460" cy="400110"/>
          </a:xfrm>
          <a:prstGeom prst="rect">
            <a:avLst/>
          </a:prstGeom>
          <a:noFill/>
        </p:spPr>
        <p:txBody>
          <a:bodyPr wrap="square" rtlCol="0">
            <a:spAutoFit/>
          </a:bodyPr>
          <a:lstStyle/>
          <a:p>
            <a:pPr algn="ctr"/>
            <a:r>
              <a:rPr lang="en-GB" sz="2000" dirty="0">
                <a:solidFill>
                  <a:schemeClr val="accent1">
                    <a:lumMod val="50000"/>
                  </a:schemeClr>
                </a:solidFill>
              </a:rPr>
              <a:t>[head]</a:t>
            </a:r>
          </a:p>
        </p:txBody>
      </p:sp>
      <p:sp>
        <p:nvSpPr>
          <p:cNvPr id="57" name="TextBox 56">
            <a:extLst>
              <a:ext uri="{FF2B5EF4-FFF2-40B4-BE49-F238E27FC236}">
                <a16:creationId xmlns:a16="http://schemas.microsoft.com/office/drawing/2014/main" id="{358ECAD1-861E-4937-972A-303CBB265D67}"/>
              </a:ext>
            </a:extLst>
          </p:cNvPr>
          <p:cNvSpPr txBox="1"/>
          <p:nvPr/>
        </p:nvSpPr>
        <p:spPr>
          <a:xfrm>
            <a:off x="6341202" y="5877760"/>
            <a:ext cx="3218673" cy="400110"/>
          </a:xfrm>
          <a:prstGeom prst="rect">
            <a:avLst/>
          </a:prstGeom>
          <a:noFill/>
        </p:spPr>
        <p:txBody>
          <a:bodyPr wrap="square" rtlCol="0">
            <a:spAutoFit/>
          </a:bodyPr>
          <a:lstStyle/>
          <a:p>
            <a:pPr algn="ctr"/>
            <a:r>
              <a:rPr lang="en-GB" sz="2000" dirty="0">
                <a:solidFill>
                  <a:schemeClr val="accent1">
                    <a:lumMod val="50000"/>
                  </a:schemeClr>
                </a:solidFill>
              </a:rPr>
              <a:t>[to dream, dreaming]</a:t>
            </a:r>
          </a:p>
        </p:txBody>
      </p:sp>
      <p:pic>
        <p:nvPicPr>
          <p:cNvPr id="59" name="Picture 4" descr="Coredump Peach Clip Art">
            <a:extLst>
              <a:ext uri="{FF2B5EF4-FFF2-40B4-BE49-F238E27FC236}">
                <a16:creationId xmlns:a16="http://schemas.microsoft.com/office/drawing/2014/main" id="{3F523B22-97F9-4488-8CF4-CD1A46816F6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C8EC55EC-D3BE-4BE5-BC4C-4A83419ACFF2}"/>
              </a:ext>
            </a:extLst>
          </p:cNvPr>
          <p:cNvSpPr txBox="1"/>
          <p:nvPr/>
        </p:nvSpPr>
        <p:spPr>
          <a:xfrm>
            <a:off x="6960795" y="2719550"/>
            <a:ext cx="2874309" cy="1015663"/>
          </a:xfrm>
          <a:prstGeom prst="rect">
            <a:avLst/>
          </a:prstGeom>
          <a:noFill/>
        </p:spPr>
        <p:txBody>
          <a:bodyPr wrap="square" rtlCol="0">
            <a:spAutoFit/>
          </a:bodyPr>
          <a:lstStyle/>
          <a:p>
            <a:r>
              <a:rPr lang="en-GB" sz="6000" dirty="0" err="1">
                <a:solidFill>
                  <a:schemeClr val="accent1">
                    <a:lumMod val="50000"/>
                  </a:schemeClr>
                </a:solidFill>
              </a:rPr>
              <a:t>d</a:t>
            </a:r>
            <a:r>
              <a:rPr lang="en-GB" sz="6000" dirty="0" err="1">
                <a:solidFill>
                  <a:srgbClr val="EE6000"/>
                </a:solidFill>
              </a:rPr>
              <a:t>é</a:t>
            </a:r>
            <a:r>
              <a:rPr lang="en-GB" sz="6000" dirty="0" err="1">
                <a:solidFill>
                  <a:schemeClr val="accent1">
                    <a:lumMod val="50000"/>
                  </a:schemeClr>
                </a:solidFill>
              </a:rPr>
              <a:t>sert</a:t>
            </a:r>
            <a:endParaRPr lang="en-GB" sz="6000" dirty="0">
              <a:solidFill>
                <a:srgbClr val="EE6000"/>
              </a:solidFill>
            </a:endParaRPr>
          </a:p>
        </p:txBody>
      </p:sp>
    </p:spTree>
    <p:extLst>
      <p:ext uri="{BB962C8B-B14F-4D97-AF65-F5344CB8AC3E}">
        <p14:creationId xmlns:p14="http://schemas.microsoft.com/office/powerpoint/2010/main" val="2626378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30000"/>
                                        <p:tgtEl>
                                          <p:spTgt spid="18"/>
                                        </p:tgtEl>
                                      </p:cBhvr>
                                    </p:animEffect>
                                    <p:set>
                                      <p:cBhvr>
                                        <p:cTn id="7" dur="1" fill="hold">
                                          <p:stCondLst>
                                            <p:cond delay="2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A134DE1F-1792-4EEE-AB22-89997F883158}"/>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B00B099A-D4A0-4239-A430-DE1F6484372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9F3F0BE-F08E-4247-8258-A5161D2BBD27}"/>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346E1A99-B1FA-4269-BC93-789CBE977CA7}"/>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37A48D53-A3D1-40BA-9501-1E8876E030AC}"/>
              </a:ext>
            </a:extLst>
          </p:cNvPr>
          <p:cNvSpPr txBox="1"/>
          <p:nvPr/>
        </p:nvSpPr>
        <p:spPr>
          <a:xfrm>
            <a:off x="2438400" y="5190656"/>
            <a:ext cx="3419803" cy="1015663"/>
          </a:xfrm>
          <a:prstGeom prst="rect">
            <a:avLst/>
          </a:prstGeom>
          <a:noFill/>
        </p:spPr>
        <p:txBody>
          <a:bodyPr wrap="square" rtlCol="0">
            <a:spAutoFit/>
          </a:bodyPr>
          <a:lstStyle/>
          <a:p>
            <a:pPr lvl="0">
              <a:defRPr/>
            </a:pP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E6000"/>
                </a:solidFill>
                <a:latin typeface="Century Gothic" panose="020B0502020202020204" pitchFamily="34" charset="0"/>
                <a:cs typeface="Calibri" panose="020F0502020204030204" pitchFamily="34" charset="0"/>
              </a:rPr>
              <a:t>ê</a:t>
            </a:r>
            <a:r>
              <a:rPr lang="en-GB" sz="6000" dirty="0" err="1">
                <a:solidFill>
                  <a:srgbClr val="115076"/>
                </a:solidFill>
                <a:latin typeface="Century Gothic" panose="020B0502020202020204" pitchFamily="34" charset="0"/>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300C4924-2276-4427-9FC3-3363086482EA}"/>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D6A87DE1-44C6-42EF-95F2-BB20D6CE89CF}"/>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0C9AFFF8-D73A-4E09-A2F4-B555DFBEE25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C90D2ACF-326D-43E8-BFD1-280780E5BDD6}"/>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D2307B97-55B5-4E4A-82D3-5B0A479C46DB}"/>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D828ED19-546F-46B2-9830-C149D137086C}"/>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A173D52E-5115-4A25-A6C5-6EC792884A2D}"/>
              </a:ext>
            </a:extLst>
          </p:cNvPr>
          <p:cNvSpPr txBox="1"/>
          <p:nvPr/>
        </p:nvSpPr>
        <p:spPr>
          <a:xfrm>
            <a:off x="6444989" y="4607575"/>
            <a:ext cx="1374460" cy="400110"/>
          </a:xfrm>
          <a:prstGeom prst="rect">
            <a:avLst/>
          </a:prstGeom>
          <a:noFill/>
        </p:spPr>
        <p:txBody>
          <a:bodyPr wrap="square" rtlCol="0">
            <a:spAutoFit/>
          </a:bodyPr>
          <a:lstStyle/>
          <a:p>
            <a:pPr algn="ctr"/>
            <a:r>
              <a:rPr lang="en-GB" sz="2000" dirty="0">
                <a:solidFill>
                  <a:schemeClr val="accent1">
                    <a:lumMod val="50000"/>
                  </a:schemeClr>
                </a:solidFill>
              </a:rPr>
              <a:t>[famous]</a:t>
            </a:r>
          </a:p>
        </p:txBody>
      </p:sp>
      <p:pic>
        <p:nvPicPr>
          <p:cNvPr id="53" name="Picture 2" descr="Shiny Star Clip Art">
            <a:extLst>
              <a:ext uri="{FF2B5EF4-FFF2-40B4-BE49-F238E27FC236}">
                <a16:creationId xmlns:a16="http://schemas.microsoft.com/office/drawing/2014/main" id="{CA7191FF-BCCD-497D-8981-58D7E955AC8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8D5C2D6-199F-4B5F-AC6E-B413F60F9759}"/>
              </a:ext>
            </a:extLst>
          </p:cNvPr>
          <p:cNvSpPr txBox="1"/>
          <p:nvPr/>
        </p:nvSpPr>
        <p:spPr>
          <a:xfrm>
            <a:off x="636271" y="5384185"/>
            <a:ext cx="1374460" cy="400110"/>
          </a:xfrm>
          <a:prstGeom prst="rect">
            <a:avLst/>
          </a:prstGeom>
          <a:noFill/>
        </p:spPr>
        <p:txBody>
          <a:bodyPr wrap="square" rtlCol="0">
            <a:spAutoFit/>
          </a:bodyPr>
          <a:lstStyle/>
          <a:p>
            <a:pPr algn="ctr"/>
            <a:r>
              <a:rPr lang="en-GB" sz="2000" dirty="0">
                <a:solidFill>
                  <a:schemeClr val="accent1">
                    <a:lumMod val="50000"/>
                  </a:schemeClr>
                </a:solidFill>
              </a:rPr>
              <a:t>[head]</a:t>
            </a:r>
          </a:p>
        </p:txBody>
      </p:sp>
      <p:sp>
        <p:nvSpPr>
          <p:cNvPr id="57" name="TextBox 56">
            <a:extLst>
              <a:ext uri="{FF2B5EF4-FFF2-40B4-BE49-F238E27FC236}">
                <a16:creationId xmlns:a16="http://schemas.microsoft.com/office/drawing/2014/main" id="{A50A46F6-AB5B-4F4D-97BD-E7889924F766}"/>
              </a:ext>
            </a:extLst>
          </p:cNvPr>
          <p:cNvSpPr txBox="1"/>
          <p:nvPr/>
        </p:nvSpPr>
        <p:spPr>
          <a:xfrm>
            <a:off x="6341202" y="5877760"/>
            <a:ext cx="3218673" cy="400110"/>
          </a:xfrm>
          <a:prstGeom prst="rect">
            <a:avLst/>
          </a:prstGeom>
          <a:noFill/>
        </p:spPr>
        <p:txBody>
          <a:bodyPr wrap="square" rtlCol="0">
            <a:spAutoFit/>
          </a:bodyPr>
          <a:lstStyle/>
          <a:p>
            <a:pPr algn="ctr"/>
            <a:r>
              <a:rPr lang="en-GB" sz="2000" dirty="0">
                <a:solidFill>
                  <a:schemeClr val="accent1">
                    <a:lumMod val="50000"/>
                  </a:schemeClr>
                </a:solidFill>
              </a:rPr>
              <a:t>[to dream, dreaming]</a:t>
            </a:r>
          </a:p>
        </p:txBody>
      </p:sp>
      <p:pic>
        <p:nvPicPr>
          <p:cNvPr id="59" name="Picture 4" descr="Coredump Peach Clip Art">
            <a:extLst>
              <a:ext uri="{FF2B5EF4-FFF2-40B4-BE49-F238E27FC236}">
                <a16:creationId xmlns:a16="http://schemas.microsoft.com/office/drawing/2014/main" id="{5EB375E6-3419-4938-8FA1-D8D06F32E4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B3286B8A-B9A7-4C2C-B45A-E053851D6B9C}"/>
              </a:ext>
            </a:extLst>
          </p:cNvPr>
          <p:cNvSpPr txBox="1"/>
          <p:nvPr/>
        </p:nvSpPr>
        <p:spPr>
          <a:xfrm>
            <a:off x="6960795" y="2719550"/>
            <a:ext cx="2874309" cy="1015663"/>
          </a:xfrm>
          <a:prstGeom prst="rect">
            <a:avLst/>
          </a:prstGeom>
          <a:noFill/>
        </p:spPr>
        <p:txBody>
          <a:bodyPr wrap="square" rtlCol="0">
            <a:spAutoFit/>
          </a:bodyPr>
          <a:lstStyle/>
          <a:p>
            <a:r>
              <a:rPr lang="en-GB" sz="6000" dirty="0" err="1">
                <a:solidFill>
                  <a:schemeClr val="accent1">
                    <a:lumMod val="50000"/>
                  </a:schemeClr>
                </a:solidFill>
              </a:rPr>
              <a:t>d</a:t>
            </a:r>
            <a:r>
              <a:rPr lang="en-GB" sz="6000" dirty="0" err="1">
                <a:solidFill>
                  <a:srgbClr val="EE6000"/>
                </a:solidFill>
              </a:rPr>
              <a:t>é</a:t>
            </a:r>
            <a:r>
              <a:rPr lang="en-GB" sz="6000" dirty="0" err="1">
                <a:solidFill>
                  <a:schemeClr val="accent1">
                    <a:lumMod val="50000"/>
                  </a:schemeClr>
                </a:solidFill>
              </a:rPr>
              <a:t>sert</a:t>
            </a:r>
            <a:endParaRPr lang="en-GB" sz="6000" dirty="0">
              <a:solidFill>
                <a:srgbClr val="EE6000"/>
              </a:solidFill>
            </a:endParaRPr>
          </a:p>
        </p:txBody>
      </p:sp>
    </p:spTree>
    <p:extLst>
      <p:ext uri="{BB962C8B-B14F-4D97-AF65-F5344CB8AC3E}">
        <p14:creationId xmlns:p14="http://schemas.microsoft.com/office/powerpoint/2010/main" val="154111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15000"/>
                                        <p:tgtEl>
                                          <p:spTgt spid="18"/>
                                        </p:tgtEl>
                                      </p:cBhvr>
                                    </p:animEffect>
                                    <p:set>
                                      <p:cBhvr>
                                        <p:cTn id="7" dur="1" fill="hold">
                                          <p:stCondLst>
                                            <p:cond delay="1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a:t>
            </a:r>
            <a:r>
              <a:rPr lang="en-GB" sz="3600" b="1" dirty="0" err="1">
                <a:solidFill>
                  <a:schemeClr val="bg1"/>
                </a:solidFill>
              </a:rPr>
              <a:t>ien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ienne</a:t>
            </a:r>
            <a:r>
              <a:rPr lang="en-GB" sz="3600" b="1" dirty="0">
                <a:solidFill>
                  <a:schemeClr val="bg1"/>
                </a:solidFill>
              </a:rPr>
              <a:t> ?</a:t>
            </a:r>
          </a:p>
        </p:txBody>
      </p:sp>
      <p:graphicFrame>
        <p:nvGraphicFramePr>
          <p:cNvPr id="13" name="Diagram 12">
            <a:extLst>
              <a:ext uri="{FF2B5EF4-FFF2-40B4-BE49-F238E27FC236}">
                <a16:creationId xmlns:a16="http://schemas.microsoft.com/office/drawing/2014/main" id="{C36758F3-9932-488D-9245-A2F3872BFE73}"/>
              </a:ext>
            </a:extLst>
          </p:cNvPr>
          <p:cNvGraphicFramePr/>
          <p:nvPr>
            <p:extLst>
              <p:ext uri="{D42A27DB-BD31-4B8C-83A1-F6EECF244321}">
                <p14:modId xmlns:p14="http://schemas.microsoft.com/office/powerpoint/2010/main" val="1462515097"/>
              </p:ext>
            </p:extLst>
          </p:nvPr>
        </p:nvGraphicFramePr>
        <p:xfrm>
          <a:off x="188942" y="1163992"/>
          <a:ext cx="11814116" cy="5179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Action Button: Custom 21">
            <a:hlinkClick r:id="" action="ppaction://noaction" highlightClick="1"/>
            <a:extLst>
              <a:ext uri="{FF2B5EF4-FFF2-40B4-BE49-F238E27FC236}">
                <a16:creationId xmlns:a16="http://schemas.microsoft.com/office/drawing/2014/main" id="{240EF55B-84A1-4B5F-8AFA-54D66B16DC54}"/>
              </a:ext>
            </a:extLst>
          </p:cNvPr>
          <p:cNvSpPr/>
          <p:nvPr/>
        </p:nvSpPr>
        <p:spPr>
          <a:xfrm>
            <a:off x="9571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7" name="Action Button: Custom 21">
            <a:hlinkClick r:id="" action="ppaction://noaction" highlightClick="1"/>
            <a:extLst>
              <a:ext uri="{FF2B5EF4-FFF2-40B4-BE49-F238E27FC236}">
                <a16:creationId xmlns:a16="http://schemas.microsoft.com/office/drawing/2014/main" id="{5662A0D3-524A-4EA9-9349-230C761A0971}"/>
              </a:ext>
            </a:extLst>
          </p:cNvPr>
          <p:cNvSpPr/>
          <p:nvPr/>
        </p:nvSpPr>
        <p:spPr>
          <a:xfrm>
            <a:off x="9571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4" name="Action Button: Custom 21">
            <a:hlinkClick r:id="" action="ppaction://noaction" highlightClick="1"/>
            <a:extLst>
              <a:ext uri="{FF2B5EF4-FFF2-40B4-BE49-F238E27FC236}">
                <a16:creationId xmlns:a16="http://schemas.microsoft.com/office/drawing/2014/main" id="{31D9E257-576D-40C0-990B-846A9EEABCF7}"/>
              </a:ext>
            </a:extLst>
          </p:cNvPr>
          <p:cNvSpPr/>
          <p:nvPr/>
        </p:nvSpPr>
        <p:spPr>
          <a:xfrm>
            <a:off x="23478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55" name="Action Button: Custom 21">
            <a:hlinkClick r:id="" action="ppaction://noaction" highlightClick="1"/>
            <a:extLst>
              <a:ext uri="{FF2B5EF4-FFF2-40B4-BE49-F238E27FC236}">
                <a16:creationId xmlns:a16="http://schemas.microsoft.com/office/drawing/2014/main" id="{ADB86466-65F8-4776-ABA0-2A7034A2B6D0}"/>
              </a:ext>
            </a:extLst>
          </p:cNvPr>
          <p:cNvSpPr/>
          <p:nvPr/>
        </p:nvSpPr>
        <p:spPr>
          <a:xfrm>
            <a:off x="23478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56" name="Action Button: Custom 21">
            <a:hlinkClick r:id="" action="ppaction://noaction" highlightClick="1"/>
            <a:extLst>
              <a:ext uri="{FF2B5EF4-FFF2-40B4-BE49-F238E27FC236}">
                <a16:creationId xmlns:a16="http://schemas.microsoft.com/office/drawing/2014/main" id="{D5097FFA-E698-471E-9714-9EF3AB728841}"/>
              </a:ext>
            </a:extLst>
          </p:cNvPr>
          <p:cNvSpPr/>
          <p:nvPr/>
        </p:nvSpPr>
        <p:spPr>
          <a:xfrm>
            <a:off x="3909934" y="443962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7" name="Action Button: Custom 21">
            <a:hlinkClick r:id="" action="ppaction://noaction" highlightClick="1"/>
            <a:extLst>
              <a:ext uri="{FF2B5EF4-FFF2-40B4-BE49-F238E27FC236}">
                <a16:creationId xmlns:a16="http://schemas.microsoft.com/office/drawing/2014/main" id="{98AEE408-48CB-4378-AAA7-FAC49E289903}"/>
              </a:ext>
            </a:extLst>
          </p:cNvPr>
          <p:cNvSpPr/>
          <p:nvPr/>
        </p:nvSpPr>
        <p:spPr>
          <a:xfrm>
            <a:off x="39099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58" name="Action Button: Custom 21">
            <a:hlinkClick r:id="" action="ppaction://noaction" highlightClick="1"/>
            <a:extLst>
              <a:ext uri="{FF2B5EF4-FFF2-40B4-BE49-F238E27FC236}">
                <a16:creationId xmlns:a16="http://schemas.microsoft.com/office/drawing/2014/main" id="{45186AC8-2CD2-4D0A-AA72-7C5B28DFAB40}"/>
              </a:ext>
            </a:extLst>
          </p:cNvPr>
          <p:cNvSpPr/>
          <p:nvPr/>
        </p:nvSpPr>
        <p:spPr>
          <a:xfrm>
            <a:off x="53005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59" name="Action Button: Custom 21">
            <a:hlinkClick r:id="" action="ppaction://noaction" highlightClick="1"/>
            <a:extLst>
              <a:ext uri="{FF2B5EF4-FFF2-40B4-BE49-F238E27FC236}">
                <a16:creationId xmlns:a16="http://schemas.microsoft.com/office/drawing/2014/main" id="{345BACFA-A22D-4CB3-A914-DE8608F8EFA4}"/>
              </a:ext>
            </a:extLst>
          </p:cNvPr>
          <p:cNvSpPr/>
          <p:nvPr/>
        </p:nvSpPr>
        <p:spPr>
          <a:xfrm>
            <a:off x="53005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60" name="Action Button: Custom 21">
            <a:hlinkClick r:id="" action="ppaction://noaction" highlightClick="1"/>
            <a:extLst>
              <a:ext uri="{FF2B5EF4-FFF2-40B4-BE49-F238E27FC236}">
                <a16:creationId xmlns:a16="http://schemas.microsoft.com/office/drawing/2014/main" id="{82CE0466-CB36-4B58-A18A-E6252B57E9E4}"/>
              </a:ext>
            </a:extLst>
          </p:cNvPr>
          <p:cNvSpPr/>
          <p:nvPr/>
        </p:nvSpPr>
        <p:spPr>
          <a:xfrm>
            <a:off x="686268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61" name="Action Button: Custom 21">
            <a:hlinkClick r:id="" action="ppaction://noaction" highlightClick="1"/>
            <a:extLst>
              <a:ext uri="{FF2B5EF4-FFF2-40B4-BE49-F238E27FC236}">
                <a16:creationId xmlns:a16="http://schemas.microsoft.com/office/drawing/2014/main" id="{F6902802-5758-427F-AAC6-FF9DA1AD79FE}"/>
              </a:ext>
            </a:extLst>
          </p:cNvPr>
          <p:cNvSpPr/>
          <p:nvPr/>
        </p:nvSpPr>
        <p:spPr>
          <a:xfrm>
            <a:off x="686268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62" name="Action Button: Custom 21">
            <a:hlinkClick r:id="" action="ppaction://noaction" highlightClick="1"/>
            <a:extLst>
              <a:ext uri="{FF2B5EF4-FFF2-40B4-BE49-F238E27FC236}">
                <a16:creationId xmlns:a16="http://schemas.microsoft.com/office/drawing/2014/main" id="{ED9E9D91-FE0D-4993-BBC6-10AE581EDABE}"/>
              </a:ext>
            </a:extLst>
          </p:cNvPr>
          <p:cNvSpPr/>
          <p:nvPr/>
        </p:nvSpPr>
        <p:spPr>
          <a:xfrm>
            <a:off x="8253334"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63" name="Action Button: Custom 21">
            <a:hlinkClick r:id="" action="ppaction://noaction" highlightClick="1"/>
            <a:extLst>
              <a:ext uri="{FF2B5EF4-FFF2-40B4-BE49-F238E27FC236}">
                <a16:creationId xmlns:a16="http://schemas.microsoft.com/office/drawing/2014/main" id="{6287D0A8-DA6F-4E46-B8A1-8EF8292DB8EC}"/>
              </a:ext>
            </a:extLst>
          </p:cNvPr>
          <p:cNvSpPr/>
          <p:nvPr/>
        </p:nvSpPr>
        <p:spPr>
          <a:xfrm>
            <a:off x="8253334"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64" name="Action Button: Custom 21">
            <a:hlinkClick r:id="" action="ppaction://noaction" highlightClick="1"/>
            <a:extLst>
              <a:ext uri="{FF2B5EF4-FFF2-40B4-BE49-F238E27FC236}">
                <a16:creationId xmlns:a16="http://schemas.microsoft.com/office/drawing/2014/main" id="{66F9B296-0CA7-4048-B2DC-D8967D4169AC}"/>
              </a:ext>
            </a:extLst>
          </p:cNvPr>
          <p:cNvSpPr/>
          <p:nvPr/>
        </p:nvSpPr>
        <p:spPr>
          <a:xfrm>
            <a:off x="9814050"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65" name="Action Button: Custom 21">
            <a:hlinkClick r:id="" action="ppaction://noaction" highlightClick="1"/>
            <a:extLst>
              <a:ext uri="{FF2B5EF4-FFF2-40B4-BE49-F238E27FC236}">
                <a16:creationId xmlns:a16="http://schemas.microsoft.com/office/drawing/2014/main" id="{0CBE1F8C-CE82-4B70-9713-5C29B7C195BE}"/>
              </a:ext>
            </a:extLst>
          </p:cNvPr>
          <p:cNvSpPr/>
          <p:nvPr/>
        </p:nvSpPr>
        <p:spPr>
          <a:xfrm>
            <a:off x="9814050"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66" name="Action Button: Custom 21">
            <a:hlinkClick r:id="" action="ppaction://noaction" highlightClick="1"/>
            <a:extLst>
              <a:ext uri="{FF2B5EF4-FFF2-40B4-BE49-F238E27FC236}">
                <a16:creationId xmlns:a16="http://schemas.microsoft.com/office/drawing/2014/main" id="{36EC54F7-729B-41A0-AEF8-30578359D7A9}"/>
              </a:ext>
            </a:extLst>
          </p:cNvPr>
          <p:cNvSpPr/>
          <p:nvPr/>
        </p:nvSpPr>
        <p:spPr>
          <a:xfrm>
            <a:off x="11279343" y="4450385"/>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67" name="Action Button: Custom 21">
            <a:hlinkClick r:id="" action="ppaction://noaction" highlightClick="1"/>
            <a:extLst>
              <a:ext uri="{FF2B5EF4-FFF2-40B4-BE49-F238E27FC236}">
                <a16:creationId xmlns:a16="http://schemas.microsoft.com/office/drawing/2014/main" id="{4E49E852-E56D-4248-8705-8FBB00A399C7}"/>
              </a:ext>
            </a:extLst>
          </p:cNvPr>
          <p:cNvSpPr/>
          <p:nvPr/>
        </p:nvSpPr>
        <p:spPr>
          <a:xfrm>
            <a:off x="11279343" y="5217231"/>
            <a:ext cx="270000" cy="27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t>
            </a:r>
          </a:p>
        </p:txBody>
      </p:sp>
      <p:sp>
        <p:nvSpPr>
          <p:cNvPr id="14" name="TextBox 13">
            <a:extLst>
              <a:ext uri="{FF2B5EF4-FFF2-40B4-BE49-F238E27FC236}">
                <a16:creationId xmlns:a16="http://schemas.microsoft.com/office/drawing/2014/main" id="{B8AE1271-5960-41D3-A97C-75F151DE5907}"/>
              </a:ext>
            </a:extLst>
          </p:cNvPr>
          <p:cNvSpPr txBox="1"/>
          <p:nvPr/>
        </p:nvSpPr>
        <p:spPr>
          <a:xfrm>
            <a:off x="7413935" y="730428"/>
            <a:ext cx="4135408" cy="1464231"/>
          </a:xfrm>
          <a:prstGeom prst="wedgeRoundRectCallout">
            <a:avLst>
              <a:gd name="adj1" fmla="val -54922"/>
              <a:gd name="adj2" fmla="val 46888"/>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French is widely spoken in several countries in North and West Africa, including Algeria, Tunisia, Niger and Mali.</a:t>
            </a:r>
          </a:p>
        </p:txBody>
      </p:sp>
      <p:pic>
        <p:nvPicPr>
          <p:cNvPr id="23" name="Picture 22" descr="background rectangle">
            <a:extLst>
              <a:ext uri="{FF2B5EF4-FFF2-40B4-BE49-F238E27FC236}">
                <a16:creationId xmlns:a16="http://schemas.microsoft.com/office/drawing/2014/main" id="{CDD0FD2C-B672-4514-8798-3FBD4A06020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FE9548A-C435-4B8E-A02C-6898D8DC5EC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-ien ou –ienne ?  </a:t>
            </a:r>
            <a:endParaRPr lang="en-GB" sz="3600" b="1" dirty="0">
              <a:solidFill>
                <a:schemeClr val="bg1"/>
              </a:solidFill>
            </a:endParaRPr>
          </a:p>
        </p:txBody>
      </p:sp>
      <p:sp>
        <p:nvSpPr>
          <p:cNvPr id="25" name="Rounded Rectangle 46">
            <a:extLst>
              <a:ext uri="{FF2B5EF4-FFF2-40B4-BE49-F238E27FC236}">
                <a16:creationId xmlns:a16="http://schemas.microsoft.com/office/drawing/2014/main" id="{B33C0BB8-4C27-4A27-B5C3-C1D14B331DB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35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TextBox 1">
            <a:extLst>
              <a:ext uri="{FF2B5EF4-FFF2-40B4-BE49-F238E27FC236}">
                <a16:creationId xmlns:a16="http://schemas.microsoft.com/office/drawing/2014/main" id="{7C0A45E9-915F-4358-9A63-EE9CC8DA088D}"/>
              </a:ext>
            </a:extLst>
          </p:cNvPr>
          <p:cNvSpPr txBox="1"/>
          <p:nvPr/>
        </p:nvSpPr>
        <p:spPr>
          <a:xfrm>
            <a:off x="76847" y="1398335"/>
            <a:ext cx="4826962" cy="523220"/>
          </a:xfrm>
          <a:prstGeom prst="rect">
            <a:avLst/>
          </a:prstGeom>
          <a:noFill/>
        </p:spPr>
        <p:txBody>
          <a:bodyPr wrap="none" rtlCol="0">
            <a:spAutoFit/>
          </a:bodyPr>
          <a:lstStyle/>
          <a:p>
            <a:r>
              <a:rPr lang="en-GB" sz="2800" b="1" dirty="0" err="1">
                <a:solidFill>
                  <a:srgbClr val="115076"/>
                </a:solidFill>
              </a:rPr>
              <a:t>Écris</a:t>
            </a:r>
            <a:r>
              <a:rPr lang="en-GB" sz="2800" b="1" dirty="0">
                <a:solidFill>
                  <a:srgbClr val="115076"/>
                </a:solidFill>
              </a:rPr>
              <a:t> 5 phrases </a:t>
            </a:r>
            <a:r>
              <a:rPr lang="en-GB" sz="2800" b="1" dirty="0" err="1">
                <a:solidFill>
                  <a:srgbClr val="115076"/>
                </a:solidFill>
              </a:rPr>
              <a:t>différentes</a:t>
            </a:r>
            <a:r>
              <a:rPr lang="en-GB" sz="2800" b="1" dirty="0">
                <a:solidFill>
                  <a:srgbClr val="115076"/>
                </a:solidFill>
              </a:rPr>
              <a:t>. </a:t>
            </a:r>
          </a:p>
        </p:txBody>
      </p:sp>
      <p:grpSp>
        <p:nvGrpSpPr>
          <p:cNvPr id="50" name="Group 49">
            <a:extLst>
              <a:ext uri="{FF2B5EF4-FFF2-40B4-BE49-F238E27FC236}">
                <a16:creationId xmlns:a16="http://schemas.microsoft.com/office/drawing/2014/main" id="{11045739-F6A8-4AD9-B725-1E1C39568FAF}"/>
              </a:ext>
            </a:extLst>
          </p:cNvPr>
          <p:cNvGrpSpPr/>
          <p:nvPr/>
        </p:nvGrpSpPr>
        <p:grpSpPr>
          <a:xfrm>
            <a:off x="2185838" y="3347720"/>
            <a:ext cx="3030998" cy="2808774"/>
            <a:chOff x="2266950" y="1830937"/>
            <a:chExt cx="3030998" cy="2808774"/>
          </a:xfrm>
        </p:grpSpPr>
        <p:sp>
          <p:nvSpPr>
            <p:cNvPr id="49" name="Oval 48">
              <a:extLst>
                <a:ext uri="{FF2B5EF4-FFF2-40B4-BE49-F238E27FC236}">
                  <a16:creationId xmlns:a16="http://schemas.microsoft.com/office/drawing/2014/main" id="{31344029-36D0-4CFB-A680-EB7EDDF4BBBC}"/>
                </a:ext>
              </a:extLst>
            </p:cNvPr>
            <p:cNvSpPr/>
            <p:nvPr/>
          </p:nvSpPr>
          <p:spPr>
            <a:xfrm>
              <a:off x="2266950" y="1830937"/>
              <a:ext cx="3030998" cy="2808774"/>
            </a:xfrm>
            <a:prstGeom prst="ellipse">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a:solidFill>
                  <a:srgbClr val="115076"/>
                </a:solidFill>
              </a:endParaRPr>
            </a:p>
          </p:txBody>
        </p:sp>
        <p:sp>
          <p:nvSpPr>
            <p:cNvPr id="17" name="TextBox 16">
              <a:extLst>
                <a:ext uri="{FF2B5EF4-FFF2-40B4-BE49-F238E27FC236}">
                  <a16:creationId xmlns:a16="http://schemas.microsoft.com/office/drawing/2014/main" id="{87DB7177-5376-4296-9061-2107FAE1C9ED}"/>
                </a:ext>
              </a:extLst>
            </p:cNvPr>
            <p:cNvSpPr txBox="1"/>
            <p:nvPr/>
          </p:nvSpPr>
          <p:spPr>
            <a:xfrm>
              <a:off x="2462925" y="2764787"/>
              <a:ext cx="744114"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2000" dirty="0" err="1">
                  <a:solidFill>
                    <a:srgbClr val="115076"/>
                  </a:solidFill>
                </a:rPr>
                <a:t>sortir</a:t>
              </a:r>
              <a:endParaRPr lang="en-GB" sz="2000" dirty="0">
                <a:solidFill>
                  <a:srgbClr val="115076"/>
                </a:solidFill>
              </a:endParaRPr>
            </a:p>
          </p:txBody>
        </p:sp>
        <p:sp>
          <p:nvSpPr>
            <p:cNvPr id="18" name="TextBox 17">
              <a:extLst>
                <a:ext uri="{FF2B5EF4-FFF2-40B4-BE49-F238E27FC236}">
                  <a16:creationId xmlns:a16="http://schemas.microsoft.com/office/drawing/2014/main" id="{1AE6F805-30BE-4EC4-B738-30F96286640A}"/>
                </a:ext>
              </a:extLst>
            </p:cNvPr>
            <p:cNvSpPr txBox="1"/>
            <p:nvPr/>
          </p:nvSpPr>
          <p:spPr>
            <a:xfrm>
              <a:off x="3438675" y="3120834"/>
              <a:ext cx="642023"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sors</a:t>
              </a:r>
              <a:endParaRPr lang="en-GB" sz="2000" dirty="0">
                <a:solidFill>
                  <a:srgbClr val="115076"/>
                </a:solidFill>
              </a:endParaRPr>
            </a:p>
          </p:txBody>
        </p:sp>
        <p:sp>
          <p:nvSpPr>
            <p:cNvPr id="19" name="TextBox 18">
              <a:extLst>
                <a:ext uri="{FF2B5EF4-FFF2-40B4-BE49-F238E27FC236}">
                  <a16:creationId xmlns:a16="http://schemas.microsoft.com/office/drawing/2014/main" id="{F34ABA2B-CE12-4EBB-AFD7-F63DAB1479F6}"/>
                </a:ext>
              </a:extLst>
            </p:cNvPr>
            <p:cNvSpPr txBox="1"/>
            <p:nvPr/>
          </p:nvSpPr>
          <p:spPr>
            <a:xfrm>
              <a:off x="3862571" y="2239909"/>
              <a:ext cx="615874"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2000" dirty="0">
                  <a:solidFill>
                    <a:srgbClr val="115076"/>
                  </a:solidFill>
                </a:rPr>
                <a:t>sort</a:t>
              </a:r>
            </a:p>
          </p:txBody>
        </p:sp>
        <p:sp>
          <p:nvSpPr>
            <p:cNvPr id="21" name="TextBox 20">
              <a:extLst>
                <a:ext uri="{FF2B5EF4-FFF2-40B4-BE49-F238E27FC236}">
                  <a16:creationId xmlns:a16="http://schemas.microsoft.com/office/drawing/2014/main" id="{915BFC4A-8725-4C2D-A75B-DBE6B578705B}"/>
                </a:ext>
              </a:extLst>
            </p:cNvPr>
            <p:cNvSpPr txBox="1"/>
            <p:nvPr/>
          </p:nvSpPr>
          <p:spPr>
            <a:xfrm>
              <a:off x="3301317" y="2674951"/>
              <a:ext cx="779381"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2000" dirty="0" err="1">
                  <a:solidFill>
                    <a:srgbClr val="115076"/>
                  </a:solidFill>
                </a:rPr>
                <a:t>venir</a:t>
              </a:r>
              <a:endParaRPr lang="en-GB" sz="2000" dirty="0">
                <a:solidFill>
                  <a:srgbClr val="115076"/>
                </a:solidFill>
              </a:endParaRPr>
            </a:p>
          </p:txBody>
        </p:sp>
        <p:sp>
          <p:nvSpPr>
            <p:cNvPr id="22" name="TextBox 21">
              <a:extLst>
                <a:ext uri="{FF2B5EF4-FFF2-40B4-BE49-F238E27FC236}">
                  <a16:creationId xmlns:a16="http://schemas.microsoft.com/office/drawing/2014/main" id="{A157798B-B28F-41DE-A8AF-E4D3A096F73E}"/>
                </a:ext>
              </a:extLst>
            </p:cNvPr>
            <p:cNvSpPr txBox="1"/>
            <p:nvPr/>
          </p:nvSpPr>
          <p:spPr>
            <a:xfrm>
              <a:off x="2838546" y="2319379"/>
              <a:ext cx="801823"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2000" dirty="0" err="1">
                  <a:solidFill>
                    <a:srgbClr val="115076"/>
                  </a:solidFill>
                </a:rPr>
                <a:t>viens</a:t>
              </a:r>
              <a:endParaRPr lang="en-GB" sz="2000" dirty="0">
                <a:solidFill>
                  <a:srgbClr val="115076"/>
                </a:solidFill>
              </a:endParaRPr>
            </a:p>
          </p:txBody>
        </p:sp>
        <p:sp>
          <p:nvSpPr>
            <p:cNvPr id="23" name="TextBox 22">
              <a:extLst>
                <a:ext uri="{FF2B5EF4-FFF2-40B4-BE49-F238E27FC236}">
                  <a16:creationId xmlns:a16="http://schemas.microsoft.com/office/drawing/2014/main" id="{3767CFEF-4EC7-4A82-90DE-734A80C86C17}"/>
                </a:ext>
              </a:extLst>
            </p:cNvPr>
            <p:cNvSpPr txBox="1"/>
            <p:nvPr/>
          </p:nvSpPr>
          <p:spPr>
            <a:xfrm>
              <a:off x="4303566" y="2513469"/>
              <a:ext cx="788999"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sz="2000" dirty="0" err="1">
                  <a:solidFill>
                    <a:srgbClr val="115076"/>
                  </a:solidFill>
                </a:rPr>
                <a:t>vient</a:t>
              </a:r>
              <a:endParaRPr lang="en-GB" sz="2000" dirty="0">
                <a:solidFill>
                  <a:srgbClr val="115076"/>
                </a:solidFill>
              </a:endParaRPr>
            </a:p>
          </p:txBody>
        </p:sp>
      </p:grpSp>
      <p:grpSp>
        <p:nvGrpSpPr>
          <p:cNvPr id="44" name="Group 43">
            <a:extLst>
              <a:ext uri="{FF2B5EF4-FFF2-40B4-BE49-F238E27FC236}">
                <a16:creationId xmlns:a16="http://schemas.microsoft.com/office/drawing/2014/main" id="{241D3866-CCDB-4F4B-A221-28585FEEB6D7}"/>
              </a:ext>
            </a:extLst>
          </p:cNvPr>
          <p:cNvGrpSpPr/>
          <p:nvPr/>
        </p:nvGrpSpPr>
        <p:grpSpPr>
          <a:xfrm>
            <a:off x="5457312" y="463632"/>
            <a:ext cx="6457246" cy="5692862"/>
            <a:chOff x="5734754" y="650788"/>
            <a:chExt cx="6457246" cy="5692862"/>
          </a:xfrm>
        </p:grpSpPr>
        <p:sp>
          <p:nvSpPr>
            <p:cNvPr id="27" name="TextBox 26">
              <a:extLst>
                <a:ext uri="{FF2B5EF4-FFF2-40B4-BE49-F238E27FC236}">
                  <a16:creationId xmlns:a16="http://schemas.microsoft.com/office/drawing/2014/main" id="{5350E2FA-565D-44C3-86CA-40FFB8AB7C9A}"/>
                </a:ext>
              </a:extLst>
            </p:cNvPr>
            <p:cNvSpPr txBox="1"/>
            <p:nvPr/>
          </p:nvSpPr>
          <p:spPr>
            <a:xfrm>
              <a:off x="6161887" y="2537041"/>
              <a:ext cx="1810111" cy="400110"/>
            </a:xfrm>
            <a:prstGeom prst="rect">
              <a:avLst/>
            </a:prstGeom>
            <a:noFill/>
            <a:ln>
              <a:noFill/>
            </a:ln>
          </p:spPr>
          <p:txBody>
            <a:bodyPr wrap="none" rtlCol="0">
              <a:spAutoFit/>
            </a:bodyPr>
            <a:lstStyle/>
            <a:p>
              <a:r>
                <a:rPr lang="en-GB" sz="2000" dirty="0" err="1">
                  <a:solidFill>
                    <a:srgbClr val="115076"/>
                  </a:solidFill>
                </a:rPr>
                <a:t>chaque</a:t>
              </a:r>
              <a:r>
                <a:rPr lang="en-GB" sz="2000" dirty="0">
                  <a:solidFill>
                    <a:srgbClr val="115076"/>
                  </a:solidFill>
                </a:rPr>
                <a:t> </a:t>
              </a:r>
              <a:r>
                <a:rPr lang="en-GB" sz="2000" dirty="0" err="1">
                  <a:solidFill>
                    <a:srgbClr val="115076"/>
                  </a:solidFill>
                </a:rPr>
                <a:t>mois</a:t>
              </a:r>
              <a:endParaRPr lang="en-GB" sz="2000" dirty="0">
                <a:solidFill>
                  <a:srgbClr val="115076"/>
                </a:solidFill>
              </a:endParaRPr>
            </a:p>
          </p:txBody>
        </p:sp>
        <p:sp>
          <p:nvSpPr>
            <p:cNvPr id="28" name="TextBox 27">
              <a:extLst>
                <a:ext uri="{FF2B5EF4-FFF2-40B4-BE49-F238E27FC236}">
                  <a16:creationId xmlns:a16="http://schemas.microsoft.com/office/drawing/2014/main" id="{C6E27955-BD84-4129-9D07-1CFCBF1FACA0}"/>
                </a:ext>
              </a:extLst>
            </p:cNvPr>
            <p:cNvSpPr txBox="1"/>
            <p:nvPr/>
          </p:nvSpPr>
          <p:spPr>
            <a:xfrm>
              <a:off x="7526760" y="3253036"/>
              <a:ext cx="2073003" cy="400110"/>
            </a:xfrm>
            <a:prstGeom prst="rect">
              <a:avLst/>
            </a:prstGeom>
            <a:noFill/>
            <a:ln>
              <a:noFill/>
            </a:ln>
          </p:spPr>
          <p:txBody>
            <a:bodyPr wrap="none" rtlCol="0">
              <a:spAutoFit/>
            </a:bodyPr>
            <a:lstStyle/>
            <a:p>
              <a:r>
                <a:rPr lang="en-GB" sz="2000" dirty="0" err="1">
                  <a:solidFill>
                    <a:srgbClr val="115076"/>
                  </a:solidFill>
                </a:rPr>
                <a:t>chaque</a:t>
              </a:r>
              <a:r>
                <a:rPr lang="en-GB" sz="2000" dirty="0">
                  <a:solidFill>
                    <a:srgbClr val="115076"/>
                  </a:solidFill>
                </a:rPr>
                <a:t> </a:t>
              </a:r>
              <a:r>
                <a:rPr lang="en-GB" sz="2000" dirty="0" err="1">
                  <a:solidFill>
                    <a:srgbClr val="115076"/>
                  </a:solidFill>
                </a:rPr>
                <a:t>année</a:t>
              </a:r>
              <a:endParaRPr lang="en-GB" sz="2000" dirty="0">
                <a:solidFill>
                  <a:srgbClr val="115076"/>
                </a:solidFill>
              </a:endParaRPr>
            </a:p>
          </p:txBody>
        </p:sp>
        <p:sp>
          <p:nvSpPr>
            <p:cNvPr id="29" name="TextBox 28">
              <a:extLst>
                <a:ext uri="{FF2B5EF4-FFF2-40B4-BE49-F238E27FC236}">
                  <a16:creationId xmlns:a16="http://schemas.microsoft.com/office/drawing/2014/main" id="{886ACC4A-A19D-4B91-A71A-8229F799CA65}"/>
                </a:ext>
              </a:extLst>
            </p:cNvPr>
            <p:cNvSpPr txBox="1"/>
            <p:nvPr/>
          </p:nvSpPr>
          <p:spPr>
            <a:xfrm>
              <a:off x="9787766" y="3665656"/>
              <a:ext cx="1598515" cy="400110"/>
            </a:xfrm>
            <a:prstGeom prst="rect">
              <a:avLst/>
            </a:prstGeom>
            <a:noFill/>
            <a:ln>
              <a:noFill/>
            </a:ln>
          </p:spPr>
          <p:txBody>
            <a:bodyPr wrap="none" rtlCol="0">
              <a:spAutoFit/>
            </a:bodyPr>
            <a:lstStyle/>
            <a:p>
              <a:r>
                <a:rPr lang="en-GB" sz="2000" dirty="0" err="1">
                  <a:solidFill>
                    <a:srgbClr val="115076"/>
                  </a:solidFill>
                </a:rPr>
                <a:t>aujourd’hui</a:t>
              </a:r>
              <a:endParaRPr lang="en-GB" sz="2000" dirty="0">
                <a:solidFill>
                  <a:srgbClr val="115076"/>
                </a:solidFill>
              </a:endParaRPr>
            </a:p>
          </p:txBody>
        </p:sp>
        <p:sp>
          <p:nvSpPr>
            <p:cNvPr id="30" name="TextBox 29">
              <a:extLst>
                <a:ext uri="{FF2B5EF4-FFF2-40B4-BE49-F238E27FC236}">
                  <a16:creationId xmlns:a16="http://schemas.microsoft.com/office/drawing/2014/main" id="{C0FA8A9C-AEB0-4ECB-BDF1-6355EA459F4A}"/>
                </a:ext>
              </a:extLst>
            </p:cNvPr>
            <p:cNvSpPr txBox="1"/>
            <p:nvPr/>
          </p:nvSpPr>
          <p:spPr>
            <a:xfrm>
              <a:off x="8567565" y="5347678"/>
              <a:ext cx="1733167" cy="400110"/>
            </a:xfrm>
            <a:prstGeom prst="rect">
              <a:avLst/>
            </a:prstGeom>
            <a:noFill/>
            <a:ln>
              <a:noFill/>
            </a:ln>
          </p:spPr>
          <p:txBody>
            <a:bodyPr wrap="none" rtlCol="0">
              <a:spAutoFit/>
            </a:bodyPr>
            <a:lstStyle/>
            <a:p>
              <a:r>
                <a:rPr lang="en-GB" sz="2000" dirty="0">
                  <a:solidFill>
                    <a:srgbClr val="115076"/>
                  </a:solidFill>
                </a:rPr>
                <a:t>le week-end</a:t>
              </a:r>
            </a:p>
          </p:txBody>
        </p:sp>
        <p:sp>
          <p:nvSpPr>
            <p:cNvPr id="32" name="TextBox 31">
              <a:extLst>
                <a:ext uri="{FF2B5EF4-FFF2-40B4-BE49-F238E27FC236}">
                  <a16:creationId xmlns:a16="http://schemas.microsoft.com/office/drawing/2014/main" id="{DEE05838-8A26-41B5-9A32-ABA8FD4D3D70}"/>
                </a:ext>
              </a:extLst>
            </p:cNvPr>
            <p:cNvSpPr txBox="1"/>
            <p:nvPr/>
          </p:nvSpPr>
          <p:spPr>
            <a:xfrm>
              <a:off x="8041581" y="1084414"/>
              <a:ext cx="1465466" cy="400110"/>
            </a:xfrm>
            <a:prstGeom prst="rect">
              <a:avLst/>
            </a:prstGeom>
            <a:noFill/>
            <a:ln>
              <a:noFill/>
            </a:ln>
          </p:spPr>
          <p:txBody>
            <a:bodyPr wrap="none" rtlCol="0">
              <a:spAutoFit/>
            </a:bodyPr>
            <a:lstStyle/>
            <a:p>
              <a:r>
                <a:rPr lang="en-GB" sz="2000" dirty="0">
                  <a:solidFill>
                    <a:srgbClr val="115076"/>
                  </a:solidFill>
                </a:rPr>
                <a:t>de France</a:t>
              </a:r>
            </a:p>
          </p:txBody>
        </p:sp>
        <p:sp>
          <p:nvSpPr>
            <p:cNvPr id="33" name="TextBox 32">
              <a:extLst>
                <a:ext uri="{FF2B5EF4-FFF2-40B4-BE49-F238E27FC236}">
                  <a16:creationId xmlns:a16="http://schemas.microsoft.com/office/drawing/2014/main" id="{259BFF81-C24F-4D6D-841A-8B3BC92BB547}"/>
                </a:ext>
              </a:extLst>
            </p:cNvPr>
            <p:cNvSpPr txBox="1"/>
            <p:nvPr/>
          </p:nvSpPr>
          <p:spPr>
            <a:xfrm>
              <a:off x="7963143" y="1961886"/>
              <a:ext cx="1417376" cy="400110"/>
            </a:xfrm>
            <a:prstGeom prst="rect">
              <a:avLst/>
            </a:prstGeom>
            <a:noFill/>
            <a:ln>
              <a:noFill/>
            </a:ln>
          </p:spPr>
          <p:txBody>
            <a:bodyPr wrap="none" rtlCol="0">
              <a:spAutoFit/>
            </a:bodyPr>
            <a:lstStyle/>
            <a:p>
              <a:r>
                <a:rPr lang="en-GB" sz="2000" dirty="0" err="1">
                  <a:solidFill>
                    <a:srgbClr val="115076"/>
                  </a:solidFill>
                </a:rPr>
                <a:t>en</a:t>
              </a:r>
              <a:r>
                <a:rPr lang="en-GB" sz="2000" dirty="0">
                  <a:solidFill>
                    <a:srgbClr val="115076"/>
                  </a:solidFill>
                </a:rPr>
                <a:t> </a:t>
              </a:r>
              <a:r>
                <a:rPr lang="en-GB" sz="2000" dirty="0" err="1">
                  <a:solidFill>
                    <a:srgbClr val="115076"/>
                  </a:solidFill>
                </a:rPr>
                <a:t>Écosse</a:t>
              </a:r>
              <a:endParaRPr lang="en-GB" sz="2000" dirty="0">
                <a:solidFill>
                  <a:srgbClr val="115076"/>
                </a:solidFill>
              </a:endParaRPr>
            </a:p>
          </p:txBody>
        </p:sp>
        <p:sp>
          <p:nvSpPr>
            <p:cNvPr id="34" name="TextBox 33">
              <a:extLst>
                <a:ext uri="{FF2B5EF4-FFF2-40B4-BE49-F238E27FC236}">
                  <a16:creationId xmlns:a16="http://schemas.microsoft.com/office/drawing/2014/main" id="{9CB7B331-FCF9-4DEF-A9CE-E4F45761B272}"/>
                </a:ext>
              </a:extLst>
            </p:cNvPr>
            <p:cNvSpPr txBox="1"/>
            <p:nvPr/>
          </p:nvSpPr>
          <p:spPr>
            <a:xfrm>
              <a:off x="8202417" y="2665350"/>
              <a:ext cx="1890261" cy="400110"/>
            </a:xfrm>
            <a:prstGeom prst="rect">
              <a:avLst/>
            </a:prstGeom>
            <a:noFill/>
            <a:ln>
              <a:noFill/>
            </a:ln>
          </p:spPr>
          <p:txBody>
            <a:bodyPr wrap="none" rtlCol="0">
              <a:spAutoFit/>
            </a:bodyPr>
            <a:lstStyle/>
            <a:p>
              <a:r>
                <a:rPr lang="en-GB" sz="2000" dirty="0" err="1">
                  <a:solidFill>
                    <a:srgbClr val="115076"/>
                  </a:solidFill>
                </a:rPr>
                <a:t>en</a:t>
              </a:r>
              <a:r>
                <a:rPr lang="en-GB" sz="2000" dirty="0">
                  <a:solidFill>
                    <a:srgbClr val="115076"/>
                  </a:solidFill>
                </a:rPr>
                <a:t> </a:t>
              </a:r>
              <a:r>
                <a:rPr lang="en-GB" sz="2000" dirty="0" err="1">
                  <a:solidFill>
                    <a:srgbClr val="115076"/>
                  </a:solidFill>
                </a:rPr>
                <a:t>Angleterre</a:t>
              </a:r>
              <a:endParaRPr lang="en-GB" sz="2000" dirty="0">
                <a:solidFill>
                  <a:srgbClr val="115076"/>
                </a:solidFill>
              </a:endParaRPr>
            </a:p>
          </p:txBody>
        </p:sp>
        <p:sp>
          <p:nvSpPr>
            <p:cNvPr id="35" name="TextBox 34">
              <a:extLst>
                <a:ext uri="{FF2B5EF4-FFF2-40B4-BE49-F238E27FC236}">
                  <a16:creationId xmlns:a16="http://schemas.microsoft.com/office/drawing/2014/main" id="{970CC001-9C9B-4303-9F7B-A99C10427147}"/>
                </a:ext>
              </a:extLst>
            </p:cNvPr>
            <p:cNvSpPr txBox="1"/>
            <p:nvPr/>
          </p:nvSpPr>
          <p:spPr>
            <a:xfrm>
              <a:off x="6077295" y="3665656"/>
              <a:ext cx="1314784" cy="400110"/>
            </a:xfrm>
            <a:prstGeom prst="rect">
              <a:avLst/>
            </a:prstGeom>
            <a:noFill/>
            <a:ln>
              <a:noFill/>
            </a:ln>
          </p:spPr>
          <p:txBody>
            <a:bodyPr wrap="none" rtlCol="0">
              <a:spAutoFit/>
            </a:bodyPr>
            <a:lstStyle/>
            <a:p>
              <a:r>
                <a:rPr lang="en-GB" sz="2000" dirty="0">
                  <a:solidFill>
                    <a:srgbClr val="115076"/>
                  </a:solidFill>
                </a:rPr>
                <a:t>chez </a:t>
              </a:r>
              <a:r>
                <a:rPr lang="en-GB" sz="2000" dirty="0" err="1">
                  <a:solidFill>
                    <a:srgbClr val="115076"/>
                  </a:solidFill>
                </a:rPr>
                <a:t>Léa</a:t>
              </a:r>
              <a:endParaRPr lang="en-GB" sz="2000" dirty="0">
                <a:solidFill>
                  <a:srgbClr val="115076"/>
                </a:solidFill>
              </a:endParaRPr>
            </a:p>
          </p:txBody>
        </p:sp>
        <p:sp>
          <p:nvSpPr>
            <p:cNvPr id="36" name="TextBox 35">
              <a:extLst>
                <a:ext uri="{FF2B5EF4-FFF2-40B4-BE49-F238E27FC236}">
                  <a16:creationId xmlns:a16="http://schemas.microsoft.com/office/drawing/2014/main" id="{04F86267-6702-4874-B624-30BB1D9856B9}"/>
                </a:ext>
              </a:extLst>
            </p:cNvPr>
            <p:cNvSpPr txBox="1"/>
            <p:nvPr/>
          </p:nvSpPr>
          <p:spPr>
            <a:xfrm>
              <a:off x="8202417" y="4300357"/>
              <a:ext cx="1412566" cy="400110"/>
            </a:xfrm>
            <a:prstGeom prst="rect">
              <a:avLst/>
            </a:prstGeom>
            <a:noFill/>
            <a:ln>
              <a:noFill/>
            </a:ln>
          </p:spPr>
          <p:txBody>
            <a:bodyPr wrap="none" rtlCol="0">
              <a:spAutoFit/>
            </a:bodyPr>
            <a:lstStyle/>
            <a:p>
              <a:r>
                <a:rPr lang="en-GB" sz="2000" dirty="0">
                  <a:solidFill>
                    <a:srgbClr val="115076"/>
                  </a:solidFill>
                </a:rPr>
                <a:t>chez Amir</a:t>
              </a:r>
            </a:p>
          </p:txBody>
        </p:sp>
        <p:sp>
          <p:nvSpPr>
            <p:cNvPr id="37" name="TextBox 36">
              <a:extLst>
                <a:ext uri="{FF2B5EF4-FFF2-40B4-BE49-F238E27FC236}">
                  <a16:creationId xmlns:a16="http://schemas.microsoft.com/office/drawing/2014/main" id="{2E49CB61-CA13-4ACE-BEFB-D3C8C455DDA1}"/>
                </a:ext>
              </a:extLst>
            </p:cNvPr>
            <p:cNvSpPr txBox="1"/>
            <p:nvPr/>
          </p:nvSpPr>
          <p:spPr>
            <a:xfrm>
              <a:off x="10245933" y="3052452"/>
              <a:ext cx="1326004" cy="400110"/>
            </a:xfrm>
            <a:prstGeom prst="rect">
              <a:avLst/>
            </a:prstGeom>
            <a:noFill/>
            <a:ln>
              <a:noFill/>
            </a:ln>
          </p:spPr>
          <p:txBody>
            <a:bodyPr wrap="none" rtlCol="0">
              <a:spAutoFit/>
            </a:bodyPr>
            <a:lstStyle/>
            <a:p>
              <a:r>
                <a:rPr lang="en-GB" sz="2000" dirty="0" err="1">
                  <a:solidFill>
                    <a:srgbClr val="115076"/>
                  </a:solidFill>
                </a:rPr>
                <a:t>d’Algérie</a:t>
              </a:r>
              <a:endParaRPr lang="en-GB" sz="2000" dirty="0">
                <a:solidFill>
                  <a:srgbClr val="115076"/>
                </a:solidFill>
              </a:endParaRPr>
            </a:p>
          </p:txBody>
        </p:sp>
        <p:sp>
          <p:nvSpPr>
            <p:cNvPr id="38" name="TextBox 37">
              <a:extLst>
                <a:ext uri="{FF2B5EF4-FFF2-40B4-BE49-F238E27FC236}">
                  <a16:creationId xmlns:a16="http://schemas.microsoft.com/office/drawing/2014/main" id="{380F8A78-5BCB-4509-9F52-647B3B34639E}"/>
                </a:ext>
              </a:extLst>
            </p:cNvPr>
            <p:cNvSpPr txBox="1"/>
            <p:nvPr/>
          </p:nvSpPr>
          <p:spPr>
            <a:xfrm>
              <a:off x="9762919" y="1327277"/>
              <a:ext cx="1160895" cy="400110"/>
            </a:xfrm>
            <a:prstGeom prst="rect">
              <a:avLst/>
            </a:prstGeom>
            <a:noFill/>
            <a:ln>
              <a:noFill/>
            </a:ln>
          </p:spPr>
          <p:txBody>
            <a:bodyPr wrap="none" rtlCol="0">
              <a:spAutoFit/>
            </a:bodyPr>
            <a:lstStyle/>
            <a:p>
              <a:r>
                <a:rPr lang="en-GB" sz="2000" dirty="0" err="1">
                  <a:solidFill>
                    <a:srgbClr val="115076"/>
                  </a:solidFill>
                </a:rPr>
                <a:t>souvent</a:t>
              </a:r>
              <a:endParaRPr lang="en-GB" sz="2000" dirty="0">
                <a:solidFill>
                  <a:srgbClr val="115076"/>
                </a:solidFill>
              </a:endParaRPr>
            </a:p>
          </p:txBody>
        </p:sp>
        <p:sp>
          <p:nvSpPr>
            <p:cNvPr id="39" name="TextBox 38">
              <a:extLst>
                <a:ext uri="{FF2B5EF4-FFF2-40B4-BE49-F238E27FC236}">
                  <a16:creationId xmlns:a16="http://schemas.microsoft.com/office/drawing/2014/main" id="{7D4356AA-1542-4911-AFF9-2E0CFEF4CA44}"/>
                </a:ext>
              </a:extLst>
            </p:cNvPr>
            <p:cNvSpPr txBox="1"/>
            <p:nvPr/>
          </p:nvSpPr>
          <p:spPr>
            <a:xfrm>
              <a:off x="10260065" y="4826867"/>
              <a:ext cx="1330814" cy="400110"/>
            </a:xfrm>
            <a:prstGeom prst="rect">
              <a:avLst/>
            </a:prstGeom>
            <a:noFill/>
            <a:ln>
              <a:noFill/>
            </a:ln>
          </p:spPr>
          <p:txBody>
            <a:bodyPr wrap="none" rtlCol="0">
              <a:spAutoFit/>
            </a:bodyPr>
            <a:lstStyle/>
            <a:p>
              <a:r>
                <a:rPr lang="en-GB" sz="2000" dirty="0" err="1">
                  <a:solidFill>
                    <a:srgbClr val="115076"/>
                  </a:solidFill>
                </a:rPr>
                <a:t>rarement</a:t>
              </a:r>
              <a:endParaRPr lang="en-GB" sz="2000" dirty="0">
                <a:solidFill>
                  <a:srgbClr val="115076"/>
                </a:solidFill>
              </a:endParaRPr>
            </a:p>
          </p:txBody>
        </p:sp>
        <p:sp>
          <p:nvSpPr>
            <p:cNvPr id="40" name="TextBox 39">
              <a:extLst>
                <a:ext uri="{FF2B5EF4-FFF2-40B4-BE49-F238E27FC236}">
                  <a16:creationId xmlns:a16="http://schemas.microsoft.com/office/drawing/2014/main" id="{2CD769E6-731B-4288-BC06-77B27C5F6FBE}"/>
                </a:ext>
              </a:extLst>
            </p:cNvPr>
            <p:cNvSpPr txBox="1"/>
            <p:nvPr/>
          </p:nvSpPr>
          <p:spPr>
            <a:xfrm>
              <a:off x="7526760" y="1452824"/>
              <a:ext cx="453970" cy="400110"/>
            </a:xfrm>
            <a:prstGeom prst="rect">
              <a:avLst/>
            </a:prstGeom>
            <a:noFill/>
            <a:ln>
              <a:noFill/>
            </a:ln>
          </p:spPr>
          <p:txBody>
            <a:bodyPr wrap="none" rtlCol="0">
              <a:spAutoFit/>
            </a:bodyPr>
            <a:lstStyle/>
            <a:p>
              <a:r>
                <a:rPr lang="en-GB" sz="2000" dirty="0" err="1">
                  <a:solidFill>
                    <a:srgbClr val="115076"/>
                  </a:solidFill>
                </a:rPr>
                <a:t>ici</a:t>
              </a:r>
              <a:endParaRPr lang="en-GB" sz="2000" dirty="0">
                <a:solidFill>
                  <a:srgbClr val="115076"/>
                </a:solidFill>
              </a:endParaRPr>
            </a:p>
          </p:txBody>
        </p:sp>
        <p:sp>
          <p:nvSpPr>
            <p:cNvPr id="41" name="TextBox 40">
              <a:extLst>
                <a:ext uri="{FF2B5EF4-FFF2-40B4-BE49-F238E27FC236}">
                  <a16:creationId xmlns:a16="http://schemas.microsoft.com/office/drawing/2014/main" id="{77B93584-A361-49F5-846C-D448297D8881}"/>
                </a:ext>
              </a:extLst>
            </p:cNvPr>
            <p:cNvSpPr txBox="1"/>
            <p:nvPr/>
          </p:nvSpPr>
          <p:spPr>
            <a:xfrm>
              <a:off x="6683289" y="4897560"/>
              <a:ext cx="1827744" cy="400110"/>
            </a:xfrm>
            <a:prstGeom prst="rect">
              <a:avLst/>
            </a:prstGeom>
            <a:noFill/>
            <a:ln>
              <a:noFill/>
            </a:ln>
          </p:spPr>
          <p:txBody>
            <a:bodyPr wrap="none" rtlCol="0">
              <a:spAutoFit/>
            </a:bodyPr>
            <a:lstStyle/>
            <a:p>
              <a:r>
                <a:rPr lang="en-GB" sz="2000" dirty="0" err="1">
                  <a:solidFill>
                    <a:srgbClr val="115076"/>
                  </a:solidFill>
                </a:rPr>
                <a:t>en</a:t>
              </a:r>
              <a:r>
                <a:rPr lang="en-GB" sz="2000" dirty="0">
                  <a:solidFill>
                    <a:srgbClr val="115076"/>
                  </a:solidFill>
                </a:rPr>
                <a:t> </a:t>
              </a:r>
              <a:r>
                <a:rPr lang="en-GB" sz="2000" dirty="0" err="1">
                  <a:solidFill>
                    <a:srgbClr val="115076"/>
                  </a:solidFill>
                </a:rPr>
                <a:t>vacances</a:t>
              </a:r>
              <a:endParaRPr lang="en-GB" sz="2000" dirty="0">
                <a:solidFill>
                  <a:srgbClr val="115076"/>
                </a:solidFill>
              </a:endParaRPr>
            </a:p>
          </p:txBody>
        </p:sp>
        <p:sp>
          <p:nvSpPr>
            <p:cNvPr id="42" name="TextBox 41">
              <a:extLst>
                <a:ext uri="{FF2B5EF4-FFF2-40B4-BE49-F238E27FC236}">
                  <a16:creationId xmlns:a16="http://schemas.microsoft.com/office/drawing/2014/main" id="{341404B7-BC3B-4C24-8B28-C3A0411949FB}"/>
                </a:ext>
              </a:extLst>
            </p:cNvPr>
            <p:cNvSpPr txBox="1"/>
            <p:nvPr/>
          </p:nvSpPr>
          <p:spPr>
            <a:xfrm>
              <a:off x="10197989" y="2418203"/>
              <a:ext cx="1042273" cy="400110"/>
            </a:xfrm>
            <a:prstGeom prst="rect">
              <a:avLst/>
            </a:prstGeom>
            <a:noFill/>
            <a:ln>
              <a:noFill/>
            </a:ln>
          </p:spPr>
          <p:txBody>
            <a:bodyPr wrap="none" rtlCol="0">
              <a:spAutoFit/>
            </a:bodyPr>
            <a:lstStyle/>
            <a:p>
              <a:r>
                <a:rPr lang="en-GB" sz="2000" dirty="0" err="1">
                  <a:solidFill>
                    <a:srgbClr val="115076"/>
                  </a:solidFill>
                </a:rPr>
                <a:t>en</a:t>
              </a:r>
              <a:r>
                <a:rPr lang="en-GB" sz="2000" dirty="0">
                  <a:solidFill>
                    <a:srgbClr val="115076"/>
                  </a:solidFill>
                </a:rPr>
                <a:t> </a:t>
              </a:r>
              <a:r>
                <a:rPr lang="en-GB" sz="2000" dirty="0" err="1">
                  <a:solidFill>
                    <a:srgbClr val="115076"/>
                  </a:solidFill>
                </a:rPr>
                <a:t>ville</a:t>
              </a:r>
              <a:endParaRPr lang="en-GB" sz="2000" dirty="0">
                <a:solidFill>
                  <a:srgbClr val="115076"/>
                </a:solidFill>
              </a:endParaRPr>
            </a:p>
          </p:txBody>
        </p:sp>
        <p:sp>
          <p:nvSpPr>
            <p:cNvPr id="43" name="Oval 42">
              <a:extLst>
                <a:ext uri="{FF2B5EF4-FFF2-40B4-BE49-F238E27FC236}">
                  <a16:creationId xmlns:a16="http://schemas.microsoft.com/office/drawing/2014/main" id="{5EA26F4B-E9D2-458B-9AA6-DE94956BAC21}"/>
                </a:ext>
              </a:extLst>
            </p:cNvPr>
            <p:cNvSpPr/>
            <p:nvPr/>
          </p:nvSpPr>
          <p:spPr>
            <a:xfrm>
              <a:off x="5734754" y="650788"/>
              <a:ext cx="6457246" cy="5692862"/>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115076"/>
                </a:solidFill>
              </a:endParaRPr>
            </a:p>
          </p:txBody>
        </p:sp>
      </p:grpSp>
      <p:grpSp>
        <p:nvGrpSpPr>
          <p:cNvPr id="48" name="Group 47">
            <a:extLst>
              <a:ext uri="{FF2B5EF4-FFF2-40B4-BE49-F238E27FC236}">
                <a16:creationId xmlns:a16="http://schemas.microsoft.com/office/drawing/2014/main" id="{68E1F5F3-C70F-4B0B-A09F-B9049DCFA718}"/>
              </a:ext>
            </a:extLst>
          </p:cNvPr>
          <p:cNvGrpSpPr/>
          <p:nvPr/>
        </p:nvGrpSpPr>
        <p:grpSpPr>
          <a:xfrm>
            <a:off x="222175" y="4428171"/>
            <a:ext cx="1709057" cy="1802394"/>
            <a:chOff x="-1" y="2464665"/>
            <a:chExt cx="1709057" cy="1802394"/>
          </a:xfrm>
        </p:grpSpPr>
        <p:sp>
          <p:nvSpPr>
            <p:cNvPr id="7" name="TextBox 6">
              <a:extLst>
                <a:ext uri="{FF2B5EF4-FFF2-40B4-BE49-F238E27FC236}">
                  <a16:creationId xmlns:a16="http://schemas.microsoft.com/office/drawing/2014/main" id="{FB603D63-444A-4585-B53D-177FA01C4DD5}"/>
                </a:ext>
              </a:extLst>
            </p:cNvPr>
            <p:cNvSpPr txBox="1"/>
            <p:nvPr/>
          </p:nvSpPr>
          <p:spPr>
            <a:xfrm>
              <a:off x="54608" y="3260133"/>
              <a:ext cx="960519" cy="400110"/>
            </a:xfrm>
            <a:prstGeom prst="rect">
              <a:avLst/>
            </a:prstGeom>
            <a:noFill/>
            <a:ln>
              <a:noFill/>
            </a:ln>
          </p:spPr>
          <p:txBody>
            <a:bodyPr wrap="square" rtlCol="0">
              <a:spAutoFit/>
            </a:bodyPr>
            <a:lstStyle/>
            <a:p>
              <a:r>
                <a:rPr lang="en-GB" sz="2000" dirty="0" err="1">
                  <a:solidFill>
                    <a:srgbClr val="115076"/>
                  </a:solidFill>
                </a:rPr>
                <a:t>j’aime</a:t>
              </a:r>
              <a:endParaRPr lang="en-GB" sz="2000" dirty="0">
                <a:solidFill>
                  <a:srgbClr val="115076"/>
                </a:solidFill>
              </a:endParaRPr>
            </a:p>
          </p:txBody>
        </p:sp>
        <p:sp>
          <p:nvSpPr>
            <p:cNvPr id="9" name="TextBox 8">
              <a:extLst>
                <a:ext uri="{FF2B5EF4-FFF2-40B4-BE49-F238E27FC236}">
                  <a16:creationId xmlns:a16="http://schemas.microsoft.com/office/drawing/2014/main" id="{64871A7E-15FC-401E-B826-74617F1892AB}"/>
                </a:ext>
              </a:extLst>
            </p:cNvPr>
            <p:cNvSpPr txBox="1"/>
            <p:nvPr/>
          </p:nvSpPr>
          <p:spPr>
            <a:xfrm>
              <a:off x="860921" y="2625680"/>
              <a:ext cx="404278" cy="400110"/>
            </a:xfrm>
            <a:prstGeom prst="rect">
              <a:avLst/>
            </a:prstGeom>
            <a:noFill/>
            <a:ln>
              <a:noFill/>
            </a:ln>
          </p:spPr>
          <p:txBody>
            <a:bodyPr wrap="none" rtlCol="0">
              <a:spAutoFit/>
            </a:bodyPr>
            <a:lstStyle/>
            <a:p>
              <a:r>
                <a:rPr lang="en-GB" sz="2000" dirty="0">
                  <a:solidFill>
                    <a:srgbClr val="115076"/>
                  </a:solidFill>
                </a:rPr>
                <a:t>je</a:t>
              </a:r>
            </a:p>
          </p:txBody>
        </p:sp>
        <p:sp>
          <p:nvSpPr>
            <p:cNvPr id="10" name="TextBox 9">
              <a:extLst>
                <a:ext uri="{FF2B5EF4-FFF2-40B4-BE49-F238E27FC236}">
                  <a16:creationId xmlns:a16="http://schemas.microsoft.com/office/drawing/2014/main" id="{0775326B-5DAD-438B-9B14-C32CB48EC3F8}"/>
                </a:ext>
              </a:extLst>
            </p:cNvPr>
            <p:cNvSpPr txBox="1"/>
            <p:nvPr/>
          </p:nvSpPr>
          <p:spPr>
            <a:xfrm>
              <a:off x="188942" y="2751110"/>
              <a:ext cx="426720" cy="400110"/>
            </a:xfrm>
            <a:prstGeom prst="rect">
              <a:avLst/>
            </a:prstGeom>
            <a:noFill/>
            <a:ln>
              <a:noFill/>
            </a:ln>
          </p:spPr>
          <p:txBody>
            <a:bodyPr wrap="none" rtlCol="0">
              <a:spAutoFit/>
            </a:bodyPr>
            <a:lstStyle/>
            <a:p>
              <a:r>
                <a:rPr lang="en-GB" sz="2000" dirty="0" err="1">
                  <a:solidFill>
                    <a:srgbClr val="115076"/>
                  </a:solidFill>
                </a:rPr>
                <a:t>tu</a:t>
              </a:r>
              <a:endParaRPr lang="en-GB" sz="2000" dirty="0">
                <a:solidFill>
                  <a:srgbClr val="115076"/>
                </a:solidFill>
              </a:endParaRPr>
            </a:p>
          </p:txBody>
        </p:sp>
        <p:sp>
          <p:nvSpPr>
            <p:cNvPr id="11" name="TextBox 10">
              <a:extLst>
                <a:ext uri="{FF2B5EF4-FFF2-40B4-BE49-F238E27FC236}">
                  <a16:creationId xmlns:a16="http://schemas.microsoft.com/office/drawing/2014/main" id="{1717FAC6-9283-456E-B509-68E082A26DC7}"/>
                </a:ext>
              </a:extLst>
            </p:cNvPr>
            <p:cNvSpPr txBox="1"/>
            <p:nvPr/>
          </p:nvSpPr>
          <p:spPr>
            <a:xfrm>
              <a:off x="1177173" y="3078390"/>
              <a:ext cx="287258" cy="400110"/>
            </a:xfrm>
            <a:prstGeom prst="rect">
              <a:avLst/>
            </a:prstGeom>
            <a:noFill/>
            <a:ln>
              <a:noFill/>
            </a:ln>
          </p:spPr>
          <p:txBody>
            <a:bodyPr wrap="none" rtlCol="0">
              <a:spAutoFit/>
            </a:bodyPr>
            <a:lstStyle/>
            <a:p>
              <a:r>
                <a:rPr lang="en-GB" sz="2000" dirty="0" err="1">
                  <a:solidFill>
                    <a:srgbClr val="115076"/>
                  </a:solidFill>
                </a:rPr>
                <a:t>il</a:t>
              </a:r>
              <a:endParaRPr lang="en-GB" sz="2000" dirty="0">
                <a:solidFill>
                  <a:srgbClr val="115076"/>
                </a:solidFill>
              </a:endParaRPr>
            </a:p>
          </p:txBody>
        </p:sp>
        <p:sp>
          <p:nvSpPr>
            <p:cNvPr id="12" name="TextBox 11">
              <a:extLst>
                <a:ext uri="{FF2B5EF4-FFF2-40B4-BE49-F238E27FC236}">
                  <a16:creationId xmlns:a16="http://schemas.microsoft.com/office/drawing/2014/main" id="{A55069B5-723F-4D00-922C-539D958BBAE8}"/>
                </a:ext>
              </a:extLst>
            </p:cNvPr>
            <p:cNvSpPr txBox="1"/>
            <p:nvPr/>
          </p:nvSpPr>
          <p:spPr>
            <a:xfrm>
              <a:off x="556490" y="3678555"/>
              <a:ext cx="620683" cy="400110"/>
            </a:xfrm>
            <a:prstGeom prst="rect">
              <a:avLst/>
            </a:prstGeom>
            <a:noFill/>
            <a:ln>
              <a:noFill/>
            </a:ln>
          </p:spPr>
          <p:txBody>
            <a:bodyPr wrap="none" rtlCol="0">
              <a:spAutoFit/>
            </a:bodyPr>
            <a:lstStyle/>
            <a:p>
              <a:r>
                <a:rPr lang="en-GB" sz="2000" dirty="0" err="1">
                  <a:solidFill>
                    <a:srgbClr val="115076"/>
                  </a:solidFill>
                </a:rPr>
                <a:t>elle</a:t>
              </a:r>
              <a:endParaRPr lang="en-GB" sz="2000" dirty="0">
                <a:solidFill>
                  <a:srgbClr val="115076"/>
                </a:solidFill>
              </a:endParaRPr>
            </a:p>
          </p:txBody>
        </p:sp>
        <p:sp>
          <p:nvSpPr>
            <p:cNvPr id="46" name="Oval 45">
              <a:extLst>
                <a:ext uri="{FF2B5EF4-FFF2-40B4-BE49-F238E27FC236}">
                  <a16:creationId xmlns:a16="http://schemas.microsoft.com/office/drawing/2014/main" id="{8677994C-51B2-44F9-9D06-67EFEDD4BFBF}"/>
                </a:ext>
              </a:extLst>
            </p:cNvPr>
            <p:cNvSpPr/>
            <p:nvPr/>
          </p:nvSpPr>
          <p:spPr>
            <a:xfrm>
              <a:off x="-1" y="2464665"/>
              <a:ext cx="1709057" cy="1802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grpSp>
      <p:sp>
        <p:nvSpPr>
          <p:cNvPr id="51" name="TextBox 50">
            <a:extLst>
              <a:ext uri="{FF2B5EF4-FFF2-40B4-BE49-F238E27FC236}">
                <a16:creationId xmlns:a16="http://schemas.microsoft.com/office/drawing/2014/main" id="{DDA26C55-E3F1-4311-AC94-ABFC4F01793F}"/>
              </a:ext>
            </a:extLst>
          </p:cNvPr>
          <p:cNvSpPr txBox="1"/>
          <p:nvPr/>
        </p:nvSpPr>
        <p:spPr>
          <a:xfrm>
            <a:off x="36401" y="3760111"/>
            <a:ext cx="2507389" cy="442674"/>
          </a:xfrm>
          <a:prstGeom prst="wedgeRoundRectCallout">
            <a:avLst>
              <a:gd name="adj1" fmla="val -20833"/>
              <a:gd name="adj2" fmla="val 101230"/>
              <a:gd name="adj3" fmla="val 16667"/>
            </a:avLst>
          </a:prstGeom>
          <a:solidFill>
            <a:srgbClr val="115076"/>
          </a:solidFill>
          <a:ln>
            <a:solidFill>
              <a:srgbClr val="EE6000"/>
            </a:solidFill>
          </a:ln>
        </p:spPr>
        <p:txBody>
          <a:bodyPr wrap="none" rtlCol="0">
            <a:spAutoFit/>
          </a:bodyPr>
          <a:lstStyle/>
          <a:p>
            <a:r>
              <a:rPr lang="en-GB" sz="2000" dirty="0">
                <a:solidFill>
                  <a:schemeClr val="bg1"/>
                </a:solidFill>
              </a:rPr>
              <a:t>Use each pronoun</a:t>
            </a:r>
          </a:p>
        </p:txBody>
      </p:sp>
      <p:sp>
        <p:nvSpPr>
          <p:cNvPr id="52" name="TextBox 51">
            <a:extLst>
              <a:ext uri="{FF2B5EF4-FFF2-40B4-BE49-F238E27FC236}">
                <a16:creationId xmlns:a16="http://schemas.microsoft.com/office/drawing/2014/main" id="{D893765C-DA98-4F51-8EE2-2FE7EEB62205}"/>
              </a:ext>
            </a:extLst>
          </p:cNvPr>
          <p:cNvSpPr txBox="1"/>
          <p:nvPr/>
        </p:nvSpPr>
        <p:spPr>
          <a:xfrm>
            <a:off x="2753870" y="2467970"/>
            <a:ext cx="2610589" cy="783193"/>
          </a:xfrm>
          <a:prstGeom prst="wedgeRoundRectCallout">
            <a:avLst>
              <a:gd name="adj1" fmla="val 21491"/>
              <a:gd name="adj2" fmla="val 94495"/>
              <a:gd name="adj3" fmla="val 16667"/>
            </a:avLst>
          </a:prstGeom>
          <a:solidFill>
            <a:srgbClr val="115076"/>
          </a:solidFill>
          <a:ln>
            <a:solidFill>
              <a:srgbClr val="EE6000"/>
            </a:solidFill>
          </a:ln>
        </p:spPr>
        <p:txBody>
          <a:bodyPr wrap="square" rtlCol="0">
            <a:spAutoFit/>
          </a:bodyPr>
          <a:lstStyle/>
          <a:p>
            <a:pPr algn="ctr"/>
            <a:r>
              <a:rPr lang="en-GB" sz="2000" dirty="0">
                <a:solidFill>
                  <a:schemeClr val="bg1"/>
                </a:solidFill>
              </a:rPr>
              <a:t>Use a different verb each time</a:t>
            </a:r>
          </a:p>
        </p:txBody>
      </p:sp>
      <p:sp>
        <p:nvSpPr>
          <p:cNvPr id="53" name="TextBox 52">
            <a:extLst>
              <a:ext uri="{FF2B5EF4-FFF2-40B4-BE49-F238E27FC236}">
                <a16:creationId xmlns:a16="http://schemas.microsoft.com/office/drawing/2014/main" id="{63AF6EDF-A027-469C-BF6E-A46E2CEC1094}"/>
              </a:ext>
            </a:extLst>
          </p:cNvPr>
          <p:cNvSpPr txBox="1"/>
          <p:nvPr/>
        </p:nvSpPr>
        <p:spPr>
          <a:xfrm>
            <a:off x="5364459" y="5866098"/>
            <a:ext cx="6457246" cy="442674"/>
          </a:xfrm>
          <a:prstGeom prst="wedgeRoundRectCallout">
            <a:avLst>
              <a:gd name="adj1" fmla="val 20474"/>
              <a:gd name="adj2" fmla="val -93819"/>
              <a:gd name="adj3" fmla="val 16667"/>
            </a:avLst>
          </a:prstGeom>
          <a:solidFill>
            <a:srgbClr val="115076"/>
          </a:solidFill>
          <a:ln>
            <a:solidFill>
              <a:srgbClr val="EE6000"/>
            </a:solidFill>
          </a:ln>
        </p:spPr>
        <p:txBody>
          <a:bodyPr wrap="square" rtlCol="0">
            <a:spAutoFit/>
          </a:bodyPr>
          <a:lstStyle/>
          <a:p>
            <a:pPr algn="ctr"/>
            <a:r>
              <a:rPr lang="en-GB" sz="2000" dirty="0">
                <a:solidFill>
                  <a:schemeClr val="bg1"/>
                </a:solidFill>
              </a:rPr>
              <a:t>Use at least one of these words in each sentence</a:t>
            </a:r>
          </a:p>
        </p:txBody>
      </p:sp>
      <p:pic>
        <p:nvPicPr>
          <p:cNvPr id="45" name="Picture 44" descr="background rectangle">
            <a:extLst>
              <a:ext uri="{FF2B5EF4-FFF2-40B4-BE49-F238E27FC236}">
                <a16:creationId xmlns:a16="http://schemas.microsoft.com/office/drawing/2014/main" id="{1334EF09-3972-4A54-913F-DF466D83290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7" name="Title 3">
            <a:extLst>
              <a:ext uri="{FF2B5EF4-FFF2-40B4-BE49-F238E27FC236}">
                <a16:creationId xmlns:a16="http://schemas.microsoft.com/office/drawing/2014/main" id="{4555045E-577D-4575-A6EF-6E2388CB083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54" name="Rounded Rectangle 46">
            <a:extLst>
              <a:ext uri="{FF2B5EF4-FFF2-40B4-BE49-F238E27FC236}">
                <a16:creationId xmlns:a16="http://schemas.microsoft.com/office/drawing/2014/main" id="{EB9483FC-4C56-49C0-96CE-9F2BFA53B2B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ounded Rectangle 46">
            <a:extLst>
              <a:ext uri="{FF2B5EF4-FFF2-40B4-BE49-F238E27FC236}">
                <a16:creationId xmlns:a16="http://schemas.microsoft.com/office/drawing/2014/main" id="{D90398CB-89D5-4625-801D-D894C2B4270C}"/>
              </a:ext>
            </a:extLst>
          </p:cNvPr>
          <p:cNvSpPr/>
          <p:nvPr/>
        </p:nvSpPr>
        <p:spPr>
          <a:xfrm>
            <a:off x="8759921" y="249869"/>
            <a:ext cx="315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C882232-E817-4091-9CEE-0B12C81EC94A}"/>
              </a:ext>
            </a:extLst>
          </p:cNvPr>
          <p:cNvSpPr txBox="1"/>
          <p:nvPr/>
        </p:nvSpPr>
        <p:spPr>
          <a:xfrm>
            <a:off x="3207616" y="3416632"/>
            <a:ext cx="1039521"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revenir</a:t>
            </a:r>
            <a:endParaRPr lang="en-GB" sz="2000" dirty="0">
              <a:solidFill>
                <a:srgbClr val="115076"/>
              </a:solidFill>
            </a:endParaRPr>
          </a:p>
        </p:txBody>
      </p:sp>
      <p:sp>
        <p:nvSpPr>
          <p:cNvPr id="5" name="TextBox 4">
            <a:extLst>
              <a:ext uri="{FF2B5EF4-FFF2-40B4-BE49-F238E27FC236}">
                <a16:creationId xmlns:a16="http://schemas.microsoft.com/office/drawing/2014/main" id="{12EF95E7-A730-4821-AFE8-341B5CAFBDD5}"/>
              </a:ext>
            </a:extLst>
          </p:cNvPr>
          <p:cNvSpPr txBox="1"/>
          <p:nvPr/>
        </p:nvSpPr>
        <p:spPr>
          <a:xfrm>
            <a:off x="3989909" y="4503907"/>
            <a:ext cx="1292433"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devenir</a:t>
            </a:r>
            <a:endParaRPr lang="en-GB" sz="2000" dirty="0">
              <a:solidFill>
                <a:srgbClr val="115076"/>
              </a:solidFill>
            </a:endParaRPr>
          </a:p>
        </p:txBody>
      </p:sp>
      <p:sp>
        <p:nvSpPr>
          <p:cNvPr id="6" name="TextBox 5">
            <a:extLst>
              <a:ext uri="{FF2B5EF4-FFF2-40B4-BE49-F238E27FC236}">
                <a16:creationId xmlns:a16="http://schemas.microsoft.com/office/drawing/2014/main" id="{CB35431B-9D1A-46AE-8771-2DD8B4D87364}"/>
              </a:ext>
            </a:extLst>
          </p:cNvPr>
          <p:cNvSpPr txBox="1"/>
          <p:nvPr/>
        </p:nvSpPr>
        <p:spPr>
          <a:xfrm>
            <a:off x="3158345" y="5611254"/>
            <a:ext cx="1197712"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deviens</a:t>
            </a:r>
            <a:endParaRPr lang="en-GB" sz="2000" dirty="0">
              <a:solidFill>
                <a:srgbClr val="115076"/>
              </a:solidFill>
            </a:endParaRPr>
          </a:p>
        </p:txBody>
      </p:sp>
      <p:sp>
        <p:nvSpPr>
          <p:cNvPr id="8" name="TextBox 7">
            <a:extLst>
              <a:ext uri="{FF2B5EF4-FFF2-40B4-BE49-F238E27FC236}">
                <a16:creationId xmlns:a16="http://schemas.microsoft.com/office/drawing/2014/main" id="{14CCAD2C-16E6-4C55-B9C6-4AC059A77F45}"/>
              </a:ext>
            </a:extLst>
          </p:cNvPr>
          <p:cNvSpPr txBox="1"/>
          <p:nvPr/>
        </p:nvSpPr>
        <p:spPr>
          <a:xfrm>
            <a:off x="2801874" y="5182857"/>
            <a:ext cx="1197712"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devient</a:t>
            </a:r>
            <a:endParaRPr lang="en-GB" sz="2000" dirty="0">
              <a:solidFill>
                <a:srgbClr val="115076"/>
              </a:solidFill>
            </a:endParaRPr>
          </a:p>
        </p:txBody>
      </p:sp>
      <p:sp>
        <p:nvSpPr>
          <p:cNvPr id="13" name="TextBox 12">
            <a:extLst>
              <a:ext uri="{FF2B5EF4-FFF2-40B4-BE49-F238E27FC236}">
                <a16:creationId xmlns:a16="http://schemas.microsoft.com/office/drawing/2014/main" id="{736D32A9-6D29-4A6F-ABE8-D8D4601CDDDE}"/>
              </a:ext>
            </a:extLst>
          </p:cNvPr>
          <p:cNvSpPr txBox="1"/>
          <p:nvPr/>
        </p:nvSpPr>
        <p:spPr>
          <a:xfrm>
            <a:off x="4017826" y="5016135"/>
            <a:ext cx="1039521"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revient</a:t>
            </a:r>
            <a:endParaRPr lang="en-GB" sz="2000" dirty="0">
              <a:solidFill>
                <a:srgbClr val="115076"/>
              </a:solidFill>
            </a:endParaRPr>
          </a:p>
        </p:txBody>
      </p:sp>
      <p:sp>
        <p:nvSpPr>
          <p:cNvPr id="14" name="TextBox 13">
            <a:extLst>
              <a:ext uri="{FF2B5EF4-FFF2-40B4-BE49-F238E27FC236}">
                <a16:creationId xmlns:a16="http://schemas.microsoft.com/office/drawing/2014/main" id="{65DDD361-D84B-4051-9EA5-964685C76867}"/>
              </a:ext>
            </a:extLst>
          </p:cNvPr>
          <p:cNvSpPr txBox="1"/>
          <p:nvPr/>
        </p:nvSpPr>
        <p:spPr>
          <a:xfrm>
            <a:off x="2257079" y="4763502"/>
            <a:ext cx="1039521"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dirty="0" err="1">
                <a:solidFill>
                  <a:srgbClr val="115076"/>
                </a:solidFill>
              </a:rPr>
              <a:t>reviens</a:t>
            </a:r>
            <a:endParaRPr lang="en-GB" sz="2000" dirty="0">
              <a:solidFill>
                <a:srgbClr val="115076"/>
              </a:solidFill>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2A697C-48BF-4542-AF79-ECF562362C7A}"/>
              </a:ext>
            </a:extLst>
          </p:cNvPr>
          <p:cNvGrpSpPr/>
          <p:nvPr/>
        </p:nvGrpSpPr>
        <p:grpSpPr>
          <a:xfrm>
            <a:off x="6615983" y="2058928"/>
            <a:ext cx="5302161" cy="4249419"/>
            <a:chOff x="6615983" y="2058928"/>
            <a:chExt cx="5302161" cy="4249419"/>
          </a:xfrm>
        </p:grpSpPr>
        <p:pic>
          <p:nvPicPr>
            <p:cNvPr id="20" name="Picture 19">
              <a:extLst>
                <a:ext uri="{FF2B5EF4-FFF2-40B4-BE49-F238E27FC236}">
                  <a16:creationId xmlns:a16="http://schemas.microsoft.com/office/drawing/2014/main" id="{9485DB69-41F4-4912-933E-55952A937955}"/>
                </a:ext>
              </a:extLst>
            </p:cNvPr>
            <p:cNvPicPr>
              <a:picLocks noChangeAspect="1"/>
            </p:cNvPicPr>
            <p:nvPr/>
          </p:nvPicPr>
          <p:blipFill>
            <a:blip r:embed="rId3"/>
            <a:stretch>
              <a:fillRect/>
            </a:stretch>
          </p:blipFill>
          <p:spPr>
            <a:xfrm>
              <a:off x="6615983" y="2660272"/>
              <a:ext cx="3648075" cy="3648075"/>
            </a:xfrm>
            <a:prstGeom prst="rect">
              <a:avLst/>
            </a:prstGeom>
          </p:spPr>
        </p:pic>
        <p:pic>
          <p:nvPicPr>
            <p:cNvPr id="2052" name="Picture 4" descr="Algeria, Arab, Borders, Country, Flag, Map, Middle East">
              <a:extLst>
                <a:ext uri="{FF2B5EF4-FFF2-40B4-BE49-F238E27FC236}">
                  <a16:creationId xmlns:a16="http://schemas.microsoft.com/office/drawing/2014/main" id="{1C3D3CC6-7442-4278-A7DC-5711B2DA74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5078" y="2339382"/>
              <a:ext cx="2671895" cy="2679338"/>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B719388B-72D6-4D89-853A-D8C1F9AA245B}"/>
                </a:ext>
              </a:extLst>
            </p:cNvPr>
            <p:cNvSpPr/>
            <p:nvPr/>
          </p:nvSpPr>
          <p:spPr>
            <a:xfrm>
              <a:off x="10352958" y="2319964"/>
              <a:ext cx="168992" cy="170576"/>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B9FC4DD-D71C-4B97-93A8-1AE288742087}"/>
                </a:ext>
              </a:extLst>
            </p:cNvPr>
            <p:cNvSpPr txBox="1"/>
            <p:nvPr/>
          </p:nvSpPr>
          <p:spPr>
            <a:xfrm>
              <a:off x="10528748" y="2058928"/>
              <a:ext cx="138939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Alger</a:t>
              </a:r>
            </a:p>
          </p:txBody>
        </p:sp>
      </p:grpSp>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695950" cy="808793"/>
          </a:xfrm>
        </p:spPr>
        <p:txBody>
          <a:bodyPr>
            <a:noAutofit/>
          </a:bodyPr>
          <a:lstStyle/>
          <a:p>
            <a:r>
              <a:rPr lang="en-GB" sz="2800" b="1" dirty="0">
                <a:solidFill>
                  <a:schemeClr val="bg1"/>
                </a:solidFill>
              </a:rPr>
              <a:t>Saying ‘of’ and ‘from’ in French</a:t>
            </a:r>
          </a:p>
        </p:txBody>
      </p:sp>
      <p:sp>
        <p:nvSpPr>
          <p:cNvPr id="26" name="TextBox 25">
            <a:extLst>
              <a:ext uri="{FF2B5EF4-FFF2-40B4-BE49-F238E27FC236}">
                <a16:creationId xmlns:a16="http://schemas.microsoft.com/office/drawing/2014/main" id="{C8F9CDE5-FE96-4702-93D1-B712ECC9C494}"/>
              </a:ext>
            </a:extLst>
          </p:cNvPr>
          <p:cNvSpPr txBox="1"/>
          <p:nvPr/>
        </p:nvSpPr>
        <p:spPr>
          <a:xfrm>
            <a:off x="217773" y="1393261"/>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Remember!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To say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‘of’</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in French,</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we use the preposition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de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p>
        </p:txBody>
      </p:sp>
      <p:sp>
        <p:nvSpPr>
          <p:cNvPr id="9" name="TextBox 8">
            <a:extLst>
              <a:ext uri="{FF2B5EF4-FFF2-40B4-BE49-F238E27FC236}">
                <a16:creationId xmlns:a16="http://schemas.microsoft.com/office/drawing/2014/main" id="{493FC085-D260-4B3B-9D46-04BA997E3494}"/>
              </a:ext>
            </a:extLst>
          </p:cNvPr>
          <p:cNvSpPr txBox="1"/>
          <p:nvPr/>
        </p:nvSpPr>
        <p:spPr>
          <a:xfrm>
            <a:off x="217773" y="2145750"/>
            <a:ext cx="83663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Je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travaille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à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l’université</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de </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Paris.</a:t>
            </a:r>
          </a:p>
        </p:txBody>
      </p:sp>
      <p:sp>
        <p:nvSpPr>
          <p:cNvPr id="28" name="TextBox 27">
            <a:extLst>
              <a:ext uri="{FF2B5EF4-FFF2-40B4-BE49-F238E27FC236}">
                <a16:creationId xmlns:a16="http://schemas.microsoft.com/office/drawing/2014/main" id="{34F301F3-ABB9-446F-8B80-C17D160CFD3A}"/>
              </a:ext>
            </a:extLst>
          </p:cNvPr>
          <p:cNvSpPr txBox="1"/>
          <p:nvPr/>
        </p:nvSpPr>
        <p:spPr>
          <a:xfrm>
            <a:off x="217773" y="2854221"/>
            <a:ext cx="61750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work at the University </a:t>
            </a: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of</a:t>
            </a:r>
            <a:r>
              <a:rPr kumimoji="0" lang="en-GB" sz="3200" b="0"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Paris.</a:t>
            </a:r>
          </a:p>
        </p:txBody>
      </p:sp>
      <p:sp>
        <p:nvSpPr>
          <p:cNvPr id="32" name="TextBox 31">
            <a:extLst>
              <a:ext uri="{FF2B5EF4-FFF2-40B4-BE49-F238E27FC236}">
                <a16:creationId xmlns:a16="http://schemas.microsoft.com/office/drawing/2014/main" id="{E688F49F-8CFA-4D7C-871F-AD05D14D5491}"/>
              </a:ext>
            </a:extLst>
          </p:cNvPr>
          <p:cNvSpPr txBox="1"/>
          <p:nvPr/>
        </p:nvSpPr>
        <p:spPr>
          <a:xfrm>
            <a:off x="217773" y="3679051"/>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This preposition can also mean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‘from’</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p>
        </p:txBody>
      </p:sp>
      <p:sp>
        <p:nvSpPr>
          <p:cNvPr id="14" name="TextBox 13">
            <a:extLst>
              <a:ext uri="{FF2B5EF4-FFF2-40B4-BE49-F238E27FC236}">
                <a16:creationId xmlns:a16="http://schemas.microsoft.com/office/drawing/2014/main" id="{3D88207B-6A4E-4415-AF30-31593D14DDF3}"/>
              </a:ext>
            </a:extLst>
          </p:cNvPr>
          <p:cNvSpPr txBox="1"/>
          <p:nvPr/>
        </p:nvSpPr>
        <p:spPr>
          <a:xfrm>
            <a:off x="231283" y="4437073"/>
            <a:ext cx="5226111" cy="707886"/>
          </a:xfrm>
          <a:prstGeom prst="rect">
            <a:avLst/>
          </a:prstGeom>
          <a:noFill/>
        </p:spPr>
        <p:txBody>
          <a:bodyPr wrap="none" rtlCol="0">
            <a:spAutoFit/>
          </a:bodyPr>
          <a:lstStyle/>
          <a:p>
            <a:pPr lvl="0">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Je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reviens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a:t>
            </a:r>
            <a:r>
              <a:rPr lang="en-GB" sz="4000" b="1" dirty="0" err="1">
                <a:solidFill>
                  <a:srgbClr val="115076"/>
                </a:solidFill>
                <a:latin typeface="Century Gothic" panose="020B0502020202020204" pitchFamily="34" charset="0"/>
              </a:rPr>
              <a:t>Algérie</a:t>
            </a:r>
            <a:r>
              <a:rPr lang="en-GB" sz="4000" b="1" dirty="0">
                <a:solidFill>
                  <a:srgbClr val="115076"/>
                </a:solidFill>
                <a:latin typeface="Century Gothic" panose="020B0502020202020204" pitchFamily="34" charset="0"/>
              </a:rPr>
              <a:t>.</a:t>
            </a:r>
            <a:endPar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C14F46D-7E6C-4D92-A3C9-806E72B16EB3}"/>
              </a:ext>
            </a:extLst>
          </p:cNvPr>
          <p:cNvSpPr txBox="1"/>
          <p:nvPr/>
        </p:nvSpPr>
        <p:spPr>
          <a:xfrm>
            <a:off x="231283" y="5145544"/>
            <a:ext cx="6245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I’m coming back </a:t>
            </a: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from</a:t>
            </a:r>
            <a:r>
              <a:rPr kumimoji="0" lang="en-GB" sz="3200" b="0"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Algeria.</a:t>
            </a:r>
          </a:p>
        </p:txBody>
      </p:sp>
      <p:pic>
        <p:nvPicPr>
          <p:cNvPr id="11" name="Picture 10" descr="background rectangle">
            <a:extLst>
              <a:ext uri="{FF2B5EF4-FFF2-40B4-BE49-F238E27FC236}">
                <a16:creationId xmlns:a16="http://schemas.microsoft.com/office/drawing/2014/main" id="{FB4B7055-553F-410A-9D54-DDABF1FB085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CFB3DBE-E476-49D2-A685-D5002BAEBE4F}"/>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Saying ‘of’ and ‘from’</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Rounded Rectangle 46">
            <a:extLst>
              <a:ext uri="{FF2B5EF4-FFF2-40B4-BE49-F238E27FC236}">
                <a16:creationId xmlns:a16="http://schemas.microsoft.com/office/drawing/2014/main" id="{1AD719E0-87E9-4743-817D-495A3164270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ounded Rectangular Callout 1">
            <a:extLst>
              <a:ext uri="{FF2B5EF4-FFF2-40B4-BE49-F238E27FC236}">
                <a16:creationId xmlns:a16="http://schemas.microsoft.com/office/drawing/2014/main" id="{B5155B6C-A7AC-439F-8971-AC587DDA8B78}"/>
              </a:ext>
            </a:extLst>
          </p:cNvPr>
          <p:cNvSpPr/>
          <p:nvPr/>
        </p:nvSpPr>
        <p:spPr>
          <a:xfrm>
            <a:off x="5518480" y="4193305"/>
            <a:ext cx="1624882" cy="986247"/>
          </a:xfrm>
          <a:prstGeom prst="wedgeRoundRectCallout">
            <a:avLst>
              <a:gd name="adj1" fmla="val -62962"/>
              <a:gd name="adj2" fmla="val -15336"/>
              <a:gd name="adj3" fmla="val 16667"/>
            </a:avLst>
          </a:prstGeom>
          <a:solidFill>
            <a:schemeClr val="accent1">
              <a:lumMod val="50000"/>
            </a:schemeClr>
          </a:solidFill>
          <a:ln>
            <a:solidFill>
              <a:srgbClr val="EE6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d’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before a vowel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 name="Picture 6" descr="A picture containing doll, shirt&#10;&#10;Description automatically generated">
            <a:extLst>
              <a:ext uri="{FF2B5EF4-FFF2-40B4-BE49-F238E27FC236}">
                <a16:creationId xmlns:a16="http://schemas.microsoft.com/office/drawing/2014/main" id="{C154A261-8AAD-41C7-8377-78C41A533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1936" y="4798417"/>
            <a:ext cx="1389396" cy="1389396"/>
          </a:xfrm>
          <a:prstGeom prst="rect">
            <a:avLst/>
          </a:prstGeom>
        </p:spPr>
      </p:pic>
    </p:spTree>
    <p:extLst>
      <p:ext uri="{BB962C8B-B14F-4D97-AF65-F5344CB8AC3E}">
        <p14:creationId xmlns:p14="http://schemas.microsoft.com/office/powerpoint/2010/main" val="25403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P spid="28" grpId="0"/>
      <p:bldP spid="32" grpId="0"/>
      <p:bldP spid="14" grpId="0"/>
      <p:bldP spid="15"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562600" cy="808793"/>
          </a:xfrm>
        </p:spPr>
        <p:txBody>
          <a:bodyPr>
            <a:noAutofit/>
          </a:bodyPr>
          <a:lstStyle/>
          <a:p>
            <a:r>
              <a:rPr lang="en-GB" sz="2800" b="1" dirty="0">
                <a:solidFill>
                  <a:schemeClr val="bg1"/>
                </a:solidFill>
              </a:rPr>
              <a:t>Saying ‘of’ and ‘from’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58054" y="1352905"/>
            <a:ext cx="65614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 les phrases. Coche la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réponse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correcte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nvGraphicFramePr>
        <p:xfrm>
          <a:off x="134313"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80000">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‘of’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‘from’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b="0" dirty="0">
                          <a:solidFill>
                            <a:srgbClr val="115076"/>
                          </a:solidFill>
                          <a:latin typeface="Century Gothic" panose="020B0502020202020204" pitchFamily="34" charset="0"/>
                        </a:rPr>
                        <a:t>Je vais à l’île </a:t>
                      </a:r>
                      <a:r>
                        <a:rPr lang="fr-FR" sz="2000" b="1" dirty="0">
                          <a:solidFill>
                            <a:srgbClr val="115076"/>
                          </a:solidFill>
                          <a:latin typeface="Century Gothic" panose="020B0502020202020204" pitchFamily="34" charset="0"/>
                        </a:rPr>
                        <a:t>de</a:t>
                      </a:r>
                      <a:r>
                        <a:rPr lang="fr-FR" sz="2000" b="0" dirty="0">
                          <a:solidFill>
                            <a:srgbClr val="115076"/>
                          </a:solidFill>
                          <a:latin typeface="Century Gothic" panose="020B0502020202020204" pitchFamily="34" charset="0"/>
                        </a:rPr>
                        <a:t> Wight.</a:t>
                      </a:r>
                      <a:endParaRPr lang="en-GB" sz="20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solidFill>
                            <a:srgbClr val="115076"/>
                          </a:solidFill>
                          <a:latin typeface="Century Gothic" panose="020B0502020202020204" pitchFamily="34" charset="0"/>
                        </a:rPr>
                        <a:t>Il écoute un message </a:t>
                      </a:r>
                      <a:r>
                        <a:rPr lang="fr-FR" sz="2000" b="1" dirty="0">
                          <a:solidFill>
                            <a:srgbClr val="115076"/>
                          </a:solidFill>
                          <a:latin typeface="Century Gothic" panose="020B0502020202020204" pitchFamily="34" charset="0"/>
                        </a:rPr>
                        <a:t>de</a:t>
                      </a:r>
                      <a:r>
                        <a:rPr lang="fr-FR" sz="2000" b="0" dirty="0">
                          <a:solidFill>
                            <a:srgbClr val="115076"/>
                          </a:solidFill>
                          <a:latin typeface="Century Gothic" panose="020B0502020202020204" pitchFamily="34" charset="0"/>
                        </a:rPr>
                        <a:t> Jacques.</a:t>
                      </a:r>
                      <a:endParaRPr lang="en-GB" sz="20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dirty="0">
                          <a:solidFill>
                            <a:srgbClr val="115076"/>
                          </a:solidFill>
                          <a:latin typeface="Century Gothic" panose="020B0502020202020204" pitchFamily="34" charset="0"/>
                        </a:rPr>
                        <a:t>Tu prends le bateau </a:t>
                      </a:r>
                      <a:r>
                        <a:rPr lang="fr-FR" sz="2000" b="1" dirty="0">
                          <a:solidFill>
                            <a:srgbClr val="115076"/>
                          </a:solidFill>
                          <a:latin typeface="Century Gothic" panose="020B0502020202020204" pitchFamily="34" charset="0"/>
                        </a:rPr>
                        <a:t>de</a:t>
                      </a:r>
                      <a:r>
                        <a:rPr lang="fr-FR" sz="2000" dirty="0">
                          <a:solidFill>
                            <a:srgbClr val="115076"/>
                          </a:solidFill>
                          <a:latin typeface="Century Gothic" panose="020B0502020202020204" pitchFamily="34" charset="0"/>
                        </a:rPr>
                        <a:t> Nice.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dirty="0">
                          <a:solidFill>
                            <a:srgbClr val="115076"/>
                          </a:solidFill>
                          <a:latin typeface="Century Gothic" panose="020B0502020202020204" pitchFamily="34" charset="0"/>
                        </a:rPr>
                        <a:t>Tu apprends l’histoire </a:t>
                      </a:r>
                      <a:r>
                        <a:rPr lang="fr-FR" sz="2000" b="1" dirty="0">
                          <a:solidFill>
                            <a:srgbClr val="115076"/>
                          </a:solidFill>
                          <a:latin typeface="Century Gothic" panose="020B0502020202020204" pitchFamily="34" charset="0"/>
                        </a:rPr>
                        <a:t>de</a:t>
                      </a:r>
                      <a:r>
                        <a:rPr lang="fr-FR" sz="2000" dirty="0">
                          <a:solidFill>
                            <a:srgbClr val="115076"/>
                          </a:solidFill>
                          <a:latin typeface="Century Gothic" panose="020B0502020202020204" pitchFamily="34" charset="0"/>
                        </a:rPr>
                        <a:t> l’Algérie.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159429955"/>
              </p:ext>
            </p:extLst>
          </p:nvPr>
        </p:nvGraphicFramePr>
        <p:xfrm>
          <a:off x="6297688" y="2470975"/>
          <a:ext cx="5759292"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79292">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‘of’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‘from’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solidFill>
                            <a:srgbClr val="115076"/>
                          </a:solidFill>
                          <a:latin typeface="Century Gothic" panose="020B0502020202020204" pitchFamily="34" charset="0"/>
                        </a:rPr>
                        <a:t>Je reviens </a:t>
                      </a:r>
                      <a:r>
                        <a:rPr lang="fr-FR" sz="2000" b="1" dirty="0">
                          <a:solidFill>
                            <a:srgbClr val="115076"/>
                          </a:solidFill>
                          <a:latin typeface="Century Gothic" panose="020B0502020202020204" pitchFamily="34" charset="0"/>
                        </a:rPr>
                        <a:t>d’</a:t>
                      </a:r>
                      <a:r>
                        <a:rPr lang="fr-FR" sz="2000" b="0" dirty="0">
                          <a:solidFill>
                            <a:srgbClr val="115076"/>
                          </a:solidFill>
                          <a:latin typeface="Century Gothic" panose="020B0502020202020204" pitchFamily="34" charset="0"/>
                        </a:rPr>
                        <a:t>Alger</a:t>
                      </a:r>
                      <a:r>
                        <a:rPr lang="fr-FR" sz="2000" b="1" dirty="0">
                          <a:solidFill>
                            <a:srgbClr val="115076"/>
                          </a:solidFill>
                          <a:latin typeface="Century Gothic" panose="020B0502020202020204" pitchFamily="34" charset="0"/>
                        </a:rPr>
                        <a:t> </a:t>
                      </a:r>
                      <a:r>
                        <a:rPr lang="fr-FR" sz="2000" b="0" dirty="0">
                          <a:solidFill>
                            <a:srgbClr val="115076"/>
                          </a:solidFill>
                          <a:latin typeface="Century Gothic" panose="020B0502020202020204" pitchFamily="34" charset="0"/>
                        </a:rPr>
                        <a:t>en train.</a:t>
                      </a:r>
                      <a:endParaRPr lang="en-GB" sz="20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solidFill>
                            <a:srgbClr val="115076"/>
                          </a:solidFill>
                          <a:latin typeface="Century Gothic" panose="020B0502020202020204" pitchFamily="34" charset="0"/>
                        </a:rPr>
                        <a:t>Elle est une amie </a:t>
                      </a:r>
                      <a:r>
                        <a:rPr lang="fr-FR" sz="2000" b="1" dirty="0">
                          <a:solidFill>
                            <a:srgbClr val="115076"/>
                          </a:solidFill>
                          <a:latin typeface="Century Gothic" panose="020B0502020202020204" pitchFamily="34" charset="0"/>
                        </a:rPr>
                        <a:t>de</a:t>
                      </a:r>
                      <a:r>
                        <a:rPr lang="fr-FR" sz="2000" b="0" dirty="0">
                          <a:solidFill>
                            <a:srgbClr val="115076"/>
                          </a:solidFill>
                          <a:latin typeface="Century Gothic" panose="020B0502020202020204" pitchFamily="34" charset="0"/>
                        </a:rPr>
                        <a:t> Léa.</a:t>
                      </a:r>
                      <a:endParaRPr lang="en-GB" sz="20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dirty="0">
                          <a:solidFill>
                            <a:srgbClr val="115076"/>
                          </a:solidFill>
                          <a:latin typeface="Century Gothic" panose="020B0502020202020204" pitchFamily="34" charset="0"/>
                        </a:rPr>
                        <a:t>Il fait un tour </a:t>
                      </a:r>
                      <a:r>
                        <a:rPr lang="fr-FR" sz="2000" b="1" dirty="0">
                          <a:solidFill>
                            <a:srgbClr val="115076"/>
                          </a:solidFill>
                          <a:latin typeface="Century Gothic" panose="020B0502020202020204" pitchFamily="34" charset="0"/>
                        </a:rPr>
                        <a:t>de</a:t>
                      </a:r>
                      <a:r>
                        <a:rPr lang="fr-FR" sz="2000" dirty="0">
                          <a:solidFill>
                            <a:srgbClr val="115076"/>
                          </a:solidFill>
                          <a:latin typeface="Century Gothic" panose="020B0502020202020204" pitchFamily="34" charset="0"/>
                        </a:rPr>
                        <a:t> Bruxelles.</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fr-FR" sz="2000" dirty="0">
                          <a:solidFill>
                            <a:srgbClr val="115076"/>
                          </a:solidFill>
                          <a:latin typeface="Century Gothic" panose="020B0502020202020204" pitchFamily="34" charset="0"/>
                        </a:rPr>
                        <a:t>L’idée vient </a:t>
                      </a:r>
                      <a:r>
                        <a:rPr lang="fr-FR" sz="2000" b="1" dirty="0">
                          <a:solidFill>
                            <a:srgbClr val="115076"/>
                          </a:solidFill>
                          <a:latin typeface="Century Gothic" panose="020B0502020202020204" pitchFamily="34" charset="0"/>
                        </a:rPr>
                        <a:t>de</a:t>
                      </a:r>
                      <a:r>
                        <a:rPr lang="fr-FR" sz="2000" dirty="0">
                          <a:solidFill>
                            <a:srgbClr val="115076"/>
                          </a:solidFill>
                          <a:latin typeface="Century Gothic" panose="020B0502020202020204" pitchFamily="34" charset="0"/>
                        </a:rPr>
                        <a:t> Marie.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626" y="3153150"/>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3877202"/>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4615651"/>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626" y="5320976"/>
            <a:ext cx="720000" cy="749999"/>
          </a:xfrm>
          <a:prstGeom prst="rect">
            <a:avLst/>
          </a:prstGeom>
        </p:spPr>
      </p:pic>
      <p:pic>
        <p:nvPicPr>
          <p:cNvPr id="27" name="Picture 26">
            <a:extLst>
              <a:ext uri="{FF2B5EF4-FFF2-40B4-BE49-F238E27FC236}">
                <a16:creationId xmlns:a16="http://schemas.microsoft.com/office/drawing/2014/main" id="{C24DB70B-727A-4D04-8B0C-69309DB3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3162796"/>
            <a:ext cx="720000" cy="749999"/>
          </a:xfrm>
          <a:prstGeom prst="rect">
            <a:avLst/>
          </a:prstGeom>
        </p:spPr>
      </p:pic>
      <p:pic>
        <p:nvPicPr>
          <p:cNvPr id="32" name="Picture 31">
            <a:extLst>
              <a:ext uri="{FF2B5EF4-FFF2-40B4-BE49-F238E27FC236}">
                <a16:creationId xmlns:a16="http://schemas.microsoft.com/office/drawing/2014/main" id="{21C69A9B-55BA-4B21-BE8B-6AF441C3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629" y="3877203"/>
            <a:ext cx="720000" cy="749999"/>
          </a:xfrm>
          <a:prstGeom prst="rect">
            <a:avLst/>
          </a:prstGeom>
        </p:spPr>
      </p:pic>
      <p:pic>
        <p:nvPicPr>
          <p:cNvPr id="33" name="Picture 32">
            <a:extLst>
              <a:ext uri="{FF2B5EF4-FFF2-40B4-BE49-F238E27FC236}">
                <a16:creationId xmlns:a16="http://schemas.microsoft.com/office/drawing/2014/main" id="{C0E6963D-BF75-499B-B223-EAEAEE792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629" y="4627202"/>
            <a:ext cx="720000" cy="749999"/>
          </a:xfrm>
          <a:prstGeom prst="rect">
            <a:avLst/>
          </a:prstGeom>
        </p:spPr>
      </p:pic>
      <p:pic>
        <p:nvPicPr>
          <p:cNvPr id="34" name="Picture 33">
            <a:extLst>
              <a:ext uri="{FF2B5EF4-FFF2-40B4-BE49-F238E27FC236}">
                <a16:creationId xmlns:a16="http://schemas.microsoft.com/office/drawing/2014/main" id="{CE13A4A1-3513-459B-AD80-C30D503EA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5311347"/>
            <a:ext cx="720000" cy="749999"/>
          </a:xfrm>
          <a:prstGeom prst="rect">
            <a:avLst/>
          </a:prstGeom>
        </p:spPr>
      </p:pic>
      <p:pic>
        <p:nvPicPr>
          <p:cNvPr id="17" name="Picture 16" descr="background rectangle">
            <a:extLst>
              <a:ext uri="{FF2B5EF4-FFF2-40B4-BE49-F238E27FC236}">
                <a16:creationId xmlns:a16="http://schemas.microsoft.com/office/drawing/2014/main" id="{D2F71D03-0193-4DDD-9D83-C95081FD04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3A0A67E1-7474-49A0-80B9-38DC4198F79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Saying ‘of’ and ‘from’</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686640D7-C258-48DD-B690-E2DE14C9EF3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Rounded Rectangular Callout 1">
            <a:extLst>
              <a:ext uri="{FF2B5EF4-FFF2-40B4-BE49-F238E27FC236}">
                <a16:creationId xmlns:a16="http://schemas.microsoft.com/office/drawing/2014/main" id="{AC7274F0-91EB-4CDB-BE77-72C93C51ED88}"/>
              </a:ext>
            </a:extLst>
          </p:cNvPr>
          <p:cNvSpPr/>
          <p:nvPr/>
        </p:nvSpPr>
        <p:spPr>
          <a:xfrm>
            <a:off x="6913221" y="2166903"/>
            <a:ext cx="2535911" cy="986247"/>
          </a:xfrm>
          <a:prstGeom prst="wedgeRoundRectCallout">
            <a:avLst>
              <a:gd name="adj1" fmla="val -20895"/>
              <a:gd name="adj2" fmla="val 64503"/>
              <a:gd name="adj3" fmla="val 16667"/>
            </a:avLst>
          </a:prstGeom>
          <a:solidFill>
            <a:schemeClr val="accent1">
              <a:lumMod val="50000"/>
            </a:schemeClr>
          </a:solidFill>
          <a:ln>
            <a:solidFill>
              <a:srgbClr val="EE6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d’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before a vowel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6520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Tree>
    <p:extLst>
      <p:ext uri="{BB962C8B-B14F-4D97-AF65-F5344CB8AC3E}">
        <p14:creationId xmlns:p14="http://schemas.microsoft.com/office/powerpoint/2010/main" val="1364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sz="3600" b="1" i="1" dirty="0">
              <a:solidFill>
                <a:schemeClr val="bg1"/>
              </a:solidFill>
            </a:endParaRPr>
          </a:p>
        </p:txBody>
      </p:sp>
      <p:sp>
        <p:nvSpPr>
          <p:cNvPr id="2" name="TextBox 1">
            <a:extLst>
              <a:ext uri="{FF2B5EF4-FFF2-40B4-BE49-F238E27FC236}">
                <a16:creationId xmlns:a16="http://schemas.microsoft.com/office/drawing/2014/main" id="{3C9BE066-F3CA-4EF5-8537-22DEF6A00489}"/>
              </a:ext>
            </a:extLst>
          </p:cNvPr>
          <p:cNvSpPr txBox="1"/>
          <p:nvPr/>
        </p:nvSpPr>
        <p:spPr>
          <a:xfrm>
            <a:off x="225288" y="1185299"/>
            <a:ext cx="116775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Un robot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passe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semaine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humaine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l’experience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GB" sz="2400" dirty="0">
                <a:solidFill>
                  <a:srgbClr val="115076"/>
                </a:solidFill>
                <a:latin typeface="Century Gothic" panose="020F0302020204030204"/>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description (D)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l’expérience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(Q)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pour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l’ami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7" name="Content Placeholder 4">
            <a:extLst>
              <a:ext uri="{FF2B5EF4-FFF2-40B4-BE49-F238E27FC236}">
                <a16:creationId xmlns:a16="http://schemas.microsoft.com/office/drawing/2014/main" id="{E889D158-81AF-4504-A311-E3608B504DF9}"/>
              </a:ext>
            </a:extLst>
          </p:cNvPr>
          <p:cNvGraphicFramePr>
            <a:graphicFrameLocks noGrp="1"/>
          </p:cNvGraphicFramePr>
          <p:nvPr>
            <p:ph idx="1"/>
            <p:extLst>
              <p:ext uri="{D42A27DB-BD31-4B8C-83A1-F6EECF244321}">
                <p14:modId xmlns:p14="http://schemas.microsoft.com/office/powerpoint/2010/main" val="4011377597"/>
              </p:ext>
            </p:extLst>
          </p:nvPr>
        </p:nvGraphicFramePr>
        <p:xfrm>
          <a:off x="696000" y="2517109"/>
          <a:ext cx="5400000" cy="3600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548973513"/>
                    </a:ext>
                  </a:extLst>
                </a:gridCol>
                <a:gridCol w="180000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3028703937"/>
                    </a:ext>
                  </a:extLst>
                </a:gridCol>
                <a:gridCol w="1800000">
                  <a:extLst>
                    <a:ext uri="{9D8B030D-6E8A-4147-A177-3AD203B41FA5}">
                      <a16:colId xmlns:a16="http://schemas.microsoft.com/office/drawing/2014/main" val="1859025906"/>
                    </a:ext>
                  </a:extLst>
                </a:gridCol>
              </a:tblGrid>
              <a:tr h="90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661245337"/>
                  </a:ext>
                </a:extLst>
              </a:tr>
              <a:tr h="90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133114728"/>
                  </a:ext>
                </a:extLst>
              </a:tr>
              <a:tr h="90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67591263"/>
                  </a:ext>
                </a:extLst>
              </a:tr>
              <a:tr h="90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19" name="Rectangle 18">
            <a:extLst>
              <a:ext uri="{FF2B5EF4-FFF2-40B4-BE49-F238E27FC236}">
                <a16:creationId xmlns:a16="http://schemas.microsoft.com/office/drawing/2014/main" id="{9B1BB1C7-91EB-40E3-8773-31D1D11020A9}"/>
              </a:ext>
            </a:extLst>
          </p:cNvPr>
          <p:cNvSpPr/>
          <p:nvPr/>
        </p:nvSpPr>
        <p:spPr>
          <a:xfrm>
            <a:off x="2137783" y="4246659"/>
            <a:ext cx="75693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0" name="Rectangle 19">
            <a:extLst>
              <a:ext uri="{FF2B5EF4-FFF2-40B4-BE49-F238E27FC236}">
                <a16:creationId xmlns:a16="http://schemas.microsoft.com/office/drawing/2014/main" id="{BDFAA76A-53D0-476D-8EA4-0B95303869E2}"/>
              </a:ext>
            </a:extLst>
          </p:cNvPr>
          <p:cNvSpPr/>
          <p:nvPr/>
        </p:nvSpPr>
        <p:spPr>
          <a:xfrm>
            <a:off x="2088891" y="3301446"/>
            <a:ext cx="8547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1" name="Rectangle 20">
            <a:extLst>
              <a:ext uri="{FF2B5EF4-FFF2-40B4-BE49-F238E27FC236}">
                <a16:creationId xmlns:a16="http://schemas.microsoft.com/office/drawing/2014/main" id="{A9C33C63-537B-449D-AF56-1CE134A66E76}"/>
              </a:ext>
            </a:extLst>
          </p:cNvPr>
          <p:cNvSpPr/>
          <p:nvPr/>
        </p:nvSpPr>
        <p:spPr>
          <a:xfrm>
            <a:off x="4753550" y="5129289"/>
            <a:ext cx="854722"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2" name="Rectangle 21">
            <a:extLst>
              <a:ext uri="{FF2B5EF4-FFF2-40B4-BE49-F238E27FC236}">
                <a16:creationId xmlns:a16="http://schemas.microsoft.com/office/drawing/2014/main" id="{AC767EF7-E6AA-45C1-B96E-5DC3E1184661}"/>
              </a:ext>
            </a:extLst>
          </p:cNvPr>
          <p:cNvSpPr/>
          <p:nvPr/>
        </p:nvSpPr>
        <p:spPr>
          <a:xfrm>
            <a:off x="2137783" y="5157133"/>
            <a:ext cx="75693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5" name="Rectangle 24">
            <a:extLst>
              <a:ext uri="{FF2B5EF4-FFF2-40B4-BE49-F238E27FC236}">
                <a16:creationId xmlns:a16="http://schemas.microsoft.com/office/drawing/2014/main" id="{BA426C9D-398F-4DCF-A59C-3518AF8B9875}"/>
              </a:ext>
            </a:extLst>
          </p:cNvPr>
          <p:cNvSpPr/>
          <p:nvPr/>
        </p:nvSpPr>
        <p:spPr>
          <a:xfrm>
            <a:off x="2124335" y="2451392"/>
            <a:ext cx="75693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6" name="Rectangle 25">
            <a:extLst>
              <a:ext uri="{FF2B5EF4-FFF2-40B4-BE49-F238E27FC236}">
                <a16:creationId xmlns:a16="http://schemas.microsoft.com/office/drawing/2014/main" id="{F3EEFE6F-BAC0-462C-A7A3-BD0F630EE6F3}"/>
              </a:ext>
            </a:extLst>
          </p:cNvPr>
          <p:cNvSpPr/>
          <p:nvPr/>
        </p:nvSpPr>
        <p:spPr>
          <a:xfrm>
            <a:off x="4792706" y="2451392"/>
            <a:ext cx="756937"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7" name="Rectangle 26">
            <a:extLst>
              <a:ext uri="{FF2B5EF4-FFF2-40B4-BE49-F238E27FC236}">
                <a16:creationId xmlns:a16="http://schemas.microsoft.com/office/drawing/2014/main" id="{1B20A1BB-A6BE-40EB-A781-3CE734C785DE}"/>
              </a:ext>
            </a:extLst>
          </p:cNvPr>
          <p:cNvSpPr/>
          <p:nvPr/>
        </p:nvSpPr>
        <p:spPr>
          <a:xfrm>
            <a:off x="4753550" y="3356767"/>
            <a:ext cx="854722"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2" name="Rectangle 31">
            <a:extLst>
              <a:ext uri="{FF2B5EF4-FFF2-40B4-BE49-F238E27FC236}">
                <a16:creationId xmlns:a16="http://schemas.microsoft.com/office/drawing/2014/main" id="{6B0A4AB5-000F-400C-9F6F-A55958608B72}"/>
              </a:ext>
            </a:extLst>
          </p:cNvPr>
          <p:cNvSpPr/>
          <p:nvPr/>
        </p:nvSpPr>
        <p:spPr>
          <a:xfrm>
            <a:off x="4743814" y="4251949"/>
            <a:ext cx="854722"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5" name="Action Button: Custom 21">
            <a:hlinkClick r:id="" action="ppaction://noaction" highlightClick="1">
              <a:snd r:embed="rId3" name="1.wav"/>
            </a:hlinkClick>
            <a:extLst>
              <a:ext uri="{FF2B5EF4-FFF2-40B4-BE49-F238E27FC236}">
                <a16:creationId xmlns:a16="http://schemas.microsoft.com/office/drawing/2014/main" id="{140C505B-8350-4CA3-AD4D-458FF39EE94A}"/>
              </a:ext>
            </a:extLst>
          </p:cNvPr>
          <p:cNvSpPr/>
          <p:nvPr/>
        </p:nvSpPr>
        <p:spPr>
          <a:xfrm>
            <a:off x="795268" y="2587302"/>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6" name="Action Button: Custom 21">
            <a:hlinkClick r:id="" action="ppaction://noaction" highlightClick="1">
              <a:snd r:embed="rId4" name="2.wav"/>
            </a:hlinkClick>
            <a:extLst>
              <a:ext uri="{FF2B5EF4-FFF2-40B4-BE49-F238E27FC236}">
                <a16:creationId xmlns:a16="http://schemas.microsoft.com/office/drawing/2014/main" id="{6668BD10-7EED-4410-B62C-976A9B902305}"/>
              </a:ext>
            </a:extLst>
          </p:cNvPr>
          <p:cNvSpPr/>
          <p:nvPr/>
        </p:nvSpPr>
        <p:spPr>
          <a:xfrm>
            <a:off x="800564" y="350459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Action Button: Custom 21">
            <a:hlinkClick r:id="" action="ppaction://noaction" highlightClick="1">
              <a:snd r:embed="rId5" name="3.wav"/>
            </a:hlinkClick>
            <a:extLst>
              <a:ext uri="{FF2B5EF4-FFF2-40B4-BE49-F238E27FC236}">
                <a16:creationId xmlns:a16="http://schemas.microsoft.com/office/drawing/2014/main" id="{17DD8A24-795E-4E41-AE8E-CCE29E6716E4}"/>
              </a:ext>
            </a:extLst>
          </p:cNvPr>
          <p:cNvSpPr/>
          <p:nvPr/>
        </p:nvSpPr>
        <p:spPr>
          <a:xfrm>
            <a:off x="802282" y="439449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8" name="Action Button: Custom 21">
            <a:hlinkClick r:id="" action="ppaction://noaction" highlightClick="1">
              <a:snd r:embed="rId6" name="4.wav"/>
            </a:hlinkClick>
            <a:extLst>
              <a:ext uri="{FF2B5EF4-FFF2-40B4-BE49-F238E27FC236}">
                <a16:creationId xmlns:a16="http://schemas.microsoft.com/office/drawing/2014/main" id="{792D438A-8C18-4F79-9F9C-F51F259ABE90}"/>
              </a:ext>
            </a:extLst>
          </p:cNvPr>
          <p:cNvSpPr/>
          <p:nvPr/>
        </p:nvSpPr>
        <p:spPr>
          <a:xfrm>
            <a:off x="791245" y="530496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4" name="Action Button: Custom 21">
            <a:hlinkClick r:id="" action="ppaction://noaction" highlightClick="1"/>
            <a:extLst>
              <a:ext uri="{FF2B5EF4-FFF2-40B4-BE49-F238E27FC236}">
                <a16:creationId xmlns:a16="http://schemas.microsoft.com/office/drawing/2014/main" id="{BFB3685B-632B-4395-9EC9-8DEEDA77CF14}"/>
              </a:ext>
            </a:extLst>
          </p:cNvPr>
          <p:cNvSpPr/>
          <p:nvPr/>
        </p:nvSpPr>
        <p:spPr>
          <a:xfrm>
            <a:off x="3490340" y="2605372"/>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5" name="Action Button: Custom 21">
            <a:hlinkClick r:id="" action="ppaction://noaction" highlightClick="1">
              <a:snd r:embed="rId7" name="6.wav"/>
            </a:hlinkClick>
            <a:extLst>
              <a:ext uri="{FF2B5EF4-FFF2-40B4-BE49-F238E27FC236}">
                <a16:creationId xmlns:a16="http://schemas.microsoft.com/office/drawing/2014/main" id="{2F35ED02-5E2C-40B6-9B4F-90D5A29B3076}"/>
              </a:ext>
            </a:extLst>
          </p:cNvPr>
          <p:cNvSpPr/>
          <p:nvPr/>
        </p:nvSpPr>
        <p:spPr>
          <a:xfrm>
            <a:off x="3489515" y="351357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6" name="Action Button: Custom 21">
            <a:hlinkClick r:id="" action="ppaction://noaction" highlightClick="1">
              <a:snd r:embed="rId8" name="7.wav"/>
            </a:hlinkClick>
            <a:extLst>
              <a:ext uri="{FF2B5EF4-FFF2-40B4-BE49-F238E27FC236}">
                <a16:creationId xmlns:a16="http://schemas.microsoft.com/office/drawing/2014/main" id="{FE0E0F04-46E3-4B72-8556-C22975169AF9}"/>
              </a:ext>
            </a:extLst>
          </p:cNvPr>
          <p:cNvSpPr/>
          <p:nvPr/>
        </p:nvSpPr>
        <p:spPr>
          <a:xfrm>
            <a:off x="3491250" y="439449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7" name="Action Button: Custom 21">
            <a:hlinkClick r:id="" action="ppaction://noaction" highlightClick="1">
              <a:snd r:embed="rId9" name="8.wav"/>
            </a:hlinkClick>
            <a:extLst>
              <a:ext uri="{FF2B5EF4-FFF2-40B4-BE49-F238E27FC236}">
                <a16:creationId xmlns:a16="http://schemas.microsoft.com/office/drawing/2014/main" id="{ED4E20D1-6C0E-4F67-8C26-ED489A72D5FF}"/>
              </a:ext>
            </a:extLst>
          </p:cNvPr>
          <p:cNvSpPr/>
          <p:nvPr/>
        </p:nvSpPr>
        <p:spPr>
          <a:xfrm>
            <a:off x="3491250" y="530496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50" name="Picture 49">
            <a:extLst>
              <a:ext uri="{FF2B5EF4-FFF2-40B4-BE49-F238E27FC236}">
                <a16:creationId xmlns:a16="http://schemas.microsoft.com/office/drawing/2014/main" id="{D7F416CA-25F6-4250-B192-EED51C52A0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8510" y="3631778"/>
            <a:ext cx="1884635" cy="2393187"/>
          </a:xfrm>
          <a:prstGeom prst="rect">
            <a:avLst/>
          </a:prstGeom>
        </p:spPr>
      </p:pic>
      <p:sp>
        <p:nvSpPr>
          <p:cNvPr id="51" name="Rounded Rectangular Callout 1">
            <a:extLst>
              <a:ext uri="{FF2B5EF4-FFF2-40B4-BE49-F238E27FC236}">
                <a16:creationId xmlns:a16="http://schemas.microsoft.com/office/drawing/2014/main" id="{FE95D6D2-3496-45D9-B76A-5C39478030E4}"/>
              </a:ext>
            </a:extLst>
          </p:cNvPr>
          <p:cNvSpPr/>
          <p:nvPr/>
        </p:nvSpPr>
        <p:spPr>
          <a:xfrm>
            <a:off x="6837041" y="2959223"/>
            <a:ext cx="2581322" cy="1703121"/>
          </a:xfrm>
          <a:prstGeom prst="wedgeRoundRectCallout">
            <a:avLst>
              <a:gd name="adj1" fmla="val 60284"/>
              <a:gd name="adj2" fmla="val 22663"/>
              <a:gd name="adj3" fmla="val 16667"/>
            </a:avLst>
          </a:prstGeom>
          <a:solidFill>
            <a:schemeClr val="accent1">
              <a:lumMod val="50000"/>
            </a:schemeClr>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haven’t learned to use intonation yet! Pay attention to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8" name="Picture 27" descr="background rectangle">
            <a:extLst>
              <a:ext uri="{FF2B5EF4-FFF2-40B4-BE49-F238E27FC236}">
                <a16:creationId xmlns:a16="http://schemas.microsoft.com/office/drawing/2014/main" id="{71BF2895-1763-4F44-B35C-7C2DC7F21114}"/>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5EAB75C7-FC65-4F11-AC8A-2C3CC5747142}"/>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Un robot à la maison !</a:t>
            </a:r>
            <a:endParaRPr lang="en-GB" sz="3600" b="1" dirty="0">
              <a:solidFill>
                <a:schemeClr val="bg1"/>
              </a:solidFill>
            </a:endParaRPr>
          </a:p>
        </p:txBody>
      </p:sp>
      <p:sp>
        <p:nvSpPr>
          <p:cNvPr id="30" name="Rounded Rectangle 46">
            <a:extLst>
              <a:ext uri="{FF2B5EF4-FFF2-40B4-BE49-F238E27FC236}">
                <a16:creationId xmlns:a16="http://schemas.microsoft.com/office/drawing/2014/main" id="{CB7749A1-B205-4F3F-8DEC-638C1548AE8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3984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sz="3600" b="1" i="1" dirty="0">
              <a:solidFill>
                <a:schemeClr val="bg1"/>
              </a:solidFill>
            </a:endParaRPr>
          </a:p>
        </p:txBody>
      </p:sp>
      <p:sp>
        <p:nvSpPr>
          <p:cNvPr id="2" name="TextBox 1">
            <a:extLst>
              <a:ext uri="{FF2B5EF4-FFF2-40B4-BE49-F238E27FC236}">
                <a16:creationId xmlns:a16="http://schemas.microsoft.com/office/drawing/2014/main" id="{3C9BE066-F3CA-4EF5-8537-22DEF6A00489}"/>
              </a:ext>
            </a:extLst>
          </p:cNvPr>
          <p:cNvSpPr txBox="1"/>
          <p:nvPr/>
        </p:nvSpPr>
        <p:spPr>
          <a:xfrm>
            <a:off x="156000" y="1249995"/>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Traduis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7" name="Content Placeholder 4">
            <a:extLst>
              <a:ext uri="{FF2B5EF4-FFF2-40B4-BE49-F238E27FC236}">
                <a16:creationId xmlns:a16="http://schemas.microsoft.com/office/drawing/2014/main" id="{E889D158-81AF-4504-A311-E3608B504DF9}"/>
              </a:ext>
            </a:extLst>
          </p:cNvPr>
          <p:cNvGraphicFramePr>
            <a:graphicFrameLocks noGrp="1"/>
          </p:cNvGraphicFramePr>
          <p:nvPr>
            <p:ph idx="1"/>
            <p:extLst>
              <p:ext uri="{D42A27DB-BD31-4B8C-83A1-F6EECF244321}">
                <p14:modId xmlns:p14="http://schemas.microsoft.com/office/powerpoint/2010/main" val="3931222809"/>
              </p:ext>
            </p:extLst>
          </p:nvPr>
        </p:nvGraphicFramePr>
        <p:xfrm>
          <a:off x="156000" y="2045915"/>
          <a:ext cx="11880000" cy="3600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548973513"/>
                    </a:ext>
                  </a:extLst>
                </a:gridCol>
                <a:gridCol w="504000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3028703937"/>
                    </a:ext>
                  </a:extLst>
                </a:gridCol>
                <a:gridCol w="5040000">
                  <a:extLst>
                    <a:ext uri="{9D8B030D-6E8A-4147-A177-3AD203B41FA5}">
                      <a16:colId xmlns:a16="http://schemas.microsoft.com/office/drawing/2014/main" val="1859025906"/>
                    </a:ext>
                  </a:extLst>
                </a:gridCol>
              </a:tblGrid>
              <a:tr h="900000">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l"/>
                      <a:endParaRPr lang="en-GB"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661245337"/>
                  </a:ext>
                </a:extLst>
              </a:tr>
              <a:tr h="900000">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133114728"/>
                  </a:ext>
                </a:extLst>
              </a:tr>
              <a:tr h="900000">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l"/>
                      <a:endParaRPr lang="en-GB"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67591263"/>
                  </a:ext>
                </a:extLst>
              </a:tr>
              <a:tr h="900000">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l"/>
                      <a:endParaRPr lang="en-GB"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3" name="TextBox 2">
            <a:extLst>
              <a:ext uri="{FF2B5EF4-FFF2-40B4-BE49-F238E27FC236}">
                <a16:creationId xmlns:a16="http://schemas.microsoft.com/office/drawing/2014/main" id="{B4486139-45B1-49E9-B997-E2F342790FB4}"/>
              </a:ext>
            </a:extLst>
          </p:cNvPr>
          <p:cNvSpPr txBox="1"/>
          <p:nvPr/>
        </p:nvSpPr>
        <p:spPr>
          <a:xfrm>
            <a:off x="1036732" y="2304716"/>
            <a:ext cx="3262432" cy="461665"/>
          </a:xfrm>
          <a:prstGeom prst="rect">
            <a:avLst/>
          </a:prstGeom>
          <a:noFill/>
        </p:spPr>
        <p:txBody>
          <a:bodyPr wrap="none" rtlCol="0" anchor="ctr">
            <a:spAutoFit/>
          </a:bodyPr>
          <a:lstStyle/>
          <a:p>
            <a:r>
              <a:rPr lang="en-GB" sz="2400" dirty="0">
                <a:solidFill>
                  <a:srgbClr val="115076"/>
                </a:solidFill>
                <a:latin typeface="Century Gothic" panose="020B0502020202020204" pitchFamily="34" charset="0"/>
              </a:rPr>
              <a:t>We have a problem.</a:t>
            </a:r>
          </a:p>
        </p:txBody>
      </p:sp>
      <p:sp>
        <p:nvSpPr>
          <p:cNvPr id="5" name="TextBox 4">
            <a:extLst>
              <a:ext uri="{FF2B5EF4-FFF2-40B4-BE49-F238E27FC236}">
                <a16:creationId xmlns:a16="http://schemas.microsoft.com/office/drawing/2014/main" id="{2B7635DA-E7E7-49ED-954C-049B7D0617A3}"/>
              </a:ext>
            </a:extLst>
          </p:cNvPr>
          <p:cNvSpPr txBox="1"/>
          <p:nvPr/>
        </p:nvSpPr>
        <p:spPr>
          <a:xfrm>
            <a:off x="1037284" y="3183653"/>
            <a:ext cx="4706738" cy="738664"/>
          </a:xfrm>
          <a:prstGeom prst="rect">
            <a:avLst/>
          </a:prstGeom>
          <a:noFill/>
        </p:spPr>
        <p:txBody>
          <a:bodyPr wrap="none" rtlCol="0">
            <a:spAutoFit/>
          </a:bodyPr>
          <a:lstStyle/>
          <a:p>
            <a:pPr lvl="0">
              <a:defRPr/>
            </a:pPr>
            <a:r>
              <a:rPr lang="en-GB" sz="2400" dirty="0">
                <a:solidFill>
                  <a:srgbClr val="115076"/>
                </a:solidFill>
                <a:latin typeface="Century Gothic" panose="020B0502020202020204" pitchFamily="34" charset="0"/>
              </a:rPr>
              <a:t>Do you like living in the family?</a:t>
            </a:r>
          </a:p>
          <a:p>
            <a:endParaRPr lang="en-GB" dirty="0"/>
          </a:p>
        </p:txBody>
      </p:sp>
      <p:sp>
        <p:nvSpPr>
          <p:cNvPr id="6" name="TextBox 5">
            <a:extLst>
              <a:ext uri="{FF2B5EF4-FFF2-40B4-BE49-F238E27FC236}">
                <a16:creationId xmlns:a16="http://schemas.microsoft.com/office/drawing/2014/main" id="{589A532F-937C-46C4-B027-9B416279C71B}"/>
              </a:ext>
            </a:extLst>
          </p:cNvPr>
          <p:cNvSpPr txBox="1"/>
          <p:nvPr/>
        </p:nvSpPr>
        <p:spPr>
          <a:xfrm>
            <a:off x="1066192" y="4045452"/>
            <a:ext cx="3105337" cy="738664"/>
          </a:xfrm>
          <a:prstGeom prst="rect">
            <a:avLst/>
          </a:prstGeom>
          <a:noFill/>
        </p:spPr>
        <p:txBody>
          <a:bodyPr wrap="none" rtlCol="0">
            <a:spAutoFit/>
          </a:bodyPr>
          <a:lstStyle/>
          <a:p>
            <a:pPr lvl="0"/>
            <a:r>
              <a:rPr lang="en-GB" sz="2400" dirty="0">
                <a:solidFill>
                  <a:srgbClr val="115076"/>
                </a:solidFill>
                <a:latin typeface="Century Gothic" panose="020B0502020202020204" pitchFamily="34" charset="0"/>
              </a:rPr>
              <a:t>I find it very difficult.</a:t>
            </a:r>
          </a:p>
          <a:p>
            <a:endParaRPr lang="en-GB" dirty="0"/>
          </a:p>
        </p:txBody>
      </p:sp>
      <p:sp>
        <p:nvSpPr>
          <p:cNvPr id="7" name="TextBox 6">
            <a:extLst>
              <a:ext uri="{FF2B5EF4-FFF2-40B4-BE49-F238E27FC236}">
                <a16:creationId xmlns:a16="http://schemas.microsoft.com/office/drawing/2014/main" id="{0873D41A-BD88-4EDC-B8D2-80B4DD7A4A1A}"/>
              </a:ext>
            </a:extLst>
          </p:cNvPr>
          <p:cNvSpPr txBox="1"/>
          <p:nvPr/>
        </p:nvSpPr>
        <p:spPr>
          <a:xfrm>
            <a:off x="1066192" y="4968818"/>
            <a:ext cx="3643946" cy="738664"/>
          </a:xfrm>
          <a:prstGeom prst="rect">
            <a:avLst/>
          </a:prstGeom>
          <a:noFill/>
        </p:spPr>
        <p:txBody>
          <a:bodyPr wrap="none" rtlCol="0">
            <a:spAutoFit/>
          </a:bodyPr>
          <a:lstStyle/>
          <a:p>
            <a:pPr lvl="0"/>
            <a:r>
              <a:rPr lang="en-GB" sz="2400" dirty="0">
                <a:solidFill>
                  <a:srgbClr val="115076"/>
                </a:solidFill>
                <a:latin typeface="Century Gothic" panose="020B0502020202020204" pitchFamily="34" charset="0"/>
              </a:rPr>
              <a:t>The brothers are mean.</a:t>
            </a:r>
          </a:p>
          <a:p>
            <a:endParaRPr lang="en-GB" dirty="0"/>
          </a:p>
        </p:txBody>
      </p:sp>
      <p:sp>
        <p:nvSpPr>
          <p:cNvPr id="9" name="TextBox 8">
            <a:extLst>
              <a:ext uri="{FF2B5EF4-FFF2-40B4-BE49-F238E27FC236}">
                <a16:creationId xmlns:a16="http://schemas.microsoft.com/office/drawing/2014/main" id="{655BCDB6-0A8E-4813-986A-8A2D2FF1A5B0}"/>
              </a:ext>
            </a:extLst>
          </p:cNvPr>
          <p:cNvSpPr txBox="1"/>
          <p:nvPr/>
        </p:nvSpPr>
        <p:spPr>
          <a:xfrm>
            <a:off x="6968374" y="2268514"/>
            <a:ext cx="3143809" cy="738664"/>
          </a:xfrm>
          <a:prstGeom prst="rect">
            <a:avLst/>
          </a:prstGeom>
          <a:noFill/>
        </p:spPr>
        <p:txBody>
          <a:bodyPr wrap="none" rtlCol="0">
            <a:spAutoFit/>
          </a:bodyPr>
          <a:lstStyle/>
          <a:p>
            <a:pPr lvl="0"/>
            <a:r>
              <a:rPr lang="en-GB" sz="2400" dirty="0">
                <a:solidFill>
                  <a:srgbClr val="115076"/>
                </a:solidFill>
                <a:latin typeface="Century Gothic" panose="020B0502020202020204" pitchFamily="34" charset="0"/>
              </a:rPr>
              <a:t>The sister is sad, too.</a:t>
            </a:r>
          </a:p>
          <a:p>
            <a:endParaRPr lang="en-GB" dirty="0"/>
          </a:p>
        </p:txBody>
      </p:sp>
      <p:sp>
        <p:nvSpPr>
          <p:cNvPr id="10" name="TextBox 9">
            <a:extLst>
              <a:ext uri="{FF2B5EF4-FFF2-40B4-BE49-F238E27FC236}">
                <a16:creationId xmlns:a16="http://schemas.microsoft.com/office/drawing/2014/main" id="{B516E1E0-4280-4574-9711-0F9AA5DDB1FE}"/>
              </a:ext>
            </a:extLst>
          </p:cNvPr>
          <p:cNvSpPr txBox="1"/>
          <p:nvPr/>
        </p:nvSpPr>
        <p:spPr>
          <a:xfrm>
            <a:off x="6968374" y="3165583"/>
            <a:ext cx="3794629" cy="738664"/>
          </a:xfrm>
          <a:prstGeom prst="rect">
            <a:avLst/>
          </a:prstGeom>
          <a:noFill/>
        </p:spPr>
        <p:txBody>
          <a:bodyPr wrap="none" rtlCol="0">
            <a:spAutoFit/>
          </a:bodyPr>
          <a:lstStyle/>
          <a:p>
            <a:pPr lvl="0">
              <a:defRPr/>
            </a:pPr>
            <a:r>
              <a:rPr lang="en-GB" sz="2400" dirty="0">
                <a:solidFill>
                  <a:srgbClr val="115076"/>
                </a:solidFill>
                <a:latin typeface="Century Gothic" panose="020B0502020202020204" pitchFamily="34" charset="0"/>
              </a:rPr>
              <a:t>Do you have a solution?</a:t>
            </a:r>
          </a:p>
          <a:p>
            <a:endParaRPr lang="en-GB" dirty="0"/>
          </a:p>
        </p:txBody>
      </p:sp>
      <p:sp>
        <p:nvSpPr>
          <p:cNvPr id="11" name="TextBox 10">
            <a:extLst>
              <a:ext uri="{FF2B5EF4-FFF2-40B4-BE49-F238E27FC236}">
                <a16:creationId xmlns:a16="http://schemas.microsoft.com/office/drawing/2014/main" id="{55FDDBBB-DAF0-4F11-AE9D-33851C28494B}"/>
              </a:ext>
            </a:extLst>
          </p:cNvPr>
          <p:cNvSpPr txBox="1"/>
          <p:nvPr/>
        </p:nvSpPr>
        <p:spPr>
          <a:xfrm>
            <a:off x="6979411" y="3904247"/>
            <a:ext cx="4980246" cy="1107996"/>
          </a:xfrm>
          <a:prstGeom prst="rect">
            <a:avLst/>
          </a:prstGeom>
          <a:noFill/>
        </p:spPr>
        <p:txBody>
          <a:bodyPr wrap="square" rtlCol="0">
            <a:spAutoFit/>
          </a:bodyPr>
          <a:lstStyle/>
          <a:p>
            <a:pPr lvl="0"/>
            <a:r>
              <a:rPr lang="en-GB" sz="2400" dirty="0">
                <a:solidFill>
                  <a:srgbClr val="115076"/>
                </a:solidFill>
                <a:latin typeface="Century Gothic" panose="020B0502020202020204" pitchFamily="34" charset="0"/>
              </a:rPr>
              <a:t>Do I make a present for the children?</a:t>
            </a:r>
          </a:p>
          <a:p>
            <a:endParaRPr lang="en-GB" dirty="0"/>
          </a:p>
        </p:txBody>
      </p:sp>
      <p:sp>
        <p:nvSpPr>
          <p:cNvPr id="12" name="TextBox 11">
            <a:extLst>
              <a:ext uri="{FF2B5EF4-FFF2-40B4-BE49-F238E27FC236}">
                <a16:creationId xmlns:a16="http://schemas.microsoft.com/office/drawing/2014/main" id="{81DBAB29-1EA9-47F3-8056-E0BDF93BD96C}"/>
              </a:ext>
            </a:extLst>
          </p:cNvPr>
          <p:cNvSpPr txBox="1"/>
          <p:nvPr/>
        </p:nvSpPr>
        <p:spPr>
          <a:xfrm>
            <a:off x="6965951" y="4960959"/>
            <a:ext cx="4256293" cy="738664"/>
          </a:xfrm>
          <a:prstGeom prst="rect">
            <a:avLst/>
          </a:prstGeom>
          <a:noFill/>
        </p:spPr>
        <p:txBody>
          <a:bodyPr wrap="none" rtlCol="0">
            <a:spAutoFit/>
          </a:bodyPr>
          <a:lstStyle/>
          <a:p>
            <a:pPr lvl="0"/>
            <a:r>
              <a:rPr lang="en-GB" sz="2400" dirty="0">
                <a:solidFill>
                  <a:srgbClr val="115076"/>
                </a:solidFill>
                <a:latin typeface="Century Gothic" panose="020B0502020202020204" pitchFamily="34" charset="0"/>
              </a:rPr>
              <a:t>Do they have a computer?</a:t>
            </a:r>
          </a:p>
          <a:p>
            <a:endParaRPr lang="en-GB" dirty="0"/>
          </a:p>
        </p:txBody>
      </p:sp>
      <p:pic>
        <p:nvPicPr>
          <p:cNvPr id="23" name="Picture 22" descr="background rectangle">
            <a:extLst>
              <a:ext uri="{FF2B5EF4-FFF2-40B4-BE49-F238E27FC236}">
                <a16:creationId xmlns:a16="http://schemas.microsoft.com/office/drawing/2014/main" id="{4251413A-6821-4AB8-A13F-0D4FB00581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41D10AA-FADE-4129-81AC-759AD60E593B}"/>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Un robot à la maison !</a:t>
            </a:r>
            <a:endParaRPr lang="en-GB" sz="3600" b="1" dirty="0">
              <a:solidFill>
                <a:schemeClr val="bg1"/>
              </a:solidFill>
            </a:endParaRPr>
          </a:p>
        </p:txBody>
      </p:sp>
      <p:sp>
        <p:nvSpPr>
          <p:cNvPr id="25" name="Rounded Rectangle 46">
            <a:extLst>
              <a:ext uri="{FF2B5EF4-FFF2-40B4-BE49-F238E27FC236}">
                <a16:creationId xmlns:a16="http://schemas.microsoft.com/office/drawing/2014/main" id="{AC8D2D31-0627-418B-8023-37F5A0A83AA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21">
            <a:hlinkClick r:id="" action="ppaction://noaction" highlightClick="1">
              <a:snd r:embed="rId4" name="1.wav"/>
            </a:hlinkClick>
            <a:extLst>
              <a:ext uri="{FF2B5EF4-FFF2-40B4-BE49-F238E27FC236}">
                <a16:creationId xmlns:a16="http://schemas.microsoft.com/office/drawing/2014/main" id="{61B2ADD1-53C9-4382-AAA1-1D0A484EC3CD}"/>
              </a:ext>
            </a:extLst>
          </p:cNvPr>
          <p:cNvSpPr/>
          <p:nvPr/>
        </p:nvSpPr>
        <p:spPr>
          <a:xfrm>
            <a:off x="220141" y="209705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1">
            <a:hlinkClick r:id="" action="ppaction://noaction" highlightClick="1">
              <a:snd r:embed="rId5" name="2.wav"/>
            </a:hlinkClick>
            <a:extLst>
              <a:ext uri="{FF2B5EF4-FFF2-40B4-BE49-F238E27FC236}">
                <a16:creationId xmlns:a16="http://schemas.microsoft.com/office/drawing/2014/main" id="{C0605133-47F2-4F9F-B357-610C6128CD01}"/>
              </a:ext>
            </a:extLst>
          </p:cNvPr>
          <p:cNvSpPr/>
          <p:nvPr/>
        </p:nvSpPr>
        <p:spPr>
          <a:xfrm>
            <a:off x="225437" y="30143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1">
            <a:hlinkClick r:id="" action="ppaction://noaction" highlightClick="1">
              <a:snd r:embed="rId6" name="3.wav"/>
            </a:hlinkClick>
            <a:extLst>
              <a:ext uri="{FF2B5EF4-FFF2-40B4-BE49-F238E27FC236}">
                <a16:creationId xmlns:a16="http://schemas.microsoft.com/office/drawing/2014/main" id="{1B06F495-29CB-4C12-A826-703B53285570}"/>
              </a:ext>
            </a:extLst>
          </p:cNvPr>
          <p:cNvSpPr/>
          <p:nvPr/>
        </p:nvSpPr>
        <p:spPr>
          <a:xfrm>
            <a:off x="227155" y="39042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Action Button: Custom 21">
            <a:hlinkClick r:id="" action="ppaction://noaction" highlightClick="1">
              <a:snd r:embed="rId7" name="4.wav"/>
            </a:hlinkClick>
            <a:extLst>
              <a:ext uri="{FF2B5EF4-FFF2-40B4-BE49-F238E27FC236}">
                <a16:creationId xmlns:a16="http://schemas.microsoft.com/office/drawing/2014/main" id="{9A0F18D9-86B9-4CDD-9F34-5356EC004926}"/>
              </a:ext>
            </a:extLst>
          </p:cNvPr>
          <p:cNvSpPr/>
          <p:nvPr/>
        </p:nvSpPr>
        <p:spPr>
          <a:xfrm>
            <a:off x="216118" y="481472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Action Button: Custom 21">
            <a:hlinkClick r:id="" action="ppaction://noaction" highlightClick="1"/>
            <a:extLst>
              <a:ext uri="{FF2B5EF4-FFF2-40B4-BE49-F238E27FC236}">
                <a16:creationId xmlns:a16="http://schemas.microsoft.com/office/drawing/2014/main" id="{B05BCABD-92CA-4C95-AB40-4B79DEE6C0CF}"/>
              </a:ext>
            </a:extLst>
          </p:cNvPr>
          <p:cNvSpPr/>
          <p:nvPr/>
        </p:nvSpPr>
        <p:spPr>
          <a:xfrm>
            <a:off x="6168698" y="209705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Action Button: Custom 21">
            <a:hlinkClick r:id="" action="ppaction://noaction" highlightClick="1">
              <a:snd r:embed="rId8" name="6.wav"/>
            </a:hlinkClick>
            <a:extLst>
              <a:ext uri="{FF2B5EF4-FFF2-40B4-BE49-F238E27FC236}">
                <a16:creationId xmlns:a16="http://schemas.microsoft.com/office/drawing/2014/main" id="{63603036-D60C-43AC-835D-D4B6E08CD07F}"/>
              </a:ext>
            </a:extLst>
          </p:cNvPr>
          <p:cNvSpPr/>
          <p:nvPr/>
        </p:nvSpPr>
        <p:spPr>
          <a:xfrm>
            <a:off x="6167873" y="3005264"/>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Action Button: Custom 21">
            <a:hlinkClick r:id="" action="ppaction://noaction" highlightClick="1">
              <a:snd r:embed="rId9" name="7.wav"/>
            </a:hlinkClick>
            <a:extLst>
              <a:ext uri="{FF2B5EF4-FFF2-40B4-BE49-F238E27FC236}">
                <a16:creationId xmlns:a16="http://schemas.microsoft.com/office/drawing/2014/main" id="{5AD8BE3D-D8C4-4E34-9C75-7C6753FBF71E}"/>
              </a:ext>
            </a:extLst>
          </p:cNvPr>
          <p:cNvSpPr/>
          <p:nvPr/>
        </p:nvSpPr>
        <p:spPr>
          <a:xfrm>
            <a:off x="6169608" y="388617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Action Button: Custom 21">
            <a:hlinkClick r:id="" action="ppaction://noaction" highlightClick="1">
              <a:snd r:embed="rId10" name="8.wav"/>
            </a:hlinkClick>
            <a:extLst>
              <a:ext uri="{FF2B5EF4-FFF2-40B4-BE49-F238E27FC236}">
                <a16:creationId xmlns:a16="http://schemas.microsoft.com/office/drawing/2014/main" id="{251AE921-F211-4CAF-82EB-5F113EA02F78}"/>
              </a:ext>
            </a:extLst>
          </p:cNvPr>
          <p:cNvSpPr/>
          <p:nvPr/>
        </p:nvSpPr>
        <p:spPr>
          <a:xfrm>
            <a:off x="6169608" y="479665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26989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2600" b="1" dirty="0">
                <a:solidFill>
                  <a:schemeClr val="bg1"/>
                </a:solidFill>
              </a:rPr>
              <a:t>Subject-verb inversion with ‘</a:t>
            </a:r>
            <a:r>
              <a:rPr lang="en-GB" sz="2600" b="1" dirty="0" err="1">
                <a:solidFill>
                  <a:schemeClr val="bg1"/>
                </a:solidFill>
              </a:rPr>
              <a:t>il</a:t>
            </a:r>
            <a:r>
              <a:rPr lang="en-GB" sz="2600" b="1" dirty="0">
                <a:solidFill>
                  <a:schemeClr val="bg1"/>
                </a:solidFill>
              </a:rPr>
              <a:t>’ and ‘</a:t>
            </a:r>
            <a:r>
              <a:rPr lang="en-GB" sz="2600" b="1" dirty="0" err="1">
                <a:solidFill>
                  <a:schemeClr val="bg1"/>
                </a:solidFill>
              </a:rPr>
              <a:t>elle</a:t>
            </a:r>
            <a:r>
              <a:rPr lang="en-GB" sz="2600" b="1" dirty="0">
                <a:solidFill>
                  <a:schemeClr val="bg1"/>
                </a:solidFill>
              </a:rPr>
              <a:t>’</a:t>
            </a:r>
            <a:endParaRPr lang="en-GB" sz="2600" b="1" i="1" dirty="0">
              <a:solidFill>
                <a:schemeClr val="bg1"/>
              </a:solidFill>
            </a:endParaRPr>
          </a:p>
        </p:txBody>
      </p:sp>
      <p:sp>
        <p:nvSpPr>
          <p:cNvPr id="6" name="Rectangle 5">
            <a:extLst>
              <a:ext uri="{FF2B5EF4-FFF2-40B4-BE49-F238E27FC236}">
                <a16:creationId xmlns:a16="http://schemas.microsoft.com/office/drawing/2014/main" id="{93F2ACC6-B097-4A28-BAA2-277B4FE7E877}"/>
              </a:ext>
            </a:extLst>
          </p:cNvPr>
          <p:cNvSpPr/>
          <p:nvPr/>
        </p:nvSpPr>
        <p:spPr>
          <a:xfrm>
            <a:off x="232343" y="1235861"/>
            <a:ext cx="11083357"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As you know, the </a:t>
            </a:r>
            <a:r>
              <a:rPr lang="en-GB" sz="2400" b="1" dirty="0">
                <a:solidFill>
                  <a:srgbClr val="115076"/>
                </a:solidFill>
                <a:latin typeface="Century Gothic" panose="020B0502020202020204" pitchFamily="34" charset="0"/>
              </a:rPr>
              <a:t>verb </a:t>
            </a:r>
            <a:r>
              <a:rPr lang="en-GB" sz="2400" dirty="0">
                <a:solidFill>
                  <a:srgbClr val="115076"/>
                </a:solidFill>
                <a:latin typeface="Century Gothic" panose="020B0502020202020204" pitchFamily="34" charset="0"/>
              </a:rPr>
              <a:t>and </a:t>
            </a:r>
            <a:r>
              <a:rPr lang="en-GB" sz="2400" b="1" dirty="0">
                <a:solidFill>
                  <a:srgbClr val="115076"/>
                </a:solidFill>
                <a:latin typeface="Century Gothic" panose="020B0502020202020204" pitchFamily="34" charset="0"/>
              </a:rPr>
              <a:t>subject</a:t>
            </a:r>
            <a:r>
              <a:rPr lang="en-GB" sz="2400" dirty="0">
                <a:solidFill>
                  <a:srgbClr val="115076"/>
                </a:solidFill>
                <a:latin typeface="Century Gothic" panose="020B0502020202020204" pitchFamily="34" charset="0"/>
              </a:rPr>
              <a:t> can swap places to make a question:</a:t>
            </a:r>
          </a:p>
        </p:txBody>
      </p:sp>
      <p:sp>
        <p:nvSpPr>
          <p:cNvPr id="10" name="Rectangle 9">
            <a:extLst>
              <a:ext uri="{FF2B5EF4-FFF2-40B4-BE49-F238E27FC236}">
                <a16:creationId xmlns:a16="http://schemas.microsoft.com/office/drawing/2014/main" id="{6B644B9B-1B16-4914-894E-FB0A604955F4}"/>
              </a:ext>
            </a:extLst>
          </p:cNvPr>
          <p:cNvSpPr/>
          <p:nvPr/>
        </p:nvSpPr>
        <p:spPr>
          <a:xfrm>
            <a:off x="457473" y="3014320"/>
            <a:ext cx="5234125" cy="584775"/>
          </a:xfrm>
          <a:prstGeom prst="rect">
            <a:avLst/>
          </a:prstGeom>
        </p:spPr>
        <p:txBody>
          <a:bodyPr wrap="square">
            <a:spAutoFit/>
          </a:bodyPr>
          <a:lstStyle/>
          <a:p>
            <a:pPr algn="r"/>
            <a:r>
              <a:rPr lang="en-GB" sz="3200" b="1" dirty="0">
                <a:solidFill>
                  <a:srgbClr val="115076"/>
                </a:solidFill>
                <a:latin typeface="Century Gothic" panose="020B0502020202020204" pitchFamily="34" charset="0"/>
              </a:rPr>
              <a:t>Elle </a:t>
            </a:r>
            <a:r>
              <a:rPr lang="en-GB" sz="3200" b="1" dirty="0" err="1">
                <a:solidFill>
                  <a:srgbClr val="115076"/>
                </a:solidFill>
                <a:latin typeface="Century Gothic" panose="020B0502020202020204" pitchFamily="34" charset="0"/>
              </a:rPr>
              <a:t>revient</a:t>
            </a:r>
            <a:r>
              <a:rPr lang="en-GB" sz="3200" b="1" dirty="0">
                <a:solidFill>
                  <a:srgbClr val="115076"/>
                </a:solidFill>
                <a:latin typeface="Century Gothic" panose="020B0502020202020204" pitchFamily="34" charset="0"/>
              </a:rPr>
              <a:t> de Paris. </a:t>
            </a:r>
            <a:endParaRPr lang="en-GB" sz="3200" dirty="0"/>
          </a:p>
        </p:txBody>
      </p:sp>
      <p:sp>
        <p:nvSpPr>
          <p:cNvPr id="11" name="Rectangle 10">
            <a:extLst>
              <a:ext uri="{FF2B5EF4-FFF2-40B4-BE49-F238E27FC236}">
                <a16:creationId xmlns:a16="http://schemas.microsoft.com/office/drawing/2014/main" id="{6D1F3B04-8F18-4AF9-9A55-CF33A2EB65B1}"/>
              </a:ext>
            </a:extLst>
          </p:cNvPr>
          <p:cNvSpPr/>
          <p:nvPr/>
        </p:nvSpPr>
        <p:spPr>
          <a:xfrm>
            <a:off x="5697757" y="2999410"/>
            <a:ext cx="6133410" cy="584775"/>
          </a:xfrm>
          <a:prstGeom prst="rect">
            <a:avLst/>
          </a:prstGeom>
        </p:spPr>
        <p:txBody>
          <a:bodyPr wrap="none">
            <a:spAutoFit/>
          </a:bodyPr>
          <a:lstStyle/>
          <a:p>
            <a:r>
              <a:rPr lang="en-GB" sz="3200" i="1" dirty="0">
                <a:solidFill>
                  <a:srgbClr val="115076"/>
                </a:solidFill>
                <a:latin typeface="Century Gothic" panose="020B0502020202020204" pitchFamily="34" charset="0"/>
              </a:rPr>
              <a:t>She’s coming back from Paris.</a:t>
            </a:r>
            <a:endParaRPr lang="en-GB" sz="3200" dirty="0"/>
          </a:p>
        </p:txBody>
      </p:sp>
      <p:sp>
        <p:nvSpPr>
          <p:cNvPr id="12" name="Rectangle 11">
            <a:extLst>
              <a:ext uri="{FF2B5EF4-FFF2-40B4-BE49-F238E27FC236}">
                <a16:creationId xmlns:a16="http://schemas.microsoft.com/office/drawing/2014/main" id="{5AE66ADE-5590-4EE7-A952-6544B79B44E1}"/>
              </a:ext>
            </a:extLst>
          </p:cNvPr>
          <p:cNvSpPr/>
          <p:nvPr/>
        </p:nvSpPr>
        <p:spPr>
          <a:xfrm>
            <a:off x="5697757" y="3665369"/>
            <a:ext cx="6391493" cy="584775"/>
          </a:xfrm>
          <a:prstGeom prst="rect">
            <a:avLst/>
          </a:prstGeom>
        </p:spPr>
        <p:txBody>
          <a:bodyPr wrap="none">
            <a:spAutoFit/>
          </a:bodyPr>
          <a:lstStyle/>
          <a:p>
            <a:r>
              <a:rPr lang="en-GB" sz="3200" i="1" dirty="0">
                <a:solidFill>
                  <a:srgbClr val="115076"/>
                </a:solidFill>
                <a:latin typeface="Century Gothic" panose="020B0502020202020204" pitchFamily="34" charset="0"/>
              </a:rPr>
              <a:t>Is she coming back from Paris ?</a:t>
            </a:r>
            <a:endParaRPr lang="en-GB" sz="3200" dirty="0"/>
          </a:p>
        </p:txBody>
      </p:sp>
      <p:sp>
        <p:nvSpPr>
          <p:cNvPr id="17" name="Rectangle 16">
            <a:extLst>
              <a:ext uri="{FF2B5EF4-FFF2-40B4-BE49-F238E27FC236}">
                <a16:creationId xmlns:a16="http://schemas.microsoft.com/office/drawing/2014/main" id="{CCD45CBE-0F04-4781-AA1D-C6E879DF91DA}"/>
              </a:ext>
            </a:extLst>
          </p:cNvPr>
          <p:cNvSpPr/>
          <p:nvPr/>
        </p:nvSpPr>
        <p:spPr>
          <a:xfrm>
            <a:off x="1130733" y="3655901"/>
            <a:ext cx="4560865" cy="584775"/>
          </a:xfrm>
          <a:prstGeom prst="rect">
            <a:avLst/>
          </a:prstGeom>
        </p:spPr>
        <p:txBody>
          <a:bodyPr wrap="none">
            <a:spAutoFit/>
          </a:bodyPr>
          <a:lstStyle/>
          <a:p>
            <a:pPr algn="r"/>
            <a:r>
              <a:rPr lang="en-GB" sz="3200" b="1" dirty="0" err="1">
                <a:solidFill>
                  <a:srgbClr val="115076"/>
                </a:solidFill>
                <a:latin typeface="Century Gothic" panose="020B0502020202020204" pitchFamily="34" charset="0"/>
              </a:rPr>
              <a:t>Revien</a:t>
            </a:r>
            <a:r>
              <a:rPr lang="en-GB" sz="3200" b="1" dirty="0" err="1">
                <a:solidFill>
                  <a:srgbClr val="EE6000"/>
                </a:solidFill>
                <a:latin typeface="Century Gothic" panose="020B0502020202020204" pitchFamily="34" charset="0"/>
              </a:rPr>
              <a:t>t</a:t>
            </a:r>
            <a:r>
              <a:rPr lang="en-GB" sz="3200" b="1" dirty="0" err="1">
                <a:solidFill>
                  <a:srgbClr val="115076"/>
                </a:solidFill>
                <a:latin typeface="Century Gothic" panose="020B0502020202020204" pitchFamily="34" charset="0"/>
              </a:rPr>
              <a:t>-elle</a:t>
            </a:r>
            <a:r>
              <a:rPr lang="en-GB" sz="3200" b="1" dirty="0">
                <a:solidFill>
                  <a:srgbClr val="115076"/>
                </a:solidFill>
                <a:latin typeface="Century Gothic" panose="020B0502020202020204" pitchFamily="34" charset="0"/>
              </a:rPr>
              <a:t> de Paris ?</a:t>
            </a:r>
            <a:endParaRPr lang="en-GB" sz="3200" dirty="0"/>
          </a:p>
        </p:txBody>
      </p:sp>
      <p:sp>
        <p:nvSpPr>
          <p:cNvPr id="25" name="Rectangle 24">
            <a:extLst>
              <a:ext uri="{FF2B5EF4-FFF2-40B4-BE49-F238E27FC236}">
                <a16:creationId xmlns:a16="http://schemas.microsoft.com/office/drawing/2014/main" id="{8712BDAB-8B58-4D1B-B926-FEBABE77B9F6}"/>
              </a:ext>
            </a:extLst>
          </p:cNvPr>
          <p:cNvSpPr/>
          <p:nvPr/>
        </p:nvSpPr>
        <p:spPr>
          <a:xfrm>
            <a:off x="232343" y="1699453"/>
            <a:ext cx="12205513"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In questions with ‘</a:t>
            </a:r>
            <a:r>
              <a:rPr lang="en-GB" sz="2400" b="1" dirty="0" err="1">
                <a:solidFill>
                  <a:srgbClr val="115076"/>
                </a:solidFill>
                <a:latin typeface="Century Gothic" panose="020B0502020202020204" pitchFamily="34" charset="0"/>
              </a:rPr>
              <a:t>il</a:t>
            </a:r>
            <a:r>
              <a:rPr lang="en-GB" sz="2400" dirty="0">
                <a:solidFill>
                  <a:srgbClr val="115076"/>
                </a:solidFill>
                <a:latin typeface="Century Gothic" panose="020B0502020202020204" pitchFamily="34" charset="0"/>
              </a:rPr>
              <a:t>’/‘</a:t>
            </a:r>
            <a:r>
              <a:rPr lang="en-GB" sz="2400" b="1" dirty="0" err="1">
                <a:solidFill>
                  <a:srgbClr val="115076"/>
                </a:solidFill>
                <a:latin typeface="Century Gothic" panose="020B0502020202020204" pitchFamily="34" charset="0"/>
              </a:rPr>
              <a:t>elle</a:t>
            </a:r>
            <a:r>
              <a:rPr lang="en-GB" sz="2400" dirty="0">
                <a:solidFill>
                  <a:srgbClr val="115076"/>
                </a:solidFill>
                <a:latin typeface="Century Gothic" panose="020B0502020202020204" pitchFamily="34" charset="0"/>
              </a:rPr>
              <a:t>’, we pronounce the last letter of the verb as ‘</a:t>
            </a:r>
            <a:r>
              <a:rPr lang="en-GB" sz="2400" b="1" dirty="0">
                <a:solidFill>
                  <a:srgbClr val="115076"/>
                </a:solidFill>
                <a:latin typeface="Century Gothic" panose="020B0502020202020204" pitchFamily="34" charset="0"/>
              </a:rPr>
              <a:t>t</a:t>
            </a:r>
            <a:r>
              <a:rPr lang="en-GB" sz="2400" dirty="0">
                <a:solidFill>
                  <a:srgbClr val="115076"/>
                </a:solidFill>
                <a:latin typeface="Century Gothic" panose="020B0502020202020204" pitchFamily="34" charset="0"/>
              </a:rPr>
              <a:t>’. </a:t>
            </a:r>
          </a:p>
        </p:txBody>
      </p:sp>
      <p:sp>
        <p:nvSpPr>
          <p:cNvPr id="20" name="TextBox 19">
            <a:extLst>
              <a:ext uri="{FF2B5EF4-FFF2-40B4-BE49-F238E27FC236}">
                <a16:creationId xmlns:a16="http://schemas.microsoft.com/office/drawing/2014/main" id="{285A8B1A-6E84-4D03-A982-1E6F84AFFE69}"/>
              </a:ext>
            </a:extLst>
          </p:cNvPr>
          <p:cNvSpPr txBox="1"/>
          <p:nvPr/>
        </p:nvSpPr>
        <p:spPr>
          <a:xfrm>
            <a:off x="238404" y="2160155"/>
            <a:ext cx="1743060" cy="995422"/>
          </a:xfrm>
          <a:prstGeom prst="wedgeEllipseCallout">
            <a:avLst>
              <a:gd name="adj1" fmla="val 104851"/>
              <a:gd name="adj2" fmla="val 47191"/>
            </a:avLst>
          </a:prstGeom>
          <a:solidFill>
            <a:srgbClr val="115076"/>
          </a:solidFill>
          <a:ln>
            <a:solidFill>
              <a:srgbClr val="EE6000"/>
            </a:solidFill>
          </a:ln>
        </p:spPr>
        <p:txBody>
          <a:bodyPr wrap="square" rtlCol="0">
            <a:spAutoFit/>
          </a:bodyPr>
          <a:lstStyle/>
          <a:p>
            <a:pPr algn="ctr"/>
            <a:r>
              <a:rPr lang="en-GB" sz="2000" dirty="0">
                <a:solidFill>
                  <a:schemeClr val="bg1"/>
                </a:solidFill>
              </a:rPr>
              <a:t>Silent ‘</a:t>
            </a:r>
            <a:r>
              <a:rPr lang="en-GB" sz="2000" b="1" dirty="0">
                <a:solidFill>
                  <a:schemeClr val="bg1"/>
                </a:solidFill>
              </a:rPr>
              <a:t>t</a:t>
            </a:r>
            <a:r>
              <a:rPr lang="en-GB" sz="2000" dirty="0">
                <a:solidFill>
                  <a:schemeClr val="bg1"/>
                </a:solidFill>
              </a:rPr>
              <a:t>’</a:t>
            </a:r>
          </a:p>
          <a:p>
            <a:pPr algn="ctr"/>
            <a:r>
              <a:rPr lang="en-GB" sz="2000" dirty="0">
                <a:solidFill>
                  <a:schemeClr val="bg1"/>
                </a:solidFill>
              </a:rPr>
              <a:t>(SFC)</a:t>
            </a:r>
          </a:p>
        </p:txBody>
      </p:sp>
      <p:sp>
        <p:nvSpPr>
          <p:cNvPr id="26" name="TextBox 25">
            <a:extLst>
              <a:ext uri="{FF2B5EF4-FFF2-40B4-BE49-F238E27FC236}">
                <a16:creationId xmlns:a16="http://schemas.microsoft.com/office/drawing/2014/main" id="{A0592BDF-337E-4C6A-8E35-22DED24C2DA9}"/>
              </a:ext>
            </a:extLst>
          </p:cNvPr>
          <p:cNvSpPr txBox="1"/>
          <p:nvPr/>
        </p:nvSpPr>
        <p:spPr>
          <a:xfrm>
            <a:off x="127058" y="4138506"/>
            <a:ext cx="2183308" cy="995422"/>
          </a:xfrm>
          <a:prstGeom prst="wedgeEllipseCallout">
            <a:avLst>
              <a:gd name="adj1" fmla="val 65268"/>
              <a:gd name="adj2" fmla="val -33188"/>
            </a:avLst>
          </a:prstGeom>
          <a:solidFill>
            <a:srgbClr val="115076"/>
          </a:solidFill>
          <a:ln>
            <a:solidFill>
              <a:srgbClr val="EE6000"/>
            </a:solidFill>
          </a:ln>
        </p:spPr>
        <p:txBody>
          <a:bodyPr wrap="square" rtlCol="0">
            <a:spAutoFit/>
          </a:bodyPr>
          <a:lstStyle/>
          <a:p>
            <a:pPr algn="ctr"/>
            <a:r>
              <a:rPr lang="en-GB" sz="2000" dirty="0">
                <a:solidFill>
                  <a:schemeClr val="bg1"/>
                </a:solidFill>
              </a:rPr>
              <a:t>Pronounce the ‘</a:t>
            </a:r>
            <a:r>
              <a:rPr lang="en-GB" sz="2000" b="1" dirty="0">
                <a:solidFill>
                  <a:schemeClr val="bg1"/>
                </a:solidFill>
              </a:rPr>
              <a:t>t</a:t>
            </a:r>
            <a:r>
              <a:rPr lang="en-GB" sz="2000" dirty="0">
                <a:solidFill>
                  <a:schemeClr val="bg1"/>
                </a:solidFill>
              </a:rPr>
              <a:t>’</a:t>
            </a:r>
          </a:p>
        </p:txBody>
      </p:sp>
      <p:sp>
        <p:nvSpPr>
          <p:cNvPr id="29" name="Rectangle 28">
            <a:extLst>
              <a:ext uri="{FF2B5EF4-FFF2-40B4-BE49-F238E27FC236}">
                <a16:creationId xmlns:a16="http://schemas.microsoft.com/office/drawing/2014/main" id="{BB948CE8-76FC-4AC4-AAE5-B8DF1F458AA9}"/>
              </a:ext>
            </a:extLst>
          </p:cNvPr>
          <p:cNvSpPr/>
          <p:nvPr/>
        </p:nvSpPr>
        <p:spPr>
          <a:xfrm>
            <a:off x="232343" y="5079735"/>
            <a:ext cx="12053113"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The </a:t>
            </a:r>
            <a:r>
              <a:rPr lang="en-GB" sz="2400" b="1" dirty="0">
                <a:solidFill>
                  <a:srgbClr val="115076"/>
                </a:solidFill>
                <a:latin typeface="Century Gothic" panose="020B0502020202020204" pitchFamily="34" charset="0"/>
              </a:rPr>
              <a:t>sound</a:t>
            </a:r>
            <a:r>
              <a:rPr lang="en-GB" sz="2400" dirty="0">
                <a:solidFill>
                  <a:srgbClr val="115076"/>
                </a:solidFill>
                <a:latin typeface="Century Gothic" panose="020B0502020202020204" pitchFamily="34" charset="0"/>
              </a:rPr>
              <a:t> is always ‘</a:t>
            </a:r>
            <a:r>
              <a:rPr lang="en-GB" sz="2400" b="1" dirty="0">
                <a:solidFill>
                  <a:srgbClr val="115076"/>
                </a:solidFill>
                <a:latin typeface="Century Gothic" panose="020B0502020202020204" pitchFamily="34" charset="0"/>
              </a:rPr>
              <a:t>t</a:t>
            </a:r>
            <a:r>
              <a:rPr lang="en-GB" sz="2400" dirty="0">
                <a:solidFill>
                  <a:srgbClr val="115076"/>
                </a:solidFill>
                <a:latin typeface="Century Gothic" panose="020B0502020202020204" pitchFamily="34" charset="0"/>
              </a:rPr>
              <a:t>’, even if the verb ends with the letter ‘d’:</a:t>
            </a:r>
          </a:p>
        </p:txBody>
      </p:sp>
      <p:sp>
        <p:nvSpPr>
          <p:cNvPr id="30" name="Rectangle 29">
            <a:extLst>
              <a:ext uri="{FF2B5EF4-FFF2-40B4-BE49-F238E27FC236}">
                <a16:creationId xmlns:a16="http://schemas.microsoft.com/office/drawing/2014/main" id="{858012B2-5C11-4834-900B-EA3A51436C9D}"/>
              </a:ext>
            </a:extLst>
          </p:cNvPr>
          <p:cNvSpPr/>
          <p:nvPr/>
        </p:nvSpPr>
        <p:spPr>
          <a:xfrm>
            <a:off x="5697757" y="5618789"/>
            <a:ext cx="4980851" cy="584775"/>
          </a:xfrm>
          <a:prstGeom prst="rect">
            <a:avLst/>
          </a:prstGeom>
        </p:spPr>
        <p:txBody>
          <a:bodyPr wrap="none">
            <a:spAutoFit/>
          </a:bodyPr>
          <a:lstStyle/>
          <a:p>
            <a:r>
              <a:rPr lang="en-GB" sz="3200" i="1" dirty="0">
                <a:solidFill>
                  <a:srgbClr val="115076"/>
                </a:solidFill>
                <a:latin typeface="Century Gothic" panose="020B0502020202020204" pitchFamily="34" charset="0"/>
              </a:rPr>
              <a:t>Does she take the train?</a:t>
            </a:r>
            <a:endParaRPr lang="en-GB" sz="3200" dirty="0"/>
          </a:p>
        </p:txBody>
      </p:sp>
      <p:sp>
        <p:nvSpPr>
          <p:cNvPr id="31" name="Rectangle 30">
            <a:extLst>
              <a:ext uri="{FF2B5EF4-FFF2-40B4-BE49-F238E27FC236}">
                <a16:creationId xmlns:a16="http://schemas.microsoft.com/office/drawing/2014/main" id="{2F20761A-83A4-491A-A942-0C8A9CCEE38A}"/>
              </a:ext>
            </a:extLst>
          </p:cNvPr>
          <p:cNvSpPr/>
          <p:nvPr/>
        </p:nvSpPr>
        <p:spPr>
          <a:xfrm>
            <a:off x="1664535" y="5592640"/>
            <a:ext cx="4027063" cy="584775"/>
          </a:xfrm>
          <a:prstGeom prst="rect">
            <a:avLst/>
          </a:prstGeom>
        </p:spPr>
        <p:txBody>
          <a:bodyPr wrap="none">
            <a:spAutoFit/>
          </a:bodyPr>
          <a:lstStyle/>
          <a:p>
            <a:pPr algn="r"/>
            <a:r>
              <a:rPr lang="en-GB" sz="3200" b="1" dirty="0" err="1">
                <a:solidFill>
                  <a:srgbClr val="115076"/>
                </a:solidFill>
                <a:latin typeface="Century Gothic" panose="020B0502020202020204" pitchFamily="34" charset="0"/>
              </a:rPr>
              <a:t>Pren</a:t>
            </a:r>
            <a:r>
              <a:rPr lang="en-GB" sz="3200" b="1" dirty="0" err="1">
                <a:solidFill>
                  <a:srgbClr val="EE6000"/>
                </a:solidFill>
                <a:latin typeface="Century Gothic" panose="020B0502020202020204" pitchFamily="34" charset="0"/>
              </a:rPr>
              <a:t>d-</a:t>
            </a:r>
            <a:r>
              <a:rPr lang="en-GB" sz="3200" b="1" dirty="0" err="1">
                <a:solidFill>
                  <a:srgbClr val="115076"/>
                </a:solidFill>
                <a:latin typeface="Century Gothic" panose="020B0502020202020204" pitchFamily="34" charset="0"/>
              </a:rPr>
              <a:t>elle</a:t>
            </a:r>
            <a:r>
              <a:rPr lang="en-GB" sz="3200" b="1" dirty="0">
                <a:solidFill>
                  <a:srgbClr val="115076"/>
                </a:solidFill>
                <a:latin typeface="Century Gothic" panose="020B0502020202020204" pitchFamily="34" charset="0"/>
              </a:rPr>
              <a:t> le train ?</a:t>
            </a:r>
            <a:endParaRPr lang="en-GB" sz="3200" dirty="0"/>
          </a:p>
        </p:txBody>
      </p:sp>
      <p:pic>
        <p:nvPicPr>
          <p:cNvPr id="18" name="Picture 17" descr="background rectangle">
            <a:extLst>
              <a:ext uri="{FF2B5EF4-FFF2-40B4-BE49-F238E27FC236}">
                <a16:creationId xmlns:a16="http://schemas.microsoft.com/office/drawing/2014/main" id="{C4D9DBFE-8C7F-44F9-A126-43410D8C70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25F906AC-9140-48EA-99C2-657AC0BE014A}"/>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a:solidFill>
                  <a:schemeClr val="bg1"/>
                </a:solidFill>
              </a:rPr>
              <a:t>Subject-verb inversion (il/elle)</a:t>
            </a:r>
            <a:endParaRPr lang="en-GB" sz="3000" b="1" dirty="0">
              <a:solidFill>
                <a:schemeClr val="bg1"/>
              </a:solidFill>
            </a:endParaRPr>
          </a:p>
        </p:txBody>
      </p:sp>
      <p:sp>
        <p:nvSpPr>
          <p:cNvPr id="21" name="Rounded Rectangle 46">
            <a:extLst>
              <a:ext uri="{FF2B5EF4-FFF2-40B4-BE49-F238E27FC236}">
                <a16:creationId xmlns:a16="http://schemas.microsoft.com/office/drawing/2014/main" id="{B0FE7BFB-54FD-436A-A1CD-12E4AA5EF32C}"/>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256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P spid="25" grpId="0"/>
      <p:bldP spid="20" grpId="0" animBg="1"/>
      <p:bldP spid="26" grpId="0" animBg="1"/>
      <p:bldP spid="29" grpId="0"/>
      <p:bldP spid="30"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2600" b="1" dirty="0">
                <a:solidFill>
                  <a:schemeClr val="bg1"/>
                </a:solidFill>
              </a:rPr>
              <a:t>Subject-verb inversion with ‘</a:t>
            </a:r>
            <a:r>
              <a:rPr lang="en-GB" sz="2600" b="1" dirty="0" err="1">
                <a:solidFill>
                  <a:schemeClr val="bg1"/>
                </a:solidFill>
              </a:rPr>
              <a:t>il</a:t>
            </a:r>
            <a:r>
              <a:rPr lang="en-GB" sz="2600" b="1" dirty="0">
                <a:solidFill>
                  <a:schemeClr val="bg1"/>
                </a:solidFill>
              </a:rPr>
              <a:t>’ and ‘</a:t>
            </a:r>
            <a:r>
              <a:rPr lang="en-GB" sz="2600" b="1" dirty="0" err="1">
                <a:solidFill>
                  <a:schemeClr val="bg1"/>
                </a:solidFill>
              </a:rPr>
              <a:t>elle</a:t>
            </a:r>
            <a:r>
              <a:rPr lang="en-GB" sz="2600" b="1" dirty="0">
                <a:solidFill>
                  <a:schemeClr val="bg1"/>
                </a:solidFill>
              </a:rPr>
              <a:t>’</a:t>
            </a:r>
            <a:endParaRPr lang="en-GB" sz="2600" b="1" i="1" dirty="0">
              <a:solidFill>
                <a:schemeClr val="bg1"/>
              </a:solidFill>
            </a:endParaRPr>
          </a:p>
        </p:txBody>
      </p:sp>
      <p:sp>
        <p:nvSpPr>
          <p:cNvPr id="17" name="TextBox 16">
            <a:extLst>
              <a:ext uri="{FF2B5EF4-FFF2-40B4-BE49-F238E27FC236}">
                <a16:creationId xmlns:a16="http://schemas.microsoft.com/office/drawing/2014/main" id="{BA455311-AE2E-4A17-B168-28C064DAC3C9}"/>
              </a:ext>
            </a:extLst>
          </p:cNvPr>
          <p:cNvSpPr txBox="1"/>
          <p:nvPr/>
        </p:nvSpPr>
        <p:spPr>
          <a:xfrm>
            <a:off x="232343" y="2571374"/>
            <a:ext cx="46292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Elle a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voiture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067D97E-619A-40F7-B646-82529405B1D3}"/>
              </a:ext>
            </a:extLst>
          </p:cNvPr>
          <p:cNvSpPr txBox="1"/>
          <p:nvPr/>
        </p:nvSpPr>
        <p:spPr>
          <a:xfrm>
            <a:off x="6587494" y="2571374"/>
            <a:ext cx="582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has a car.</a:t>
            </a:r>
          </a:p>
        </p:txBody>
      </p:sp>
      <p:sp>
        <p:nvSpPr>
          <p:cNvPr id="25" name="TextBox 24">
            <a:extLst>
              <a:ext uri="{FF2B5EF4-FFF2-40B4-BE49-F238E27FC236}">
                <a16:creationId xmlns:a16="http://schemas.microsoft.com/office/drawing/2014/main" id="{2175C2C4-D88B-4895-A648-233F9BE328F1}"/>
              </a:ext>
            </a:extLst>
          </p:cNvPr>
          <p:cNvSpPr txBox="1"/>
          <p:nvPr/>
        </p:nvSpPr>
        <p:spPr>
          <a:xfrm>
            <a:off x="232343" y="3279366"/>
            <a:ext cx="53721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elle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voiture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1D819866-269A-4D66-A5CE-B5F972BD63D3}"/>
              </a:ext>
            </a:extLst>
          </p:cNvPr>
          <p:cNvSpPr txBox="1"/>
          <p:nvPr/>
        </p:nvSpPr>
        <p:spPr>
          <a:xfrm>
            <a:off x="6587496" y="3279566"/>
            <a:ext cx="5825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Does she have a car?</a:t>
            </a:r>
          </a:p>
        </p:txBody>
      </p:sp>
      <p:sp>
        <p:nvSpPr>
          <p:cNvPr id="27" name="TextBox 26">
            <a:extLst>
              <a:ext uri="{FF2B5EF4-FFF2-40B4-BE49-F238E27FC236}">
                <a16:creationId xmlns:a16="http://schemas.microsoft.com/office/drawing/2014/main" id="{66DA2E16-1F61-468C-8973-49B163E4C78B}"/>
              </a:ext>
            </a:extLst>
          </p:cNvPr>
          <p:cNvSpPr txBox="1"/>
          <p:nvPr/>
        </p:nvSpPr>
        <p:spPr>
          <a:xfrm>
            <a:off x="211875" y="3987252"/>
            <a:ext cx="582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Il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prépare</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déjeuner.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9240792E-9850-4C6F-97E0-558D2E4B76F2}"/>
              </a:ext>
            </a:extLst>
          </p:cNvPr>
          <p:cNvSpPr txBox="1"/>
          <p:nvPr/>
        </p:nvSpPr>
        <p:spPr>
          <a:xfrm>
            <a:off x="6587495" y="3985157"/>
            <a:ext cx="582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is preparing lunch.</a:t>
            </a:r>
          </a:p>
        </p:txBody>
      </p:sp>
      <p:sp>
        <p:nvSpPr>
          <p:cNvPr id="29" name="TextBox 28">
            <a:extLst>
              <a:ext uri="{FF2B5EF4-FFF2-40B4-BE49-F238E27FC236}">
                <a16:creationId xmlns:a16="http://schemas.microsoft.com/office/drawing/2014/main" id="{13C0CD72-F8C1-4AEB-9CA3-203E33CFF014}"/>
              </a:ext>
            </a:extLst>
          </p:cNvPr>
          <p:cNvSpPr txBox="1"/>
          <p:nvPr/>
        </p:nvSpPr>
        <p:spPr>
          <a:xfrm>
            <a:off x="196634" y="4689370"/>
            <a:ext cx="65108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Pré</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pare</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il</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déjeuner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6E40787-7BC1-4CE6-9CD5-FAF9F64E85F8}"/>
              </a:ext>
            </a:extLst>
          </p:cNvPr>
          <p:cNvSpPr txBox="1"/>
          <p:nvPr/>
        </p:nvSpPr>
        <p:spPr>
          <a:xfrm>
            <a:off x="6587495" y="4693349"/>
            <a:ext cx="5825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Is he preparing lunch?</a:t>
            </a:r>
          </a:p>
        </p:txBody>
      </p:sp>
      <p:sp>
        <p:nvSpPr>
          <p:cNvPr id="31" name="Speech Bubble: Rectangle with Corners Rounded 30">
            <a:extLst>
              <a:ext uri="{FF2B5EF4-FFF2-40B4-BE49-F238E27FC236}">
                <a16:creationId xmlns:a16="http://schemas.microsoft.com/office/drawing/2014/main" id="{54398C18-1685-4A18-9537-FEBD3D1321C4}"/>
              </a:ext>
            </a:extLst>
          </p:cNvPr>
          <p:cNvSpPr/>
          <p:nvPr/>
        </p:nvSpPr>
        <p:spPr>
          <a:xfrm>
            <a:off x="268133" y="5759039"/>
            <a:ext cx="5827867" cy="438450"/>
          </a:xfrm>
          <a:prstGeom prst="wedgeRoundRectCallout">
            <a:avLst>
              <a:gd name="adj1" fmla="val -12181"/>
              <a:gd name="adj2" fmla="val -122961"/>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Adding a ‘</a:t>
            </a:r>
            <a:r>
              <a:rPr lang="en-GB" sz="2000" b="1" dirty="0">
                <a:solidFill>
                  <a:schemeClr val="bg1"/>
                </a:solidFill>
                <a:latin typeface="Century Gothic" panose="020B0502020202020204" pitchFamily="34" charset="0"/>
              </a:rPr>
              <a:t>t</a:t>
            </a:r>
            <a:r>
              <a:rPr lang="en-GB" sz="2000" dirty="0">
                <a:solidFill>
                  <a:schemeClr val="bg1"/>
                </a:solidFill>
                <a:latin typeface="Century Gothic" panose="020B0502020202020204" pitchFamily="34" charset="0"/>
              </a:rPr>
              <a:t>’ makes this easier to </a:t>
            </a:r>
            <a:r>
              <a:rPr lang="en-GB" sz="2000" b="1" dirty="0">
                <a:solidFill>
                  <a:schemeClr val="bg1"/>
                </a:solidFill>
                <a:latin typeface="Century Gothic" panose="020B0502020202020204" pitchFamily="34" charset="0"/>
              </a:rPr>
              <a:t>pronounce</a:t>
            </a:r>
            <a:r>
              <a:rPr lang="en-GB" sz="2000" dirty="0">
                <a:solidFill>
                  <a:schemeClr val="bg1"/>
                </a:solidFill>
                <a:latin typeface="Century Gothic" panose="020B0502020202020204" pitchFamily="34" charset="0"/>
              </a:rPr>
              <a:t>.</a:t>
            </a:r>
            <a:endParaRPr lang="en-GB" sz="2000" dirty="0">
              <a:solidFill>
                <a:schemeClr val="bg1"/>
              </a:solidFill>
            </a:endParaRPr>
          </a:p>
        </p:txBody>
      </p:sp>
      <p:sp>
        <p:nvSpPr>
          <p:cNvPr id="6" name="Rectangle 5">
            <a:extLst>
              <a:ext uri="{FF2B5EF4-FFF2-40B4-BE49-F238E27FC236}">
                <a16:creationId xmlns:a16="http://schemas.microsoft.com/office/drawing/2014/main" id="{8F693838-C85B-4F58-AEB4-BCC9B0F109A8}"/>
              </a:ext>
            </a:extLst>
          </p:cNvPr>
          <p:cNvSpPr/>
          <p:nvPr/>
        </p:nvSpPr>
        <p:spPr>
          <a:xfrm>
            <a:off x="213436" y="1240986"/>
            <a:ext cx="11087100" cy="1200329"/>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If the verb ends with a </a:t>
            </a:r>
            <a:r>
              <a:rPr lang="en-GB" sz="2400" b="1" dirty="0">
                <a:solidFill>
                  <a:srgbClr val="115076"/>
                </a:solidFill>
                <a:latin typeface="Century Gothic" panose="020B0502020202020204" pitchFamily="34" charset="0"/>
              </a:rPr>
              <a:t>vowel</a:t>
            </a:r>
            <a:r>
              <a:rPr lang="en-GB" sz="2400" dirty="0">
                <a:solidFill>
                  <a:srgbClr val="115076"/>
                </a:solidFill>
                <a:latin typeface="Century Gothic" panose="020B0502020202020204" pitchFamily="34" charset="0"/>
              </a:rPr>
              <a:t>, we need to </a:t>
            </a:r>
            <a:r>
              <a:rPr lang="en-GB" sz="2400" b="1" dirty="0">
                <a:solidFill>
                  <a:srgbClr val="115076"/>
                </a:solidFill>
                <a:latin typeface="Century Gothic" panose="020B0502020202020204" pitchFamily="34" charset="0"/>
              </a:rPr>
              <a:t>add</a:t>
            </a:r>
            <a:r>
              <a:rPr lang="en-GB" sz="2400" dirty="0">
                <a:solidFill>
                  <a:srgbClr val="115076"/>
                </a:solidFill>
                <a:latin typeface="Century Gothic" panose="020B0502020202020204" pitchFamily="34" charset="0"/>
              </a:rPr>
              <a:t> a ‘</a:t>
            </a:r>
            <a:r>
              <a:rPr lang="en-GB" sz="2400" b="1" dirty="0">
                <a:solidFill>
                  <a:srgbClr val="115076"/>
                </a:solidFill>
                <a:latin typeface="Century Gothic" panose="020B0502020202020204" pitchFamily="34" charset="0"/>
              </a:rPr>
              <a:t>t</a:t>
            </a:r>
            <a:r>
              <a:rPr lang="en-GB" sz="2400" dirty="0">
                <a:solidFill>
                  <a:srgbClr val="115076"/>
                </a:solidFill>
                <a:latin typeface="Century Gothic" panose="020B0502020202020204" pitchFamily="34" charset="0"/>
              </a:rPr>
              <a:t>’ before ‘</a:t>
            </a:r>
            <a:r>
              <a:rPr lang="en-GB" sz="2400" b="1" dirty="0" err="1">
                <a:solidFill>
                  <a:srgbClr val="115076"/>
                </a:solidFill>
                <a:latin typeface="Century Gothic" panose="020B0502020202020204" pitchFamily="34" charset="0"/>
              </a:rPr>
              <a:t>il</a:t>
            </a:r>
            <a:r>
              <a:rPr lang="en-GB" sz="2400" dirty="0">
                <a:solidFill>
                  <a:srgbClr val="115076"/>
                </a:solidFill>
                <a:latin typeface="Century Gothic" panose="020B0502020202020204" pitchFamily="34" charset="0"/>
              </a:rPr>
              <a:t>’/’</a:t>
            </a:r>
            <a:r>
              <a:rPr lang="en-GB" sz="2400" b="1" dirty="0" err="1">
                <a:solidFill>
                  <a:srgbClr val="115076"/>
                </a:solidFill>
                <a:latin typeface="Century Gothic" panose="020B0502020202020204" pitchFamily="34" charset="0"/>
              </a:rPr>
              <a:t>elle</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a:p>
            <a:pPr lvl="0">
              <a:defRPr/>
            </a:pPr>
            <a:endParaRPr lang="en-GB" sz="2400" b="1" dirty="0">
              <a:solidFill>
                <a:srgbClr val="115076"/>
              </a:solidFill>
              <a:latin typeface="Century Gothic" panose="020B0502020202020204" pitchFamily="34" charset="0"/>
            </a:endParaRPr>
          </a:p>
          <a:p>
            <a:pPr lvl="0">
              <a:defRPr/>
            </a:pPr>
            <a:r>
              <a:rPr lang="en-GB" sz="2400" dirty="0">
                <a:solidFill>
                  <a:srgbClr val="115076"/>
                </a:solidFill>
                <a:latin typeface="Century Gothic" panose="020B0502020202020204" pitchFamily="34" charset="0"/>
              </a:rPr>
              <a:t>Now, we need </a:t>
            </a:r>
            <a:r>
              <a:rPr lang="en-GB" sz="2400" b="1" dirty="0">
                <a:solidFill>
                  <a:srgbClr val="115076"/>
                </a:solidFill>
                <a:latin typeface="Century Gothic" panose="020B0502020202020204" pitchFamily="34" charset="0"/>
              </a:rPr>
              <a:t>two</a:t>
            </a:r>
            <a:r>
              <a:rPr lang="en-GB" sz="2400" dirty="0">
                <a:solidFill>
                  <a:srgbClr val="115076"/>
                </a:solidFill>
                <a:latin typeface="Century Gothic" panose="020B0502020202020204" pitchFamily="34" charset="0"/>
              </a:rPr>
              <a:t> hyphens, to connect the </a:t>
            </a:r>
            <a:r>
              <a:rPr lang="en-GB" sz="2400" b="1" dirty="0">
                <a:solidFill>
                  <a:srgbClr val="115076"/>
                </a:solidFill>
                <a:latin typeface="Century Gothic" panose="020B0502020202020204" pitchFamily="34" charset="0"/>
              </a:rPr>
              <a:t>verb, </a:t>
            </a:r>
            <a:r>
              <a:rPr lang="en-GB" sz="2400" dirty="0">
                <a:solidFill>
                  <a:srgbClr val="115076"/>
                </a:solidFill>
                <a:latin typeface="Century Gothic" panose="020B0502020202020204" pitchFamily="34" charset="0"/>
              </a:rPr>
              <a:t>the ‘</a:t>
            </a:r>
            <a:r>
              <a:rPr lang="en-GB" sz="2400" b="1" dirty="0">
                <a:solidFill>
                  <a:srgbClr val="115076"/>
                </a:solidFill>
                <a:latin typeface="Century Gothic" panose="020B0502020202020204" pitchFamily="34" charset="0"/>
              </a:rPr>
              <a:t>t</a:t>
            </a:r>
            <a:r>
              <a:rPr lang="en-GB" sz="2400" dirty="0">
                <a:solidFill>
                  <a:srgbClr val="115076"/>
                </a:solidFill>
                <a:latin typeface="Century Gothic" panose="020B0502020202020204" pitchFamily="34" charset="0"/>
              </a:rPr>
              <a:t>’ and the </a:t>
            </a:r>
            <a:r>
              <a:rPr lang="en-GB" sz="2400" b="1" dirty="0">
                <a:solidFill>
                  <a:srgbClr val="115076"/>
                </a:solidFill>
                <a:latin typeface="Century Gothic" panose="020B0502020202020204" pitchFamily="34" charset="0"/>
              </a:rPr>
              <a:t>subject</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pic>
        <p:nvPicPr>
          <p:cNvPr id="15" name="Picture 14" descr="background rectangle">
            <a:extLst>
              <a:ext uri="{FF2B5EF4-FFF2-40B4-BE49-F238E27FC236}">
                <a16:creationId xmlns:a16="http://schemas.microsoft.com/office/drawing/2014/main" id="{E8198CEA-A7AD-4DBB-B8E2-38BE1D9A15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805A4B5-2EBA-4420-B806-610A01EDAE17}"/>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a:solidFill>
                  <a:schemeClr val="bg1"/>
                </a:solidFill>
              </a:rPr>
              <a:t>Subject-verb inversion (il/elle)</a:t>
            </a:r>
            <a:endParaRPr lang="en-GB" sz="3000" b="1" dirty="0">
              <a:solidFill>
                <a:schemeClr val="bg1"/>
              </a:solidFill>
            </a:endParaRPr>
          </a:p>
        </p:txBody>
      </p:sp>
      <p:sp>
        <p:nvSpPr>
          <p:cNvPr id="18" name="Rounded Rectangle 46">
            <a:extLst>
              <a:ext uri="{FF2B5EF4-FFF2-40B4-BE49-F238E27FC236}">
                <a16:creationId xmlns:a16="http://schemas.microsoft.com/office/drawing/2014/main" id="{25347DCD-431E-4C65-A8DB-CF545384DEE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4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26" grpId="0"/>
      <p:bldP spid="27" grpId="0"/>
      <p:bldP spid="28" grpId="0"/>
      <p:bldP spid="29" grpId="0"/>
      <p:bldP spid="30" grpId="0"/>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5385" y="4400515"/>
            <a:ext cx="1484536" cy="1800000"/>
          </a:xfrm>
          <a:prstGeom prst="rect">
            <a:avLst/>
          </a:prstGeom>
        </p:spPr>
      </p:pic>
      <p:sp>
        <p:nvSpPr>
          <p:cNvPr id="15" name="TextBox 14">
            <a:extLst>
              <a:ext uri="{FF2B5EF4-FFF2-40B4-BE49-F238E27FC236}">
                <a16:creationId xmlns:a16="http://schemas.microsoft.com/office/drawing/2014/main" id="{708D882F-A8DB-4C71-99A4-B2A169569A2D}"/>
              </a:ext>
            </a:extLst>
          </p:cNvPr>
          <p:cNvSpPr txBox="1"/>
          <p:nvPr/>
        </p:nvSpPr>
        <p:spPr>
          <a:xfrm>
            <a:off x="188942" y="1943652"/>
            <a:ext cx="1156967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rPr>
              <a:t>Va-t-</a:t>
            </a:r>
            <a:r>
              <a:rPr kumimoji="0" lang="en-GB" sz="6000" b="1" i="0" u="none" strike="noStrike" kern="1200" cap="none" spc="0" normalizeH="0" baseline="0" noProof="0" dirty="0" err="1">
                <a:ln>
                  <a:noFill/>
                </a:ln>
                <a:solidFill>
                  <a:srgbClr val="EE6000"/>
                </a:solidFill>
                <a:effectLst/>
                <a:uLnTx/>
                <a:uFillTx/>
                <a:latin typeface="Century Gothic" panose="020B0502020202020204" pitchFamily="34" charset="0"/>
                <a:ea typeface="+mn-ea"/>
              </a:rPr>
              <a:t>il</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rPr>
              <a:t> </a:t>
            </a:r>
            <a:r>
              <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rPr>
              <a:t>à </a:t>
            </a:r>
            <a:r>
              <a:rPr kumimoji="0" lang="en-GB" sz="6000" b="1" i="0" u="none" strike="noStrike" kern="1200" cap="none" spc="0" normalizeH="0" baseline="0" noProof="0" dirty="0" err="1">
                <a:ln>
                  <a:noFill/>
                </a:ln>
                <a:solidFill>
                  <a:srgbClr val="115076"/>
                </a:solidFill>
                <a:effectLst/>
                <a:uLnTx/>
                <a:uFillTx/>
                <a:latin typeface="Century Gothic" panose="020B0502020202020204" pitchFamily="34" charset="0"/>
                <a:ea typeface="+mn-ea"/>
              </a:rPr>
              <a:t>l’</a:t>
            </a:r>
            <a:r>
              <a:rPr kumimoji="0" lang="en-GB" sz="6000" b="1" i="0" u="none" strike="noStrike" kern="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hôtel</a:t>
            </a:r>
            <a:r>
              <a:rPr kumimoji="0" lang="en-GB" sz="60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6000" b="1" i="0" u="none" strike="noStrike" kern="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aujourd’hui</a:t>
            </a:r>
            <a:r>
              <a:rPr kumimoji="0" lang="en-GB" sz="60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60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6" name="Action Button: Forward or Next 6">
            <a:hlinkClick r:id="" action="ppaction://noaction" highlightClick="1">
              <a:snd r:embed="rId3" name="va-t-il.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97850683-8793-49C9-81BC-5148359C8958}"/>
              </a:ext>
            </a:extLst>
          </p:cNvPr>
          <p:cNvSpPr txBox="1"/>
          <p:nvPr/>
        </p:nvSpPr>
        <p:spPr>
          <a:xfrm>
            <a:off x="2243139" y="3296518"/>
            <a:ext cx="734423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Is he going </a:t>
            </a:r>
            <a:r>
              <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 the hotel today?</a:t>
            </a:r>
          </a:p>
        </p:txBody>
      </p:sp>
      <p:pic>
        <p:nvPicPr>
          <p:cNvPr id="10" name="Picture 9" descr="background rectangle">
            <a:extLst>
              <a:ext uri="{FF2B5EF4-FFF2-40B4-BE49-F238E27FC236}">
                <a16:creationId xmlns:a16="http://schemas.microsoft.com/office/drawing/2014/main" id="{9AC3247A-1F25-47FB-80C7-944F0479E28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6C2FD922-5EBE-495A-BCF5-9B26AA581915}"/>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2" name="Rounded Rectangle 46">
            <a:extLst>
              <a:ext uri="{FF2B5EF4-FFF2-40B4-BE49-F238E27FC236}">
                <a16:creationId xmlns:a16="http://schemas.microsoft.com/office/drawing/2014/main" id="{0610FFF6-1B31-4739-A5F7-AF12FD5CC5B1}"/>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9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a-t-i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97850683-8793-49C9-81BC-5148359C8958}"/>
              </a:ext>
            </a:extLst>
          </p:cNvPr>
          <p:cNvSpPr txBox="1"/>
          <p:nvPr/>
        </p:nvSpPr>
        <p:spPr>
          <a:xfrm>
            <a:off x="1968233" y="3289232"/>
            <a:ext cx="82555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Does he understand </a:t>
            </a:r>
            <a:r>
              <a:rPr kumimoji="0" lang="en-GB" sz="3800" i="0" u="none" strike="noStrike" kern="0" cap="none" spc="0" normalizeH="0" noProof="0" dirty="0">
                <a:ln>
                  <a:noFill/>
                </a:ln>
                <a:solidFill>
                  <a:srgbClr val="115076"/>
                </a:solidFill>
                <a:effectLst/>
                <a:uLnTx/>
                <a:uFillTx/>
                <a:latin typeface="Century Gothic" panose="020B0502020202020204" pitchFamily="34" charset="0"/>
                <a:ea typeface="+mn-ea"/>
                <a:cs typeface="Arial"/>
                <a:sym typeface="Arial"/>
              </a:rPr>
              <a:t>the question?</a:t>
            </a:r>
            <a:endPar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400" b="1" i="0" u="none" strike="noStrike" kern="1200" cap="none" spc="0" normalizeH="0" baseline="0" noProof="0" dirty="0">
                <a:ln>
                  <a:noFill/>
                </a:ln>
                <a:solidFill>
                  <a:srgbClr val="FFFFFF"/>
                </a:solidFill>
                <a:effectLst/>
                <a:uLnTx/>
                <a:uFillTx/>
                <a:latin typeface="Century Gothic"/>
                <a:sym typeface="Century Gothic"/>
              </a:rPr>
              <a:t>Subject-verb inversion with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il</a:t>
            </a:r>
            <a:r>
              <a:rPr kumimoji="0" lang="en-GB" sz="2400" b="1" i="0" u="none" strike="noStrike" kern="1200" cap="none" spc="0" normalizeH="0" baseline="0" noProof="0" dirty="0">
                <a:ln>
                  <a:noFill/>
                </a:ln>
                <a:solidFill>
                  <a:srgbClr val="FFFFFF"/>
                </a:solidFill>
                <a:effectLst/>
                <a:uLnTx/>
                <a:uFillTx/>
                <a:latin typeface="Century Gothic"/>
                <a:sym typeface="Century Gothic"/>
              </a:rPr>
              <a:t>’ and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elle</a:t>
            </a:r>
            <a:r>
              <a:rPr kumimoji="0" lang="en-GB" sz="2400" b="1" i="0" u="none" strike="noStrike" kern="1200" cap="none" spc="0" normalizeH="0" baseline="0" noProof="0" dirty="0">
                <a:ln>
                  <a:noFill/>
                </a:ln>
                <a:solidFill>
                  <a:srgbClr val="FFFFFF"/>
                </a:solidFill>
                <a:effectLst/>
                <a:uLnTx/>
                <a:uFillTx/>
                <a:latin typeface="Century Gothic"/>
                <a:sym typeface="Century Gothic"/>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15" name="TextBox 14">
            <a:hlinkClick r:id="" action="ppaction://noaction">
              <a:snd r:embed="rId3" name="comprend-il.wav"/>
            </a:hlinkClick>
            <a:extLst>
              <a:ext uri="{FF2B5EF4-FFF2-40B4-BE49-F238E27FC236}">
                <a16:creationId xmlns:a16="http://schemas.microsoft.com/office/drawing/2014/main" id="{708D882F-A8DB-4C71-99A4-B2A169569A2D}"/>
              </a:ext>
            </a:extLst>
          </p:cNvPr>
          <p:cNvSpPr txBox="1"/>
          <p:nvPr/>
        </p:nvSpPr>
        <p:spPr>
          <a:xfrm>
            <a:off x="457200" y="1943652"/>
            <a:ext cx="113014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1" i="0" u="none" strike="noStrike" kern="1200" cap="none" spc="0" normalizeH="0" baseline="0" noProof="0" dirty="0" err="1">
                <a:ln>
                  <a:noFill/>
                </a:ln>
                <a:solidFill>
                  <a:srgbClr val="EE6000"/>
                </a:solidFill>
                <a:effectLst/>
                <a:uLnTx/>
                <a:uFillTx/>
                <a:latin typeface="Century Gothic" panose="020B0502020202020204" pitchFamily="34" charset="0"/>
                <a:ea typeface="+mn-ea"/>
              </a:rPr>
              <a:t>Comprend-il</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rPr>
              <a:t> </a:t>
            </a:r>
            <a:r>
              <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rPr>
              <a:t>la question </a:t>
            </a:r>
            <a:r>
              <a:rPr kumimoji="0" lang="en-GB" sz="60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6" name="Action Button: Forward or Next 6">
            <a:hlinkClick r:id="" action="ppaction://noaction" highlightClick="1">
              <a:snd r:embed="rId3" name="comprend-il.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28" name="Picture 4" descr="Animated Question Mark Clip Art | Clipart library - Free Clipart Images">
            <a:extLst>
              <a:ext uri="{FF2B5EF4-FFF2-40B4-BE49-F238E27FC236}">
                <a16:creationId xmlns:a16="http://schemas.microsoft.com/office/drawing/2014/main" id="{2AF05890-32D6-4FC6-9139-35776A45DD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951" y="4400515"/>
            <a:ext cx="119397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6;p2">
            <a:extLst>
              <a:ext uri="{FF2B5EF4-FFF2-40B4-BE49-F238E27FC236}">
                <a16:creationId xmlns:a16="http://schemas.microsoft.com/office/drawing/2014/main" id="{1F31A59C-B6AE-4C57-ADB5-EC405CE177C6}"/>
              </a:ext>
            </a:extLst>
          </p:cNvPr>
          <p:cNvSpPr txBox="1">
            <a:spLocks/>
          </p:cNvSpPr>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kern="0">
                <a:solidFill>
                  <a:schemeClr val="lt1"/>
                </a:solidFill>
              </a:rPr>
              <a:t>Vocabulaire</a:t>
            </a:r>
            <a:endParaRPr lang="en-GB" sz="3600" b="1" kern="0" dirty="0">
              <a:solidFill>
                <a:schemeClr val="lt1"/>
              </a:solidFill>
            </a:endParaRPr>
          </a:p>
        </p:txBody>
      </p:sp>
      <p:sp>
        <p:nvSpPr>
          <p:cNvPr id="11" name="Google Shape;146;p2">
            <a:extLst>
              <a:ext uri="{FF2B5EF4-FFF2-40B4-BE49-F238E27FC236}">
                <a16:creationId xmlns:a16="http://schemas.microsoft.com/office/drawing/2014/main" id="{99FF7E66-12AE-4448-9D84-F2138DF102D4}"/>
              </a:ext>
            </a:extLst>
          </p:cNvPr>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2" name="Picture 11" descr="background rectangle">
            <a:extLst>
              <a:ext uri="{FF2B5EF4-FFF2-40B4-BE49-F238E27FC236}">
                <a16:creationId xmlns:a16="http://schemas.microsoft.com/office/drawing/2014/main" id="{6782A6E6-57A1-4F44-9B8B-989DCBF8332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0B60EBCF-3714-4AEA-8001-49005E5FCA97}"/>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14" name="Rounded Rectangle 46">
            <a:extLst>
              <a:ext uri="{FF2B5EF4-FFF2-40B4-BE49-F238E27FC236}">
                <a16:creationId xmlns:a16="http://schemas.microsoft.com/office/drawing/2014/main" id="{F1DA5880-65EF-4EDB-8FBF-4022959CBDCC}"/>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BD921832-6AD4-441D-B52A-E0CED0F9CFAC}"/>
              </a:ext>
            </a:extLst>
          </p:cNvPr>
          <p:cNvSpPr/>
          <p:nvPr/>
        </p:nvSpPr>
        <p:spPr>
          <a:xfrm rot="7713828">
            <a:off x="5116418" y="2383334"/>
            <a:ext cx="581265" cy="632863"/>
          </a:xfrm>
          <a:prstGeom prst="arc">
            <a:avLst>
              <a:gd name="adj1" fmla="val 15612206"/>
              <a:gd name="adj2" fmla="val 887619"/>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4927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mprend-il.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400" b="1" i="0" u="none" strike="noStrike" kern="1200" cap="none" spc="0" normalizeH="0" baseline="0" noProof="0" dirty="0">
                <a:ln>
                  <a:noFill/>
                </a:ln>
                <a:solidFill>
                  <a:srgbClr val="FFFFFF"/>
                </a:solidFill>
                <a:effectLst/>
                <a:uLnTx/>
                <a:uFillTx/>
                <a:latin typeface="Century Gothic"/>
                <a:sym typeface="Century Gothic"/>
              </a:rPr>
              <a:t>Subject-verb inversion with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il</a:t>
            </a:r>
            <a:r>
              <a:rPr kumimoji="0" lang="en-GB" sz="2400" b="1" i="0" u="none" strike="noStrike" kern="1200" cap="none" spc="0" normalizeH="0" baseline="0" noProof="0" dirty="0">
                <a:ln>
                  <a:noFill/>
                </a:ln>
                <a:solidFill>
                  <a:srgbClr val="FFFFFF"/>
                </a:solidFill>
                <a:effectLst/>
                <a:uLnTx/>
                <a:uFillTx/>
                <a:latin typeface="Century Gothic"/>
                <a:sym typeface="Century Gothic"/>
              </a:rPr>
              <a:t>’ and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elle</a:t>
            </a:r>
            <a:r>
              <a:rPr kumimoji="0" lang="en-GB" sz="2400" b="1" i="0" u="none" strike="noStrike" kern="1200" cap="none" spc="0" normalizeH="0" baseline="0" noProof="0" dirty="0">
                <a:ln>
                  <a:noFill/>
                </a:ln>
                <a:solidFill>
                  <a:srgbClr val="FFFFFF"/>
                </a:solidFill>
                <a:effectLst/>
                <a:uLnTx/>
                <a:uFillTx/>
                <a:latin typeface="Century Gothic"/>
                <a:sym typeface="Century Gothic"/>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15" name="TextBox 14">
            <a:extLst>
              <a:ext uri="{FF2B5EF4-FFF2-40B4-BE49-F238E27FC236}">
                <a16:creationId xmlns:a16="http://schemas.microsoft.com/office/drawing/2014/main" id="{708D882F-A8DB-4C71-99A4-B2A169569A2D}"/>
              </a:ext>
            </a:extLst>
          </p:cNvPr>
          <p:cNvSpPr txBox="1"/>
          <p:nvPr/>
        </p:nvSpPr>
        <p:spPr>
          <a:xfrm>
            <a:off x="188942" y="1940627"/>
            <a:ext cx="120030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200" b="1" i="0" u="none" strike="noStrike" kern="1200" cap="none" spc="0" normalizeH="0" baseline="0" noProof="0" dirty="0">
                <a:ln>
                  <a:noFill/>
                </a:ln>
                <a:solidFill>
                  <a:srgbClr val="EE6000"/>
                </a:solidFill>
                <a:effectLst/>
                <a:uLnTx/>
                <a:uFillTx/>
                <a:latin typeface="Century Gothic" panose="020B0502020202020204" pitchFamily="34" charset="0"/>
              </a:rPr>
              <a:t>Donne-t-</a:t>
            </a:r>
            <a:r>
              <a:rPr kumimoji="0" lang="en-GB" sz="4200" b="1" i="0" u="none" strike="noStrike" kern="1200" cap="none" spc="0" normalizeH="0" baseline="0" noProof="0" dirty="0" err="1">
                <a:ln>
                  <a:noFill/>
                </a:ln>
                <a:solidFill>
                  <a:srgbClr val="EE6000"/>
                </a:solidFill>
                <a:effectLst/>
                <a:uLnTx/>
                <a:uFillTx/>
                <a:latin typeface="Century Gothic" panose="020B0502020202020204" pitchFamily="34" charset="0"/>
              </a:rPr>
              <a:t>il</a:t>
            </a:r>
            <a:r>
              <a:rPr kumimoji="0" lang="en-GB" sz="4200" b="1" i="0" u="none" strike="noStrike" kern="1200" cap="none" spc="0" normalizeH="0" baseline="0" noProof="0" dirty="0">
                <a:ln>
                  <a:noFill/>
                </a:ln>
                <a:solidFill>
                  <a:srgbClr val="EE6000"/>
                </a:solidFill>
                <a:effectLst/>
                <a:uLnTx/>
                <a:uFillTx/>
                <a:latin typeface="Century Gothic" panose="020B0502020202020204" pitchFamily="34" charset="0"/>
              </a:rPr>
              <a:t> </a:t>
            </a:r>
            <a:r>
              <a:rPr kumimoji="0" lang="en-GB" sz="4200" b="1" i="0" u="none" strike="noStrike" kern="1200" cap="none" spc="0" normalizeH="0" baseline="0" noProof="0" dirty="0">
                <a:ln>
                  <a:noFill/>
                </a:ln>
                <a:solidFill>
                  <a:srgbClr val="115076"/>
                </a:solidFill>
                <a:effectLst/>
                <a:uLnTx/>
                <a:uFillTx/>
                <a:latin typeface="Century Gothic" panose="020B0502020202020204" pitchFamily="34" charset="0"/>
              </a:rPr>
              <a:t>un </a:t>
            </a:r>
            <a:r>
              <a:rPr kumimoji="0" lang="en-GB" sz="4200" b="1" i="0" u="none" strike="noStrike" kern="1200" cap="none" spc="0" normalizeH="0" baseline="0" noProof="0" dirty="0" err="1">
                <a:ln>
                  <a:noFill/>
                </a:ln>
                <a:solidFill>
                  <a:srgbClr val="115076"/>
                </a:solidFill>
                <a:effectLst/>
                <a:uLnTx/>
                <a:uFillTx/>
                <a:latin typeface="Century Gothic" panose="020B0502020202020204" pitchFamily="34" charset="0"/>
              </a:rPr>
              <a:t>cadea</a:t>
            </a:r>
            <a:r>
              <a:rPr lang="en-GB" sz="4200" b="1" dirty="0">
                <a:solidFill>
                  <a:srgbClr val="115076"/>
                </a:solidFill>
                <a:latin typeface="Century Gothic" panose="020B0502020202020204" pitchFamily="34" charset="0"/>
              </a:rPr>
              <a:t>u à </a:t>
            </a:r>
            <a:r>
              <a:rPr lang="en-GB" sz="4200" b="1" dirty="0" err="1">
                <a:solidFill>
                  <a:srgbClr val="115076"/>
                </a:solidFill>
                <a:latin typeface="Century Gothic" panose="020B0502020202020204" pitchFamily="34" charset="0"/>
              </a:rPr>
              <a:t>Léa</a:t>
            </a:r>
            <a:r>
              <a:rPr lang="en-GB" sz="4200" b="1" dirty="0">
                <a:solidFill>
                  <a:srgbClr val="115076"/>
                </a:solidFill>
                <a:latin typeface="Century Gothic" panose="020B0502020202020204" pitchFamily="34" charset="0"/>
              </a:rPr>
              <a:t> </a:t>
            </a:r>
            <a:r>
              <a:rPr lang="en-GB" sz="4200" b="1" dirty="0" err="1">
                <a:solidFill>
                  <a:srgbClr val="115076"/>
                </a:solidFill>
                <a:latin typeface="Century Gothic" panose="020B0502020202020204" pitchFamily="34" charset="0"/>
              </a:rPr>
              <a:t>chaque</a:t>
            </a:r>
            <a:r>
              <a:rPr lang="en-GB" sz="4200" b="1" dirty="0">
                <a:solidFill>
                  <a:srgbClr val="115076"/>
                </a:solidFill>
                <a:latin typeface="Century Gothic" panose="020B0502020202020204" pitchFamily="34" charset="0"/>
              </a:rPr>
              <a:t> </a:t>
            </a:r>
            <a:r>
              <a:rPr lang="en-GB" sz="4200" b="1" dirty="0" err="1">
                <a:solidFill>
                  <a:srgbClr val="115076"/>
                </a:solidFill>
                <a:latin typeface="Century Gothic" panose="020B0502020202020204" pitchFamily="34" charset="0"/>
              </a:rPr>
              <a:t>année</a:t>
            </a:r>
            <a:r>
              <a:rPr lang="en-GB" sz="4200" b="1" dirty="0">
                <a:solidFill>
                  <a:srgbClr val="115076"/>
                </a:solidFill>
                <a:latin typeface="Century Gothic" panose="020B0502020202020204" pitchFamily="34" charset="0"/>
              </a:rPr>
              <a:t> ?</a:t>
            </a:r>
            <a:endParaRPr kumimoji="0" lang="en-GB" sz="4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Action Button: Forward or Next 6">
            <a:hlinkClick r:id="" action="ppaction://noaction" highlightClick="1">
              <a:snd r:embed="rId3" name="donne-t-il.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97850683-8793-49C9-81BC-5148359C8958}"/>
              </a:ext>
            </a:extLst>
          </p:cNvPr>
          <p:cNvSpPr txBox="1"/>
          <p:nvPr/>
        </p:nvSpPr>
        <p:spPr>
          <a:xfrm>
            <a:off x="1098645" y="3312494"/>
            <a:ext cx="1017766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Does he give</a:t>
            </a:r>
            <a:r>
              <a:rPr kumimoji="0" lang="en-GB" sz="3800" b="1" i="0" u="none" strike="noStrike" kern="0" cap="none" spc="0" normalizeH="0" noProof="0" dirty="0">
                <a:ln>
                  <a:noFill/>
                </a:ln>
                <a:solidFill>
                  <a:srgbClr val="EE6000"/>
                </a:solidFill>
                <a:effectLst/>
                <a:uLnTx/>
                <a:uFillTx/>
                <a:latin typeface="Century Gothic" panose="020B0502020202020204" pitchFamily="34" charset="0"/>
                <a:ea typeface="+mn-ea"/>
                <a:cs typeface="Arial"/>
                <a:sym typeface="Arial"/>
              </a:rPr>
              <a:t> </a:t>
            </a:r>
            <a:r>
              <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 present to </a:t>
            </a:r>
            <a:r>
              <a:rPr kumimoji="0" lang="en-GB" sz="3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Léa</a:t>
            </a:r>
            <a:r>
              <a:rPr kumimoji="0" lang="en-GB" sz="38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every year?</a:t>
            </a:r>
            <a:endPar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4098" name="Picture 2" descr="Birthday present clipart free image">
            <a:extLst>
              <a:ext uri="{FF2B5EF4-FFF2-40B4-BE49-F238E27FC236}">
                <a16:creationId xmlns:a16="http://schemas.microsoft.com/office/drawing/2014/main" id="{F4959AC5-D1A0-4F4C-966E-2141D9E2F8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4088" y="4400515"/>
            <a:ext cx="2395833"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6;p2">
            <a:extLst>
              <a:ext uri="{FF2B5EF4-FFF2-40B4-BE49-F238E27FC236}">
                <a16:creationId xmlns:a16="http://schemas.microsoft.com/office/drawing/2014/main" id="{D08BC5D7-B7F8-43D9-9065-26DB2F880FC2}"/>
              </a:ext>
            </a:extLst>
          </p:cNvPr>
          <p:cNvSpPr txBox="1">
            <a:spLocks/>
          </p:cNvSpPr>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kern="0">
                <a:solidFill>
                  <a:schemeClr val="lt1"/>
                </a:solidFill>
              </a:rPr>
              <a:t>Vocabulaire</a:t>
            </a:r>
            <a:endParaRPr lang="en-GB" sz="3600" b="1" kern="0" dirty="0">
              <a:solidFill>
                <a:schemeClr val="lt1"/>
              </a:solidFill>
            </a:endParaRPr>
          </a:p>
        </p:txBody>
      </p:sp>
      <p:sp>
        <p:nvSpPr>
          <p:cNvPr id="11" name="Google Shape;146;p2">
            <a:extLst>
              <a:ext uri="{FF2B5EF4-FFF2-40B4-BE49-F238E27FC236}">
                <a16:creationId xmlns:a16="http://schemas.microsoft.com/office/drawing/2014/main" id="{0D3CB7C4-7EF7-411B-BB3F-C854A6975D33}"/>
              </a:ext>
            </a:extLst>
          </p:cNvPr>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2" name="Picture 11" descr="background rectangle">
            <a:extLst>
              <a:ext uri="{FF2B5EF4-FFF2-40B4-BE49-F238E27FC236}">
                <a16:creationId xmlns:a16="http://schemas.microsoft.com/office/drawing/2014/main" id="{361A31C1-E054-4A17-95FD-41BC9F6A735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DAE65920-4413-4765-873B-10AB000AFFC1}"/>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14" name="Rounded Rectangle 46">
            <a:extLst>
              <a:ext uri="{FF2B5EF4-FFF2-40B4-BE49-F238E27FC236}">
                <a16:creationId xmlns:a16="http://schemas.microsoft.com/office/drawing/2014/main" id="{B91E777B-A650-4A12-A589-44672768016B}"/>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021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onne-t-i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400" b="1" i="0" u="none" strike="noStrike" kern="1200" cap="none" spc="0" normalizeH="0" baseline="0" noProof="0" dirty="0">
                <a:ln>
                  <a:noFill/>
                </a:ln>
                <a:solidFill>
                  <a:srgbClr val="FFFFFF"/>
                </a:solidFill>
                <a:effectLst/>
                <a:uLnTx/>
                <a:uFillTx/>
                <a:latin typeface="Century Gothic"/>
                <a:sym typeface="Century Gothic"/>
              </a:rPr>
              <a:t>Subject-verb inversion with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il</a:t>
            </a:r>
            <a:r>
              <a:rPr kumimoji="0" lang="en-GB" sz="2400" b="1" i="0" u="none" strike="noStrike" kern="1200" cap="none" spc="0" normalizeH="0" baseline="0" noProof="0" dirty="0">
                <a:ln>
                  <a:noFill/>
                </a:ln>
                <a:solidFill>
                  <a:srgbClr val="FFFFFF"/>
                </a:solidFill>
                <a:effectLst/>
                <a:uLnTx/>
                <a:uFillTx/>
                <a:latin typeface="Century Gothic"/>
                <a:sym typeface="Century Gothic"/>
              </a:rPr>
              <a:t>’ and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elle</a:t>
            </a:r>
            <a:r>
              <a:rPr kumimoji="0" lang="en-GB" sz="2400" b="1" i="0" u="none" strike="noStrike" kern="1200" cap="none" spc="0" normalizeH="0" baseline="0" noProof="0" dirty="0">
                <a:ln>
                  <a:noFill/>
                </a:ln>
                <a:solidFill>
                  <a:srgbClr val="FFFFFF"/>
                </a:solidFill>
                <a:effectLst/>
                <a:uLnTx/>
                <a:uFillTx/>
                <a:latin typeface="Century Gothic"/>
                <a:sym typeface="Century Gothic"/>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15" name="TextBox 14">
            <a:extLst>
              <a:ext uri="{FF2B5EF4-FFF2-40B4-BE49-F238E27FC236}">
                <a16:creationId xmlns:a16="http://schemas.microsoft.com/office/drawing/2014/main" id="{708D882F-A8DB-4C71-99A4-B2A169569A2D}"/>
              </a:ext>
            </a:extLst>
          </p:cNvPr>
          <p:cNvSpPr txBox="1"/>
          <p:nvPr/>
        </p:nvSpPr>
        <p:spPr>
          <a:xfrm>
            <a:off x="457200" y="1943652"/>
            <a:ext cx="113014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Est-</a:t>
            </a:r>
            <a:r>
              <a:rPr kumimoji="0" lang="en-GB" sz="6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il</a:t>
            </a:r>
            <a:r>
              <a:rPr kumimoji="0" lang="en-GB" sz="6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6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grand ?</a:t>
            </a:r>
            <a:endPar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6" name="Action Button: Forward or Next 6">
            <a:hlinkClick r:id="" action="ppaction://noaction" highlightClick="1">
              <a:snd r:embed="rId3" name="est-il.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97850683-8793-49C9-81BC-5148359C8958}"/>
              </a:ext>
            </a:extLst>
          </p:cNvPr>
          <p:cNvSpPr txBox="1"/>
          <p:nvPr/>
        </p:nvSpPr>
        <p:spPr>
          <a:xfrm>
            <a:off x="2243139" y="3296518"/>
            <a:ext cx="734423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Is he </a:t>
            </a:r>
            <a:r>
              <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tall?</a:t>
            </a:r>
          </a:p>
        </p:txBody>
      </p:sp>
      <p:grpSp>
        <p:nvGrpSpPr>
          <p:cNvPr id="10" name="Group 9">
            <a:extLst>
              <a:ext uri="{FF2B5EF4-FFF2-40B4-BE49-F238E27FC236}">
                <a16:creationId xmlns:a16="http://schemas.microsoft.com/office/drawing/2014/main" id="{5CDD0EA9-0C45-4616-9969-FE90A7596F89}"/>
              </a:ext>
            </a:extLst>
          </p:cNvPr>
          <p:cNvGrpSpPr/>
          <p:nvPr/>
        </p:nvGrpSpPr>
        <p:grpSpPr>
          <a:xfrm>
            <a:off x="9958613" y="4223846"/>
            <a:ext cx="1800000" cy="1800000"/>
            <a:chOff x="12297240" y="3985624"/>
            <a:chExt cx="1667202" cy="1953518"/>
          </a:xfrm>
        </p:grpSpPr>
        <p:pic>
          <p:nvPicPr>
            <p:cNvPr id="11" name="Picture 10">
              <a:extLst>
                <a:ext uri="{FF2B5EF4-FFF2-40B4-BE49-F238E27FC236}">
                  <a16:creationId xmlns:a16="http://schemas.microsoft.com/office/drawing/2014/main" id="{8838CE0C-A179-4293-8906-7E1CBB265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2" name="Picture 11">
              <a:extLst>
                <a:ext uri="{FF2B5EF4-FFF2-40B4-BE49-F238E27FC236}">
                  <a16:creationId xmlns:a16="http://schemas.microsoft.com/office/drawing/2014/main" id="{18C6A017-91AA-4EBB-8E2E-4C8C72F52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3" name="Down Arrow 86">
              <a:extLst>
                <a:ext uri="{FF2B5EF4-FFF2-40B4-BE49-F238E27FC236}">
                  <a16:creationId xmlns:a16="http://schemas.microsoft.com/office/drawing/2014/main" id="{8C9D269E-0185-4CA1-8EAE-69C1CCEDCBC7}"/>
                </a:ext>
              </a:extLst>
            </p:cNvPr>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
        <p:nvSpPr>
          <p:cNvPr id="14" name="Google Shape;146;p2">
            <a:extLst>
              <a:ext uri="{FF2B5EF4-FFF2-40B4-BE49-F238E27FC236}">
                <a16:creationId xmlns:a16="http://schemas.microsoft.com/office/drawing/2014/main" id="{BCE27A11-E543-4683-973D-2E97DC12AF2D}"/>
              </a:ext>
            </a:extLst>
          </p:cNvPr>
          <p:cNvSpPr txBox="1">
            <a:spLocks/>
          </p:cNvSpPr>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kern="0">
                <a:solidFill>
                  <a:schemeClr val="lt1"/>
                </a:solidFill>
              </a:rPr>
              <a:t>Vocabulaire</a:t>
            </a:r>
            <a:endParaRPr lang="en-GB" sz="3600" b="1" kern="0" dirty="0">
              <a:solidFill>
                <a:schemeClr val="lt1"/>
              </a:solidFill>
            </a:endParaRPr>
          </a:p>
        </p:txBody>
      </p:sp>
      <p:sp>
        <p:nvSpPr>
          <p:cNvPr id="17" name="Google Shape;146;p2">
            <a:extLst>
              <a:ext uri="{FF2B5EF4-FFF2-40B4-BE49-F238E27FC236}">
                <a16:creationId xmlns:a16="http://schemas.microsoft.com/office/drawing/2014/main" id="{51DEA89C-B089-4450-A933-9C43E9ABE55C}"/>
              </a:ext>
            </a:extLst>
          </p:cNvPr>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9" name="Picture 18" descr="background rectangle">
            <a:extLst>
              <a:ext uri="{FF2B5EF4-FFF2-40B4-BE49-F238E27FC236}">
                <a16:creationId xmlns:a16="http://schemas.microsoft.com/office/drawing/2014/main" id="{564A8A10-CCA2-4CA9-9B4B-2C0D32F0881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5D81E51A-3C62-453B-AB5D-1FFE79F91A27}"/>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21" name="Rounded Rectangle 46">
            <a:extLst>
              <a:ext uri="{FF2B5EF4-FFF2-40B4-BE49-F238E27FC236}">
                <a16:creationId xmlns:a16="http://schemas.microsoft.com/office/drawing/2014/main" id="{CC86D834-76C9-4EB1-B3B0-904D3F071AA2}"/>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rc 21">
            <a:extLst>
              <a:ext uri="{FF2B5EF4-FFF2-40B4-BE49-F238E27FC236}">
                <a16:creationId xmlns:a16="http://schemas.microsoft.com/office/drawing/2014/main" id="{8352B05E-53A7-43B1-A909-B58FFDC8264A}"/>
              </a:ext>
            </a:extLst>
          </p:cNvPr>
          <p:cNvSpPr/>
          <p:nvPr/>
        </p:nvSpPr>
        <p:spPr>
          <a:xfrm rot="7713828">
            <a:off x="4494118" y="2417755"/>
            <a:ext cx="581265" cy="632863"/>
          </a:xfrm>
          <a:prstGeom prst="arc">
            <a:avLst>
              <a:gd name="adj1" fmla="val 15612206"/>
              <a:gd name="adj2" fmla="val 887619"/>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904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st-il.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400" b="1" i="0" u="none" strike="noStrike" kern="1200" cap="none" spc="0" normalizeH="0" baseline="0" noProof="0" dirty="0">
                <a:ln>
                  <a:noFill/>
                </a:ln>
                <a:solidFill>
                  <a:srgbClr val="FFFFFF"/>
                </a:solidFill>
                <a:effectLst/>
                <a:uLnTx/>
                <a:uFillTx/>
                <a:latin typeface="Century Gothic"/>
                <a:sym typeface="Century Gothic"/>
              </a:rPr>
              <a:t>Subject-verb inversion with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il</a:t>
            </a:r>
            <a:r>
              <a:rPr kumimoji="0" lang="en-GB" sz="2400" b="1" i="0" u="none" strike="noStrike" kern="1200" cap="none" spc="0" normalizeH="0" baseline="0" noProof="0" dirty="0">
                <a:ln>
                  <a:noFill/>
                </a:ln>
                <a:solidFill>
                  <a:srgbClr val="FFFFFF"/>
                </a:solidFill>
                <a:effectLst/>
                <a:uLnTx/>
                <a:uFillTx/>
                <a:latin typeface="Century Gothic"/>
                <a:sym typeface="Century Gothic"/>
              </a:rPr>
              <a:t>’ and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elle</a:t>
            </a:r>
            <a:r>
              <a:rPr kumimoji="0" lang="en-GB" sz="2400" b="1" i="0" u="none" strike="noStrike" kern="1200" cap="none" spc="0" normalizeH="0" baseline="0" noProof="0" dirty="0">
                <a:ln>
                  <a:noFill/>
                </a:ln>
                <a:solidFill>
                  <a:srgbClr val="FFFFFF"/>
                </a:solidFill>
                <a:effectLst/>
                <a:uLnTx/>
                <a:uFillTx/>
                <a:latin typeface="Century Gothic"/>
                <a:sym typeface="Century Gothic"/>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15" name="TextBox 14">
            <a:extLst>
              <a:ext uri="{FF2B5EF4-FFF2-40B4-BE49-F238E27FC236}">
                <a16:creationId xmlns:a16="http://schemas.microsoft.com/office/drawing/2014/main" id="{708D882F-A8DB-4C71-99A4-B2A169569A2D}"/>
              </a:ext>
            </a:extLst>
          </p:cNvPr>
          <p:cNvSpPr txBox="1"/>
          <p:nvPr/>
        </p:nvSpPr>
        <p:spPr>
          <a:xfrm>
            <a:off x="457200" y="2012845"/>
            <a:ext cx="115696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400" b="1" i="0" u="none" strike="noStrike" kern="1200" cap="none" spc="0" normalizeH="0" baseline="0" noProof="0" dirty="0" err="1">
                <a:ln>
                  <a:noFill/>
                </a:ln>
                <a:solidFill>
                  <a:srgbClr val="EE6000"/>
                </a:solidFill>
                <a:effectLst/>
                <a:uLnTx/>
                <a:uFillTx/>
                <a:latin typeface="Century Gothic" panose="020B0502020202020204" pitchFamily="34" charset="0"/>
              </a:rPr>
              <a:t>Joue</a:t>
            </a:r>
            <a:r>
              <a:rPr lang="en-GB" sz="4400" b="1" dirty="0">
                <a:solidFill>
                  <a:srgbClr val="EE6000"/>
                </a:solidFill>
                <a:latin typeface="Century Gothic" panose="020B0502020202020204" pitchFamily="34" charset="0"/>
              </a:rPr>
              <a:t>-t-</a:t>
            </a:r>
            <a:r>
              <a:rPr lang="en-GB" sz="4400" b="1" dirty="0" err="1">
                <a:solidFill>
                  <a:srgbClr val="EE6000"/>
                </a:solidFill>
                <a:latin typeface="Century Gothic" panose="020B0502020202020204" pitchFamily="34" charset="0"/>
              </a:rPr>
              <a:t>elle</a:t>
            </a:r>
            <a:r>
              <a:rPr kumimoji="0" lang="en-GB" sz="4400" b="1" i="0" u="none" strike="noStrike" kern="1200" cap="none" spc="0" normalizeH="0" baseline="0" noProof="0" dirty="0">
                <a:ln>
                  <a:noFill/>
                </a:ln>
                <a:solidFill>
                  <a:srgbClr val="EE6000"/>
                </a:solidFill>
                <a:effectLst/>
                <a:uLnTx/>
                <a:uFillTx/>
                <a:latin typeface="Century Gothic" panose="020B0502020202020204" pitchFamily="34" charset="0"/>
              </a:rPr>
              <a:t> </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rPr>
              <a:t>à </a:t>
            </a:r>
            <a:r>
              <a:rPr kumimoji="0" lang="en-GB" sz="4400" b="1" i="0" u="none" strike="noStrike" kern="1200" cap="none" spc="0" normalizeH="0" baseline="0" noProof="0" dirty="0" err="1">
                <a:ln>
                  <a:noFill/>
                </a:ln>
                <a:solidFill>
                  <a:srgbClr val="115076"/>
                </a:solidFill>
                <a:effectLst/>
                <a:uLnTx/>
                <a:uFillTx/>
                <a:latin typeface="Century Gothic" panose="020B0502020202020204" pitchFamily="34" charset="0"/>
              </a:rPr>
              <a:t>l’ordinateur</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GB" sz="4400" b="1" i="0" u="none" strike="noStrike" kern="1200" cap="none" spc="0" normalizeH="0" baseline="0" noProof="0" dirty="0" err="1">
                <a:ln>
                  <a:noFill/>
                </a:ln>
                <a:solidFill>
                  <a:srgbClr val="115076"/>
                </a:solidFill>
                <a:effectLst/>
                <a:uLnTx/>
                <a:uFillTx/>
                <a:latin typeface="Century Gothic" panose="020B0502020202020204" pitchFamily="34" charset="0"/>
              </a:rPr>
              <a:t>en</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en-GB" sz="4400" b="1" i="0" u="none" strike="noStrike" kern="1200" cap="none" spc="0" normalizeH="0" baseline="0" noProof="0" dirty="0" err="1">
                <a:ln>
                  <a:noFill/>
                </a:ln>
                <a:solidFill>
                  <a:srgbClr val="115076"/>
                </a:solidFill>
                <a:effectLst/>
                <a:uLnTx/>
                <a:uFillTx/>
                <a:latin typeface="Century Gothic" panose="020B0502020202020204" pitchFamily="34" charset="0"/>
              </a:rPr>
              <a:t>ce</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rPr>
              <a:t> moment</a:t>
            </a:r>
            <a:r>
              <a:rPr kumimoji="0" lang="en-GB" sz="4400" b="1" i="0" u="none" strike="noStrike" kern="1200" cap="none" spc="0" normalizeH="0" noProof="0" dirty="0">
                <a:ln>
                  <a:noFill/>
                </a:ln>
                <a:solidFill>
                  <a:srgbClr val="115076"/>
                </a:solidFill>
                <a:effectLst/>
                <a:uLnTx/>
                <a:uFillTx/>
                <a:latin typeface="Century Gothic" panose="020B0502020202020204" pitchFamily="34" charset="0"/>
              </a:rPr>
              <a:t> ?</a:t>
            </a:r>
            <a:endParaRPr kumimoji="0" lang="en-GB" sz="4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Action Button: Forward or Next 6">
            <a:hlinkClick r:id="" action="ppaction://noaction" highlightClick="1">
              <a:snd r:embed="rId3" name="joue-t-elle.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97850683-8793-49C9-81BC-5148359C8958}"/>
              </a:ext>
            </a:extLst>
          </p:cNvPr>
          <p:cNvSpPr txBox="1"/>
          <p:nvPr/>
        </p:nvSpPr>
        <p:spPr>
          <a:xfrm>
            <a:off x="457200" y="3296518"/>
            <a:ext cx="1156967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Is she playing</a:t>
            </a:r>
            <a:r>
              <a:rPr kumimoji="0" lang="en-GB" sz="3800" b="1" i="0" u="none" strike="noStrike" kern="0" cap="none" spc="0" normalizeH="0" noProof="0" dirty="0">
                <a:ln>
                  <a:noFill/>
                </a:ln>
                <a:solidFill>
                  <a:srgbClr val="EE6000"/>
                </a:solidFill>
                <a:effectLst/>
                <a:uLnTx/>
                <a:uFillTx/>
                <a:latin typeface="Century Gothic" panose="020B0502020202020204" pitchFamily="34" charset="0"/>
                <a:ea typeface="+mn-ea"/>
                <a:cs typeface="Arial"/>
                <a:sym typeface="Arial"/>
              </a:rPr>
              <a:t> </a:t>
            </a:r>
            <a:r>
              <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on the computer</a:t>
            </a:r>
            <a:r>
              <a:rPr kumimoji="0" lang="en-GB" sz="38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at the moment?</a:t>
            </a:r>
            <a:endPar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5122" name="Picture 2" descr="clipart computer computer clip art 6 160 Computer Clipart ">
            <a:extLst>
              <a:ext uri="{FF2B5EF4-FFF2-40B4-BE49-F238E27FC236}">
                <a16:creationId xmlns:a16="http://schemas.microsoft.com/office/drawing/2014/main" id="{3A430BF4-64E1-4153-9278-4F1C3DC5BA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0338" y="4400515"/>
            <a:ext cx="1509583"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6;p2">
            <a:extLst>
              <a:ext uri="{FF2B5EF4-FFF2-40B4-BE49-F238E27FC236}">
                <a16:creationId xmlns:a16="http://schemas.microsoft.com/office/drawing/2014/main" id="{E222C59A-E0D6-4720-9306-C0C76467BC5F}"/>
              </a:ext>
            </a:extLst>
          </p:cNvPr>
          <p:cNvSpPr txBox="1">
            <a:spLocks/>
          </p:cNvSpPr>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kern="0">
                <a:solidFill>
                  <a:schemeClr val="lt1"/>
                </a:solidFill>
              </a:rPr>
              <a:t>Vocabulaire</a:t>
            </a:r>
            <a:endParaRPr lang="en-GB" sz="3600" b="1" kern="0" dirty="0">
              <a:solidFill>
                <a:schemeClr val="lt1"/>
              </a:solidFill>
            </a:endParaRPr>
          </a:p>
        </p:txBody>
      </p:sp>
      <p:sp>
        <p:nvSpPr>
          <p:cNvPr id="11" name="Google Shape;146;p2">
            <a:extLst>
              <a:ext uri="{FF2B5EF4-FFF2-40B4-BE49-F238E27FC236}">
                <a16:creationId xmlns:a16="http://schemas.microsoft.com/office/drawing/2014/main" id="{1B0FA361-C091-463D-B46A-94AE8A092404}"/>
              </a:ext>
            </a:extLst>
          </p:cNvPr>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2" name="Picture 11" descr="background rectangle">
            <a:extLst>
              <a:ext uri="{FF2B5EF4-FFF2-40B4-BE49-F238E27FC236}">
                <a16:creationId xmlns:a16="http://schemas.microsoft.com/office/drawing/2014/main" id="{597DE2A4-E760-4FD7-8FC9-89DFDCA5E5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3A191764-9646-4723-BE6B-9B81CD57C81C}"/>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14" name="Rounded Rectangle 46">
            <a:extLst>
              <a:ext uri="{FF2B5EF4-FFF2-40B4-BE49-F238E27FC236}">
                <a16:creationId xmlns:a16="http://schemas.microsoft.com/office/drawing/2014/main" id="{84E8CE14-CADC-4915-BABA-F2C8A4513F68}"/>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7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oue-t-el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400" b="1" i="0" u="none" strike="noStrike" kern="1200" cap="none" spc="0" normalizeH="0" baseline="0" noProof="0" dirty="0">
                <a:ln>
                  <a:noFill/>
                </a:ln>
                <a:solidFill>
                  <a:srgbClr val="FFFFFF"/>
                </a:solidFill>
                <a:effectLst/>
                <a:uLnTx/>
                <a:uFillTx/>
                <a:latin typeface="Century Gothic"/>
                <a:sym typeface="Century Gothic"/>
              </a:rPr>
              <a:t>Subject-verb inversion with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il</a:t>
            </a:r>
            <a:r>
              <a:rPr kumimoji="0" lang="en-GB" sz="2400" b="1" i="0" u="none" strike="noStrike" kern="1200" cap="none" spc="0" normalizeH="0" baseline="0" noProof="0" dirty="0">
                <a:ln>
                  <a:noFill/>
                </a:ln>
                <a:solidFill>
                  <a:srgbClr val="FFFFFF"/>
                </a:solidFill>
                <a:effectLst/>
                <a:uLnTx/>
                <a:uFillTx/>
                <a:latin typeface="Century Gothic"/>
                <a:sym typeface="Century Gothic"/>
              </a:rPr>
              <a:t>’ and ‘</a:t>
            </a:r>
            <a:r>
              <a:rPr kumimoji="0" lang="en-GB" sz="2400" b="1" i="0" u="none" strike="noStrike" kern="1200" cap="none" spc="0" normalizeH="0" baseline="0" noProof="0" dirty="0" err="1">
                <a:ln>
                  <a:noFill/>
                </a:ln>
                <a:solidFill>
                  <a:srgbClr val="FFFFFF"/>
                </a:solidFill>
                <a:effectLst/>
                <a:uLnTx/>
                <a:uFillTx/>
                <a:latin typeface="Century Gothic"/>
                <a:sym typeface="Century Gothic"/>
              </a:rPr>
              <a:t>elle</a:t>
            </a:r>
            <a:r>
              <a:rPr kumimoji="0" lang="en-GB" sz="2400" b="1" i="0" u="none" strike="noStrike" kern="1200" cap="none" spc="0" normalizeH="0" baseline="0" noProof="0" dirty="0">
                <a:ln>
                  <a:noFill/>
                </a:ln>
                <a:solidFill>
                  <a:srgbClr val="FFFFFF"/>
                </a:solidFill>
                <a:effectLst/>
                <a:uLnTx/>
                <a:uFillTx/>
                <a:latin typeface="Century Gothic"/>
                <a:sym typeface="Century Gothic"/>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15" name="TextBox 14">
            <a:extLst>
              <a:ext uri="{FF2B5EF4-FFF2-40B4-BE49-F238E27FC236}">
                <a16:creationId xmlns:a16="http://schemas.microsoft.com/office/drawing/2014/main" id="{708D882F-A8DB-4C71-99A4-B2A169569A2D}"/>
              </a:ext>
            </a:extLst>
          </p:cNvPr>
          <p:cNvSpPr txBox="1"/>
          <p:nvPr/>
        </p:nvSpPr>
        <p:spPr>
          <a:xfrm>
            <a:off x="457200" y="1943652"/>
            <a:ext cx="11301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rPr>
              <a:t>Sort-</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rPr>
              <a:t>elle</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115076"/>
                </a:solidFill>
                <a:effectLst/>
                <a:uLnTx/>
                <a:uFillTx/>
                <a:latin typeface="Century Gothic" panose="020B0502020202020204" pitchFamily="34" charset="0"/>
                <a:ea typeface="+mn-ea"/>
              </a:rPr>
              <a:t>en</a:t>
            </a: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115076"/>
                </a:solidFill>
                <a:effectLst/>
                <a:uLnTx/>
                <a:uFillTx/>
                <a:latin typeface="Century Gothic" panose="020B0502020202020204" pitchFamily="34" charset="0"/>
                <a:ea typeface="+mn-ea"/>
              </a:rPr>
              <a:t>ville</a:t>
            </a: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115076"/>
                </a:solidFill>
                <a:effectLst/>
                <a:uLnTx/>
                <a:uFillTx/>
                <a:latin typeface="Century Gothic" panose="020B0502020202020204" pitchFamily="34" charset="0"/>
                <a:ea typeface="+mn-ea"/>
              </a:rPr>
              <a:t>chaque</a:t>
            </a: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rPr>
              <a:t> week-end</a:t>
            </a:r>
            <a:r>
              <a:rPr kumimoji="0" lang="en-GB" sz="4800" b="1" i="0" u="none" strike="noStrike" kern="1200" cap="none" spc="0" normalizeH="0" noProof="0" dirty="0">
                <a:ln>
                  <a:noFill/>
                </a:ln>
                <a:solidFill>
                  <a:srgbClr val="115076"/>
                </a:solidFill>
                <a:effectLst/>
                <a:uLnTx/>
                <a:uFillTx/>
                <a:latin typeface="Century Gothic" panose="020B0502020202020204" pitchFamily="34" charset="0"/>
                <a:ea typeface="+mn-ea"/>
              </a:rPr>
              <a:t> ?</a:t>
            </a:r>
            <a:endPar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6" name="Action Button: Forward or Next 6">
            <a:hlinkClick r:id="" action="ppaction://noaction" highlightClick="1">
              <a:snd r:embed="rId3" name="sort-elle.wav"/>
            </a:hlinkClick>
            <a:extLst>
              <a:ext uri="{FF2B5EF4-FFF2-40B4-BE49-F238E27FC236}">
                <a16:creationId xmlns:a16="http://schemas.microsoft.com/office/drawing/2014/main" id="{ABCD6A9E-1F68-4A2B-B23C-5B5D400F9F60}"/>
              </a:ext>
            </a:extLst>
          </p:cNvPr>
          <p:cNvSpPr/>
          <p:nvPr/>
        </p:nvSpPr>
        <p:spPr>
          <a:xfrm>
            <a:off x="457200" y="530051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97850683-8793-49C9-81BC-5148359C8958}"/>
              </a:ext>
            </a:extLst>
          </p:cNvPr>
          <p:cNvSpPr txBox="1"/>
          <p:nvPr/>
        </p:nvSpPr>
        <p:spPr>
          <a:xfrm>
            <a:off x="1112319" y="3215755"/>
            <a:ext cx="999876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Does she go out </a:t>
            </a:r>
            <a:r>
              <a:rPr kumimoji="0" lang="en-GB" sz="3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in town every weekend?</a:t>
            </a:r>
          </a:p>
        </p:txBody>
      </p:sp>
      <p:pic>
        <p:nvPicPr>
          <p:cNvPr id="10" name="Picture 9">
            <a:extLst>
              <a:ext uri="{FF2B5EF4-FFF2-40B4-BE49-F238E27FC236}">
                <a16:creationId xmlns:a16="http://schemas.microsoft.com/office/drawing/2014/main" id="{61B090F4-AE6C-4566-AD3F-4FDEE8A1B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881" y="4400515"/>
            <a:ext cx="3588040" cy="1800000"/>
          </a:xfrm>
          <a:prstGeom prst="rect">
            <a:avLst/>
          </a:prstGeom>
        </p:spPr>
      </p:pic>
      <p:sp>
        <p:nvSpPr>
          <p:cNvPr id="11" name="Google Shape;146;p2">
            <a:extLst>
              <a:ext uri="{FF2B5EF4-FFF2-40B4-BE49-F238E27FC236}">
                <a16:creationId xmlns:a16="http://schemas.microsoft.com/office/drawing/2014/main" id="{F5C53733-FE0A-4CE2-87B1-668AA4B78E0B}"/>
              </a:ext>
            </a:extLst>
          </p:cNvPr>
          <p:cNvSpPr txBox="1">
            <a:spLocks/>
          </p:cNvSpPr>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3600"/>
            </a:pPr>
            <a:r>
              <a:rPr lang="en-GB" sz="3600" b="1" kern="0">
                <a:solidFill>
                  <a:schemeClr val="lt1"/>
                </a:solidFill>
              </a:rPr>
              <a:t>Vocabulaire</a:t>
            </a:r>
            <a:endParaRPr lang="en-GB" sz="3600" b="1" kern="0" dirty="0">
              <a:solidFill>
                <a:schemeClr val="lt1"/>
              </a:solidFill>
            </a:endParaRPr>
          </a:p>
        </p:txBody>
      </p:sp>
      <p:sp>
        <p:nvSpPr>
          <p:cNvPr id="12" name="Google Shape;146;p2">
            <a:extLst>
              <a:ext uri="{FF2B5EF4-FFF2-40B4-BE49-F238E27FC236}">
                <a16:creationId xmlns:a16="http://schemas.microsoft.com/office/drawing/2014/main" id="{611342D5-551F-4EBA-AB22-551CB21BB60E}"/>
              </a:ext>
            </a:extLst>
          </p:cNvPr>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400" b="1" dirty="0">
                <a:solidFill>
                  <a:schemeClr val="bg1"/>
                </a:solidFill>
              </a:rPr>
              <a:t>Subject-verb inversion with ‘</a:t>
            </a:r>
            <a:r>
              <a:rPr lang="en-GB" sz="2400" b="1" dirty="0" err="1">
                <a:solidFill>
                  <a:schemeClr val="bg1"/>
                </a:solidFill>
              </a:rPr>
              <a:t>il</a:t>
            </a:r>
            <a:r>
              <a:rPr lang="en-GB" sz="2400" b="1" dirty="0">
                <a:solidFill>
                  <a:schemeClr val="bg1"/>
                </a:solidFill>
              </a:rPr>
              <a:t>’ and ‘</a:t>
            </a:r>
            <a:r>
              <a:rPr lang="en-GB" sz="2400" b="1" dirty="0" err="1">
                <a:solidFill>
                  <a:schemeClr val="bg1"/>
                </a:solidFill>
              </a:rPr>
              <a:t>elle</a:t>
            </a:r>
            <a:r>
              <a:rPr lang="en-GB" sz="2400" b="1" dirty="0">
                <a:solidFill>
                  <a:schemeClr val="bg1"/>
                </a:solidFill>
              </a:rPr>
              <a:t>’</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13" name="Picture 12" descr="background rectangle">
            <a:extLst>
              <a:ext uri="{FF2B5EF4-FFF2-40B4-BE49-F238E27FC236}">
                <a16:creationId xmlns:a16="http://schemas.microsoft.com/office/drawing/2014/main" id="{C0FE5105-C9A1-4C5F-80B9-4311F040CD8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C3BD1E68-4812-428A-AB7E-BE28CB4510CF}"/>
              </a:ext>
            </a:extLst>
          </p:cNvPr>
          <p:cNvSpPr txBox="1">
            <a:spLocks/>
          </p:cNvSpPr>
          <p:nvPr/>
        </p:nvSpPr>
        <p:spPr>
          <a:xfrm>
            <a:off x="0" y="296864"/>
            <a:ext cx="6096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000" b="1" kern="0">
                <a:solidFill>
                  <a:schemeClr val="bg1"/>
                </a:solidFill>
              </a:rPr>
              <a:t>Subject-verb inversion (il/elle)</a:t>
            </a:r>
            <a:endParaRPr lang="en-GB" sz="3000" b="1" kern="0" dirty="0">
              <a:solidFill>
                <a:schemeClr val="bg1"/>
              </a:solidFill>
            </a:endParaRPr>
          </a:p>
        </p:txBody>
      </p:sp>
      <p:sp>
        <p:nvSpPr>
          <p:cNvPr id="17" name="Rounded Rectangle 46">
            <a:extLst>
              <a:ext uri="{FF2B5EF4-FFF2-40B4-BE49-F238E27FC236}">
                <a16:creationId xmlns:a16="http://schemas.microsoft.com/office/drawing/2014/main" id="{23E82E06-4743-4E46-AE28-FC7A256275F3}"/>
              </a:ext>
            </a:extLst>
          </p:cNvPr>
          <p:cNvSpPr/>
          <p:nvPr/>
        </p:nvSpPr>
        <p:spPr>
          <a:xfrm>
            <a:off x="8728279" y="232995"/>
            <a:ext cx="3150000" cy="42449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rc 18">
            <a:extLst>
              <a:ext uri="{FF2B5EF4-FFF2-40B4-BE49-F238E27FC236}">
                <a16:creationId xmlns:a16="http://schemas.microsoft.com/office/drawing/2014/main" id="{1BA28DB4-34D0-4CD3-97FC-9EEE56B359C0}"/>
              </a:ext>
            </a:extLst>
          </p:cNvPr>
          <p:cNvSpPr/>
          <p:nvPr/>
        </p:nvSpPr>
        <p:spPr>
          <a:xfrm rot="7713828">
            <a:off x="1604868" y="2211008"/>
            <a:ext cx="581265" cy="632863"/>
          </a:xfrm>
          <a:prstGeom prst="arc">
            <a:avLst>
              <a:gd name="adj1" fmla="val 15612206"/>
              <a:gd name="adj2" fmla="val 887619"/>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178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ort-elle.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53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8" y="296864"/>
            <a:ext cx="6808855"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err="1">
                <a:ln>
                  <a:noFill/>
                </a:ln>
                <a:solidFill>
                  <a:schemeClr val="bg1"/>
                </a:solidFill>
                <a:effectLst/>
                <a:uLnTx/>
                <a:uFillTx/>
                <a:latin typeface="Century Gothic"/>
                <a:sym typeface="Century Gothic"/>
              </a:rPr>
              <a:t>C’est</a:t>
            </a:r>
            <a:r>
              <a:rPr kumimoji="0" lang="en-GB" sz="3600" b="1" i="0" u="none" strike="noStrike" kern="0" cap="none" spc="0" normalizeH="0" baseline="0" noProof="0" dirty="0">
                <a:ln>
                  <a:noFill/>
                </a:ln>
                <a:solidFill>
                  <a:schemeClr val="bg1"/>
                </a:solidFill>
                <a:effectLst/>
                <a:uLnTx/>
                <a:uFillTx/>
                <a:latin typeface="Century Gothic"/>
                <a:sym typeface="Century Gothic"/>
              </a:rPr>
              <a:t> quoi le </a:t>
            </a:r>
            <a:r>
              <a:rPr kumimoji="0" lang="en-GB" sz="3600" b="1" i="0" u="none" strike="noStrike" kern="0" cap="none" spc="0" normalizeH="0" baseline="0" noProof="0" dirty="0" err="1">
                <a:ln>
                  <a:noFill/>
                </a:ln>
                <a:solidFill>
                  <a:schemeClr val="bg1"/>
                </a:solidFill>
                <a:effectLst/>
                <a:uLnTx/>
                <a:uFillTx/>
                <a:latin typeface="Century Gothic"/>
                <a:sym typeface="Century Gothic"/>
              </a:rPr>
              <a:t>verbe</a:t>
            </a:r>
            <a:r>
              <a:rPr kumimoji="0" lang="en-GB" sz="3600" b="1" i="0" u="none" strike="noStrike" kern="0" cap="none" spc="0" normalizeH="0" baseline="0" noProof="0" dirty="0">
                <a:ln>
                  <a:noFill/>
                </a:ln>
                <a:solidFill>
                  <a:schemeClr val="bg1"/>
                </a:solidFill>
                <a:effectLst/>
                <a:uLnTx/>
                <a:uFillTx/>
                <a:latin typeface="Century Gothic"/>
                <a:sym typeface="Century Gothic"/>
              </a:rPr>
              <a:t> ?</a:t>
            </a:r>
          </a:p>
        </p:txBody>
      </p:sp>
      <p:graphicFrame>
        <p:nvGraphicFramePr>
          <p:cNvPr id="7" name="Table 6">
            <a:extLst>
              <a:ext uri="{FF2B5EF4-FFF2-40B4-BE49-F238E27FC236}">
                <a16:creationId xmlns:a16="http://schemas.microsoft.com/office/drawing/2014/main" id="{A93D6D5D-E113-4B17-AEF1-F42EB51584DB}"/>
              </a:ext>
            </a:extLst>
          </p:cNvPr>
          <p:cNvGraphicFramePr>
            <a:graphicFrameLocks noGrp="1"/>
          </p:cNvGraphicFramePr>
          <p:nvPr>
            <p:extLst>
              <p:ext uri="{D42A27DB-BD31-4B8C-83A1-F6EECF244321}">
                <p14:modId xmlns:p14="http://schemas.microsoft.com/office/powerpoint/2010/main" val="503487070"/>
              </p:ext>
            </p:extLst>
          </p:nvPr>
        </p:nvGraphicFramePr>
        <p:xfrm>
          <a:off x="876000" y="2157527"/>
          <a:ext cx="10440000" cy="3657600"/>
        </p:xfrm>
        <a:graphic>
          <a:graphicData uri="http://schemas.openxmlformats.org/drawingml/2006/table">
            <a:tbl>
              <a:tblPr firstRow="1" bandRow="1"/>
              <a:tblGrid>
                <a:gridCol w="540000">
                  <a:extLst>
                    <a:ext uri="{9D8B030D-6E8A-4147-A177-3AD203B41FA5}">
                      <a16:colId xmlns:a16="http://schemas.microsoft.com/office/drawing/2014/main" val="3521504341"/>
                    </a:ext>
                  </a:extLst>
                </a:gridCol>
                <a:gridCol w="2880000">
                  <a:extLst>
                    <a:ext uri="{9D8B030D-6E8A-4147-A177-3AD203B41FA5}">
                      <a16:colId xmlns:a16="http://schemas.microsoft.com/office/drawing/2014/main" val="3175962422"/>
                    </a:ext>
                  </a:extLst>
                </a:gridCol>
                <a:gridCol w="1800000">
                  <a:extLst>
                    <a:ext uri="{9D8B030D-6E8A-4147-A177-3AD203B41FA5}">
                      <a16:colId xmlns:a16="http://schemas.microsoft.com/office/drawing/2014/main" val="2622270075"/>
                    </a:ext>
                  </a:extLst>
                </a:gridCol>
                <a:gridCol w="540000">
                  <a:extLst>
                    <a:ext uri="{9D8B030D-6E8A-4147-A177-3AD203B41FA5}">
                      <a16:colId xmlns:a16="http://schemas.microsoft.com/office/drawing/2014/main" val="1884257802"/>
                    </a:ext>
                  </a:extLst>
                </a:gridCol>
                <a:gridCol w="2880000">
                  <a:extLst>
                    <a:ext uri="{9D8B030D-6E8A-4147-A177-3AD203B41FA5}">
                      <a16:colId xmlns:a16="http://schemas.microsoft.com/office/drawing/2014/main" val="2772570592"/>
                    </a:ext>
                  </a:extLst>
                </a:gridCol>
                <a:gridCol w="1800000">
                  <a:extLst>
                    <a:ext uri="{9D8B030D-6E8A-4147-A177-3AD203B41FA5}">
                      <a16:colId xmlns:a16="http://schemas.microsoft.com/office/drawing/2014/main" val="504483608"/>
                    </a:ext>
                  </a:extLst>
                </a:gridCol>
              </a:tblGrid>
              <a:tr h="41148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a:t>
                      </a:r>
                      <a:r>
                        <a:rPr lang="en-GB" sz="2400" dirty="0" err="1">
                          <a:solidFill>
                            <a:srgbClr val="115076"/>
                          </a:solidFill>
                        </a:rPr>
                        <a:t>Parle</a:t>
                      </a:r>
                      <a:r>
                        <a:rPr lang="en-GB" sz="2400" dirty="0">
                          <a:solidFill>
                            <a:srgbClr val="115076"/>
                          </a:solidFill>
                        </a:rPr>
                        <a:t>-t-</a:t>
                      </a:r>
                      <a:r>
                        <a:rPr lang="en-GB" sz="2400" dirty="0" err="1">
                          <a:solidFill>
                            <a:srgbClr val="115076"/>
                          </a:solidFill>
                        </a:rPr>
                        <a:t>elle</a:t>
                      </a:r>
                      <a:r>
                        <a:rPr lang="en-GB" sz="2400" dirty="0">
                          <a:solidFill>
                            <a:srgbClr val="115076"/>
                          </a:solidFill>
                        </a:rPr>
                        <a:t> </a:t>
                      </a:r>
                      <a:r>
                        <a:rPr lang="en-GB" sz="2400" dirty="0" err="1">
                          <a:solidFill>
                            <a:srgbClr val="115076"/>
                          </a:solidFill>
                        </a:rPr>
                        <a:t>français</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comprend</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a:t>
                      </a:r>
                      <a:r>
                        <a:rPr lang="en-GB" sz="2400" baseline="0" dirty="0">
                          <a:solidFill>
                            <a:srgbClr val="115076"/>
                          </a:solidFill>
                        </a:rPr>
                        <a:t> </a:t>
                      </a:r>
                      <a:r>
                        <a:rPr lang="en-GB" sz="2400" dirty="0" err="1">
                          <a:solidFill>
                            <a:srgbClr val="115076"/>
                          </a:solidFill>
                        </a:rPr>
                        <a:t>Étudie</a:t>
                      </a:r>
                      <a:r>
                        <a:rPr lang="en-GB" sz="2400" dirty="0">
                          <a:solidFill>
                            <a:srgbClr val="115076"/>
                          </a:solidFill>
                        </a:rPr>
                        <a:t>-t-</a:t>
                      </a:r>
                      <a:r>
                        <a:rPr lang="en-GB" sz="2400" dirty="0" err="1">
                          <a:solidFill>
                            <a:srgbClr val="115076"/>
                          </a:solidFill>
                        </a:rPr>
                        <a:t>il</a:t>
                      </a:r>
                      <a:r>
                        <a:rPr lang="en-GB" sz="2400" dirty="0">
                          <a:solidFill>
                            <a:srgbClr val="115076"/>
                          </a:solidFill>
                        </a:rPr>
                        <a:t> </a:t>
                      </a:r>
                      <a:r>
                        <a:rPr lang="en-GB" sz="2400" dirty="0" err="1">
                          <a:solidFill>
                            <a:srgbClr val="115076"/>
                          </a:solidFill>
                        </a:rPr>
                        <a:t>l’histoire</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apprend</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668703"/>
                  </a:ext>
                </a:extLst>
              </a:tr>
              <a:tr h="411480">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parle</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étudie</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33856"/>
                  </a:ext>
                </a:extLst>
              </a:tr>
              <a:tr h="41148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Est-</a:t>
                      </a:r>
                      <a:r>
                        <a:rPr lang="en-GB" sz="2400" dirty="0" err="1">
                          <a:solidFill>
                            <a:srgbClr val="115076"/>
                          </a:solidFill>
                        </a:rPr>
                        <a:t>elle</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dirty="0" err="1">
                          <a:solidFill>
                            <a:srgbClr val="115076"/>
                          </a:solidFill>
                        </a:rPr>
                        <a:t>fille</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est</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Mange-t-</a:t>
                      </a:r>
                      <a:r>
                        <a:rPr lang="en-GB" sz="2400" dirty="0" err="1">
                          <a:solidFill>
                            <a:srgbClr val="115076"/>
                          </a:solidFill>
                        </a:rPr>
                        <a:t>elle</a:t>
                      </a:r>
                      <a:r>
                        <a:rPr lang="en-GB" sz="2400" dirty="0">
                          <a:solidFill>
                            <a:srgbClr val="115076"/>
                          </a:solidFill>
                        </a:rPr>
                        <a:t> </a:t>
                      </a:r>
                      <a:r>
                        <a:rPr lang="en-GB" sz="2400" dirty="0" err="1">
                          <a:solidFill>
                            <a:srgbClr val="115076"/>
                          </a:solidFill>
                        </a:rPr>
                        <a:t>une</a:t>
                      </a:r>
                      <a:r>
                        <a:rPr lang="en-GB" sz="2400" dirty="0">
                          <a:solidFill>
                            <a:srgbClr val="115076"/>
                          </a:solidFill>
                        </a:rPr>
                        <a:t> pizza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mange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078828"/>
                  </a:ext>
                </a:extLst>
              </a:tr>
              <a:tr h="411480">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aime</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prend</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948443"/>
                  </a:ext>
                </a:extLst>
              </a:tr>
              <a:tr h="41148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Fait-</a:t>
                      </a:r>
                      <a:r>
                        <a:rPr lang="en-GB" sz="2400" dirty="0" err="1">
                          <a:solidFill>
                            <a:srgbClr val="115076"/>
                          </a:solidFill>
                        </a:rPr>
                        <a:t>il</a:t>
                      </a:r>
                      <a:r>
                        <a:rPr lang="en-GB" sz="2400" dirty="0">
                          <a:solidFill>
                            <a:srgbClr val="115076"/>
                          </a:solidFill>
                        </a:rPr>
                        <a:t> un </a:t>
                      </a:r>
                      <a:r>
                        <a:rPr lang="en-GB" sz="2400" dirty="0" err="1">
                          <a:solidFill>
                            <a:srgbClr val="115076"/>
                          </a:solidFill>
                        </a:rPr>
                        <a:t>modèle</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fait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a:t>
                      </a:r>
                      <a:r>
                        <a:rPr lang="en-GB" sz="2400" dirty="0" err="1">
                          <a:solidFill>
                            <a:srgbClr val="115076"/>
                          </a:solidFill>
                        </a:rPr>
                        <a:t>Va</a:t>
                      </a:r>
                      <a:r>
                        <a:rPr lang="en-GB" sz="2400" dirty="0">
                          <a:solidFill>
                            <a:srgbClr val="115076"/>
                          </a:solidFill>
                        </a:rPr>
                        <a:t>-t </a:t>
                      </a:r>
                      <a:r>
                        <a:rPr lang="en-GB" sz="2400" dirty="0" err="1">
                          <a:solidFill>
                            <a:srgbClr val="115076"/>
                          </a:solidFill>
                        </a:rPr>
                        <a:t>elle</a:t>
                      </a:r>
                      <a:r>
                        <a:rPr lang="en-GB" sz="2400" dirty="0">
                          <a:solidFill>
                            <a:srgbClr val="115076"/>
                          </a:solidFill>
                        </a:rPr>
                        <a:t> à Paris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vient</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566013"/>
                  </a:ext>
                </a:extLst>
              </a:tr>
              <a:tr h="411480">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demande</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va</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8623531"/>
                  </a:ext>
                </a:extLst>
              </a:tr>
              <a:tr h="41148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a:t>
                      </a:r>
                      <a:r>
                        <a:rPr lang="en-GB" sz="2400" dirty="0" err="1">
                          <a:solidFill>
                            <a:srgbClr val="115076"/>
                          </a:solidFill>
                        </a:rPr>
                        <a:t>Écrit-il</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dirty="0" err="1">
                          <a:solidFill>
                            <a:srgbClr val="115076"/>
                          </a:solidFill>
                        </a:rPr>
                        <a:t>lettre</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b="1" dirty="0">
                          <a:solidFill>
                            <a:srgbClr val="115076"/>
                          </a:solidFill>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a:solidFill>
                            <a:srgbClr val="115076"/>
                          </a:solidFill>
                        </a:rPr>
                        <a:t>     </a:t>
                      </a:r>
                      <a:r>
                        <a:rPr lang="en-GB" sz="2400" dirty="0" err="1">
                          <a:solidFill>
                            <a:srgbClr val="115076"/>
                          </a:solidFill>
                        </a:rPr>
                        <a:t>Revient</a:t>
                      </a:r>
                      <a:r>
                        <a:rPr lang="en-GB" sz="2400" dirty="0">
                          <a:solidFill>
                            <a:srgbClr val="115076"/>
                          </a:solidFill>
                        </a:rPr>
                        <a:t> -</a:t>
                      </a:r>
                      <a:r>
                        <a:rPr lang="en-GB" sz="2400" dirty="0" err="1">
                          <a:solidFill>
                            <a:srgbClr val="115076"/>
                          </a:solidFill>
                        </a:rPr>
                        <a:t>il</a:t>
                      </a:r>
                      <a:r>
                        <a:rPr lang="en-GB" sz="2400" dirty="0">
                          <a:solidFill>
                            <a:srgbClr val="115076"/>
                          </a:solidFill>
                        </a:rPr>
                        <a:t> </a:t>
                      </a:r>
                      <a:r>
                        <a:rPr lang="en-GB" sz="2400" dirty="0" err="1">
                          <a:solidFill>
                            <a:srgbClr val="115076"/>
                          </a:solidFill>
                        </a:rPr>
                        <a:t>souvent</a:t>
                      </a:r>
                      <a:r>
                        <a:rPr lang="en-GB" sz="240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revient</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791864"/>
                  </a:ext>
                </a:extLst>
              </a:tr>
              <a:tr h="411480">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écrit</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l"/>
                      <a:r>
                        <a:rPr lang="en-GB" sz="2400" dirty="0" err="1">
                          <a:solidFill>
                            <a:srgbClr val="115076"/>
                          </a:solidFill>
                        </a:rPr>
                        <a:t>chante</a:t>
                      </a:r>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4592123"/>
                  </a:ext>
                </a:extLst>
              </a:tr>
            </a:tbl>
          </a:graphicData>
        </a:graphic>
      </p:graphicFrame>
      <p:sp>
        <p:nvSpPr>
          <p:cNvPr id="9" name="TextBox 8">
            <a:extLst>
              <a:ext uri="{FF2B5EF4-FFF2-40B4-BE49-F238E27FC236}">
                <a16:creationId xmlns:a16="http://schemas.microsoft.com/office/drawing/2014/main" id="{4D0EAADB-5789-40C8-A793-DC4A57F20C50}"/>
              </a:ext>
            </a:extLst>
          </p:cNvPr>
          <p:cNvSpPr txBox="1"/>
          <p:nvPr/>
        </p:nvSpPr>
        <p:spPr>
          <a:xfrm>
            <a:off x="302408" y="1279954"/>
            <a:ext cx="4350871" cy="461665"/>
          </a:xfrm>
          <a:prstGeom prst="rect">
            <a:avLst/>
          </a:prstGeom>
          <a:noFill/>
        </p:spPr>
        <p:txBody>
          <a:bodyPr wrap="none" rtlCol="0">
            <a:spAutoFit/>
          </a:bodyPr>
          <a:lstStyle/>
          <a:p>
            <a:r>
              <a:rPr lang="en-GB" sz="2400" b="1" dirty="0" err="1">
                <a:solidFill>
                  <a:srgbClr val="115076"/>
                </a:solidFill>
                <a:latin typeface="Century Gothic" panose="020F0302020204030204"/>
              </a:rPr>
              <a:t>Écris</a:t>
            </a:r>
            <a:r>
              <a:rPr lang="en-GB" sz="2400" b="1" dirty="0">
                <a:solidFill>
                  <a:srgbClr val="115076"/>
                </a:solidFill>
                <a:latin typeface="Century Gothic" panose="020F0302020204030204"/>
              </a:rPr>
              <a:t> 1-8 et le </a:t>
            </a:r>
            <a:r>
              <a:rPr lang="en-GB" sz="2400" b="1" dirty="0" err="1">
                <a:solidFill>
                  <a:srgbClr val="115076"/>
                </a:solidFill>
                <a:latin typeface="Century Gothic" panose="020F0302020204030204"/>
              </a:rPr>
              <a:t>verbe</a:t>
            </a:r>
            <a:r>
              <a:rPr lang="en-GB" sz="2400" b="1" dirty="0">
                <a:solidFill>
                  <a:srgbClr val="115076"/>
                </a:solidFill>
                <a:latin typeface="Century Gothic" panose="020F0302020204030204"/>
              </a:rPr>
              <a:t> correct.</a:t>
            </a:r>
          </a:p>
        </p:txBody>
      </p:sp>
      <p:sp>
        <p:nvSpPr>
          <p:cNvPr id="10" name="Rectangle: Rounded Corners 9">
            <a:extLst>
              <a:ext uri="{FF2B5EF4-FFF2-40B4-BE49-F238E27FC236}">
                <a16:creationId xmlns:a16="http://schemas.microsoft.com/office/drawing/2014/main" id="{A0913438-5412-402D-AF14-F26AF73D1621}"/>
              </a:ext>
            </a:extLst>
          </p:cNvPr>
          <p:cNvSpPr/>
          <p:nvPr/>
        </p:nvSpPr>
        <p:spPr>
          <a:xfrm>
            <a:off x="1458293" y="2231556"/>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1" name="Rectangle: Rounded Corners 10">
            <a:extLst>
              <a:ext uri="{FF2B5EF4-FFF2-40B4-BE49-F238E27FC236}">
                <a16:creationId xmlns:a16="http://schemas.microsoft.com/office/drawing/2014/main" id="{74CCC3EB-9C7B-42E0-82C2-34CAD713B29E}"/>
              </a:ext>
            </a:extLst>
          </p:cNvPr>
          <p:cNvSpPr/>
          <p:nvPr/>
        </p:nvSpPr>
        <p:spPr>
          <a:xfrm>
            <a:off x="1457994" y="3137404"/>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3" name="Rectangle: Rounded Corners 12">
            <a:extLst>
              <a:ext uri="{FF2B5EF4-FFF2-40B4-BE49-F238E27FC236}">
                <a16:creationId xmlns:a16="http://schemas.microsoft.com/office/drawing/2014/main" id="{509E53AD-54A5-4668-88AC-149E416DA092}"/>
              </a:ext>
            </a:extLst>
          </p:cNvPr>
          <p:cNvSpPr/>
          <p:nvPr/>
        </p:nvSpPr>
        <p:spPr>
          <a:xfrm>
            <a:off x="1443246" y="4039536"/>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4" name="Rectangle: Rounded Corners 13">
            <a:extLst>
              <a:ext uri="{FF2B5EF4-FFF2-40B4-BE49-F238E27FC236}">
                <a16:creationId xmlns:a16="http://schemas.microsoft.com/office/drawing/2014/main" id="{921176A4-F660-4C25-BB10-01B0C3E5BFE7}"/>
              </a:ext>
            </a:extLst>
          </p:cNvPr>
          <p:cNvSpPr/>
          <p:nvPr/>
        </p:nvSpPr>
        <p:spPr>
          <a:xfrm>
            <a:off x="1443246" y="4959457"/>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5" name="Rectangle: Rounded Corners 14">
            <a:extLst>
              <a:ext uri="{FF2B5EF4-FFF2-40B4-BE49-F238E27FC236}">
                <a16:creationId xmlns:a16="http://schemas.microsoft.com/office/drawing/2014/main" id="{90D6E2B7-B97A-472C-9509-829E89A8388E}"/>
              </a:ext>
            </a:extLst>
          </p:cNvPr>
          <p:cNvSpPr/>
          <p:nvPr/>
        </p:nvSpPr>
        <p:spPr>
          <a:xfrm>
            <a:off x="6673805" y="2221199"/>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6" name="Rectangle: Rounded Corners 15">
            <a:extLst>
              <a:ext uri="{FF2B5EF4-FFF2-40B4-BE49-F238E27FC236}">
                <a16:creationId xmlns:a16="http://schemas.microsoft.com/office/drawing/2014/main" id="{7A96C550-897F-4A02-AEE7-0B72651B84E6}"/>
              </a:ext>
            </a:extLst>
          </p:cNvPr>
          <p:cNvSpPr/>
          <p:nvPr/>
        </p:nvSpPr>
        <p:spPr>
          <a:xfrm>
            <a:off x="6673805" y="3142583"/>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7" name="Rectangle: Rounded Corners 16">
            <a:extLst>
              <a:ext uri="{FF2B5EF4-FFF2-40B4-BE49-F238E27FC236}">
                <a16:creationId xmlns:a16="http://schemas.microsoft.com/office/drawing/2014/main" id="{67D2F8AC-8D6C-4725-A2D2-CF9C181B3702}"/>
              </a:ext>
            </a:extLst>
          </p:cNvPr>
          <p:cNvSpPr/>
          <p:nvPr/>
        </p:nvSpPr>
        <p:spPr>
          <a:xfrm>
            <a:off x="6673805" y="4039536"/>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8" name="Rectangle: Rounded Corners 17">
            <a:extLst>
              <a:ext uri="{FF2B5EF4-FFF2-40B4-BE49-F238E27FC236}">
                <a16:creationId xmlns:a16="http://schemas.microsoft.com/office/drawing/2014/main" id="{B9D6A3AA-FC90-4561-A9D4-A362CA1FBFBF}"/>
              </a:ext>
            </a:extLst>
          </p:cNvPr>
          <p:cNvSpPr/>
          <p:nvPr/>
        </p:nvSpPr>
        <p:spPr>
          <a:xfrm>
            <a:off x="6673805" y="4927331"/>
            <a:ext cx="1620000" cy="36195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19" name="Rectangle: Rounded Corners 18">
            <a:extLst>
              <a:ext uri="{FF2B5EF4-FFF2-40B4-BE49-F238E27FC236}">
                <a16:creationId xmlns:a16="http://schemas.microsoft.com/office/drawing/2014/main" id="{DF3DC23F-F57D-4953-AFA8-914D61C6EAD0}"/>
              </a:ext>
            </a:extLst>
          </p:cNvPr>
          <p:cNvSpPr/>
          <p:nvPr/>
        </p:nvSpPr>
        <p:spPr>
          <a:xfrm>
            <a:off x="4305301" y="2643145"/>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0" name="Rectangle: Rounded Corners 19">
            <a:extLst>
              <a:ext uri="{FF2B5EF4-FFF2-40B4-BE49-F238E27FC236}">
                <a16:creationId xmlns:a16="http://schemas.microsoft.com/office/drawing/2014/main" id="{0E4378DB-2450-4CCC-B07F-4B7B332B5360}"/>
              </a:ext>
            </a:extLst>
          </p:cNvPr>
          <p:cNvSpPr/>
          <p:nvPr/>
        </p:nvSpPr>
        <p:spPr>
          <a:xfrm>
            <a:off x="4305301" y="3104109"/>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1" name="Rectangle: Rounded Corners 20">
            <a:extLst>
              <a:ext uri="{FF2B5EF4-FFF2-40B4-BE49-F238E27FC236}">
                <a16:creationId xmlns:a16="http://schemas.microsoft.com/office/drawing/2014/main" id="{B3E12DC2-FAF8-454B-9C55-5DDD642AA4A1}"/>
              </a:ext>
            </a:extLst>
          </p:cNvPr>
          <p:cNvSpPr/>
          <p:nvPr/>
        </p:nvSpPr>
        <p:spPr>
          <a:xfrm>
            <a:off x="4305301" y="4019026"/>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2" name="Rectangle: Rounded Corners 21">
            <a:extLst>
              <a:ext uri="{FF2B5EF4-FFF2-40B4-BE49-F238E27FC236}">
                <a16:creationId xmlns:a16="http://schemas.microsoft.com/office/drawing/2014/main" id="{641B64C2-C4C9-4CE9-9954-5501C2B6524F}"/>
              </a:ext>
            </a:extLst>
          </p:cNvPr>
          <p:cNvSpPr/>
          <p:nvPr/>
        </p:nvSpPr>
        <p:spPr>
          <a:xfrm>
            <a:off x="4305300" y="5390078"/>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3" name="Rectangle: Rounded Corners 22">
            <a:extLst>
              <a:ext uri="{FF2B5EF4-FFF2-40B4-BE49-F238E27FC236}">
                <a16:creationId xmlns:a16="http://schemas.microsoft.com/office/drawing/2014/main" id="{4D8C89CC-CD9C-4D76-9299-0B177779E8B4}"/>
              </a:ext>
            </a:extLst>
          </p:cNvPr>
          <p:cNvSpPr/>
          <p:nvPr/>
        </p:nvSpPr>
        <p:spPr>
          <a:xfrm>
            <a:off x="9525300" y="2643145"/>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4" name="Rectangle: Rounded Corners 23">
            <a:extLst>
              <a:ext uri="{FF2B5EF4-FFF2-40B4-BE49-F238E27FC236}">
                <a16:creationId xmlns:a16="http://schemas.microsoft.com/office/drawing/2014/main" id="{155D9956-19EA-45F4-B59A-7326D60D062D}"/>
              </a:ext>
            </a:extLst>
          </p:cNvPr>
          <p:cNvSpPr/>
          <p:nvPr/>
        </p:nvSpPr>
        <p:spPr>
          <a:xfrm>
            <a:off x="9525300" y="3104108"/>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5" name="Rectangle: Rounded Corners 24">
            <a:extLst>
              <a:ext uri="{FF2B5EF4-FFF2-40B4-BE49-F238E27FC236}">
                <a16:creationId xmlns:a16="http://schemas.microsoft.com/office/drawing/2014/main" id="{36689BC1-A58C-4EB0-8BBE-94DF6964F3EB}"/>
              </a:ext>
            </a:extLst>
          </p:cNvPr>
          <p:cNvSpPr/>
          <p:nvPr/>
        </p:nvSpPr>
        <p:spPr>
          <a:xfrm>
            <a:off x="9525300" y="4459617"/>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a:p>
        </p:txBody>
      </p:sp>
      <p:sp>
        <p:nvSpPr>
          <p:cNvPr id="26" name="Rectangle: Rounded Corners 25">
            <a:extLst>
              <a:ext uri="{FF2B5EF4-FFF2-40B4-BE49-F238E27FC236}">
                <a16:creationId xmlns:a16="http://schemas.microsoft.com/office/drawing/2014/main" id="{94BE0A3D-6DEF-4D43-8C5E-AC0924A50A39}"/>
              </a:ext>
            </a:extLst>
          </p:cNvPr>
          <p:cNvSpPr/>
          <p:nvPr/>
        </p:nvSpPr>
        <p:spPr>
          <a:xfrm>
            <a:off x="9525300" y="4934561"/>
            <a:ext cx="1790700" cy="414295"/>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dirty="0"/>
          </a:p>
        </p:txBody>
      </p:sp>
      <p:pic>
        <p:nvPicPr>
          <p:cNvPr id="27" name="Picture 26" descr="background rectangle">
            <a:extLst>
              <a:ext uri="{FF2B5EF4-FFF2-40B4-BE49-F238E27FC236}">
                <a16:creationId xmlns:a16="http://schemas.microsoft.com/office/drawing/2014/main" id="{E18BD44F-9603-490E-8F6E-2DF7670138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2DB214E5-D573-459F-9F1B-F9B4381C4F7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C’est quoi le verbe ?</a:t>
            </a:r>
            <a:endParaRPr lang="en-GB" sz="3600" b="1" kern="0" dirty="0">
              <a:solidFill>
                <a:schemeClr val="bg1"/>
              </a:solidFill>
            </a:endParaRPr>
          </a:p>
        </p:txBody>
      </p:sp>
      <p:sp>
        <p:nvSpPr>
          <p:cNvPr id="29" name="Rounded Rectangle 46">
            <a:extLst>
              <a:ext uri="{FF2B5EF4-FFF2-40B4-BE49-F238E27FC236}">
                <a16:creationId xmlns:a16="http://schemas.microsoft.com/office/drawing/2014/main" id="{741A00C5-9A22-4644-8012-B9D5555CA5D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2375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Qui </a:t>
            </a:r>
            <a:r>
              <a:rPr lang="en-GB" sz="3600" b="1" dirty="0" err="1">
                <a:solidFill>
                  <a:schemeClr val="bg1"/>
                </a:solidFill>
              </a:rPr>
              <a:t>est-ce</a:t>
            </a:r>
            <a:r>
              <a:rPr lang="en-GB" sz="3600" b="1" dirty="0">
                <a:solidFill>
                  <a:schemeClr val="bg1"/>
                </a:solidFill>
              </a:rPr>
              <a:t> ?</a:t>
            </a:r>
            <a:endParaRPr lang="en-GB" sz="3600" b="1" i="1" dirty="0">
              <a:solidFill>
                <a:schemeClr val="bg1"/>
              </a:solidFill>
            </a:endParaRPr>
          </a:p>
        </p:txBody>
      </p:sp>
      <p:grpSp>
        <p:nvGrpSpPr>
          <p:cNvPr id="44" name="Group 43">
            <a:extLst>
              <a:ext uri="{FF2B5EF4-FFF2-40B4-BE49-F238E27FC236}">
                <a16:creationId xmlns:a16="http://schemas.microsoft.com/office/drawing/2014/main" id="{11C6588C-EC5F-4A67-88D7-7E0DE2034234}"/>
              </a:ext>
            </a:extLst>
          </p:cNvPr>
          <p:cNvGrpSpPr/>
          <p:nvPr/>
        </p:nvGrpSpPr>
        <p:grpSpPr>
          <a:xfrm>
            <a:off x="102997" y="1291965"/>
            <a:ext cx="11986005" cy="4901092"/>
            <a:chOff x="90743" y="1158615"/>
            <a:chExt cx="11986005" cy="4901092"/>
          </a:xfrm>
        </p:grpSpPr>
        <p:grpSp>
          <p:nvGrpSpPr>
            <p:cNvPr id="42" name="Group 41">
              <a:extLst>
                <a:ext uri="{FF2B5EF4-FFF2-40B4-BE49-F238E27FC236}">
                  <a16:creationId xmlns:a16="http://schemas.microsoft.com/office/drawing/2014/main" id="{3241971C-E56E-4EBF-B49E-095555915322}"/>
                </a:ext>
              </a:extLst>
            </p:cNvPr>
            <p:cNvGrpSpPr/>
            <p:nvPr/>
          </p:nvGrpSpPr>
          <p:grpSpPr>
            <a:xfrm>
              <a:off x="90743" y="1158615"/>
              <a:ext cx="11986005" cy="4500983"/>
              <a:chOff x="90743" y="1158615"/>
              <a:chExt cx="11986005" cy="4500983"/>
            </a:xfrm>
          </p:grpSpPr>
          <p:pic>
            <p:nvPicPr>
              <p:cNvPr id="25" name="Picture 24">
                <a:extLst>
                  <a:ext uri="{FF2B5EF4-FFF2-40B4-BE49-F238E27FC236}">
                    <a16:creationId xmlns:a16="http://schemas.microsoft.com/office/drawing/2014/main" id="{1C339062-421C-49B8-98A1-1D9E1A898DC7}"/>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5548378" y="4144114"/>
                <a:ext cx="1080000" cy="1515484"/>
              </a:xfrm>
              <a:prstGeom prst="rect">
                <a:avLst/>
              </a:prstGeom>
            </p:spPr>
          </p:pic>
          <p:pic>
            <p:nvPicPr>
              <p:cNvPr id="26" name="Picture 25">
                <a:extLst>
                  <a:ext uri="{FF2B5EF4-FFF2-40B4-BE49-F238E27FC236}">
                    <a16:creationId xmlns:a16="http://schemas.microsoft.com/office/drawing/2014/main" id="{5497F016-DBD2-46A5-A940-CB19362601A9}"/>
                  </a:ext>
                </a:extLst>
              </p:cNvPr>
              <p:cNvPicPr>
                <a:picLocks noChangeAspect="1"/>
              </p:cNvPicPr>
              <p:nvPr/>
            </p:nvPicPr>
            <p:blipFill rotWithShape="1">
              <a:blip r:embed="rId4"/>
              <a:srcRect l="49237" t="14899" r="17129" b="11582"/>
              <a:stretch/>
            </p:blipFill>
            <p:spPr>
              <a:xfrm>
                <a:off x="968552" y="1872311"/>
                <a:ext cx="1080000" cy="1575737"/>
              </a:xfrm>
              <a:prstGeom prst="rect">
                <a:avLst/>
              </a:prstGeom>
            </p:spPr>
          </p:pic>
          <p:pic>
            <p:nvPicPr>
              <p:cNvPr id="27" name="Picture 26">
                <a:extLst>
                  <a:ext uri="{FF2B5EF4-FFF2-40B4-BE49-F238E27FC236}">
                    <a16:creationId xmlns:a16="http://schemas.microsoft.com/office/drawing/2014/main" id="{027B71CB-A9A6-4F64-AEE3-23622561432D}"/>
                  </a:ext>
                </a:extLst>
              </p:cNvPr>
              <p:cNvPicPr>
                <a:picLocks noChangeAspect="1"/>
              </p:cNvPicPr>
              <p:nvPr/>
            </p:nvPicPr>
            <p:blipFill rotWithShape="1">
              <a:blip r:embed="rId4"/>
              <a:srcRect l="49237" t="14899" r="17129" b="11582"/>
              <a:stretch/>
            </p:blipFill>
            <p:spPr>
              <a:xfrm>
                <a:off x="3258465" y="4083861"/>
                <a:ext cx="1080000" cy="1575737"/>
              </a:xfrm>
              <a:prstGeom prst="rect">
                <a:avLst/>
              </a:prstGeom>
            </p:spPr>
          </p:pic>
          <p:pic>
            <p:nvPicPr>
              <p:cNvPr id="28" name="Picture 27">
                <a:extLst>
                  <a:ext uri="{FF2B5EF4-FFF2-40B4-BE49-F238E27FC236}">
                    <a16:creationId xmlns:a16="http://schemas.microsoft.com/office/drawing/2014/main" id="{F123C583-64D8-49E2-AAFB-63A6F969401A}"/>
                  </a:ext>
                </a:extLst>
              </p:cNvPr>
              <p:cNvPicPr>
                <a:picLocks noChangeAspect="1"/>
              </p:cNvPicPr>
              <p:nvPr/>
            </p:nvPicPr>
            <p:blipFill rotWithShape="1">
              <a:blip r:embed="rId4"/>
              <a:srcRect l="49237" t="14899" r="17129" b="11582"/>
              <a:stretch/>
            </p:blipFill>
            <p:spPr>
              <a:xfrm>
                <a:off x="5556000" y="1853262"/>
                <a:ext cx="1080000" cy="1575737"/>
              </a:xfrm>
              <a:prstGeom prst="rect">
                <a:avLst/>
              </a:prstGeom>
            </p:spPr>
          </p:pic>
          <p:pic>
            <p:nvPicPr>
              <p:cNvPr id="29" name="Picture 28">
                <a:extLst>
                  <a:ext uri="{FF2B5EF4-FFF2-40B4-BE49-F238E27FC236}">
                    <a16:creationId xmlns:a16="http://schemas.microsoft.com/office/drawing/2014/main" id="{6A863936-5BE7-4B6E-A5EE-1063DE3F294D}"/>
                  </a:ext>
                </a:extLst>
              </p:cNvPr>
              <p:cNvPicPr>
                <a:picLocks noChangeAspect="1"/>
              </p:cNvPicPr>
              <p:nvPr/>
            </p:nvPicPr>
            <p:blipFill rotWithShape="1">
              <a:blip r:embed="rId4"/>
              <a:srcRect l="49237" t="14899" r="17129" b="11582"/>
              <a:stretch/>
            </p:blipFill>
            <p:spPr>
              <a:xfrm>
                <a:off x="7849723" y="4083860"/>
                <a:ext cx="1080000" cy="1575737"/>
              </a:xfrm>
              <a:prstGeom prst="rect">
                <a:avLst/>
              </a:prstGeom>
            </p:spPr>
          </p:pic>
          <p:pic>
            <p:nvPicPr>
              <p:cNvPr id="30" name="Picture 29">
                <a:extLst>
                  <a:ext uri="{FF2B5EF4-FFF2-40B4-BE49-F238E27FC236}">
                    <a16:creationId xmlns:a16="http://schemas.microsoft.com/office/drawing/2014/main" id="{F6000D62-C9ED-4CEA-B18C-17B6D0A5C605}"/>
                  </a:ext>
                </a:extLst>
              </p:cNvPr>
              <p:cNvPicPr>
                <a:picLocks noChangeAspect="1"/>
              </p:cNvPicPr>
              <p:nvPr/>
            </p:nvPicPr>
            <p:blipFill rotWithShape="1">
              <a:blip r:embed="rId4"/>
              <a:srcRect l="49237" t="14899" r="17129" b="11582"/>
              <a:stretch/>
            </p:blipFill>
            <p:spPr>
              <a:xfrm>
                <a:off x="10143447" y="1872311"/>
                <a:ext cx="1080000" cy="1575737"/>
              </a:xfrm>
              <a:prstGeom prst="rect">
                <a:avLst/>
              </a:prstGeom>
            </p:spPr>
          </p:pic>
          <p:pic>
            <p:nvPicPr>
              <p:cNvPr id="31" name="Picture 30">
                <a:extLst>
                  <a:ext uri="{FF2B5EF4-FFF2-40B4-BE49-F238E27FC236}">
                    <a16:creationId xmlns:a16="http://schemas.microsoft.com/office/drawing/2014/main" id="{A31AA9E5-7D78-40F2-B8CE-8EF5F0104913}"/>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9723" y="1932564"/>
                <a:ext cx="1080000" cy="1515484"/>
              </a:xfrm>
              <a:prstGeom prst="rect">
                <a:avLst/>
              </a:prstGeom>
            </p:spPr>
          </p:pic>
          <p:pic>
            <p:nvPicPr>
              <p:cNvPr id="35" name="Picture 34">
                <a:extLst>
                  <a:ext uri="{FF2B5EF4-FFF2-40B4-BE49-F238E27FC236}">
                    <a16:creationId xmlns:a16="http://schemas.microsoft.com/office/drawing/2014/main" id="{C81A99E5-A9ED-40A3-B40D-BD3F2BDCDF4D}"/>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139636" y="4144114"/>
                <a:ext cx="1080000" cy="1515484"/>
              </a:xfrm>
              <a:prstGeom prst="rect">
                <a:avLst/>
              </a:prstGeom>
            </p:spPr>
          </p:pic>
          <p:pic>
            <p:nvPicPr>
              <p:cNvPr id="36" name="Picture 35">
                <a:extLst>
                  <a:ext uri="{FF2B5EF4-FFF2-40B4-BE49-F238E27FC236}">
                    <a16:creationId xmlns:a16="http://schemas.microsoft.com/office/drawing/2014/main" id="{F02E0768-5BF6-4BA9-8750-932EBA39430D}"/>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968552" y="4144114"/>
                <a:ext cx="1080000" cy="1515484"/>
              </a:xfrm>
              <a:prstGeom prst="rect">
                <a:avLst/>
              </a:prstGeom>
            </p:spPr>
          </p:pic>
          <p:pic>
            <p:nvPicPr>
              <p:cNvPr id="37" name="Picture 36">
                <a:extLst>
                  <a:ext uri="{FF2B5EF4-FFF2-40B4-BE49-F238E27FC236}">
                    <a16:creationId xmlns:a16="http://schemas.microsoft.com/office/drawing/2014/main" id="{4D8E3954-A816-4D12-A922-F7528A21B089}"/>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3262276" y="1902437"/>
                <a:ext cx="1080000" cy="1515484"/>
              </a:xfrm>
              <a:prstGeom prst="rect">
                <a:avLst/>
              </a:prstGeom>
            </p:spPr>
          </p:pic>
          <p:pic>
            <p:nvPicPr>
              <p:cNvPr id="2050" name="Picture 2" descr="Free Picture Of France Flag, Download Free Clip Art, Free Clip Art ...">
                <a:extLst>
                  <a:ext uri="{FF2B5EF4-FFF2-40B4-BE49-F238E27FC236}">
                    <a16:creationId xmlns:a16="http://schemas.microsoft.com/office/drawing/2014/main" id="{709FE9D1-D86F-4F02-A862-F548F3D6FC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795" y="1932564"/>
                <a:ext cx="541895"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53B4E0D2-D196-4069-85E6-D2F4076CADB3}"/>
                  </a:ext>
                </a:extLst>
              </p:cNvPr>
              <p:cNvSpPr/>
              <p:nvPr/>
            </p:nvSpPr>
            <p:spPr>
              <a:xfrm>
                <a:off x="90743" y="1659318"/>
                <a:ext cx="1080000" cy="867128"/>
              </a:xfrm>
              <a:prstGeom prst="wedgeEllipseCallout">
                <a:avLst>
                  <a:gd name="adj1" fmla="val 65598"/>
                  <a:gd name="adj2" fmla="val 383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4" name="Picture 6" descr="Brown dog clipart">
                <a:extLst>
                  <a:ext uri="{FF2B5EF4-FFF2-40B4-BE49-F238E27FC236}">
                    <a16:creationId xmlns:a16="http://schemas.microsoft.com/office/drawing/2014/main" id="{8B84D687-E518-4155-B3FE-EBF9E07D9D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6361" y="2641130"/>
                <a:ext cx="1080000" cy="76011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Picture Book Images, Download Free Clip Art, Free Clip Art on ...">
                <a:extLst>
                  <a:ext uri="{FF2B5EF4-FFF2-40B4-BE49-F238E27FC236}">
                    <a16:creationId xmlns:a16="http://schemas.microsoft.com/office/drawing/2014/main" id="{363C8696-573D-4E47-B541-745CED12E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1914" y="2526446"/>
                <a:ext cx="1080000" cy="7848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martphone clipart png - Clip Art Library">
                <a:extLst>
                  <a:ext uri="{FF2B5EF4-FFF2-40B4-BE49-F238E27FC236}">
                    <a16:creationId xmlns:a16="http://schemas.microsoft.com/office/drawing/2014/main" id="{4B8AB7A1-B7A6-4998-8F0F-FEA61970F3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80513">
                <a:off x="4141889" y="4208001"/>
                <a:ext cx="5904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uler Clipart Black And White ">
                <a:extLst>
                  <a:ext uri="{FF2B5EF4-FFF2-40B4-BE49-F238E27FC236}">
                    <a16:creationId xmlns:a16="http://schemas.microsoft.com/office/drawing/2014/main" id="{35728F2B-71D4-4FCE-A01D-0E1B6384DE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2063" l="3729" r="96949">
                            <a14:foregroundMark x1="92203" y1="82540" x2="92203" y2="82540"/>
                            <a14:foregroundMark x1="3729" y1="19048" x2="3729" y2="19048"/>
                            <a14:foregroundMark x1="9153" y1="1587" x2="9153" y2="1587"/>
                            <a14:foregroundMark x1="93898" y1="75661" x2="93898" y2="75661"/>
                            <a14:foregroundMark x1="97288" y1="80952" x2="97288" y2="80952"/>
                            <a14:foregroundMark x1="90508" y1="92063" x2="90508" y2="9206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8389723" y="4338148"/>
                <a:ext cx="1080000" cy="6919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9A14D51-586F-47CF-8E56-8BB649A127C8}"/>
                  </a:ext>
                </a:extLst>
              </p:cNvPr>
              <p:cNvGrpSpPr/>
              <p:nvPr/>
            </p:nvGrpSpPr>
            <p:grpSpPr>
              <a:xfrm>
                <a:off x="9266096" y="1659318"/>
                <a:ext cx="1080000" cy="867128"/>
                <a:chOff x="4688242" y="1656180"/>
                <a:chExt cx="1080000" cy="867128"/>
              </a:xfrm>
            </p:grpSpPr>
            <p:pic>
              <p:nvPicPr>
                <p:cNvPr id="2070" name="Picture 22" descr="Free Wedding Music Cliparts, Download Free Clip Art, Free Clip Art ...">
                  <a:extLst>
                    <a:ext uri="{FF2B5EF4-FFF2-40B4-BE49-F238E27FC236}">
                      <a16:creationId xmlns:a16="http://schemas.microsoft.com/office/drawing/2014/main" id="{361A6DBA-A61A-4E93-A4EF-F470657F62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0004" y="1732882"/>
                  <a:ext cx="771428" cy="720000"/>
                </a:xfrm>
                <a:prstGeom prst="rect">
                  <a:avLst/>
                </a:prstGeom>
                <a:noFill/>
                <a:extLst>
                  <a:ext uri="{909E8E84-426E-40DD-AFC4-6F175D3DCCD1}">
                    <a14:hiddenFill xmlns:a14="http://schemas.microsoft.com/office/drawing/2010/main">
                      <a:solidFill>
                        <a:srgbClr val="FFFFFF"/>
                      </a:solidFill>
                    </a14:hiddenFill>
                  </a:ext>
                </a:extLst>
              </p:spPr>
            </p:pic>
            <p:sp>
              <p:nvSpPr>
                <p:cNvPr id="41" name="Speech Bubble: Oval 40">
                  <a:extLst>
                    <a:ext uri="{FF2B5EF4-FFF2-40B4-BE49-F238E27FC236}">
                      <a16:creationId xmlns:a16="http://schemas.microsoft.com/office/drawing/2014/main" id="{03669EB0-5920-4D6C-A7F0-F6DA95D8E0D9}"/>
                    </a:ext>
                  </a:extLst>
                </p:cNvPr>
                <p:cNvSpPr/>
                <p:nvPr/>
              </p:nvSpPr>
              <p:spPr>
                <a:xfrm>
                  <a:off x="4688242" y="1656180"/>
                  <a:ext cx="1080000" cy="867128"/>
                </a:xfrm>
                <a:prstGeom prst="wedgeEllipseCallout">
                  <a:avLst>
                    <a:gd name="adj1" fmla="val 65598"/>
                    <a:gd name="adj2" fmla="val 383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Heart 2">
                <a:extLst>
                  <a:ext uri="{FF2B5EF4-FFF2-40B4-BE49-F238E27FC236}">
                    <a16:creationId xmlns:a16="http://schemas.microsoft.com/office/drawing/2014/main" id="{585F7CA9-F9DA-4ECC-A07A-D65733E4B7C0}"/>
                  </a:ext>
                </a:extLst>
              </p:cNvPr>
              <p:cNvSpPr/>
              <p:nvPr/>
            </p:nvSpPr>
            <p:spPr>
              <a:xfrm>
                <a:off x="5416988" y="2139342"/>
                <a:ext cx="360000" cy="3600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74" name="Picture 26" descr="Animated Green Lowrider Car Pictures">
                <a:extLst>
                  <a:ext uri="{FF2B5EF4-FFF2-40B4-BE49-F238E27FC236}">
                    <a16:creationId xmlns:a16="http://schemas.microsoft.com/office/drawing/2014/main" id="{26E00694-3F06-478E-9D56-13D230218F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42234" y="1330626"/>
                <a:ext cx="1080000" cy="541800"/>
              </a:xfrm>
              <a:prstGeom prst="rect">
                <a:avLst/>
              </a:prstGeom>
              <a:noFill/>
              <a:extLst>
                <a:ext uri="{909E8E84-426E-40DD-AFC4-6F175D3DCCD1}">
                  <a14:hiddenFill xmlns:a14="http://schemas.microsoft.com/office/drawing/2010/main">
                    <a:solidFill>
                      <a:srgbClr val="FFFFFF"/>
                    </a:solidFill>
                  </a14:hiddenFill>
                </a:ext>
              </a:extLst>
            </p:spPr>
          </p:pic>
          <p:sp>
            <p:nvSpPr>
              <p:cNvPr id="45" name="Thought Bubble: Cloud 44">
                <a:extLst>
                  <a:ext uri="{FF2B5EF4-FFF2-40B4-BE49-F238E27FC236}">
                    <a16:creationId xmlns:a16="http://schemas.microsoft.com/office/drawing/2014/main" id="{0744747A-36B5-44F0-BA44-8F52E06542E3}"/>
                  </a:ext>
                </a:extLst>
              </p:cNvPr>
              <p:cNvSpPr/>
              <p:nvPr/>
            </p:nvSpPr>
            <p:spPr>
              <a:xfrm>
                <a:off x="4220334" y="1158615"/>
                <a:ext cx="1800000" cy="867128"/>
              </a:xfrm>
              <a:prstGeom prst="cloudCallout">
                <a:avLst>
                  <a:gd name="adj1" fmla="val 38754"/>
                  <a:gd name="adj2" fmla="val 530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7E9B7B4F-D719-4130-8A15-E68FE01A4901}"/>
                  </a:ext>
                </a:extLst>
              </p:cNvPr>
              <p:cNvSpPr/>
              <p:nvPr/>
            </p:nvSpPr>
            <p:spPr>
              <a:xfrm>
                <a:off x="1108926" y="4684114"/>
                <a:ext cx="914400" cy="715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78" name="Picture 30" descr="School uniform Student Clip art - student png download - 800*686 - Free Transparent School Uniform png Download.">
                <a:extLst>
                  <a:ext uri="{FF2B5EF4-FFF2-40B4-BE49-F238E27FC236}">
                    <a16:creationId xmlns:a16="http://schemas.microsoft.com/office/drawing/2014/main" id="{CEAAAD52-DD73-4DBD-AC27-6B21584E2D8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1983" b="93294" l="55125" r="95000">
                            <a14:foregroundMark x1="81000" y1="44023" x2="81000" y2="44023"/>
                            <a14:foregroundMark x1="77500" y1="42274" x2="77500" y2="42274"/>
                            <a14:foregroundMark x1="82750" y1="83090" x2="82750" y2="83090"/>
                            <a14:foregroundMark x1="82500" y1="81341" x2="82500" y2="81341"/>
                            <a14:foregroundMark x1="83750" y1="80758" x2="83750" y2="80758"/>
                            <a14:foregroundMark x1="71500" y1="82216" x2="71500" y2="82216"/>
                            <a14:foregroundMark x1="72500" y1="82216" x2="72500" y2="82216"/>
                            <a14:foregroundMark x1="69750" y1="90379" x2="69750" y2="90379"/>
                            <a14:foregroundMark x1="72500" y1="90962" x2="72500" y2="90962"/>
                            <a14:foregroundMark x1="69750" y1="92711" x2="69750" y2="92711"/>
                            <a14:foregroundMark x1="71500" y1="91837" x2="71500" y2="91837"/>
                            <a14:foregroundMark x1="70250" y1="90087" x2="70250" y2="90087"/>
                            <a14:foregroundMark x1="69250" y1="92420" x2="69250" y2="92420"/>
                            <a14:foregroundMark x1="65250" y1="93003" x2="65250" y2="93003"/>
                            <a14:foregroundMark x1="68750" y1="93294" x2="68750" y2="93294"/>
                            <a14:foregroundMark x1="66500" y1="93294" x2="66500" y2="93294"/>
                            <a14:foregroundMark x1="69750" y1="88921" x2="69750" y2="88921"/>
                            <a14:backgroundMark x1="68500" y1="90671" x2="68500" y2="90671"/>
                            <a14:backgroundMark x1="71500" y1="91254" x2="71500" y2="91254"/>
                            <a14:backgroundMark x1="70000" y1="90087" x2="70000" y2="90087"/>
                            <a14:backgroundMark x1="70250" y1="90671" x2="70250" y2="90671"/>
                            <a14:backgroundMark x1="71750" y1="88047" x2="71750" y2="88047"/>
                            <a14:backgroundMark x1="72250" y1="83965" x2="72250" y2="83965"/>
                            <a14:backgroundMark x1="70250" y1="80466" x2="70250" y2="80466"/>
                            <a14:backgroundMark x1="69500" y1="78426" x2="69500" y2="78426"/>
                            <a14:backgroundMark x1="72500" y1="82216" x2="72500" y2="82216"/>
                            <a14:backgroundMark x1="83500" y1="80758" x2="83500" y2="80758"/>
                            <a14:backgroundMark x1="82000" y1="85714" x2="82000" y2="85714"/>
                            <a14:backgroundMark x1="82750" y1="82799" x2="82750" y2="82799"/>
                            <a14:backgroundMark x1="81250" y1="81050" x2="81250" y2="81050"/>
                            <a14:backgroundMark x1="81250" y1="80175" x2="81250" y2="80175"/>
                            <a14:backgroundMark x1="71750" y1="83090" x2="71750" y2="83090"/>
                            <a14:backgroundMark x1="72000" y1="82507" x2="72000" y2="82507"/>
                            <a14:backgroundMark x1="72000" y1="82799" x2="72000" y2="82799"/>
                            <a14:backgroundMark x1="71250" y1="82799" x2="71250" y2="82799"/>
                            <a14:backgroundMark x1="71500" y1="81924" x2="71500" y2="81924"/>
                            <a14:backgroundMark x1="71750" y1="82507" x2="71750" y2="82507"/>
                            <a14:backgroundMark x1="71750" y1="82507" x2="71750" y2="82507"/>
                            <a14:backgroundMark x1="71500" y1="83090" x2="71500" y2="83090"/>
                          </a14:backgroundRemoval>
                        </a14:imgEffect>
                      </a14:imgLayer>
                    </a14:imgProps>
                  </a:ext>
                  <a:ext uri="{28A0092B-C50C-407E-A947-70E740481C1C}">
                    <a14:useLocalDpi xmlns:a14="http://schemas.microsoft.com/office/drawing/2010/main" val="0"/>
                  </a:ext>
                </a:extLst>
              </a:blip>
              <a:srcRect l="60294" t="39056" r="8800" b="17213"/>
              <a:stretch/>
            </p:blipFill>
            <p:spPr bwMode="auto">
              <a:xfrm>
                <a:off x="1195252" y="4592088"/>
                <a:ext cx="741748"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v television clip art 2 image - Clip Art Library">
                <a:extLst>
                  <a:ext uri="{FF2B5EF4-FFF2-40B4-BE49-F238E27FC236}">
                    <a16:creationId xmlns:a16="http://schemas.microsoft.com/office/drawing/2014/main" id="{A20C7F9F-F9AB-4FDD-AE45-C3069465C3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3334" y="4232088"/>
                <a:ext cx="1080000" cy="810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04211B6D-6081-4388-9A9F-B17B9B9F0356}"/>
                  </a:ext>
                </a:extLst>
              </p:cNvPr>
              <p:cNvCxnSpPr>
                <a:cxnSpLocks/>
              </p:cNvCxnSpPr>
              <p:nvPr/>
            </p:nvCxnSpPr>
            <p:spPr>
              <a:xfrm>
                <a:off x="6394576" y="4407266"/>
                <a:ext cx="720000" cy="1995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82" name="Picture 34" descr="Free Eyes Cliparts, Download Free Clip Art, Free Clip Art on ...">
                <a:extLst>
                  <a:ext uri="{FF2B5EF4-FFF2-40B4-BE49-F238E27FC236}">
                    <a16:creationId xmlns:a16="http://schemas.microsoft.com/office/drawing/2014/main" id="{29829D7F-D6F0-4C5B-8BFA-7544EEC76CC8}"/>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333" b="88889" l="2667" r="96000">
                            <a14:foregroundMark x1="60667" y1="65278" x2="60667" y2="65278"/>
                            <a14:foregroundMark x1="60667" y1="43056" x2="60667" y2="43056"/>
                            <a14:foregroundMark x1="76667" y1="31944" x2="76667" y2="31944"/>
                            <a14:foregroundMark x1="12667" y1="22222" x2="12667" y2="22222"/>
                            <a14:foregroundMark x1="18000" y1="54167" x2="18000" y2="54167"/>
                            <a14:foregroundMark x1="34000" y1="54167" x2="34000" y2="54167"/>
                            <a14:foregroundMark x1="12667" y1="65278" x2="12667" y2="65278"/>
                            <a14:foregroundMark x1="12667" y1="22222" x2="12667" y2="22222"/>
                            <a14:foregroundMark x1="28667" y1="54167" x2="28667" y2="54167"/>
                            <a14:foregroundMark x1="28667" y1="87500" x2="28667" y2="87500"/>
                            <a14:foregroundMark x1="12667" y1="54167" x2="12667" y2="54167"/>
                            <a14:foregroundMark x1="76667" y1="54167" x2="76667" y2="54167"/>
                            <a14:foregroundMark x1="60667" y1="54167" x2="60667" y2="54167"/>
                            <a14:foregroundMark x1="76667" y1="54167" x2="76667" y2="54167"/>
                            <a14:foregroundMark x1="82000" y1="31944" x2="82000" y2="31944"/>
                            <a14:foregroundMark x1="3333" y1="43056" x2="3333" y2="43056"/>
                            <a14:foregroundMark x1="96000" y1="43056" x2="96000" y2="43056"/>
                          </a14:backgroundRemoval>
                        </a14:imgEffect>
                      </a14:imgLayer>
                    </a14:imgProps>
                  </a:ext>
                  <a:ext uri="{28A0092B-C50C-407E-A947-70E740481C1C}">
                    <a14:useLocalDpi xmlns:a14="http://schemas.microsoft.com/office/drawing/2010/main" val="0"/>
                  </a:ext>
                </a:extLst>
              </a:blip>
              <a:srcRect/>
              <a:stretch>
                <a:fillRect/>
              </a:stretch>
            </p:blipFill>
            <p:spPr bwMode="auto">
              <a:xfrm>
                <a:off x="5916000" y="4306118"/>
                <a:ext cx="360000" cy="1728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amburger Chicken sandwich Egg sandwich Submarine sandwich Cheese ...">
                <a:extLst>
                  <a:ext uri="{FF2B5EF4-FFF2-40B4-BE49-F238E27FC236}">
                    <a16:creationId xmlns:a16="http://schemas.microsoft.com/office/drawing/2014/main" id="{3D8CB5BD-CA59-47C7-A140-89C1E487680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326" b="93023" l="2667" r="92667">
                            <a14:foregroundMark x1="53333" y1="3488" x2="53333" y2="3488"/>
                            <a14:foregroundMark x1="93333" y1="36047" x2="93333" y2="36047"/>
                            <a14:foregroundMark x1="8000" y1="25581" x2="8000" y2="25581"/>
                            <a14:foregroundMark x1="3333" y1="33721" x2="3333" y2="33721"/>
                            <a14:foregroundMark x1="93333" y1="75581" x2="93333" y2="75581"/>
                            <a14:foregroundMark x1="43333" y1="93023" x2="43333" y2="93023"/>
                          </a14:backgroundRemoval>
                        </a14:imgEffect>
                      </a14:imgLayer>
                    </a14:imgProps>
                  </a:ext>
                  <a:ext uri="{28A0092B-C50C-407E-A947-70E740481C1C}">
                    <a14:useLocalDpi xmlns:a14="http://schemas.microsoft.com/office/drawing/2010/main" val="0"/>
                  </a:ext>
                </a:extLst>
              </a:blip>
              <a:srcRect/>
              <a:stretch>
                <a:fillRect/>
              </a:stretch>
            </p:blipFill>
            <p:spPr bwMode="auto">
              <a:xfrm>
                <a:off x="10996748" y="4562128"/>
                <a:ext cx="1080000" cy="61920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Smile Mouth Lip Tooth Clip art - Mouth Open Cliparts png download ...">
                <a:extLst>
                  <a:ext uri="{FF2B5EF4-FFF2-40B4-BE49-F238E27FC236}">
                    <a16:creationId xmlns:a16="http://schemas.microsoft.com/office/drawing/2014/main" id="{2E620AE1-D47C-4E05-84C6-25DB8C8AA763}"/>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52000" y1="58491" x2="52000" y2="58491"/>
                            <a14:foregroundMark x1="82000" y1="67925" x2="82000" y2="67925"/>
                            <a14:backgroundMark x1="43333" y1="13208" x2="43333" y2="13208"/>
                            <a14:backgroundMark x1="90667" y1="83019" x2="90667" y2="83019"/>
                            <a14:backgroundMark x1="6000" y1="88679" x2="6000" y2="88679"/>
                          </a14:backgroundRemoval>
                        </a14:imgEffect>
                      </a14:imgLayer>
                    </a14:imgProps>
                  </a:ext>
                  <a:ext uri="{28A0092B-C50C-407E-A947-70E740481C1C}">
                    <a14:useLocalDpi xmlns:a14="http://schemas.microsoft.com/office/drawing/2010/main" val="0"/>
                  </a:ext>
                </a:extLst>
              </a:blip>
              <a:srcRect/>
              <a:stretch>
                <a:fillRect/>
              </a:stretch>
            </p:blipFill>
            <p:spPr bwMode="auto">
              <a:xfrm>
                <a:off x="10505986" y="4464888"/>
                <a:ext cx="360000" cy="12720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F8752F1D-7238-4437-AC1C-0DC25B1872C4}"/>
                </a:ext>
              </a:extLst>
            </p:cNvPr>
            <p:cNvSpPr txBox="1"/>
            <p:nvPr/>
          </p:nvSpPr>
          <p:spPr>
            <a:xfrm>
              <a:off x="747768" y="3417921"/>
              <a:ext cx="15215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Christophe</a:t>
              </a:r>
            </a:p>
          </p:txBody>
        </p:sp>
        <p:sp>
          <p:nvSpPr>
            <p:cNvPr id="64" name="TextBox 63">
              <a:extLst>
                <a:ext uri="{FF2B5EF4-FFF2-40B4-BE49-F238E27FC236}">
                  <a16:creationId xmlns:a16="http://schemas.microsoft.com/office/drawing/2014/main" id="{91854C21-7FC7-4EB9-9FC9-45CAE9F1AB66}"/>
                </a:ext>
              </a:extLst>
            </p:cNvPr>
            <p:cNvSpPr txBox="1"/>
            <p:nvPr/>
          </p:nvSpPr>
          <p:spPr>
            <a:xfrm>
              <a:off x="5555999" y="3411594"/>
              <a:ext cx="1213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François</a:t>
              </a:r>
            </a:p>
          </p:txBody>
        </p:sp>
        <p:sp>
          <p:nvSpPr>
            <p:cNvPr id="65" name="TextBox 64">
              <a:extLst>
                <a:ext uri="{FF2B5EF4-FFF2-40B4-BE49-F238E27FC236}">
                  <a16:creationId xmlns:a16="http://schemas.microsoft.com/office/drawing/2014/main" id="{AAB596C1-347B-4548-B11B-D0697D5E5638}"/>
                </a:ext>
              </a:extLst>
            </p:cNvPr>
            <p:cNvSpPr txBox="1"/>
            <p:nvPr/>
          </p:nvSpPr>
          <p:spPr>
            <a:xfrm>
              <a:off x="10018237" y="3410506"/>
              <a:ext cx="1322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Azzedine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95D084F-3B1E-426E-97B8-0AE50E88B689}"/>
                </a:ext>
              </a:extLst>
            </p:cNvPr>
            <p:cNvSpPr txBox="1"/>
            <p:nvPr/>
          </p:nvSpPr>
          <p:spPr>
            <a:xfrm>
              <a:off x="3441636" y="5659597"/>
              <a:ext cx="71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Paul</a:t>
              </a:r>
            </a:p>
          </p:txBody>
        </p:sp>
        <p:sp>
          <p:nvSpPr>
            <p:cNvPr id="67" name="TextBox 66">
              <a:extLst>
                <a:ext uri="{FF2B5EF4-FFF2-40B4-BE49-F238E27FC236}">
                  <a16:creationId xmlns:a16="http://schemas.microsoft.com/office/drawing/2014/main" id="{61DDE955-5E48-42DE-8842-2EC136CD93C0}"/>
                </a:ext>
              </a:extLst>
            </p:cNvPr>
            <p:cNvSpPr txBox="1"/>
            <p:nvPr/>
          </p:nvSpPr>
          <p:spPr>
            <a:xfrm>
              <a:off x="7992017" y="5659597"/>
              <a:ext cx="7954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a:t>
              </a:r>
            </a:p>
          </p:txBody>
        </p:sp>
        <p:sp>
          <p:nvSpPr>
            <p:cNvPr id="68" name="TextBox 67">
              <a:extLst>
                <a:ext uri="{FF2B5EF4-FFF2-40B4-BE49-F238E27FC236}">
                  <a16:creationId xmlns:a16="http://schemas.microsoft.com/office/drawing/2014/main" id="{6FBDFFCD-89EC-4E17-8D9A-FAF74483D658}"/>
                </a:ext>
              </a:extLst>
            </p:cNvPr>
            <p:cNvSpPr txBox="1"/>
            <p:nvPr/>
          </p:nvSpPr>
          <p:spPr>
            <a:xfrm>
              <a:off x="3237252" y="3417921"/>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Martine</a:t>
              </a:r>
            </a:p>
          </p:txBody>
        </p:sp>
        <p:sp>
          <p:nvSpPr>
            <p:cNvPr id="69" name="TextBox 68">
              <a:extLst>
                <a:ext uri="{FF2B5EF4-FFF2-40B4-BE49-F238E27FC236}">
                  <a16:creationId xmlns:a16="http://schemas.microsoft.com/office/drawing/2014/main" id="{D479075C-8788-42D7-BB5A-FE765DF0C2E9}"/>
                </a:ext>
              </a:extLst>
            </p:cNvPr>
            <p:cNvSpPr txBox="1"/>
            <p:nvPr/>
          </p:nvSpPr>
          <p:spPr>
            <a:xfrm>
              <a:off x="7835514" y="3417921"/>
              <a:ext cx="10855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Coralie</a:t>
              </a:r>
            </a:p>
          </p:txBody>
        </p:sp>
        <p:sp>
          <p:nvSpPr>
            <p:cNvPr id="70" name="TextBox 69">
              <a:extLst>
                <a:ext uri="{FF2B5EF4-FFF2-40B4-BE49-F238E27FC236}">
                  <a16:creationId xmlns:a16="http://schemas.microsoft.com/office/drawing/2014/main" id="{0E520344-25D8-4474-9A9C-922883FE48A6}"/>
                </a:ext>
              </a:extLst>
            </p:cNvPr>
            <p:cNvSpPr txBox="1"/>
            <p:nvPr/>
          </p:nvSpPr>
          <p:spPr>
            <a:xfrm>
              <a:off x="1130750" y="5659597"/>
              <a:ext cx="8707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Aïsha</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E188F2E6-E8A8-4EE8-A433-52176D460B8D}"/>
                </a:ext>
              </a:extLst>
            </p:cNvPr>
            <p:cNvSpPr txBox="1"/>
            <p:nvPr/>
          </p:nvSpPr>
          <p:spPr>
            <a:xfrm>
              <a:off x="5485095" y="5659597"/>
              <a:ext cx="12218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Rachida</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96591960-21A7-480E-AF73-87715492D3E4}"/>
                </a:ext>
              </a:extLst>
            </p:cNvPr>
            <p:cNvSpPr txBox="1"/>
            <p:nvPr/>
          </p:nvSpPr>
          <p:spPr>
            <a:xfrm>
              <a:off x="10109022" y="5659597"/>
              <a:ext cx="11624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Annette</a:t>
              </a:r>
            </a:p>
          </p:txBody>
        </p:sp>
      </p:grpSp>
      <p:pic>
        <p:nvPicPr>
          <p:cNvPr id="46" name="Picture 45" descr="background rectangle">
            <a:extLst>
              <a:ext uri="{FF2B5EF4-FFF2-40B4-BE49-F238E27FC236}">
                <a16:creationId xmlns:a16="http://schemas.microsoft.com/office/drawing/2014/main" id="{C9B62584-D162-4623-A86D-73CA0AD05DEF}"/>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7" name="Title 3">
            <a:extLst>
              <a:ext uri="{FF2B5EF4-FFF2-40B4-BE49-F238E27FC236}">
                <a16:creationId xmlns:a16="http://schemas.microsoft.com/office/drawing/2014/main" id="{F1B37BEC-2684-472E-AC59-F9D31F27BE0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est-ce ?</a:t>
            </a:r>
            <a:endParaRPr lang="en-GB" sz="3600" b="1" dirty="0">
              <a:solidFill>
                <a:schemeClr val="bg1"/>
              </a:solidFill>
            </a:endParaRPr>
          </a:p>
        </p:txBody>
      </p:sp>
      <p:sp>
        <p:nvSpPr>
          <p:cNvPr id="48" name="Rounded Rectangle 46">
            <a:extLst>
              <a:ext uri="{FF2B5EF4-FFF2-40B4-BE49-F238E27FC236}">
                <a16:creationId xmlns:a16="http://schemas.microsoft.com/office/drawing/2014/main" id="{4E147A85-349B-4A5A-B437-CD4C8FB63F4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3353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Questions with a named subject</a:t>
            </a:r>
            <a:endParaRPr lang="en-GB" sz="3600" b="1" i="1" dirty="0">
              <a:solidFill>
                <a:schemeClr val="bg1"/>
              </a:solidFill>
            </a:endParaRPr>
          </a:p>
        </p:txBody>
      </p:sp>
      <p:sp>
        <p:nvSpPr>
          <p:cNvPr id="9" name="TextBox 8">
            <a:extLst>
              <a:ext uri="{FF2B5EF4-FFF2-40B4-BE49-F238E27FC236}">
                <a16:creationId xmlns:a16="http://schemas.microsoft.com/office/drawing/2014/main" id="{D0913C63-BA27-4BB2-9D6C-215DFEA006ED}"/>
              </a:ext>
            </a:extLst>
          </p:cNvPr>
          <p:cNvSpPr txBox="1"/>
          <p:nvPr/>
        </p:nvSpPr>
        <p:spPr>
          <a:xfrm>
            <a:off x="97265" y="1322061"/>
            <a:ext cx="11997469" cy="1938992"/>
          </a:xfrm>
          <a:prstGeom prst="rect">
            <a:avLst/>
          </a:prstGeom>
          <a:noFill/>
        </p:spPr>
        <p:txBody>
          <a:bodyPr wrap="square" rtlCol="0">
            <a:spAutoFit/>
          </a:bodyPr>
          <a:lstStyle/>
          <a:p>
            <a:r>
              <a:rPr lang="en-GB" sz="2400" dirty="0">
                <a:solidFill>
                  <a:srgbClr val="115076"/>
                </a:solidFill>
              </a:rPr>
              <a:t>We have seen how to form questions using subject </a:t>
            </a:r>
            <a:r>
              <a:rPr lang="en-GB" sz="2400" b="1" dirty="0">
                <a:solidFill>
                  <a:srgbClr val="115076"/>
                </a:solidFill>
              </a:rPr>
              <a:t>pronouns</a:t>
            </a:r>
            <a:r>
              <a:rPr lang="en-GB" sz="2400" dirty="0">
                <a:solidFill>
                  <a:srgbClr val="115076"/>
                </a:solidFill>
              </a:rPr>
              <a:t> (je, </a:t>
            </a:r>
            <a:r>
              <a:rPr lang="en-GB" sz="2400" dirty="0" err="1">
                <a:solidFill>
                  <a:srgbClr val="115076"/>
                </a:solidFill>
              </a:rPr>
              <a:t>tu</a:t>
            </a:r>
            <a:r>
              <a:rPr lang="en-GB" sz="2400" dirty="0">
                <a:solidFill>
                  <a:srgbClr val="115076"/>
                </a:solidFill>
              </a:rPr>
              <a:t>, </a:t>
            </a:r>
            <a:r>
              <a:rPr lang="en-GB" sz="2400" dirty="0" err="1">
                <a:solidFill>
                  <a:srgbClr val="115076"/>
                </a:solidFill>
              </a:rPr>
              <a:t>il</a:t>
            </a:r>
            <a:r>
              <a:rPr lang="en-GB" sz="2400" dirty="0">
                <a:solidFill>
                  <a:srgbClr val="115076"/>
                </a:solidFill>
              </a:rPr>
              <a:t>/</a:t>
            </a:r>
            <a:r>
              <a:rPr lang="en-GB" sz="2400" dirty="0" err="1">
                <a:solidFill>
                  <a:srgbClr val="115076"/>
                </a:solidFill>
              </a:rPr>
              <a:t>elle</a:t>
            </a:r>
            <a:r>
              <a:rPr lang="en-GB" sz="2400" dirty="0">
                <a:solidFill>
                  <a:srgbClr val="115076"/>
                </a:solidFill>
              </a:rPr>
              <a:t>).</a:t>
            </a:r>
          </a:p>
          <a:p>
            <a:endParaRPr lang="en-GB" sz="2400" dirty="0">
              <a:solidFill>
                <a:srgbClr val="115076"/>
              </a:solidFill>
            </a:endParaRPr>
          </a:p>
          <a:p>
            <a:r>
              <a:rPr lang="en-GB" sz="2400" dirty="0">
                <a:solidFill>
                  <a:srgbClr val="115076"/>
                </a:solidFill>
              </a:rPr>
              <a:t>If the subject is a </a:t>
            </a:r>
            <a:r>
              <a:rPr lang="en-GB" sz="2400" b="1" dirty="0">
                <a:solidFill>
                  <a:srgbClr val="115076"/>
                </a:solidFill>
              </a:rPr>
              <a:t>name</a:t>
            </a:r>
            <a:r>
              <a:rPr lang="en-GB" sz="2400" dirty="0">
                <a:solidFill>
                  <a:srgbClr val="115076"/>
                </a:solidFill>
              </a:rPr>
              <a:t> or a </a:t>
            </a:r>
            <a:r>
              <a:rPr lang="en-GB" sz="2400" b="1" dirty="0">
                <a:solidFill>
                  <a:srgbClr val="115076"/>
                </a:solidFill>
              </a:rPr>
              <a:t>noun with an article</a:t>
            </a:r>
            <a:r>
              <a:rPr lang="en-GB" sz="2400" dirty="0">
                <a:solidFill>
                  <a:srgbClr val="115076"/>
                </a:solidFill>
              </a:rPr>
              <a:t>, we </a:t>
            </a:r>
            <a:r>
              <a:rPr lang="en-GB" sz="2400" b="1" dirty="0">
                <a:solidFill>
                  <a:srgbClr val="115076"/>
                </a:solidFill>
              </a:rPr>
              <a:t>repeat</a:t>
            </a:r>
            <a:r>
              <a:rPr lang="en-GB" sz="2400" dirty="0">
                <a:solidFill>
                  <a:srgbClr val="115076"/>
                </a:solidFill>
              </a:rPr>
              <a:t> the subject.</a:t>
            </a:r>
          </a:p>
          <a:p>
            <a:endParaRPr lang="en-GB" sz="2400" dirty="0">
              <a:solidFill>
                <a:srgbClr val="115076"/>
              </a:solidFill>
            </a:endParaRPr>
          </a:p>
          <a:p>
            <a:r>
              <a:rPr lang="en-GB" sz="2400" dirty="0">
                <a:solidFill>
                  <a:srgbClr val="115076"/>
                </a:solidFill>
              </a:rPr>
              <a:t>The name/noun goes </a:t>
            </a:r>
            <a:r>
              <a:rPr lang="en-GB" sz="2400" b="1" dirty="0">
                <a:solidFill>
                  <a:srgbClr val="115076"/>
                </a:solidFill>
              </a:rPr>
              <a:t>before</a:t>
            </a:r>
            <a:r>
              <a:rPr lang="en-GB" sz="2400" dirty="0">
                <a:solidFill>
                  <a:srgbClr val="115076"/>
                </a:solidFill>
              </a:rPr>
              <a:t> the inverted verb and pronoun:</a:t>
            </a:r>
          </a:p>
        </p:txBody>
      </p:sp>
      <p:sp>
        <p:nvSpPr>
          <p:cNvPr id="58" name="Rectangle 57">
            <a:extLst>
              <a:ext uri="{FF2B5EF4-FFF2-40B4-BE49-F238E27FC236}">
                <a16:creationId xmlns:a16="http://schemas.microsoft.com/office/drawing/2014/main" id="{1B313C05-2D7A-412C-BC45-DB86975FBC44}"/>
              </a:ext>
            </a:extLst>
          </p:cNvPr>
          <p:cNvSpPr/>
          <p:nvPr/>
        </p:nvSpPr>
        <p:spPr>
          <a:xfrm>
            <a:off x="97264" y="3367772"/>
            <a:ext cx="5558359" cy="584775"/>
          </a:xfrm>
          <a:prstGeom prst="rect">
            <a:avLst/>
          </a:prstGeom>
        </p:spPr>
        <p:txBody>
          <a:bodyPr wrap="square">
            <a:spAutoFit/>
          </a:bodyPr>
          <a:lstStyle/>
          <a:p>
            <a:pPr algn="r"/>
            <a:r>
              <a:rPr lang="en-GB" sz="3200" b="1" dirty="0">
                <a:solidFill>
                  <a:srgbClr val="115076"/>
                </a:solidFill>
                <a:latin typeface="Century Gothic" panose="020B0502020202020204" pitchFamily="34" charset="0"/>
              </a:rPr>
              <a:t>Paul </a:t>
            </a:r>
            <a:r>
              <a:rPr lang="en-GB" sz="3200" b="1" dirty="0" err="1">
                <a:solidFill>
                  <a:srgbClr val="115076"/>
                </a:solidFill>
                <a:latin typeface="Century Gothic" panose="020B0502020202020204" pitchFamily="34" charset="0"/>
              </a:rPr>
              <a:t>devient</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professeur</a:t>
            </a:r>
            <a:r>
              <a:rPr lang="en-GB" sz="3200" b="1" dirty="0">
                <a:solidFill>
                  <a:srgbClr val="115076"/>
                </a:solidFill>
                <a:latin typeface="Century Gothic" panose="020B0502020202020204" pitchFamily="34" charset="0"/>
              </a:rPr>
              <a:t>. </a:t>
            </a:r>
            <a:endParaRPr lang="en-GB" sz="2800" dirty="0"/>
          </a:p>
        </p:txBody>
      </p:sp>
      <p:sp>
        <p:nvSpPr>
          <p:cNvPr id="59" name="Rectangle 58">
            <a:extLst>
              <a:ext uri="{FF2B5EF4-FFF2-40B4-BE49-F238E27FC236}">
                <a16:creationId xmlns:a16="http://schemas.microsoft.com/office/drawing/2014/main" id="{591F8A00-8EF1-433C-A304-F31287D723BE}"/>
              </a:ext>
            </a:extLst>
          </p:cNvPr>
          <p:cNvSpPr/>
          <p:nvPr/>
        </p:nvSpPr>
        <p:spPr>
          <a:xfrm>
            <a:off x="5976161" y="3367771"/>
            <a:ext cx="5796780" cy="584775"/>
          </a:xfrm>
          <a:prstGeom prst="rect">
            <a:avLst/>
          </a:prstGeom>
        </p:spPr>
        <p:txBody>
          <a:bodyPr wrap="none">
            <a:spAutoFit/>
          </a:bodyPr>
          <a:lstStyle/>
          <a:p>
            <a:r>
              <a:rPr lang="en-GB" sz="3200" i="1" dirty="0">
                <a:solidFill>
                  <a:srgbClr val="115076"/>
                </a:solidFill>
                <a:latin typeface="Century Gothic" panose="020B0502020202020204" pitchFamily="34" charset="0"/>
              </a:rPr>
              <a:t>Paul is becoming a teacher.</a:t>
            </a:r>
            <a:endParaRPr lang="en-GB" sz="3200" dirty="0"/>
          </a:p>
        </p:txBody>
      </p:sp>
      <p:sp>
        <p:nvSpPr>
          <p:cNvPr id="60" name="Rectangle 59">
            <a:extLst>
              <a:ext uri="{FF2B5EF4-FFF2-40B4-BE49-F238E27FC236}">
                <a16:creationId xmlns:a16="http://schemas.microsoft.com/office/drawing/2014/main" id="{26D68B34-DBB0-4232-92D5-312C449A4864}"/>
              </a:ext>
            </a:extLst>
          </p:cNvPr>
          <p:cNvSpPr/>
          <p:nvPr/>
        </p:nvSpPr>
        <p:spPr>
          <a:xfrm>
            <a:off x="5976161" y="3961166"/>
            <a:ext cx="5936240" cy="584775"/>
          </a:xfrm>
          <a:prstGeom prst="rect">
            <a:avLst/>
          </a:prstGeom>
        </p:spPr>
        <p:txBody>
          <a:bodyPr wrap="none">
            <a:spAutoFit/>
          </a:bodyPr>
          <a:lstStyle/>
          <a:p>
            <a:r>
              <a:rPr lang="en-GB" sz="3200" i="1" dirty="0">
                <a:solidFill>
                  <a:srgbClr val="115076"/>
                </a:solidFill>
                <a:latin typeface="Century Gothic" panose="020B0502020202020204" pitchFamily="34" charset="0"/>
              </a:rPr>
              <a:t>Is Paul becoming a teacher?</a:t>
            </a:r>
            <a:endParaRPr lang="en-GB" sz="3200" dirty="0"/>
          </a:p>
        </p:txBody>
      </p:sp>
      <p:sp>
        <p:nvSpPr>
          <p:cNvPr id="61" name="Rectangle 60">
            <a:extLst>
              <a:ext uri="{FF2B5EF4-FFF2-40B4-BE49-F238E27FC236}">
                <a16:creationId xmlns:a16="http://schemas.microsoft.com/office/drawing/2014/main" id="{9B596744-FABC-4FBE-AECA-A4C8A850E746}"/>
              </a:ext>
            </a:extLst>
          </p:cNvPr>
          <p:cNvSpPr/>
          <p:nvPr/>
        </p:nvSpPr>
        <p:spPr>
          <a:xfrm>
            <a:off x="232344" y="3952547"/>
            <a:ext cx="5423280" cy="584775"/>
          </a:xfrm>
          <a:prstGeom prst="rect">
            <a:avLst/>
          </a:prstGeom>
        </p:spPr>
        <p:txBody>
          <a:bodyPr wrap="square">
            <a:spAutoFit/>
          </a:bodyPr>
          <a:lstStyle/>
          <a:p>
            <a:pPr algn="r"/>
            <a:r>
              <a:rPr lang="en-GB" sz="3200" b="1" dirty="0">
                <a:solidFill>
                  <a:srgbClr val="EE6000"/>
                </a:solidFill>
                <a:latin typeface="Century Gothic" panose="020B0502020202020204" pitchFamily="34" charset="0"/>
              </a:rPr>
              <a:t>Paul</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devient</a:t>
            </a:r>
            <a:r>
              <a:rPr lang="en-GB" sz="3200" b="1" dirty="0" err="1">
                <a:solidFill>
                  <a:srgbClr val="EE6000"/>
                </a:solidFill>
                <a:latin typeface="Century Gothic" panose="020B0502020202020204" pitchFamily="34" charset="0"/>
              </a:rPr>
              <a:t>-il</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professeur</a:t>
            </a:r>
            <a:r>
              <a:rPr lang="en-GB" sz="3200" b="1" dirty="0">
                <a:solidFill>
                  <a:srgbClr val="115076"/>
                </a:solidFill>
                <a:latin typeface="Century Gothic" panose="020B0502020202020204" pitchFamily="34" charset="0"/>
              </a:rPr>
              <a:t>?</a:t>
            </a:r>
            <a:endParaRPr lang="en-GB" sz="2800" dirty="0"/>
          </a:p>
        </p:txBody>
      </p:sp>
      <p:sp>
        <p:nvSpPr>
          <p:cNvPr id="62" name="Rectangle 61">
            <a:extLst>
              <a:ext uri="{FF2B5EF4-FFF2-40B4-BE49-F238E27FC236}">
                <a16:creationId xmlns:a16="http://schemas.microsoft.com/office/drawing/2014/main" id="{F5D3BEAF-97FD-46BB-987B-7CEA16C60473}"/>
              </a:ext>
            </a:extLst>
          </p:cNvPr>
          <p:cNvSpPr/>
          <p:nvPr/>
        </p:nvSpPr>
        <p:spPr>
          <a:xfrm>
            <a:off x="1235953" y="4848184"/>
            <a:ext cx="4419670" cy="584775"/>
          </a:xfrm>
          <a:prstGeom prst="rect">
            <a:avLst/>
          </a:prstGeom>
        </p:spPr>
        <p:txBody>
          <a:bodyPr wrap="square">
            <a:spAutoFit/>
          </a:bodyPr>
          <a:lstStyle/>
          <a:p>
            <a:pPr algn="r"/>
            <a:r>
              <a:rPr lang="en-GB" sz="3200" b="1" dirty="0">
                <a:solidFill>
                  <a:srgbClr val="115076"/>
                </a:solidFill>
                <a:latin typeface="Century Gothic" panose="020B0502020202020204" pitchFamily="34" charset="0"/>
              </a:rPr>
              <a:t>La </a:t>
            </a:r>
            <a:r>
              <a:rPr lang="en-GB" sz="3200" b="1" dirty="0" err="1">
                <a:solidFill>
                  <a:srgbClr val="115076"/>
                </a:solidFill>
                <a:latin typeface="Century Gothic" panose="020B0502020202020204" pitchFamily="34" charset="0"/>
              </a:rPr>
              <a:t>fille</a:t>
            </a:r>
            <a:r>
              <a:rPr lang="en-GB" sz="3200" b="1" dirty="0">
                <a:solidFill>
                  <a:srgbClr val="115076"/>
                </a:solidFill>
                <a:latin typeface="Century Gothic" panose="020B0502020202020204" pitchFamily="34" charset="0"/>
              </a:rPr>
              <a:t> </a:t>
            </a:r>
            <a:r>
              <a:rPr lang="en-GB" sz="3200" b="1" dirty="0" err="1">
                <a:solidFill>
                  <a:srgbClr val="115076"/>
                </a:solidFill>
                <a:latin typeface="Century Gothic" panose="020B0502020202020204" pitchFamily="34" charset="0"/>
              </a:rPr>
              <a:t>prend</a:t>
            </a:r>
            <a:r>
              <a:rPr lang="en-GB" sz="3200" b="1" dirty="0">
                <a:solidFill>
                  <a:srgbClr val="115076"/>
                </a:solidFill>
                <a:latin typeface="Century Gothic" panose="020B0502020202020204" pitchFamily="34" charset="0"/>
              </a:rPr>
              <a:t> le train. </a:t>
            </a:r>
            <a:endParaRPr lang="en-GB" sz="2800" dirty="0"/>
          </a:p>
        </p:txBody>
      </p:sp>
      <p:sp>
        <p:nvSpPr>
          <p:cNvPr id="63" name="Rectangle 62">
            <a:extLst>
              <a:ext uri="{FF2B5EF4-FFF2-40B4-BE49-F238E27FC236}">
                <a16:creationId xmlns:a16="http://schemas.microsoft.com/office/drawing/2014/main" id="{41AAE420-88B7-455F-A5C9-B2599181BE7E}"/>
              </a:ext>
            </a:extLst>
          </p:cNvPr>
          <p:cNvSpPr/>
          <p:nvPr/>
        </p:nvSpPr>
        <p:spPr>
          <a:xfrm>
            <a:off x="5976161" y="4838328"/>
            <a:ext cx="4589718" cy="584775"/>
          </a:xfrm>
          <a:prstGeom prst="rect">
            <a:avLst/>
          </a:prstGeom>
        </p:spPr>
        <p:txBody>
          <a:bodyPr wrap="none">
            <a:spAutoFit/>
          </a:bodyPr>
          <a:lstStyle/>
          <a:p>
            <a:r>
              <a:rPr lang="en-GB" sz="3200" i="1" dirty="0">
                <a:solidFill>
                  <a:srgbClr val="115076"/>
                </a:solidFill>
                <a:latin typeface="Century Gothic" panose="020B0502020202020204" pitchFamily="34" charset="0"/>
              </a:rPr>
              <a:t>The girl takes the train.</a:t>
            </a:r>
            <a:endParaRPr lang="en-GB" sz="3200" dirty="0"/>
          </a:p>
        </p:txBody>
      </p:sp>
      <p:sp>
        <p:nvSpPr>
          <p:cNvPr id="73" name="Rectangle 72">
            <a:extLst>
              <a:ext uri="{FF2B5EF4-FFF2-40B4-BE49-F238E27FC236}">
                <a16:creationId xmlns:a16="http://schemas.microsoft.com/office/drawing/2014/main" id="{6A5524F0-ADE1-4D20-8CFD-B6D2A860ADBF}"/>
              </a:ext>
            </a:extLst>
          </p:cNvPr>
          <p:cNvSpPr/>
          <p:nvPr/>
        </p:nvSpPr>
        <p:spPr>
          <a:xfrm>
            <a:off x="5976161" y="5423966"/>
            <a:ext cx="5638082" cy="584775"/>
          </a:xfrm>
          <a:prstGeom prst="rect">
            <a:avLst/>
          </a:prstGeom>
        </p:spPr>
        <p:txBody>
          <a:bodyPr wrap="none">
            <a:spAutoFit/>
          </a:bodyPr>
          <a:lstStyle/>
          <a:p>
            <a:r>
              <a:rPr lang="en-GB" sz="3200" i="1" dirty="0">
                <a:solidFill>
                  <a:srgbClr val="115076"/>
                </a:solidFill>
                <a:latin typeface="Century Gothic" panose="020B0502020202020204" pitchFamily="34" charset="0"/>
              </a:rPr>
              <a:t>Does the girl take the train?</a:t>
            </a:r>
            <a:endParaRPr lang="en-GB" sz="3200" dirty="0"/>
          </a:p>
        </p:txBody>
      </p:sp>
      <p:sp>
        <p:nvSpPr>
          <p:cNvPr id="74" name="Rectangle 73">
            <a:extLst>
              <a:ext uri="{FF2B5EF4-FFF2-40B4-BE49-F238E27FC236}">
                <a16:creationId xmlns:a16="http://schemas.microsoft.com/office/drawing/2014/main" id="{467DF0B7-DF44-4B2C-870E-C3630FA49388}"/>
              </a:ext>
            </a:extLst>
          </p:cNvPr>
          <p:cNvSpPr/>
          <p:nvPr/>
        </p:nvSpPr>
        <p:spPr>
          <a:xfrm>
            <a:off x="232343" y="5432959"/>
            <a:ext cx="5423280" cy="584775"/>
          </a:xfrm>
          <a:prstGeom prst="rect">
            <a:avLst/>
          </a:prstGeom>
        </p:spPr>
        <p:txBody>
          <a:bodyPr wrap="none">
            <a:spAutoFit/>
          </a:bodyPr>
          <a:lstStyle/>
          <a:p>
            <a:pPr algn="r"/>
            <a:r>
              <a:rPr lang="en-GB" sz="3200" b="1" dirty="0">
                <a:solidFill>
                  <a:srgbClr val="EE6000"/>
                </a:solidFill>
                <a:latin typeface="Century Gothic" panose="020B0502020202020204" pitchFamily="34" charset="0"/>
              </a:rPr>
              <a:t>La </a:t>
            </a:r>
            <a:r>
              <a:rPr lang="en-GB" sz="3200" b="1" dirty="0" err="1">
                <a:solidFill>
                  <a:srgbClr val="EE6000"/>
                </a:solidFill>
                <a:latin typeface="Century Gothic" panose="020B0502020202020204" pitchFamily="34" charset="0"/>
              </a:rPr>
              <a:t>fille</a:t>
            </a:r>
            <a:r>
              <a:rPr lang="en-GB" sz="3200" b="1" dirty="0">
                <a:solidFill>
                  <a:srgbClr val="EE6000"/>
                </a:solidFill>
                <a:latin typeface="Century Gothic" panose="020B0502020202020204" pitchFamily="34" charset="0"/>
              </a:rPr>
              <a:t> </a:t>
            </a:r>
            <a:r>
              <a:rPr lang="en-GB" sz="3200" b="1" dirty="0" err="1">
                <a:solidFill>
                  <a:srgbClr val="115076"/>
                </a:solidFill>
                <a:latin typeface="Century Gothic" panose="020B0502020202020204" pitchFamily="34" charset="0"/>
              </a:rPr>
              <a:t>prend</a:t>
            </a:r>
            <a:r>
              <a:rPr lang="en-GB" sz="3200" b="1" dirty="0" err="1">
                <a:solidFill>
                  <a:srgbClr val="EE6000"/>
                </a:solidFill>
                <a:latin typeface="Century Gothic" panose="020B0502020202020204" pitchFamily="34" charset="0"/>
              </a:rPr>
              <a:t>-elle</a:t>
            </a:r>
            <a:r>
              <a:rPr lang="en-GB" sz="3200" b="1" dirty="0">
                <a:solidFill>
                  <a:srgbClr val="115076"/>
                </a:solidFill>
                <a:latin typeface="Century Gothic" panose="020B0502020202020204" pitchFamily="34" charset="0"/>
              </a:rPr>
              <a:t> le train ?</a:t>
            </a:r>
            <a:endParaRPr lang="en-GB" sz="2800" dirty="0"/>
          </a:p>
        </p:txBody>
      </p:sp>
      <p:pic>
        <p:nvPicPr>
          <p:cNvPr id="15" name="Picture 14" descr="background rectangle">
            <a:extLst>
              <a:ext uri="{FF2B5EF4-FFF2-40B4-BE49-F238E27FC236}">
                <a16:creationId xmlns:a16="http://schemas.microsoft.com/office/drawing/2014/main" id="{52CAAA61-4470-42D0-A15E-249AFF5D7BC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3867782C-A12C-44F2-9D44-6F639FA756BA}"/>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a:solidFill>
                  <a:schemeClr val="bg1"/>
                </a:solidFill>
              </a:rPr>
              <a:t>Questions with a named subject</a:t>
            </a:r>
            <a:endParaRPr lang="en-GB" sz="2800" b="1" dirty="0">
              <a:solidFill>
                <a:schemeClr val="bg1"/>
              </a:solidFill>
            </a:endParaRPr>
          </a:p>
        </p:txBody>
      </p:sp>
      <p:sp>
        <p:nvSpPr>
          <p:cNvPr id="17" name="Rounded Rectangle 46">
            <a:extLst>
              <a:ext uri="{FF2B5EF4-FFF2-40B4-BE49-F238E27FC236}">
                <a16:creationId xmlns:a16="http://schemas.microsoft.com/office/drawing/2014/main" id="{06A61E88-ADA2-4FB5-A957-8F82E8A6F3A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095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73" grpId="0"/>
      <p:bldP spid="7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Qui fait quoi ?</a:t>
            </a:r>
          </a:p>
        </p:txBody>
      </p:sp>
      <p:pic>
        <p:nvPicPr>
          <p:cNvPr id="10" name="Picture 2" descr="Portrait de face d'un homme à l'aspect bienveillant, soigneusement vêtu et perruqué, assis sur une chaise de paille.">
            <a:extLst>
              <a:ext uri="{FF2B5EF4-FFF2-40B4-BE49-F238E27FC236}">
                <a16:creationId xmlns:a16="http://schemas.microsoft.com/office/drawing/2014/main" id="{A40833AA-060C-42AD-82E8-75B5082E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418" y="3626130"/>
            <a:ext cx="1440000" cy="2004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9/9c/Stromae_2011_cropped.jpg">
            <a:extLst>
              <a:ext uri="{FF2B5EF4-FFF2-40B4-BE49-F238E27FC236}">
                <a16:creationId xmlns:a16="http://schemas.microsoft.com/office/drawing/2014/main" id="{0933F953-A399-4F2A-8A46-DD4147151D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9739" y="3955009"/>
            <a:ext cx="1440000" cy="17586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7/71/Marie_Curie_c1920.png">
            <a:extLst>
              <a:ext uri="{FF2B5EF4-FFF2-40B4-BE49-F238E27FC236}">
                <a16:creationId xmlns:a16="http://schemas.microsoft.com/office/drawing/2014/main" id="{33A45549-6756-4FFF-9F83-E415C2C759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038" y="3736429"/>
            <a:ext cx="1440000" cy="19772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2/2d/Marion_Cotillard_1_%28July_2009%29.jpg">
            <a:extLst>
              <a:ext uri="{FF2B5EF4-FFF2-40B4-BE49-F238E27FC236}">
                <a16:creationId xmlns:a16="http://schemas.microsoft.com/office/drawing/2014/main" id="{C94F5F83-E08C-4DBF-8AF0-F525D6FAD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990" y="3626130"/>
            <a:ext cx="1440000" cy="20875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abrielle Chanel en marinière.jpg">
            <a:extLst>
              <a:ext uri="{FF2B5EF4-FFF2-40B4-BE49-F238E27FC236}">
                <a16:creationId xmlns:a16="http://schemas.microsoft.com/office/drawing/2014/main" id="{6538D13D-4461-42D1-B70C-4F8F729914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308" y="1226947"/>
            <a:ext cx="1440000" cy="1891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upload.wikimedia.org/wikipedia/commons/7/7c/Didier_Drogba_%282019%29_%28cropped%29.jpg">
            <a:extLst>
              <a:ext uri="{FF2B5EF4-FFF2-40B4-BE49-F238E27FC236}">
                <a16:creationId xmlns:a16="http://schemas.microsoft.com/office/drawing/2014/main" id="{E5C30FD6-AA0F-4D7E-BEDE-62A29CC38A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2165" y="1256729"/>
            <a:ext cx="1440000" cy="186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upload.wikimedia.org/wikipedia/commons/5/5a/Bonnat_Hugo001z.jpg">
            <a:extLst>
              <a:ext uri="{FF2B5EF4-FFF2-40B4-BE49-F238E27FC236}">
                <a16:creationId xmlns:a16="http://schemas.microsoft.com/office/drawing/2014/main" id="{3246FE55-3DF2-4BA9-BA44-03AEE1E67D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4038" y="1311857"/>
            <a:ext cx="1440000" cy="1806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upload.wikimedia.org/wikipedia/commons/3/38/Celine_Dion_by_Linda_Bisset.jpg">
            <a:extLst>
              <a:ext uri="{FF2B5EF4-FFF2-40B4-BE49-F238E27FC236}">
                <a16:creationId xmlns:a16="http://schemas.microsoft.com/office/drawing/2014/main" id="{D0A4AC97-52F4-487B-BD99-2FE58A111B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9739" y="830322"/>
            <a:ext cx="1440000" cy="2292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70FF2A-16F6-4063-97AD-28A88070F0F4}"/>
              </a:ext>
            </a:extLst>
          </p:cNvPr>
          <p:cNvSpPr txBox="1"/>
          <p:nvPr/>
        </p:nvSpPr>
        <p:spPr>
          <a:xfrm>
            <a:off x="3434948" y="3123282"/>
            <a:ext cx="1840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Coco Chanel</a:t>
            </a:r>
          </a:p>
        </p:txBody>
      </p:sp>
      <p:sp>
        <p:nvSpPr>
          <p:cNvPr id="18" name="TextBox 17">
            <a:extLst>
              <a:ext uri="{FF2B5EF4-FFF2-40B4-BE49-F238E27FC236}">
                <a16:creationId xmlns:a16="http://schemas.microsoft.com/office/drawing/2014/main" id="{9FDC59C9-7798-4B1D-88FE-7C00B89FFED2}"/>
              </a:ext>
            </a:extLst>
          </p:cNvPr>
          <p:cNvSpPr txBox="1"/>
          <p:nvPr/>
        </p:nvSpPr>
        <p:spPr>
          <a:xfrm>
            <a:off x="5762306" y="3123282"/>
            <a:ext cx="1945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Didier Drogba</a:t>
            </a:r>
          </a:p>
        </p:txBody>
      </p:sp>
      <p:sp>
        <p:nvSpPr>
          <p:cNvPr id="19" name="TextBox 18">
            <a:extLst>
              <a:ext uri="{FF2B5EF4-FFF2-40B4-BE49-F238E27FC236}">
                <a16:creationId xmlns:a16="http://schemas.microsoft.com/office/drawing/2014/main" id="{4583433D-C606-4A66-849E-D74493A9E7C4}"/>
              </a:ext>
            </a:extLst>
          </p:cNvPr>
          <p:cNvSpPr txBox="1"/>
          <p:nvPr/>
        </p:nvSpPr>
        <p:spPr>
          <a:xfrm>
            <a:off x="8153857" y="3123282"/>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Victor Hugo</a:t>
            </a:r>
          </a:p>
        </p:txBody>
      </p:sp>
      <p:sp>
        <p:nvSpPr>
          <p:cNvPr id="20" name="TextBox 19">
            <a:extLst>
              <a:ext uri="{FF2B5EF4-FFF2-40B4-BE49-F238E27FC236}">
                <a16:creationId xmlns:a16="http://schemas.microsoft.com/office/drawing/2014/main" id="{1EFB6F85-40C2-40C6-A622-F883CDD7629E}"/>
              </a:ext>
            </a:extLst>
          </p:cNvPr>
          <p:cNvSpPr txBox="1"/>
          <p:nvPr/>
        </p:nvSpPr>
        <p:spPr>
          <a:xfrm>
            <a:off x="10269558" y="3123282"/>
            <a:ext cx="1640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Céline Dion</a:t>
            </a:r>
          </a:p>
        </p:txBody>
      </p:sp>
      <p:sp>
        <p:nvSpPr>
          <p:cNvPr id="21" name="TextBox 20">
            <a:extLst>
              <a:ext uri="{FF2B5EF4-FFF2-40B4-BE49-F238E27FC236}">
                <a16:creationId xmlns:a16="http://schemas.microsoft.com/office/drawing/2014/main" id="{FF865FE6-4C6E-442A-8FAE-38B6F68D7324}"/>
              </a:ext>
            </a:extLst>
          </p:cNvPr>
          <p:cNvSpPr txBox="1"/>
          <p:nvPr/>
        </p:nvSpPr>
        <p:spPr>
          <a:xfrm>
            <a:off x="3321369" y="5608155"/>
            <a:ext cx="20060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Jean-Jacques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Rousseau</a:t>
            </a:r>
          </a:p>
        </p:txBody>
      </p:sp>
      <p:sp>
        <p:nvSpPr>
          <p:cNvPr id="22" name="TextBox 21">
            <a:extLst>
              <a:ext uri="{FF2B5EF4-FFF2-40B4-BE49-F238E27FC236}">
                <a16:creationId xmlns:a16="http://schemas.microsoft.com/office/drawing/2014/main" id="{9121C3A4-F9B0-4A8D-9CD8-8B19DA6F6CB5}"/>
              </a:ext>
            </a:extLst>
          </p:cNvPr>
          <p:cNvSpPr txBox="1"/>
          <p:nvPr/>
        </p:nvSpPr>
        <p:spPr>
          <a:xfrm>
            <a:off x="5674313" y="5713647"/>
            <a:ext cx="2159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Marion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Cotillard</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21DA7D8-D429-4F6A-A42A-BF88303CB3FF}"/>
              </a:ext>
            </a:extLst>
          </p:cNvPr>
          <p:cNvSpPr txBox="1"/>
          <p:nvPr/>
        </p:nvSpPr>
        <p:spPr>
          <a:xfrm>
            <a:off x="8153857" y="5713647"/>
            <a:ext cx="164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Marie Curie</a:t>
            </a:r>
          </a:p>
        </p:txBody>
      </p:sp>
      <p:sp>
        <p:nvSpPr>
          <p:cNvPr id="24" name="TextBox 23">
            <a:extLst>
              <a:ext uri="{FF2B5EF4-FFF2-40B4-BE49-F238E27FC236}">
                <a16:creationId xmlns:a16="http://schemas.microsoft.com/office/drawing/2014/main" id="{768FA4E9-FAA5-4608-A0EF-5D80C9ACCE18}"/>
              </a:ext>
            </a:extLst>
          </p:cNvPr>
          <p:cNvSpPr txBox="1"/>
          <p:nvPr/>
        </p:nvSpPr>
        <p:spPr>
          <a:xfrm>
            <a:off x="10494047" y="5719198"/>
            <a:ext cx="120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Stromae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9118F6EA-C524-47CB-81AA-6063920827C1}"/>
              </a:ext>
            </a:extLst>
          </p:cNvPr>
          <p:cNvSpPr txBox="1"/>
          <p:nvPr/>
        </p:nvSpPr>
        <p:spPr>
          <a:xfrm>
            <a:off x="203337" y="1150135"/>
            <a:ext cx="3169457" cy="5016758"/>
          </a:xfrm>
          <a:prstGeom prst="rect">
            <a:avLst/>
          </a:prstGeom>
          <a:noFill/>
        </p:spPr>
        <p:txBody>
          <a:bodyPr wrap="none" rtlCol="0">
            <a:spAutoFit/>
          </a:bodyPr>
          <a:lstStyle/>
          <a:p>
            <a:r>
              <a:rPr lang="en-GB" sz="2000" b="1" dirty="0" err="1">
                <a:solidFill>
                  <a:srgbClr val="115076"/>
                </a:solidFill>
              </a:rPr>
              <a:t>Fais</a:t>
            </a:r>
            <a:r>
              <a:rPr lang="en-GB" sz="2000" b="1" dirty="0">
                <a:solidFill>
                  <a:srgbClr val="115076"/>
                </a:solidFill>
              </a:rPr>
              <a:t> des questions avec:</a:t>
            </a:r>
          </a:p>
          <a:p>
            <a:endParaRPr lang="en-GB" sz="2000" dirty="0">
              <a:solidFill>
                <a:srgbClr val="115076"/>
              </a:solidFill>
            </a:endParaRPr>
          </a:p>
          <a:p>
            <a:r>
              <a:rPr lang="en-GB" sz="2000" dirty="0" err="1">
                <a:solidFill>
                  <a:srgbClr val="115076"/>
                </a:solidFill>
              </a:rPr>
              <a:t>être</a:t>
            </a:r>
            <a:endParaRPr lang="en-GB" sz="2000" dirty="0">
              <a:solidFill>
                <a:srgbClr val="115076"/>
              </a:solidFill>
            </a:endParaRPr>
          </a:p>
          <a:p>
            <a:r>
              <a:rPr lang="en-GB" sz="2000" dirty="0" err="1">
                <a:solidFill>
                  <a:srgbClr val="115076"/>
                </a:solidFill>
              </a:rPr>
              <a:t>venir</a:t>
            </a:r>
            <a:endParaRPr lang="en-GB" sz="2000" dirty="0">
              <a:solidFill>
                <a:srgbClr val="115076"/>
              </a:solidFill>
            </a:endParaRPr>
          </a:p>
          <a:p>
            <a:r>
              <a:rPr lang="en-GB" sz="2000" dirty="0" err="1">
                <a:solidFill>
                  <a:srgbClr val="115076"/>
                </a:solidFill>
              </a:rPr>
              <a:t>habiter</a:t>
            </a:r>
            <a:endParaRPr lang="en-GB" sz="2000" dirty="0">
              <a:solidFill>
                <a:srgbClr val="115076"/>
              </a:solidFill>
            </a:endParaRPr>
          </a:p>
          <a:p>
            <a:r>
              <a:rPr lang="en-GB" sz="2000" dirty="0" err="1">
                <a:solidFill>
                  <a:srgbClr val="115076"/>
                </a:solidFill>
              </a:rPr>
              <a:t>travailler</a:t>
            </a:r>
            <a:endParaRPr lang="en-GB" sz="2000" dirty="0">
              <a:solidFill>
                <a:srgbClr val="115076"/>
              </a:solidFill>
            </a:endParaRPr>
          </a:p>
          <a:p>
            <a:r>
              <a:rPr lang="en-GB" sz="2000" dirty="0">
                <a:solidFill>
                  <a:srgbClr val="115076"/>
                </a:solidFill>
              </a:rPr>
              <a:t>aimer</a:t>
            </a:r>
          </a:p>
          <a:p>
            <a:r>
              <a:rPr lang="en-GB" sz="2000" dirty="0" err="1">
                <a:solidFill>
                  <a:srgbClr val="115076"/>
                </a:solidFill>
              </a:rPr>
              <a:t>créer</a:t>
            </a:r>
            <a:endParaRPr lang="en-GB" sz="2000" dirty="0">
              <a:solidFill>
                <a:srgbClr val="115076"/>
              </a:solidFill>
            </a:endParaRPr>
          </a:p>
          <a:p>
            <a:r>
              <a:rPr lang="en-GB" sz="2000" dirty="0">
                <a:solidFill>
                  <a:srgbClr val="115076"/>
                </a:solidFill>
              </a:rPr>
              <a:t>changer</a:t>
            </a:r>
          </a:p>
          <a:p>
            <a:r>
              <a:rPr lang="en-GB" sz="2000" dirty="0" err="1">
                <a:solidFill>
                  <a:srgbClr val="115076"/>
                </a:solidFill>
              </a:rPr>
              <a:t>gagner</a:t>
            </a:r>
            <a:endParaRPr lang="en-GB" sz="2000" dirty="0">
              <a:solidFill>
                <a:srgbClr val="115076"/>
              </a:solidFill>
            </a:endParaRPr>
          </a:p>
          <a:p>
            <a:r>
              <a:rPr lang="en-GB" sz="2000" dirty="0" err="1">
                <a:solidFill>
                  <a:srgbClr val="115076"/>
                </a:solidFill>
              </a:rPr>
              <a:t>jouer</a:t>
            </a:r>
            <a:endParaRPr lang="en-GB" sz="2000" dirty="0">
              <a:solidFill>
                <a:srgbClr val="115076"/>
              </a:solidFill>
            </a:endParaRPr>
          </a:p>
          <a:p>
            <a:r>
              <a:rPr lang="en-GB" sz="2000" dirty="0" err="1">
                <a:solidFill>
                  <a:srgbClr val="115076"/>
                </a:solidFill>
              </a:rPr>
              <a:t>écrire</a:t>
            </a:r>
            <a:endParaRPr lang="en-GB" sz="2000" dirty="0">
              <a:solidFill>
                <a:srgbClr val="115076"/>
              </a:solidFill>
            </a:endParaRPr>
          </a:p>
          <a:p>
            <a:r>
              <a:rPr lang="en-GB" sz="2000" dirty="0" err="1">
                <a:solidFill>
                  <a:srgbClr val="115076"/>
                </a:solidFill>
              </a:rPr>
              <a:t>étudier</a:t>
            </a:r>
            <a:endParaRPr lang="en-GB" sz="2000" dirty="0">
              <a:solidFill>
                <a:srgbClr val="115076"/>
              </a:solidFill>
            </a:endParaRPr>
          </a:p>
          <a:p>
            <a:r>
              <a:rPr lang="en-GB" sz="2000" dirty="0">
                <a:solidFill>
                  <a:srgbClr val="115076"/>
                </a:solidFill>
              </a:rPr>
              <a:t>chanter</a:t>
            </a:r>
          </a:p>
          <a:p>
            <a:r>
              <a:rPr lang="en-GB" sz="2000" dirty="0" err="1">
                <a:solidFill>
                  <a:srgbClr val="115076"/>
                </a:solidFill>
              </a:rPr>
              <a:t>parler</a:t>
            </a:r>
            <a:endParaRPr lang="en-GB" sz="2000" dirty="0">
              <a:solidFill>
                <a:srgbClr val="115076"/>
              </a:solidFill>
            </a:endParaRPr>
          </a:p>
          <a:p>
            <a:r>
              <a:rPr lang="en-GB" sz="2000" dirty="0">
                <a:solidFill>
                  <a:srgbClr val="115076"/>
                </a:solidFill>
              </a:rPr>
              <a:t>…</a:t>
            </a:r>
          </a:p>
        </p:txBody>
      </p:sp>
      <p:sp>
        <p:nvSpPr>
          <p:cNvPr id="2" name="TextBox 1">
            <a:extLst>
              <a:ext uri="{FF2B5EF4-FFF2-40B4-BE49-F238E27FC236}">
                <a16:creationId xmlns:a16="http://schemas.microsoft.com/office/drawing/2014/main" id="{04E7B607-EA4A-4116-B232-C43844152A5E}"/>
              </a:ext>
            </a:extLst>
          </p:cNvPr>
          <p:cNvSpPr txBox="1"/>
          <p:nvPr/>
        </p:nvSpPr>
        <p:spPr>
          <a:xfrm>
            <a:off x="6505289" y="165936"/>
            <a:ext cx="2861531" cy="1015663"/>
          </a:xfrm>
          <a:prstGeom prst="rect">
            <a:avLst/>
          </a:prstGeom>
          <a:noFill/>
          <a:ln>
            <a:solidFill>
              <a:srgbClr val="115076"/>
            </a:solidFill>
          </a:ln>
        </p:spPr>
        <p:txBody>
          <a:bodyPr wrap="square" rtlCol="0">
            <a:spAutoFit/>
          </a:bodyPr>
          <a:lstStyle/>
          <a:p>
            <a:r>
              <a:rPr lang="en-GB" sz="2000" b="1" dirty="0" err="1">
                <a:solidFill>
                  <a:srgbClr val="115076"/>
                </a:solidFill>
              </a:rPr>
              <a:t>Exemple</a:t>
            </a:r>
            <a:endParaRPr lang="en-GB" sz="2000" b="1" dirty="0">
              <a:solidFill>
                <a:srgbClr val="115076"/>
              </a:solidFill>
            </a:endParaRPr>
          </a:p>
          <a:p>
            <a:r>
              <a:rPr lang="en-GB" sz="2000" dirty="0">
                <a:solidFill>
                  <a:srgbClr val="115076"/>
                </a:solidFill>
              </a:rPr>
              <a:t>Coco Chanel </a:t>
            </a:r>
            <a:r>
              <a:rPr lang="en-GB" sz="2000" dirty="0" err="1">
                <a:solidFill>
                  <a:srgbClr val="115076"/>
                </a:solidFill>
              </a:rPr>
              <a:t>est-elle</a:t>
            </a:r>
            <a:r>
              <a:rPr lang="en-GB" sz="2000" dirty="0">
                <a:solidFill>
                  <a:srgbClr val="115076"/>
                </a:solidFill>
              </a:rPr>
              <a:t> </a:t>
            </a:r>
            <a:r>
              <a:rPr lang="en-GB" sz="2000" dirty="0" err="1">
                <a:solidFill>
                  <a:srgbClr val="115076"/>
                </a:solidFill>
              </a:rPr>
              <a:t>française</a:t>
            </a:r>
            <a:r>
              <a:rPr lang="en-GB" sz="2000" dirty="0">
                <a:solidFill>
                  <a:srgbClr val="115076"/>
                </a:solidFill>
              </a:rPr>
              <a:t> ? </a:t>
            </a:r>
          </a:p>
        </p:txBody>
      </p:sp>
      <p:pic>
        <p:nvPicPr>
          <p:cNvPr id="25" name="Picture 24" descr="background rectangle">
            <a:extLst>
              <a:ext uri="{FF2B5EF4-FFF2-40B4-BE49-F238E27FC236}">
                <a16:creationId xmlns:a16="http://schemas.microsoft.com/office/drawing/2014/main" id="{2FFEEEC2-0F22-4AA7-B893-E9FAD422217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6498FF68-B71B-4A66-B7B8-C26826C8A5D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a:t>
            </a:r>
            <a:endParaRPr lang="en-GB" sz="3600" b="1" dirty="0">
              <a:solidFill>
                <a:schemeClr val="bg1"/>
              </a:solidFill>
            </a:endParaRPr>
          </a:p>
        </p:txBody>
      </p:sp>
      <p:sp>
        <p:nvSpPr>
          <p:cNvPr id="27" name="Rounded Rectangle 46">
            <a:extLst>
              <a:ext uri="{FF2B5EF4-FFF2-40B4-BE49-F238E27FC236}">
                <a16:creationId xmlns:a16="http://schemas.microsoft.com/office/drawing/2014/main" id="{2FB76C5E-5C6A-4B64-875F-E054902DA8E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7867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2.2 Week 5</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2.1 Week 4</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a:extLst>
              <a:ext uri="{FF2B5EF4-FFF2-40B4-BE49-F238E27FC236}">
                <a16:creationId xmlns:a16="http://schemas.microsoft.com/office/drawing/2014/main" id="{DF55E2F3-6396-4426-9D12-59ADBE21CFEE}"/>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228623" y="2587430"/>
            <a:ext cx="1026160" cy="1026160"/>
          </a:xfrm>
          <a:prstGeom prst="rect">
            <a:avLst/>
          </a:prstGeom>
        </p:spPr>
      </p:pic>
    </p:spTree>
    <p:extLst>
      <p:ext uri="{BB962C8B-B14F-4D97-AF65-F5344CB8AC3E}">
        <p14:creationId xmlns:p14="http://schemas.microsoft.com/office/powerpoint/2010/main" val="231866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56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è tête.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è fê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è frè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è collè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è problè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1113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descr="Table for exercises">
            <a:extLst>
              <a:ext uri="{FF2B5EF4-FFF2-40B4-BE49-F238E27FC236}">
                <a16:creationId xmlns:a16="http://schemas.microsoft.com/office/drawing/2014/main" id="{65106916-909D-4F18-8008-2978CB1FD967}"/>
              </a:ext>
            </a:extLst>
          </p:cNvPr>
          <p:cNvGraphicFramePr>
            <a:graphicFrameLocks noGrp="1"/>
          </p:cNvGraphicFramePr>
          <p:nvPr>
            <p:extLst>
              <p:ext uri="{D42A27DB-BD31-4B8C-83A1-F6EECF244321}">
                <p14:modId xmlns:p14="http://schemas.microsoft.com/office/powerpoint/2010/main" val="4024985122"/>
              </p:ext>
            </p:extLst>
          </p:nvPr>
        </p:nvGraphicFramePr>
        <p:xfrm>
          <a:off x="5460630" y="1374499"/>
          <a:ext cx="6307460" cy="4967210"/>
        </p:xfrm>
        <a:graphic>
          <a:graphicData uri="http://schemas.openxmlformats.org/drawingml/2006/table">
            <a:tbl>
              <a:tblPr firstRow="1" bandRow="1">
                <a:tableStyleId>{5940675A-B579-460E-94D1-54222C63F5DA}</a:tableStyleId>
              </a:tblPr>
              <a:tblGrid>
                <a:gridCol w="1066753">
                  <a:extLst>
                    <a:ext uri="{9D8B030D-6E8A-4147-A177-3AD203B41FA5}">
                      <a16:colId xmlns:a16="http://schemas.microsoft.com/office/drawing/2014/main" val="20000"/>
                    </a:ext>
                  </a:extLst>
                </a:gridCol>
                <a:gridCol w="2826614">
                  <a:extLst>
                    <a:ext uri="{9D8B030D-6E8A-4147-A177-3AD203B41FA5}">
                      <a16:colId xmlns:a16="http://schemas.microsoft.com/office/drawing/2014/main" val="2718503455"/>
                    </a:ext>
                  </a:extLst>
                </a:gridCol>
                <a:gridCol w="2414093">
                  <a:extLst>
                    <a:ext uri="{9D8B030D-6E8A-4147-A177-3AD203B41FA5}">
                      <a16:colId xmlns:a16="http://schemas.microsoft.com/office/drawing/2014/main" val="20001"/>
                    </a:ext>
                  </a:extLst>
                </a:gridCol>
              </a:tblGrid>
              <a:tr h="4967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23" name="Action Button: Custom 2">
            <a:hlinkClick r:id="" action="ppaction://noaction" highlightClick="1">
              <a:snd r:embed="rId3" name="faux.wav"/>
            </a:hlinkClick>
            <a:extLst>
              <a:ext uri="{FF2B5EF4-FFF2-40B4-BE49-F238E27FC236}">
                <a16:creationId xmlns:a16="http://schemas.microsoft.com/office/drawing/2014/main" id="{1D1A6526-6F5C-4674-B460-A5BBE91CDCAF}"/>
              </a:ext>
            </a:extLst>
          </p:cNvPr>
          <p:cNvSpPr/>
          <p:nvPr/>
        </p:nvSpPr>
        <p:spPr>
          <a:xfrm>
            <a:off x="7472634" y="825438"/>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è, ê</a:t>
            </a:r>
          </a:p>
        </p:txBody>
      </p:sp>
      <p:sp>
        <p:nvSpPr>
          <p:cNvPr id="24" name="Action Button: Custom 2">
            <a:hlinkClick r:id="" action="ppaction://noaction" highlightClick="1">
              <a:snd r:embed="rId3" name="faux.wav"/>
            </a:hlinkClick>
            <a:extLst>
              <a:ext uri="{FF2B5EF4-FFF2-40B4-BE49-F238E27FC236}">
                <a16:creationId xmlns:a16="http://schemas.microsoft.com/office/drawing/2014/main" id="{88703F03-2375-47C5-98A8-DA15597B1811}"/>
              </a:ext>
            </a:extLst>
          </p:cNvPr>
          <p:cNvSpPr/>
          <p:nvPr/>
        </p:nvSpPr>
        <p:spPr>
          <a:xfrm>
            <a:off x="10163796" y="825439"/>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p>
        </p:txBody>
      </p:sp>
      <p:sp>
        <p:nvSpPr>
          <p:cNvPr id="43" name="TextBox 42">
            <a:extLst>
              <a:ext uri="{FF2B5EF4-FFF2-40B4-BE49-F238E27FC236}">
                <a16:creationId xmlns:a16="http://schemas.microsoft.com/office/drawing/2014/main" id="{4B25A6A0-BC21-4026-BA11-6F823534A1BF}"/>
              </a:ext>
            </a:extLst>
          </p:cNvPr>
          <p:cNvSpPr txBox="1"/>
          <p:nvPr/>
        </p:nvSpPr>
        <p:spPr>
          <a:xfrm>
            <a:off x="6748366" y="134842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6" name="Action Button: Custom 66" descr="number 1">
            <a:hlinkClick r:id="" action="ppaction://noaction" highlightClick="1">
              <a:snd r:embed="rId4" name="Slide_17_2._cafe.wav"/>
            </a:hlinkClick>
            <a:extLst>
              <a:ext uri="{FF2B5EF4-FFF2-40B4-BE49-F238E27FC236}">
                <a16:creationId xmlns:a16="http://schemas.microsoft.com/office/drawing/2014/main" id="{94CE0C1F-D9A7-4E4D-B892-4AB317223B46}"/>
              </a:ext>
            </a:extLst>
          </p:cNvPr>
          <p:cNvSpPr/>
          <p:nvPr/>
        </p:nvSpPr>
        <p:spPr>
          <a:xfrm>
            <a:off x="5766714" y="1900515"/>
            <a:ext cx="501695" cy="4024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7" name="TextBox 46" descr="table content ">
            <a:extLst>
              <a:ext uri="{FF2B5EF4-FFF2-40B4-BE49-F238E27FC236}">
                <a16:creationId xmlns:a16="http://schemas.microsoft.com/office/drawing/2014/main" id="{5339157A-9901-40C8-9054-529EF776AD07}"/>
              </a:ext>
            </a:extLst>
          </p:cNvPr>
          <p:cNvSpPr txBox="1"/>
          <p:nvPr/>
        </p:nvSpPr>
        <p:spPr>
          <a:xfrm>
            <a:off x="-7239007" y="2015598"/>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Action Button: Custom 66" descr="number 1">
            <a:hlinkClick r:id="" action="ppaction://noaction" highlightClick="1">
              <a:snd r:embed="rId5" name="creme.wav"/>
            </a:hlinkClick>
            <a:extLst>
              <a:ext uri="{FF2B5EF4-FFF2-40B4-BE49-F238E27FC236}">
                <a16:creationId xmlns:a16="http://schemas.microsoft.com/office/drawing/2014/main" id="{028EF83D-0407-4908-8CA1-E548EC38F4C5}"/>
              </a:ext>
            </a:extLst>
          </p:cNvPr>
          <p:cNvSpPr/>
          <p:nvPr/>
        </p:nvSpPr>
        <p:spPr>
          <a:xfrm>
            <a:off x="5766716" y="140122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9" name="Action Button: Custom 66" descr="number 1">
            <a:hlinkClick r:id="" action="ppaction://noaction" highlightClick="1">
              <a:snd r:embed="rId6" name="Slide_17_3._ideal.wav"/>
            </a:hlinkClick>
            <a:extLst>
              <a:ext uri="{FF2B5EF4-FFF2-40B4-BE49-F238E27FC236}">
                <a16:creationId xmlns:a16="http://schemas.microsoft.com/office/drawing/2014/main" id="{34225BA1-1AC9-4A16-BEE8-86434655F63C}"/>
              </a:ext>
            </a:extLst>
          </p:cNvPr>
          <p:cNvSpPr/>
          <p:nvPr/>
        </p:nvSpPr>
        <p:spPr>
          <a:xfrm>
            <a:off x="5766715" y="237801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0" name="Action Button: Custom 66" descr="number 1">
            <a:hlinkClick r:id="" action="ppaction://noaction" highlightClick="1">
              <a:snd r:embed="rId7" name="Slide_17_4._eleve.wav"/>
            </a:hlinkClick>
            <a:extLst>
              <a:ext uri="{FF2B5EF4-FFF2-40B4-BE49-F238E27FC236}">
                <a16:creationId xmlns:a16="http://schemas.microsoft.com/office/drawing/2014/main" id="{DC4D8679-15D2-4A0A-8FBF-4DED70388421}"/>
              </a:ext>
            </a:extLst>
          </p:cNvPr>
          <p:cNvSpPr/>
          <p:nvPr/>
        </p:nvSpPr>
        <p:spPr>
          <a:xfrm>
            <a:off x="5766714" y="287730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Action Button: Custom 66" descr="number 1">
            <a:hlinkClick r:id="" action="ppaction://noaction" highlightClick="1">
              <a:snd r:embed="rId8" name="Slide_17_5._enorme.wav"/>
            </a:hlinkClick>
            <a:extLst>
              <a:ext uri="{FF2B5EF4-FFF2-40B4-BE49-F238E27FC236}">
                <a16:creationId xmlns:a16="http://schemas.microsoft.com/office/drawing/2014/main" id="{91B36323-E8F0-4EDA-91D8-27926731D45D}"/>
              </a:ext>
            </a:extLst>
          </p:cNvPr>
          <p:cNvSpPr/>
          <p:nvPr/>
        </p:nvSpPr>
        <p:spPr>
          <a:xfrm>
            <a:off x="5769404" y="3376597"/>
            <a:ext cx="499006"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2" name="Action Button: Custom 66" descr="number 1">
            <a:hlinkClick r:id="" action="ppaction://noaction" highlightClick="1">
              <a:snd r:embed="rId9" name="Slide_17_6._derriere.wav"/>
            </a:hlinkClick>
            <a:extLst>
              <a:ext uri="{FF2B5EF4-FFF2-40B4-BE49-F238E27FC236}">
                <a16:creationId xmlns:a16="http://schemas.microsoft.com/office/drawing/2014/main" id="{C3FBB104-121F-42CD-8D2D-588B9508468C}"/>
              </a:ext>
            </a:extLst>
          </p:cNvPr>
          <p:cNvSpPr/>
          <p:nvPr/>
        </p:nvSpPr>
        <p:spPr>
          <a:xfrm>
            <a:off x="5744575" y="3875888"/>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3" name="Action Button: Custom 66" descr="number 1">
            <a:hlinkClick r:id="" action="ppaction://noaction" highlightClick="1">
              <a:snd r:embed="rId10" name="Slide_17_7._vetements.wav"/>
            </a:hlinkClick>
            <a:extLst>
              <a:ext uri="{FF2B5EF4-FFF2-40B4-BE49-F238E27FC236}">
                <a16:creationId xmlns:a16="http://schemas.microsoft.com/office/drawing/2014/main" id="{00EBFCE6-78A5-4AE6-8592-D63A5C161F2E}"/>
              </a:ext>
            </a:extLst>
          </p:cNvPr>
          <p:cNvSpPr/>
          <p:nvPr/>
        </p:nvSpPr>
        <p:spPr>
          <a:xfrm>
            <a:off x="5744574" y="43751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4" name="Action Button: Custom 66" descr="number 1">
            <a:hlinkClick r:id="" action="ppaction://noaction" highlightClick="1">
              <a:snd r:embed="rId11" name="Slide_17_8._different.wav"/>
            </a:hlinkClick>
            <a:extLst>
              <a:ext uri="{FF2B5EF4-FFF2-40B4-BE49-F238E27FC236}">
                <a16:creationId xmlns:a16="http://schemas.microsoft.com/office/drawing/2014/main" id="{491655B7-1024-4788-A45A-8013F041F6A1}"/>
              </a:ext>
            </a:extLst>
          </p:cNvPr>
          <p:cNvSpPr/>
          <p:nvPr/>
        </p:nvSpPr>
        <p:spPr>
          <a:xfrm>
            <a:off x="5744115" y="487447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5" name="Action Button: Custom 66" descr="number 1">
            <a:hlinkClick r:id="" action="ppaction://noaction" highlightClick="1">
              <a:snd r:embed="rId12" name="Slide_17_9._agreable.wav"/>
            </a:hlinkClick>
            <a:extLst>
              <a:ext uri="{FF2B5EF4-FFF2-40B4-BE49-F238E27FC236}">
                <a16:creationId xmlns:a16="http://schemas.microsoft.com/office/drawing/2014/main" id="{A6FEE8DA-2FA3-439B-80F3-A65C5173EDFD}"/>
              </a:ext>
            </a:extLst>
          </p:cNvPr>
          <p:cNvSpPr/>
          <p:nvPr/>
        </p:nvSpPr>
        <p:spPr>
          <a:xfrm>
            <a:off x="5739316" y="537376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6" name="Action Button: Custom 66" descr="number 1">
            <a:hlinkClick r:id="" action="ppaction://noaction" highlightClick="1">
              <a:snd r:embed="rId13" name="Slide_17_10._celebre.wav"/>
            </a:hlinkClick>
            <a:extLst>
              <a:ext uri="{FF2B5EF4-FFF2-40B4-BE49-F238E27FC236}">
                <a16:creationId xmlns:a16="http://schemas.microsoft.com/office/drawing/2014/main" id="{49AE477A-9018-4527-B27E-3EB9C726A296}"/>
              </a:ext>
            </a:extLst>
          </p:cNvPr>
          <p:cNvSpPr/>
          <p:nvPr/>
        </p:nvSpPr>
        <p:spPr>
          <a:xfrm>
            <a:off x="5722435" y="5873053"/>
            <a:ext cx="545976" cy="4101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8" name="TextBox 57">
            <a:extLst>
              <a:ext uri="{FF2B5EF4-FFF2-40B4-BE49-F238E27FC236}">
                <a16:creationId xmlns:a16="http://schemas.microsoft.com/office/drawing/2014/main" id="{9905750A-EF23-4FE5-A87A-4A0679D90E05}"/>
              </a:ext>
            </a:extLst>
          </p:cNvPr>
          <p:cNvSpPr txBox="1"/>
          <p:nvPr/>
        </p:nvSpPr>
        <p:spPr>
          <a:xfrm>
            <a:off x="11001590" y="183753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0" name="TextBox 59">
            <a:extLst>
              <a:ext uri="{FF2B5EF4-FFF2-40B4-BE49-F238E27FC236}">
                <a16:creationId xmlns:a16="http://schemas.microsoft.com/office/drawing/2014/main" id="{823CE342-4269-4D40-B953-92E82442F0EC}"/>
              </a:ext>
            </a:extLst>
          </p:cNvPr>
          <p:cNvSpPr txBox="1"/>
          <p:nvPr/>
        </p:nvSpPr>
        <p:spPr>
          <a:xfrm>
            <a:off x="11002667" y="2354166"/>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1" name="TextBox 60">
            <a:extLst>
              <a:ext uri="{FF2B5EF4-FFF2-40B4-BE49-F238E27FC236}">
                <a16:creationId xmlns:a16="http://schemas.microsoft.com/office/drawing/2014/main" id="{B54FAFE4-74AC-4C12-8EB5-219E0EFBC4FE}"/>
              </a:ext>
            </a:extLst>
          </p:cNvPr>
          <p:cNvSpPr txBox="1"/>
          <p:nvPr/>
        </p:nvSpPr>
        <p:spPr>
          <a:xfrm>
            <a:off x="11004476" y="3350967"/>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27D04B0-8448-41BC-A2E1-3F945ECFE916}"/>
              </a:ext>
            </a:extLst>
          </p:cNvPr>
          <p:cNvSpPr txBox="1"/>
          <p:nvPr/>
        </p:nvSpPr>
        <p:spPr>
          <a:xfrm>
            <a:off x="6777503" y="289323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FA5D5998-C963-48B5-8632-A5CBA4C8AF1D}"/>
              </a:ext>
            </a:extLst>
          </p:cNvPr>
          <p:cNvSpPr txBox="1"/>
          <p:nvPr/>
        </p:nvSpPr>
        <p:spPr>
          <a:xfrm>
            <a:off x="6785814" y="3826508"/>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4" name="TextBox 63">
            <a:extLst>
              <a:ext uri="{FF2B5EF4-FFF2-40B4-BE49-F238E27FC236}">
                <a16:creationId xmlns:a16="http://schemas.microsoft.com/office/drawing/2014/main" id="{D0C07D22-BDE3-419B-9682-B5E0497DDA84}"/>
              </a:ext>
            </a:extLst>
          </p:cNvPr>
          <p:cNvSpPr txBox="1"/>
          <p:nvPr/>
        </p:nvSpPr>
        <p:spPr>
          <a:xfrm>
            <a:off x="6803304" y="430341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3" name="Group 2">
            <a:extLst>
              <a:ext uri="{FF2B5EF4-FFF2-40B4-BE49-F238E27FC236}">
                <a16:creationId xmlns:a16="http://schemas.microsoft.com/office/drawing/2014/main" id="{AA7BCFE0-7A85-4AF3-BE16-45E88A17E02F}"/>
              </a:ext>
            </a:extLst>
          </p:cNvPr>
          <p:cNvGrpSpPr/>
          <p:nvPr/>
        </p:nvGrpSpPr>
        <p:grpSpPr>
          <a:xfrm>
            <a:off x="10976333" y="4816490"/>
            <a:ext cx="387802" cy="541638"/>
            <a:chOff x="9286678" y="4435564"/>
            <a:chExt cx="387802" cy="541638"/>
          </a:xfrm>
        </p:grpSpPr>
        <p:sp>
          <p:nvSpPr>
            <p:cNvPr id="65" name="TextBox 64">
              <a:extLst>
                <a:ext uri="{FF2B5EF4-FFF2-40B4-BE49-F238E27FC236}">
                  <a16:creationId xmlns:a16="http://schemas.microsoft.com/office/drawing/2014/main" id="{6B466230-F627-49A7-B1B9-DBB2D7DEC75F}"/>
                </a:ext>
              </a:extLst>
            </p:cNvPr>
            <p:cNvSpPr txBox="1"/>
            <p:nvPr/>
          </p:nvSpPr>
          <p:spPr>
            <a:xfrm flipH="1">
              <a:off x="9370981" y="4453982"/>
              <a:ext cx="16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6" name="TextBox 65">
              <a:extLst>
                <a:ext uri="{FF2B5EF4-FFF2-40B4-BE49-F238E27FC236}">
                  <a16:creationId xmlns:a16="http://schemas.microsoft.com/office/drawing/2014/main" id="{6FC699BB-D150-4258-9782-B68381A51DD3}"/>
                </a:ext>
              </a:extLst>
            </p:cNvPr>
            <p:cNvSpPr txBox="1"/>
            <p:nvPr/>
          </p:nvSpPr>
          <p:spPr>
            <a:xfrm>
              <a:off x="9286678" y="4435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7" name="TextBox 66">
            <a:extLst>
              <a:ext uri="{FF2B5EF4-FFF2-40B4-BE49-F238E27FC236}">
                <a16:creationId xmlns:a16="http://schemas.microsoft.com/office/drawing/2014/main" id="{A139465E-9B8E-48E7-B193-0C049173BA09}"/>
              </a:ext>
            </a:extLst>
          </p:cNvPr>
          <p:cNvSpPr txBox="1"/>
          <p:nvPr/>
        </p:nvSpPr>
        <p:spPr>
          <a:xfrm>
            <a:off x="11045376" y="536362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9C35D5C6-1446-447D-B9D6-6D6D35B171AF}"/>
              </a:ext>
            </a:extLst>
          </p:cNvPr>
          <p:cNvSpPr txBox="1"/>
          <p:nvPr/>
        </p:nvSpPr>
        <p:spPr>
          <a:xfrm>
            <a:off x="6768198" y="5844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9" name="TextBox 68">
            <a:extLst>
              <a:ext uri="{FF2B5EF4-FFF2-40B4-BE49-F238E27FC236}">
                <a16:creationId xmlns:a16="http://schemas.microsoft.com/office/drawing/2014/main" id="{1CFC41CC-1890-4103-AB33-7177D3729810}"/>
              </a:ext>
            </a:extLst>
          </p:cNvPr>
          <p:cNvSpPr txBox="1"/>
          <p:nvPr/>
        </p:nvSpPr>
        <p:spPr>
          <a:xfrm>
            <a:off x="11045376" y="5837210"/>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70" name="TextBox 69">
            <a:extLst>
              <a:ext uri="{FF2B5EF4-FFF2-40B4-BE49-F238E27FC236}">
                <a16:creationId xmlns:a16="http://schemas.microsoft.com/office/drawing/2014/main" id="{FB09EF18-F073-411D-A078-E8BB726A5794}"/>
              </a:ext>
            </a:extLst>
          </p:cNvPr>
          <p:cNvSpPr txBox="1"/>
          <p:nvPr/>
        </p:nvSpPr>
        <p:spPr>
          <a:xfrm>
            <a:off x="8888910" y="1902652"/>
            <a:ext cx="101558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p>
        </p:txBody>
      </p:sp>
      <p:sp>
        <p:nvSpPr>
          <p:cNvPr id="73" name="TextBox 72">
            <a:extLst>
              <a:ext uri="{FF2B5EF4-FFF2-40B4-BE49-F238E27FC236}">
                <a16:creationId xmlns:a16="http://schemas.microsoft.com/office/drawing/2014/main" id="{7DC0B096-5870-46B3-BBC4-2AFA8AECCF99}"/>
              </a:ext>
            </a:extLst>
          </p:cNvPr>
          <p:cNvSpPr txBox="1"/>
          <p:nvPr/>
        </p:nvSpPr>
        <p:spPr>
          <a:xfrm>
            <a:off x="8988078" y="2911906"/>
            <a:ext cx="116448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a:t>
            </a:r>
          </a:p>
        </p:txBody>
      </p:sp>
      <p:sp>
        <p:nvSpPr>
          <p:cNvPr id="76" name="TextBox 75">
            <a:extLst>
              <a:ext uri="{FF2B5EF4-FFF2-40B4-BE49-F238E27FC236}">
                <a16:creationId xmlns:a16="http://schemas.microsoft.com/office/drawing/2014/main" id="{82388A02-25C7-43F5-86F7-7F2BB0D805FB}"/>
              </a:ext>
            </a:extLst>
          </p:cNvPr>
          <p:cNvSpPr txBox="1"/>
          <p:nvPr/>
        </p:nvSpPr>
        <p:spPr>
          <a:xfrm>
            <a:off x="8536179" y="4882568"/>
            <a:ext cx="1661778" cy="430887"/>
          </a:xfrm>
          <a:prstGeom prst="rect">
            <a:avLst/>
          </a:prstGeom>
          <a:solidFill>
            <a:schemeClr val="bg1"/>
          </a:solidFill>
          <a:ln w="38100">
            <a:solidFill>
              <a:srgbClr val="115076"/>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rent</a:t>
            </a:r>
          </a:p>
        </p:txBody>
      </p:sp>
      <p:sp>
        <p:nvSpPr>
          <p:cNvPr id="77" name="TextBox 76">
            <a:extLst>
              <a:ext uri="{FF2B5EF4-FFF2-40B4-BE49-F238E27FC236}">
                <a16:creationId xmlns:a16="http://schemas.microsoft.com/office/drawing/2014/main" id="{0F53E89A-B7BF-48E0-9964-A756641E6D1E}"/>
              </a:ext>
            </a:extLst>
          </p:cNvPr>
          <p:cNvSpPr txBox="1"/>
          <p:nvPr/>
        </p:nvSpPr>
        <p:spPr>
          <a:xfrm>
            <a:off x="8401301" y="4391602"/>
            <a:ext cx="199080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ê</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tements</a:t>
            </a:r>
          </a:p>
        </p:txBody>
      </p:sp>
      <p:sp>
        <p:nvSpPr>
          <p:cNvPr id="78" name="TextBox 77">
            <a:extLst>
              <a:ext uri="{FF2B5EF4-FFF2-40B4-BE49-F238E27FC236}">
                <a16:creationId xmlns:a16="http://schemas.microsoft.com/office/drawing/2014/main" id="{7B4B2227-98F8-499C-B30E-A3906A614D57}"/>
              </a:ext>
            </a:extLst>
          </p:cNvPr>
          <p:cNvSpPr txBox="1"/>
          <p:nvPr/>
        </p:nvSpPr>
        <p:spPr>
          <a:xfrm>
            <a:off x="8776456" y="5886705"/>
            <a:ext cx="1541424"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t>
            </a:r>
          </a:p>
        </p:txBody>
      </p:sp>
      <p:sp>
        <p:nvSpPr>
          <p:cNvPr id="4" name="Title 3"/>
          <p:cNvSpPr>
            <a:spLocks noGrp="1"/>
          </p:cNvSpPr>
          <p:nvPr>
            <p:ph type="title"/>
          </p:nvPr>
        </p:nvSpPr>
        <p:spPr>
          <a:xfrm>
            <a:off x="61898" y="315580"/>
            <a:ext cx="5678458" cy="707849"/>
          </a:xfrm>
        </p:spPr>
        <p:txBody>
          <a:bodyPr>
            <a:normAutofit/>
          </a:bodyPr>
          <a:lstStyle/>
          <a:p>
            <a:r>
              <a:rPr lang="fr-FR" sz="3600" b="1" dirty="0">
                <a:solidFill>
                  <a:schemeClr val="bg1"/>
                </a:solidFill>
                <a:latin typeface="Century Gothic" panose="020B0502020202020204" pitchFamily="34" charset="0"/>
              </a:rPr>
              <a:t>[è</a:t>
            </a:r>
            <a:r>
              <a:rPr lang="fr-FR" sz="3600" b="1" dirty="0">
                <a:solidFill>
                  <a:schemeClr val="bg1"/>
                </a:solidFill>
              </a:rPr>
              <a:t>], [ê] </a:t>
            </a:r>
            <a:r>
              <a:rPr lang="fr-FR" sz="3600" b="1" dirty="0">
                <a:solidFill>
                  <a:schemeClr val="bg1"/>
                </a:solidFill>
                <a:latin typeface="Century Gothic" panose="020B0502020202020204" pitchFamily="34" charset="0"/>
              </a:rPr>
              <a:t>ou [é]?</a:t>
            </a:r>
          </a:p>
        </p:txBody>
      </p:sp>
      <p:sp>
        <p:nvSpPr>
          <p:cNvPr id="81" name="TextBox 80">
            <a:extLst>
              <a:ext uri="{FF2B5EF4-FFF2-40B4-BE49-F238E27FC236}">
                <a16:creationId xmlns:a16="http://schemas.microsoft.com/office/drawing/2014/main" id="{4F25EA03-DB2B-40FC-8530-82F8BDC57FE6}"/>
              </a:ext>
            </a:extLst>
          </p:cNvPr>
          <p:cNvSpPr txBox="1"/>
          <p:nvPr/>
        </p:nvSpPr>
        <p:spPr>
          <a:xfrm>
            <a:off x="160193" y="2474893"/>
            <a:ext cx="27543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1F4E79"/>
                </a:solidFill>
                <a:latin typeface="Century Gothic" panose="020B0502020202020204" pitchFamily="34" charset="0"/>
              </a:rPr>
              <a:t>É</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coute</a:t>
            </a:r>
            <a:r>
              <a:rPr lang="fr-FR" sz="2800" b="1" dirty="0">
                <a:solidFill>
                  <a:srgbClr val="1F4E79"/>
                </a:solidFill>
                <a:latin typeface="Century Gothic" panose="020B0502020202020204" pitchFamily="34" charset="0"/>
              </a:rPr>
              <a:t> et </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coche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4AB5DB8A-4C36-4A8A-BB0A-A96DB4FBF8AF}"/>
              </a:ext>
            </a:extLst>
          </p:cNvPr>
          <p:cNvSpPr txBox="1"/>
          <p:nvPr/>
        </p:nvSpPr>
        <p:spPr>
          <a:xfrm>
            <a:off x="10993793" y="287080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0" name="TextBox 79">
            <a:extLst>
              <a:ext uri="{FF2B5EF4-FFF2-40B4-BE49-F238E27FC236}">
                <a16:creationId xmlns:a16="http://schemas.microsoft.com/office/drawing/2014/main" id="{86C1DEC6-4A9D-49D5-8974-2ABACCB66A63}"/>
              </a:ext>
            </a:extLst>
          </p:cNvPr>
          <p:cNvSpPr txBox="1"/>
          <p:nvPr/>
        </p:nvSpPr>
        <p:spPr>
          <a:xfrm>
            <a:off x="8824841" y="2399038"/>
            <a:ext cx="1122388"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id</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p:txBody>
      </p:sp>
      <p:sp>
        <p:nvSpPr>
          <p:cNvPr id="82" name="TextBox 81">
            <a:extLst>
              <a:ext uri="{FF2B5EF4-FFF2-40B4-BE49-F238E27FC236}">
                <a16:creationId xmlns:a16="http://schemas.microsoft.com/office/drawing/2014/main" id="{82F87406-E094-4466-9595-7A05C75C03B3}"/>
              </a:ext>
            </a:extLst>
          </p:cNvPr>
          <p:cNvSpPr txBox="1"/>
          <p:nvPr/>
        </p:nvSpPr>
        <p:spPr>
          <a:xfrm>
            <a:off x="8444183" y="5378905"/>
            <a:ext cx="1788350"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agr</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able</a:t>
            </a:r>
          </a:p>
        </p:txBody>
      </p:sp>
      <p:sp>
        <p:nvSpPr>
          <p:cNvPr id="83" name="TextBox 82">
            <a:extLst>
              <a:ext uri="{FF2B5EF4-FFF2-40B4-BE49-F238E27FC236}">
                <a16:creationId xmlns:a16="http://schemas.microsoft.com/office/drawing/2014/main" id="{022275B1-8076-4F3C-848C-64BBB4DB30B7}"/>
              </a:ext>
            </a:extLst>
          </p:cNvPr>
          <p:cNvSpPr txBox="1"/>
          <p:nvPr/>
        </p:nvSpPr>
        <p:spPr>
          <a:xfrm>
            <a:off x="8603129" y="3888009"/>
            <a:ext cx="152787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derri</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a:t>
            </a:r>
          </a:p>
        </p:txBody>
      </p:sp>
      <p:sp>
        <p:nvSpPr>
          <p:cNvPr id="84" name="TextBox 83">
            <a:extLst>
              <a:ext uri="{FF2B5EF4-FFF2-40B4-BE49-F238E27FC236}">
                <a16:creationId xmlns:a16="http://schemas.microsoft.com/office/drawing/2014/main" id="{5F9DEE93-B57F-4922-A79D-DA260C617076}"/>
              </a:ext>
            </a:extLst>
          </p:cNvPr>
          <p:cNvSpPr txBox="1"/>
          <p:nvPr/>
        </p:nvSpPr>
        <p:spPr>
          <a:xfrm>
            <a:off x="8575144" y="3394358"/>
            <a:ext cx="160991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norme</a:t>
            </a:r>
          </a:p>
        </p:txBody>
      </p:sp>
      <p:grpSp>
        <p:nvGrpSpPr>
          <p:cNvPr id="6" name="Group 5">
            <a:extLst>
              <a:ext uri="{FF2B5EF4-FFF2-40B4-BE49-F238E27FC236}">
                <a16:creationId xmlns:a16="http://schemas.microsoft.com/office/drawing/2014/main" id="{1614EA13-20D8-44E8-88CF-C86D0DB3D1F3}"/>
              </a:ext>
            </a:extLst>
          </p:cNvPr>
          <p:cNvGrpSpPr/>
          <p:nvPr/>
        </p:nvGrpSpPr>
        <p:grpSpPr>
          <a:xfrm>
            <a:off x="139685" y="4118050"/>
            <a:ext cx="3683862" cy="2093172"/>
            <a:chOff x="852181" y="3649443"/>
            <a:chExt cx="4208912" cy="2093172"/>
          </a:xfrm>
        </p:grpSpPr>
        <p:sp>
          <p:nvSpPr>
            <p:cNvPr id="86" name="TextBox 85">
              <a:extLst>
                <a:ext uri="{FF2B5EF4-FFF2-40B4-BE49-F238E27FC236}">
                  <a16:creationId xmlns:a16="http://schemas.microsoft.com/office/drawing/2014/main" id="{2FFAA006-E9BE-441B-BF7D-59396D22F7E0}"/>
                </a:ext>
              </a:extLst>
            </p:cNvPr>
            <p:cNvSpPr txBox="1"/>
            <p:nvPr/>
          </p:nvSpPr>
          <p:spPr>
            <a:xfrm>
              <a:off x="852181" y="3649443"/>
              <a:ext cx="4208912" cy="1384995"/>
            </a:xfrm>
            <a:prstGeom prst="rect">
              <a:avLst/>
            </a:prstGeom>
            <a:noFill/>
          </p:spPr>
          <p:txBody>
            <a:bodyPr wrap="square" rtlCol="0">
              <a:spAutoFit/>
            </a:bodyPr>
            <a:lstStyle/>
            <a:p>
              <a:pPr lvl="0">
                <a:defRPr/>
              </a:pP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Some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words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may</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contain</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both</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 and [</a:t>
              </a:r>
              <a:r>
                <a:rPr lang="fr-FR" sz="2800" dirty="0">
                  <a:solidFill>
                    <a:srgbClr val="1F4E79"/>
                  </a:solidFill>
                  <a:latin typeface="Century Gothic" panose="020B0502020202020204" pitchFamily="34" charset="0"/>
                </a:rPr>
                <a:t>ê/è]</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08C1886-25AB-43D9-B169-24D40A6992B7}"/>
                </a:ext>
              </a:extLst>
            </p:cNvPr>
            <p:cNvSpPr txBox="1"/>
            <p:nvPr/>
          </p:nvSpPr>
          <p:spPr>
            <a:xfrm>
              <a:off x="2767406" y="4419176"/>
              <a:ext cx="7406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5" name="TextBox 44">
            <a:extLst>
              <a:ext uri="{FF2B5EF4-FFF2-40B4-BE49-F238E27FC236}">
                <a16:creationId xmlns:a16="http://schemas.microsoft.com/office/drawing/2014/main" id="{3562B333-8360-4A57-9687-695F7A119C34}"/>
              </a:ext>
            </a:extLst>
          </p:cNvPr>
          <p:cNvSpPr txBox="1"/>
          <p:nvPr/>
        </p:nvSpPr>
        <p:spPr>
          <a:xfrm>
            <a:off x="8739695" y="1406644"/>
            <a:ext cx="131401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5B9BD5">
                    <a:lumMod val="50000"/>
                  </a:srgbClr>
                </a:solidFill>
                <a:latin typeface="Century Gothic" panose="020F0302020204030204"/>
              </a:rPr>
              <a:t>c</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t>
            </a:r>
            <a:r>
              <a:rPr kumimoji="0" lang="fr-FR" sz="2800" b="1" i="0" u="none" strike="noStrike" kern="1200" cap="none" spc="0" normalizeH="0" baseline="0" noProof="0" dirty="0" err="1">
                <a:ln>
                  <a:noFill/>
                </a:ln>
                <a:solidFill>
                  <a:srgbClr val="FF9933"/>
                </a:solidFill>
                <a:effectLst/>
                <a:uLnTx/>
                <a:uFillTx/>
                <a:latin typeface="Century Gothic" panose="020F0302020204030204"/>
                <a:ea typeface="+mn-ea"/>
                <a:cs typeface="+mn-cs"/>
              </a:rPr>
              <a:t>è</a:t>
            </a:r>
            <a:r>
              <a:rPr lang="fr-FR" sz="2800" b="1" dirty="0">
                <a:solidFill>
                  <a:srgbClr val="5B9BD5">
                    <a:lumMod val="50000"/>
                  </a:srgbClr>
                </a:solidFill>
                <a:latin typeface="Century Gothic" panose="020F0302020204030204"/>
              </a:rPr>
              <a:t>me</a:t>
            </a:r>
            <a:endPar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23A4044-A4D5-4EEE-B919-5DCC1E80FF28}"/>
              </a:ext>
            </a:extLst>
          </p:cNvPr>
          <p:cNvSpPr txBox="1"/>
          <p:nvPr/>
        </p:nvSpPr>
        <p:spPr>
          <a:xfrm>
            <a:off x="9185275" y="1441645"/>
            <a:ext cx="222250"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59" name="TextBox 58">
            <a:extLst>
              <a:ext uri="{FF2B5EF4-FFF2-40B4-BE49-F238E27FC236}">
                <a16:creationId xmlns:a16="http://schemas.microsoft.com/office/drawing/2014/main" id="{34EC9A0D-2BD9-4A06-8088-35C1740FEA2A}"/>
              </a:ext>
            </a:extLst>
          </p:cNvPr>
          <p:cNvSpPr txBox="1"/>
          <p:nvPr/>
        </p:nvSpPr>
        <p:spPr>
          <a:xfrm>
            <a:off x="9557481" y="1939303"/>
            <a:ext cx="206375"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71" name="TextBox 70">
            <a:extLst>
              <a:ext uri="{FF2B5EF4-FFF2-40B4-BE49-F238E27FC236}">
                <a16:creationId xmlns:a16="http://schemas.microsoft.com/office/drawing/2014/main" id="{A6C6A393-B899-4340-A2DD-7751E7EEF0EF}"/>
              </a:ext>
            </a:extLst>
          </p:cNvPr>
          <p:cNvSpPr txBox="1"/>
          <p:nvPr/>
        </p:nvSpPr>
        <p:spPr>
          <a:xfrm>
            <a:off x="9235328" y="2431343"/>
            <a:ext cx="235697"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72" name="TextBox 71">
            <a:extLst>
              <a:ext uri="{FF2B5EF4-FFF2-40B4-BE49-F238E27FC236}">
                <a16:creationId xmlns:a16="http://schemas.microsoft.com/office/drawing/2014/main" id="{B71742B6-EF6B-4DE0-8315-DFCD82F60177}"/>
              </a:ext>
            </a:extLst>
          </p:cNvPr>
          <p:cNvSpPr txBox="1"/>
          <p:nvPr/>
        </p:nvSpPr>
        <p:spPr>
          <a:xfrm>
            <a:off x="9068614" y="2947719"/>
            <a:ext cx="231470"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74" name="TextBox 73">
            <a:extLst>
              <a:ext uri="{FF2B5EF4-FFF2-40B4-BE49-F238E27FC236}">
                <a16:creationId xmlns:a16="http://schemas.microsoft.com/office/drawing/2014/main" id="{4736C3C4-834F-489F-B1AC-4D99D6DC9A9D}"/>
              </a:ext>
            </a:extLst>
          </p:cNvPr>
          <p:cNvSpPr txBox="1"/>
          <p:nvPr/>
        </p:nvSpPr>
        <p:spPr>
          <a:xfrm>
            <a:off x="9395405" y="2944487"/>
            <a:ext cx="217487"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75" name="TextBox 74">
            <a:extLst>
              <a:ext uri="{FF2B5EF4-FFF2-40B4-BE49-F238E27FC236}">
                <a16:creationId xmlns:a16="http://schemas.microsoft.com/office/drawing/2014/main" id="{76ABB309-7F7F-4AB2-BB20-A80E3DD1BD79}"/>
              </a:ext>
            </a:extLst>
          </p:cNvPr>
          <p:cNvSpPr txBox="1"/>
          <p:nvPr/>
        </p:nvSpPr>
        <p:spPr>
          <a:xfrm>
            <a:off x="8668174" y="3421498"/>
            <a:ext cx="231470"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87" name="TextBox 86">
            <a:extLst>
              <a:ext uri="{FF2B5EF4-FFF2-40B4-BE49-F238E27FC236}">
                <a16:creationId xmlns:a16="http://schemas.microsoft.com/office/drawing/2014/main" id="{A36122D2-E5C0-43FF-AACA-C1CE29DA4E46}"/>
              </a:ext>
            </a:extLst>
          </p:cNvPr>
          <p:cNvSpPr txBox="1"/>
          <p:nvPr/>
        </p:nvSpPr>
        <p:spPr>
          <a:xfrm>
            <a:off x="9479789" y="3929391"/>
            <a:ext cx="231470"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88" name="TextBox 87">
            <a:extLst>
              <a:ext uri="{FF2B5EF4-FFF2-40B4-BE49-F238E27FC236}">
                <a16:creationId xmlns:a16="http://schemas.microsoft.com/office/drawing/2014/main" id="{A677CC42-B02C-404A-ACC1-AD7981A693BE}"/>
              </a:ext>
            </a:extLst>
          </p:cNvPr>
          <p:cNvSpPr txBox="1"/>
          <p:nvPr/>
        </p:nvSpPr>
        <p:spPr>
          <a:xfrm>
            <a:off x="8677513" y="4427051"/>
            <a:ext cx="247412"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89" name="TextBox 88">
            <a:extLst>
              <a:ext uri="{FF2B5EF4-FFF2-40B4-BE49-F238E27FC236}">
                <a16:creationId xmlns:a16="http://schemas.microsoft.com/office/drawing/2014/main" id="{72CD1793-79DF-4353-BFED-C45AC6F123E8}"/>
              </a:ext>
            </a:extLst>
          </p:cNvPr>
          <p:cNvSpPr txBox="1"/>
          <p:nvPr/>
        </p:nvSpPr>
        <p:spPr>
          <a:xfrm>
            <a:off x="9150683" y="4918280"/>
            <a:ext cx="231441"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90" name="TextBox 89">
            <a:extLst>
              <a:ext uri="{FF2B5EF4-FFF2-40B4-BE49-F238E27FC236}">
                <a16:creationId xmlns:a16="http://schemas.microsoft.com/office/drawing/2014/main" id="{130B4B4F-9E40-4686-81F2-E1BD41BD89C8}"/>
              </a:ext>
            </a:extLst>
          </p:cNvPr>
          <p:cNvSpPr txBox="1"/>
          <p:nvPr/>
        </p:nvSpPr>
        <p:spPr>
          <a:xfrm>
            <a:off x="9111622" y="5422368"/>
            <a:ext cx="247412"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91" name="TextBox 90">
            <a:extLst>
              <a:ext uri="{FF2B5EF4-FFF2-40B4-BE49-F238E27FC236}">
                <a16:creationId xmlns:a16="http://schemas.microsoft.com/office/drawing/2014/main" id="{C392F2E2-516A-4E61-945D-9AD0A8BBDB50}"/>
              </a:ext>
            </a:extLst>
          </p:cNvPr>
          <p:cNvSpPr txBox="1"/>
          <p:nvPr/>
        </p:nvSpPr>
        <p:spPr>
          <a:xfrm>
            <a:off x="9076005" y="5913293"/>
            <a:ext cx="247412"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92" name="TextBox 91">
            <a:extLst>
              <a:ext uri="{FF2B5EF4-FFF2-40B4-BE49-F238E27FC236}">
                <a16:creationId xmlns:a16="http://schemas.microsoft.com/office/drawing/2014/main" id="{6AEE0C33-223B-488C-A558-3338CCB22A48}"/>
              </a:ext>
            </a:extLst>
          </p:cNvPr>
          <p:cNvSpPr txBox="1"/>
          <p:nvPr/>
        </p:nvSpPr>
        <p:spPr>
          <a:xfrm>
            <a:off x="9405458" y="5924631"/>
            <a:ext cx="247412" cy="355034"/>
          </a:xfrm>
          <a:prstGeom prst="rect">
            <a:avLst/>
          </a:prstGeom>
          <a:solidFill>
            <a:schemeClr val="bg1"/>
          </a:solidFill>
        </p:spPr>
        <p:txBody>
          <a:bodyPr wrap="square" tIns="46800" bIns="0" rtlCol="0">
            <a:spAutoFit/>
          </a:bodyPr>
          <a:lstStyle/>
          <a:p>
            <a:pPr algn="ctr"/>
            <a:r>
              <a:rPr lang="en-GB" sz="2000" dirty="0">
                <a:solidFill>
                  <a:schemeClr val="accent1">
                    <a:lumMod val="50000"/>
                  </a:schemeClr>
                </a:solidFill>
              </a:rPr>
              <a:t>_</a:t>
            </a:r>
          </a:p>
        </p:txBody>
      </p:sp>
      <p:sp>
        <p:nvSpPr>
          <p:cNvPr id="7" name="TextBox 6">
            <a:extLst>
              <a:ext uri="{FF2B5EF4-FFF2-40B4-BE49-F238E27FC236}">
                <a16:creationId xmlns:a16="http://schemas.microsoft.com/office/drawing/2014/main" id="{2A8D7F8A-91F7-4B1F-949C-6FC1088B5499}"/>
              </a:ext>
            </a:extLst>
          </p:cNvPr>
          <p:cNvSpPr txBox="1"/>
          <p:nvPr/>
        </p:nvSpPr>
        <p:spPr>
          <a:xfrm>
            <a:off x="3781340" y="1396253"/>
            <a:ext cx="1598131" cy="400110"/>
          </a:xfrm>
          <a:prstGeom prst="rect">
            <a:avLst/>
          </a:prstGeom>
          <a:noFill/>
        </p:spPr>
        <p:txBody>
          <a:bodyPr wrap="square" rtlCol="0">
            <a:spAutoFit/>
          </a:bodyPr>
          <a:lstStyle/>
          <a:p>
            <a:pPr algn="r"/>
            <a:r>
              <a:rPr lang="en-GB" sz="2000" b="1" dirty="0">
                <a:solidFill>
                  <a:srgbClr val="ED7D31"/>
                </a:solidFill>
              </a:rPr>
              <a:t>cream</a:t>
            </a:r>
          </a:p>
        </p:txBody>
      </p:sp>
      <p:sp>
        <p:nvSpPr>
          <p:cNvPr id="103" name="TextBox 102">
            <a:extLst>
              <a:ext uri="{FF2B5EF4-FFF2-40B4-BE49-F238E27FC236}">
                <a16:creationId xmlns:a16="http://schemas.microsoft.com/office/drawing/2014/main" id="{BBED4B81-08DD-4D8C-B0FF-7313B2FB2364}"/>
              </a:ext>
            </a:extLst>
          </p:cNvPr>
          <p:cNvSpPr txBox="1"/>
          <p:nvPr/>
        </p:nvSpPr>
        <p:spPr>
          <a:xfrm>
            <a:off x="3781339" y="1895192"/>
            <a:ext cx="1598131" cy="400110"/>
          </a:xfrm>
          <a:prstGeom prst="rect">
            <a:avLst/>
          </a:prstGeom>
          <a:noFill/>
        </p:spPr>
        <p:txBody>
          <a:bodyPr wrap="square" rtlCol="0">
            <a:spAutoFit/>
          </a:bodyPr>
          <a:lstStyle/>
          <a:p>
            <a:pPr algn="r"/>
            <a:r>
              <a:rPr lang="en-GB" sz="2000" b="1" dirty="0">
                <a:solidFill>
                  <a:srgbClr val="ED7D31"/>
                </a:solidFill>
              </a:rPr>
              <a:t>café</a:t>
            </a:r>
          </a:p>
        </p:txBody>
      </p:sp>
      <p:sp>
        <p:nvSpPr>
          <p:cNvPr id="104" name="TextBox 103">
            <a:extLst>
              <a:ext uri="{FF2B5EF4-FFF2-40B4-BE49-F238E27FC236}">
                <a16:creationId xmlns:a16="http://schemas.microsoft.com/office/drawing/2014/main" id="{56A1F494-7E59-44B6-B997-1EA844FC4A51}"/>
              </a:ext>
            </a:extLst>
          </p:cNvPr>
          <p:cNvSpPr txBox="1"/>
          <p:nvPr/>
        </p:nvSpPr>
        <p:spPr>
          <a:xfrm>
            <a:off x="3781339" y="2394131"/>
            <a:ext cx="1598131" cy="400110"/>
          </a:xfrm>
          <a:prstGeom prst="rect">
            <a:avLst/>
          </a:prstGeom>
          <a:noFill/>
        </p:spPr>
        <p:txBody>
          <a:bodyPr wrap="square" rtlCol="0">
            <a:spAutoFit/>
          </a:bodyPr>
          <a:lstStyle/>
          <a:p>
            <a:pPr algn="r"/>
            <a:r>
              <a:rPr lang="en-GB" sz="2000" b="1" dirty="0">
                <a:solidFill>
                  <a:srgbClr val="ED7D31"/>
                </a:solidFill>
              </a:rPr>
              <a:t>ideal</a:t>
            </a:r>
          </a:p>
        </p:txBody>
      </p:sp>
      <p:sp>
        <p:nvSpPr>
          <p:cNvPr id="105" name="TextBox 104">
            <a:extLst>
              <a:ext uri="{FF2B5EF4-FFF2-40B4-BE49-F238E27FC236}">
                <a16:creationId xmlns:a16="http://schemas.microsoft.com/office/drawing/2014/main" id="{717F6FAD-6959-49DF-8FC2-518AFEBCD9C3}"/>
              </a:ext>
            </a:extLst>
          </p:cNvPr>
          <p:cNvSpPr txBox="1"/>
          <p:nvPr/>
        </p:nvSpPr>
        <p:spPr>
          <a:xfrm>
            <a:off x="3767178" y="2893070"/>
            <a:ext cx="1598131" cy="400110"/>
          </a:xfrm>
          <a:prstGeom prst="rect">
            <a:avLst/>
          </a:prstGeom>
          <a:noFill/>
        </p:spPr>
        <p:txBody>
          <a:bodyPr wrap="square" rtlCol="0">
            <a:spAutoFit/>
          </a:bodyPr>
          <a:lstStyle/>
          <a:p>
            <a:pPr algn="r"/>
            <a:r>
              <a:rPr lang="en-GB" sz="2000" b="1" dirty="0">
                <a:solidFill>
                  <a:srgbClr val="ED7D31"/>
                </a:solidFill>
              </a:rPr>
              <a:t>pupil</a:t>
            </a:r>
          </a:p>
        </p:txBody>
      </p:sp>
      <p:sp>
        <p:nvSpPr>
          <p:cNvPr id="106" name="TextBox 105">
            <a:extLst>
              <a:ext uri="{FF2B5EF4-FFF2-40B4-BE49-F238E27FC236}">
                <a16:creationId xmlns:a16="http://schemas.microsoft.com/office/drawing/2014/main" id="{CAF57D2C-D668-48EA-9DB8-CA4C9AC7519A}"/>
              </a:ext>
            </a:extLst>
          </p:cNvPr>
          <p:cNvSpPr txBox="1"/>
          <p:nvPr/>
        </p:nvSpPr>
        <p:spPr>
          <a:xfrm>
            <a:off x="3767178" y="3392009"/>
            <a:ext cx="1598131" cy="400110"/>
          </a:xfrm>
          <a:prstGeom prst="rect">
            <a:avLst/>
          </a:prstGeom>
          <a:noFill/>
        </p:spPr>
        <p:txBody>
          <a:bodyPr wrap="square" rtlCol="0">
            <a:spAutoFit/>
          </a:bodyPr>
          <a:lstStyle/>
          <a:p>
            <a:pPr algn="r"/>
            <a:r>
              <a:rPr lang="en-GB" sz="2000" b="1" dirty="0">
                <a:solidFill>
                  <a:srgbClr val="ED7D31"/>
                </a:solidFill>
              </a:rPr>
              <a:t>huge</a:t>
            </a:r>
          </a:p>
        </p:txBody>
      </p:sp>
      <p:sp>
        <p:nvSpPr>
          <p:cNvPr id="107" name="TextBox 106">
            <a:extLst>
              <a:ext uri="{FF2B5EF4-FFF2-40B4-BE49-F238E27FC236}">
                <a16:creationId xmlns:a16="http://schemas.microsoft.com/office/drawing/2014/main" id="{81956F56-E67F-4B67-AC92-E92C5D464CFB}"/>
              </a:ext>
            </a:extLst>
          </p:cNvPr>
          <p:cNvSpPr txBox="1"/>
          <p:nvPr/>
        </p:nvSpPr>
        <p:spPr>
          <a:xfrm>
            <a:off x="3781338" y="3890948"/>
            <a:ext cx="1598131" cy="400110"/>
          </a:xfrm>
          <a:prstGeom prst="rect">
            <a:avLst/>
          </a:prstGeom>
          <a:noFill/>
        </p:spPr>
        <p:txBody>
          <a:bodyPr wrap="square" rtlCol="0">
            <a:spAutoFit/>
          </a:bodyPr>
          <a:lstStyle/>
          <a:p>
            <a:pPr algn="r"/>
            <a:r>
              <a:rPr lang="en-GB" sz="2000" b="1" dirty="0">
                <a:solidFill>
                  <a:srgbClr val="ED7D31"/>
                </a:solidFill>
              </a:rPr>
              <a:t>behind</a:t>
            </a:r>
          </a:p>
        </p:txBody>
      </p:sp>
      <p:sp>
        <p:nvSpPr>
          <p:cNvPr id="108" name="TextBox 107">
            <a:extLst>
              <a:ext uri="{FF2B5EF4-FFF2-40B4-BE49-F238E27FC236}">
                <a16:creationId xmlns:a16="http://schemas.microsoft.com/office/drawing/2014/main" id="{BD9B839F-AF1F-4325-9136-1EF16140AA3D}"/>
              </a:ext>
            </a:extLst>
          </p:cNvPr>
          <p:cNvSpPr txBox="1"/>
          <p:nvPr/>
        </p:nvSpPr>
        <p:spPr>
          <a:xfrm>
            <a:off x="3781337" y="4389887"/>
            <a:ext cx="1598131" cy="400110"/>
          </a:xfrm>
          <a:prstGeom prst="rect">
            <a:avLst/>
          </a:prstGeom>
          <a:noFill/>
        </p:spPr>
        <p:txBody>
          <a:bodyPr wrap="square" rtlCol="0">
            <a:spAutoFit/>
          </a:bodyPr>
          <a:lstStyle/>
          <a:p>
            <a:pPr algn="r"/>
            <a:r>
              <a:rPr lang="en-GB" sz="2000" b="1" dirty="0">
                <a:solidFill>
                  <a:srgbClr val="ED7D31"/>
                </a:solidFill>
              </a:rPr>
              <a:t>clothes</a:t>
            </a:r>
          </a:p>
        </p:txBody>
      </p:sp>
      <p:sp>
        <p:nvSpPr>
          <p:cNvPr id="109" name="TextBox 108">
            <a:extLst>
              <a:ext uri="{FF2B5EF4-FFF2-40B4-BE49-F238E27FC236}">
                <a16:creationId xmlns:a16="http://schemas.microsoft.com/office/drawing/2014/main" id="{618F1804-6EA3-4608-AB53-A8BEEFF2AD7A}"/>
              </a:ext>
            </a:extLst>
          </p:cNvPr>
          <p:cNvSpPr txBox="1"/>
          <p:nvPr/>
        </p:nvSpPr>
        <p:spPr>
          <a:xfrm>
            <a:off x="3781337" y="4888826"/>
            <a:ext cx="1598131" cy="400110"/>
          </a:xfrm>
          <a:prstGeom prst="rect">
            <a:avLst/>
          </a:prstGeom>
          <a:noFill/>
        </p:spPr>
        <p:txBody>
          <a:bodyPr wrap="square" rtlCol="0">
            <a:spAutoFit/>
          </a:bodyPr>
          <a:lstStyle/>
          <a:p>
            <a:pPr algn="r"/>
            <a:r>
              <a:rPr lang="en-GB" sz="2000" b="1" dirty="0">
                <a:solidFill>
                  <a:srgbClr val="ED7D31"/>
                </a:solidFill>
              </a:rPr>
              <a:t>different</a:t>
            </a:r>
          </a:p>
        </p:txBody>
      </p:sp>
      <p:sp>
        <p:nvSpPr>
          <p:cNvPr id="110" name="TextBox 109">
            <a:extLst>
              <a:ext uri="{FF2B5EF4-FFF2-40B4-BE49-F238E27FC236}">
                <a16:creationId xmlns:a16="http://schemas.microsoft.com/office/drawing/2014/main" id="{97F321E5-8C46-46AC-B3A0-2DBAA4B4FBBA}"/>
              </a:ext>
            </a:extLst>
          </p:cNvPr>
          <p:cNvSpPr txBox="1"/>
          <p:nvPr/>
        </p:nvSpPr>
        <p:spPr>
          <a:xfrm>
            <a:off x="3779347" y="5387765"/>
            <a:ext cx="1598131" cy="400110"/>
          </a:xfrm>
          <a:prstGeom prst="rect">
            <a:avLst/>
          </a:prstGeom>
          <a:noFill/>
        </p:spPr>
        <p:txBody>
          <a:bodyPr wrap="square" rtlCol="0">
            <a:spAutoFit/>
          </a:bodyPr>
          <a:lstStyle/>
          <a:p>
            <a:pPr algn="r"/>
            <a:r>
              <a:rPr lang="en-GB" sz="2000" b="1" dirty="0">
                <a:solidFill>
                  <a:srgbClr val="ED7D31"/>
                </a:solidFill>
              </a:rPr>
              <a:t>pleasant</a:t>
            </a:r>
          </a:p>
        </p:txBody>
      </p:sp>
      <p:sp>
        <p:nvSpPr>
          <p:cNvPr id="111" name="TextBox 110">
            <a:extLst>
              <a:ext uri="{FF2B5EF4-FFF2-40B4-BE49-F238E27FC236}">
                <a16:creationId xmlns:a16="http://schemas.microsoft.com/office/drawing/2014/main" id="{7EF7DBAC-EAE6-4256-B549-904D0406B5BD}"/>
              </a:ext>
            </a:extLst>
          </p:cNvPr>
          <p:cNvSpPr txBox="1"/>
          <p:nvPr/>
        </p:nvSpPr>
        <p:spPr>
          <a:xfrm>
            <a:off x="3777186" y="5886705"/>
            <a:ext cx="1598131" cy="400110"/>
          </a:xfrm>
          <a:prstGeom prst="rect">
            <a:avLst/>
          </a:prstGeom>
          <a:noFill/>
        </p:spPr>
        <p:txBody>
          <a:bodyPr wrap="square" rtlCol="0">
            <a:spAutoFit/>
          </a:bodyPr>
          <a:lstStyle/>
          <a:p>
            <a:pPr algn="r"/>
            <a:r>
              <a:rPr lang="en-GB" sz="2000" b="1" dirty="0">
                <a:solidFill>
                  <a:srgbClr val="ED7D31"/>
                </a:solidFill>
              </a:rPr>
              <a:t>famous</a:t>
            </a:r>
          </a:p>
        </p:txBody>
      </p:sp>
      <p:pic>
        <p:nvPicPr>
          <p:cNvPr id="93" name="Picture 92" descr="background rectangle">
            <a:extLst>
              <a:ext uri="{FF2B5EF4-FFF2-40B4-BE49-F238E27FC236}">
                <a16:creationId xmlns:a16="http://schemas.microsoft.com/office/drawing/2014/main" id="{193DAC6B-0C01-462F-868A-01CD6C74E272}"/>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4" name="Title 3">
            <a:extLst>
              <a:ext uri="{FF2B5EF4-FFF2-40B4-BE49-F238E27FC236}">
                <a16:creationId xmlns:a16="http://schemas.microsoft.com/office/drawing/2014/main" id="{C4630658-E83F-43EF-A9AB-5DC78D62D69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[ê/è] </a:t>
            </a:r>
            <a:r>
              <a:rPr lang="en-GB" sz="3600" b="1" dirty="0" err="1">
                <a:solidFill>
                  <a:schemeClr val="bg1"/>
                </a:solidFill>
              </a:rPr>
              <a:t>ou</a:t>
            </a:r>
            <a:r>
              <a:rPr lang="en-GB" sz="3600" b="1" dirty="0">
                <a:solidFill>
                  <a:schemeClr val="bg1"/>
                </a:solidFill>
              </a:rPr>
              <a:t> [é] ?</a:t>
            </a:r>
          </a:p>
        </p:txBody>
      </p:sp>
      <p:sp>
        <p:nvSpPr>
          <p:cNvPr id="95" name="Rounded Rectangle 46">
            <a:extLst>
              <a:ext uri="{FF2B5EF4-FFF2-40B4-BE49-F238E27FC236}">
                <a16:creationId xmlns:a16="http://schemas.microsoft.com/office/drawing/2014/main" id="{703B5FC3-21A5-4AA3-9182-3A5BE611FB9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5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3.125E-6 -2.59259E-6 L -0.1138 -2.59259E-6 " pathEditMode="relative" rAng="0" ptsTypes="AA">
                                      <p:cBhvr>
                                        <p:cTn id="8" dur="2000" fill="hold"/>
                                        <p:tgtEl>
                                          <p:spTgt spid="45"/>
                                        </p:tgtEl>
                                        <p:attrNameLst>
                                          <p:attrName>ppt_x</p:attrName>
                                          <p:attrName>ppt_y</p:attrName>
                                        </p:attrNameLst>
                                      </p:cBhvr>
                                      <p:rCtr x="-5690" y="0"/>
                                    </p:animMotion>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125E-6 3.7037E-6 L 0.10144 -0.00024 " pathEditMode="relative" rAng="0" ptsTypes="AA">
                                      <p:cBhvr>
                                        <p:cTn id="16" dur="2000" fill="hold"/>
                                        <p:tgtEl>
                                          <p:spTgt spid="70"/>
                                        </p:tgtEl>
                                        <p:attrNameLst>
                                          <p:attrName>ppt_x</p:attrName>
                                          <p:attrName>ppt_y</p:attrName>
                                        </p:attrNameLst>
                                      </p:cBhvr>
                                      <p:rCtr x="5065" y="-23"/>
                                    </p:animMotion>
                                  </p:childTnLst>
                                </p:cTn>
                              </p:par>
                              <p:par>
                                <p:cTn id="17" presetID="1" presetClass="exit"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66667E-6 0 L 0.09557 -0.00069 " pathEditMode="relative" rAng="0" ptsTypes="AA">
                                      <p:cBhvr>
                                        <p:cTn id="26" dur="2000" fill="hold"/>
                                        <p:tgtEl>
                                          <p:spTgt spid="80"/>
                                        </p:tgtEl>
                                        <p:attrNameLst>
                                          <p:attrName>ppt_x</p:attrName>
                                          <p:attrName>ppt_y</p:attrName>
                                        </p:attrNameLst>
                                      </p:cBhvr>
                                      <p:rCtr x="4779" y="-46"/>
                                    </p:animMotion>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1.04167E-6 1.11111E-6 L 0.08008 0.00069 " pathEditMode="relative" rAng="0" ptsTypes="AA">
                                      <p:cBhvr>
                                        <p:cTn id="48" dur="2000" fill="hold"/>
                                        <p:tgtEl>
                                          <p:spTgt spid="84"/>
                                        </p:tgtEl>
                                        <p:attrNameLst>
                                          <p:attrName>ppt_x</p:attrName>
                                          <p:attrName>ppt_y</p:attrName>
                                        </p:attrNameLst>
                                      </p:cBhvr>
                                      <p:rCtr x="3997" y="23"/>
                                    </p:animMotion>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5">
                                            <p:txEl>
                                              <p:pRg st="0" end="0"/>
                                            </p:txEl>
                                          </p:spTgt>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8.33333E-7 3.7037E-7 L -0.09388 3.7037E-7 " pathEditMode="relative" rAng="0" ptsTypes="AA">
                                      <p:cBhvr>
                                        <p:cTn id="58" dur="2000" fill="hold"/>
                                        <p:tgtEl>
                                          <p:spTgt spid="83"/>
                                        </p:tgtEl>
                                        <p:attrNameLst>
                                          <p:attrName>ppt_x</p:attrName>
                                          <p:attrName>ppt_y</p:attrName>
                                        </p:attrNameLst>
                                      </p:cBhvr>
                                      <p:rCtr x="-4701" y="0"/>
                                    </p:animMotion>
                                  </p:childTnLst>
                                </p:cTn>
                              </p:par>
                              <p:par>
                                <p:cTn id="59" presetID="1" presetClass="exit" presetSubtype="0" fill="hold" nodeType="withEffect">
                                  <p:stCondLst>
                                    <p:cond delay="0"/>
                                  </p:stCondLst>
                                  <p:childTnLst>
                                    <p:set>
                                      <p:cBhvr>
                                        <p:cTn id="60" dur="1" fill="hold">
                                          <p:stCondLst>
                                            <p:cond delay="0"/>
                                          </p:stCondLst>
                                        </p:cTn>
                                        <p:tgtEl>
                                          <p:spTgt spid="87">
                                            <p:txEl>
                                              <p:pRg st="0" end="0"/>
                                            </p:txEl>
                                          </p:spTgt>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3.125E-6 7.40741E-7 L -0.10078 -0.00023 " pathEditMode="relative" rAng="0" ptsTypes="AA">
                                      <p:cBhvr>
                                        <p:cTn id="68" dur="2000" fill="hold"/>
                                        <p:tgtEl>
                                          <p:spTgt spid="77"/>
                                        </p:tgtEl>
                                        <p:attrNameLst>
                                          <p:attrName>ppt_x</p:attrName>
                                          <p:attrName>ppt_y</p:attrName>
                                        </p:attrNameLst>
                                      </p:cBhvr>
                                      <p:rCtr x="-5039" y="-23"/>
                                    </p:animMotion>
                                  </p:childTnLst>
                                </p:cTn>
                              </p:par>
                              <p:par>
                                <p:cTn id="69" presetID="1" presetClass="exit"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8.33333E-7 2.96296E-6 L 0.08398 0.0044 " pathEditMode="relative" rAng="0" ptsTypes="AA">
                                      <p:cBhvr>
                                        <p:cTn id="78" dur="2000" fill="hold"/>
                                        <p:tgtEl>
                                          <p:spTgt spid="76"/>
                                        </p:tgtEl>
                                        <p:attrNameLst>
                                          <p:attrName>ppt_x</p:attrName>
                                          <p:attrName>ppt_y</p:attrName>
                                        </p:attrNameLst>
                                      </p:cBhvr>
                                      <p:rCtr x="4193" y="208"/>
                                    </p:animMotion>
                                  </p:childTnLst>
                                </p:cTn>
                              </p:par>
                              <p:par>
                                <p:cTn id="79" presetID="1" presetClass="exit"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58333E-6 -7.40741E-7 L 0.06953 0.00417 " pathEditMode="relative" rAng="0" ptsTypes="AA">
                                      <p:cBhvr>
                                        <p:cTn id="88" dur="2000" fill="hold"/>
                                        <p:tgtEl>
                                          <p:spTgt spid="82"/>
                                        </p:tgtEl>
                                        <p:attrNameLst>
                                          <p:attrName>ppt_x</p:attrName>
                                          <p:attrName>ppt_y</p:attrName>
                                        </p:attrNameLst>
                                      </p:cBhvr>
                                      <p:rCtr x="3477" y="208"/>
                                    </p:animMotion>
                                  </p:childTnLst>
                                </p:cTn>
                              </p:par>
                              <p:par>
                                <p:cTn id="89" presetID="1" presetClass="exit"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92"/>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1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60" grpId="0"/>
      <p:bldP spid="61" grpId="0"/>
      <p:bldP spid="62" grpId="0"/>
      <p:bldP spid="63" grpId="0"/>
      <p:bldP spid="64" grpId="0"/>
      <p:bldP spid="67" grpId="0"/>
      <p:bldP spid="68" grpId="0"/>
      <p:bldP spid="69" grpId="0"/>
      <p:bldP spid="70" grpId="0" animBg="1"/>
      <p:bldP spid="76" grpId="0" animBg="1"/>
      <p:bldP spid="77" grpId="0" animBg="1"/>
      <p:bldP spid="79" grpId="0"/>
      <p:bldP spid="80" grpId="0" animBg="1"/>
      <p:bldP spid="82" grpId="0" animBg="1"/>
      <p:bldP spid="83" grpId="0" animBg="1"/>
      <p:bldP spid="84" grpId="0" animBg="1"/>
      <p:bldP spid="45" grpId="0" animBg="1"/>
      <p:bldP spid="2" grpId="0" animBg="1"/>
      <p:bldP spid="59" grpId="0" animBg="1"/>
      <p:bldP spid="71" grpId="0" animBg="1"/>
      <p:bldP spid="72" grpId="0" animBg="1"/>
      <p:bldP spid="74" grpId="0" animBg="1"/>
      <p:bldP spid="88" grpId="0" animBg="1"/>
      <p:bldP spid="89" grpId="0" animBg="1"/>
      <p:bldP spid="90" grpId="0" animBg="1"/>
      <p:bldP spid="91" grpId="0" animBg="1"/>
      <p:bldP spid="92" grpId="0" animBg="1"/>
      <p:bldP spid="7" grpId="0"/>
      <p:bldP spid="103" grpId="0"/>
      <p:bldP spid="104" grpId="0"/>
      <p:bldP spid="105" grpId="0"/>
      <p:bldP spid="106" grpId="0"/>
      <p:bldP spid="107" grpId="0"/>
      <p:bldP spid="108" grpId="0"/>
      <p:bldP spid="109" grpId="0"/>
      <p:bldP spid="110" grpId="0"/>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venir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come |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vient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[comes | is coming]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2" descr="Verb 20clipart">
            <a:extLst>
              <a:ext uri="{FF2B5EF4-FFF2-40B4-BE49-F238E27FC236}">
                <a16:creationId xmlns:a16="http://schemas.microsoft.com/office/drawing/2014/main" id="{CB83959B-C6B5-4748-BF94-F8F4242A1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9517" y="328350"/>
            <a:ext cx="1859280" cy="3893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ven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vien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6.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8116</Words>
  <Application>Microsoft Office PowerPoint</Application>
  <PresentationFormat>Widescreen</PresentationFormat>
  <Paragraphs>1199</Paragraphs>
  <Slides>55</Slides>
  <Notes>55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55</vt:i4>
      </vt:variant>
    </vt:vector>
  </HeadingPairs>
  <TitlesOfParts>
    <vt:vector size="70" baseType="lpstr">
      <vt:lpstr>Gungsuh</vt:lpstr>
      <vt:lpstr>Arial</vt:lpstr>
      <vt:lpstr>Arial</vt:lpstr>
      <vt:lpstr>Calibri</vt:lpstr>
      <vt:lpstr>Century Gothic</vt:lpstr>
      <vt:lpstr>Ink Free</vt:lpstr>
      <vt:lpstr>Tw Cen MT</vt:lpstr>
      <vt:lpstr>1_Office Theme</vt:lpstr>
      <vt:lpstr>2_Office Theme</vt:lpstr>
      <vt:lpstr>5_Office Theme</vt:lpstr>
      <vt:lpstr>3_Office Theme</vt:lpstr>
      <vt:lpstr>4_Office Theme</vt:lpstr>
      <vt:lpstr>7_Office Theme</vt:lpstr>
      <vt:lpstr>6_Office Theme</vt:lpstr>
      <vt:lpstr>8_Office Theme</vt:lpstr>
      <vt:lpstr>Asking questions about others </vt:lpstr>
      <vt:lpstr>ê/è</vt:lpstr>
      <vt:lpstr>ê/è</vt:lpstr>
      <vt:lpstr>ê/è</vt:lpstr>
      <vt:lpstr>ê/è</vt:lpstr>
      <vt:lpstr>ê/è</vt:lpstr>
      <vt:lpstr>ê/è</vt:lpstr>
      <vt:lpstr>[è], [ê] ou [é]?</vt:lpstr>
      <vt:lpstr>venir</vt:lpstr>
      <vt:lpstr>venir</vt:lpstr>
      <vt:lpstr>vient</vt:lpstr>
      <vt:lpstr>venir</vt:lpstr>
      <vt:lpstr>vient</vt:lpstr>
      <vt:lpstr>venir</vt:lpstr>
      <vt:lpstr>The verb ‘venir’ – to come</vt:lpstr>
      <vt:lpstr>The verbs ‘devenir’ and ‘revenir’</vt:lpstr>
      <vt:lpstr>The verbs ‘devenir’ and ‘revenir’</vt:lpstr>
      <vt:lpstr>La mère de Léa</vt:lpstr>
      <vt:lpstr>sortir</vt:lpstr>
      <vt:lpstr>sortir</vt:lpstr>
      <vt:lpstr>sort</vt:lpstr>
      <vt:lpstr>sortir</vt:lpstr>
      <vt:lpstr>sort</vt:lpstr>
      <vt:lpstr>sortir</vt:lpstr>
      <vt:lpstr>The verb ‘sortir’ – to go out</vt:lpstr>
      <vt:lpstr>C’est qui ?</vt:lpstr>
      <vt:lpstr>C’est quoi la différence?</vt:lpstr>
      <vt:lpstr>C’est quoi la différence?</vt:lpstr>
      <vt:lpstr>Questions with two verbs</vt:lpstr>
      <vt:lpstr>Un robot à la maison !</vt:lpstr>
      <vt:lpstr>Habiter à Alger</vt:lpstr>
      <vt:lpstr>Asking questions about others </vt:lpstr>
      <vt:lpstr>Phonétique</vt:lpstr>
      <vt:lpstr>Phonétique</vt:lpstr>
      <vt:lpstr>Phonétique</vt:lpstr>
      <vt:lpstr>-ien ou –ienne ?</vt:lpstr>
      <vt:lpstr>Vocabulaire</vt:lpstr>
      <vt:lpstr>Saying ‘of’ and ‘from’ in French</vt:lpstr>
      <vt:lpstr>Saying ‘of’ and ‘from’ in French</vt:lpstr>
      <vt:lpstr>Un robot à la maison !</vt:lpstr>
      <vt:lpstr>Un robot à la maison !</vt:lpstr>
      <vt:lpstr>Subject-verb inversion with ‘il’ and ‘elle’</vt:lpstr>
      <vt:lpstr>Subject-verb inversion with ‘il’ and ‘elle’</vt:lpstr>
      <vt:lpstr>Vocabulaire</vt:lpstr>
      <vt:lpstr>Vocabulaire</vt:lpstr>
      <vt:lpstr>Vocabulaire</vt:lpstr>
      <vt:lpstr>Vocabulaire</vt:lpstr>
      <vt:lpstr>Vocabulaire</vt:lpstr>
      <vt:lpstr>Vocabulaire</vt:lpstr>
      <vt:lpstr>Vocabulaire</vt:lpstr>
      <vt:lpstr>Qui est-ce ?</vt:lpstr>
      <vt:lpstr>Questions with a named subject</vt:lpstr>
      <vt:lpstr>Qui fait quoi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Asking questions</dc:title>
  <dc:creator>Kirsten Somerville</dc:creator>
  <cp:lastModifiedBy>Louise Bibbey</cp:lastModifiedBy>
  <cp:revision>225</cp:revision>
  <dcterms:created xsi:type="dcterms:W3CDTF">2020-03-27T12:48:14Z</dcterms:created>
  <dcterms:modified xsi:type="dcterms:W3CDTF">2022-08-04T16:01:50Z</dcterms:modified>
</cp:coreProperties>
</file>