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259" r:id="rId3"/>
    <p:sldId id="261" r:id="rId4"/>
    <p:sldId id="262" r:id="rId5"/>
    <p:sldId id="263" r:id="rId6"/>
    <p:sldId id="264" r:id="rId7"/>
    <p:sldId id="265" r:id="rId8"/>
    <p:sldId id="266" r:id="rId9"/>
    <p:sldId id="267" r:id="rId10"/>
    <p:sldId id="268" r:id="rId11"/>
    <p:sldId id="269"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7372" autoAdjust="0"/>
  </p:normalViewPr>
  <p:slideViewPr>
    <p:cSldViewPr snapToGrid="0">
      <p:cViewPr varScale="1">
        <p:scale>
          <a:sx n="56" d="100"/>
          <a:sy n="56" d="100"/>
        </p:scale>
        <p:origin x="129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0EBB9-9FB2-43FA-9D31-03D7DF758C65}" type="datetimeFigureOut">
              <a:rPr lang="en-GB" smtClean="0"/>
              <a:t>26/11/2019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E2F967-67F6-44EB-9ECE-2411E928AC24}" type="slidenum">
              <a:rPr lang="en-GB" smtClean="0"/>
              <a:t>‹#›</a:t>
            </a:fld>
            <a:endParaRPr lang="en-GB"/>
          </a:p>
        </p:txBody>
      </p:sp>
    </p:spTree>
    <p:extLst>
      <p:ext uri="{BB962C8B-B14F-4D97-AF65-F5344CB8AC3E}">
        <p14:creationId xmlns:p14="http://schemas.microsoft.com/office/powerpoint/2010/main" val="4123177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nsplash.com/@fikrirasyid?utm_source=unsplash&amp;utm_medium=referral&amp;utm_content=creditCopyText"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unsplash.com/s/photos/girona?utm_source=unsplash&amp;utm_medium=referral&amp;utm_content=creditCopyText"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nsplash.com/@fikrirasyid?utm_source=unsplash&amp;utm_medium=referral&amp;utm_content=creditCopyText"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unsplash.com/s/photos/girona?utm_source=unsplash&amp;utm_medium=referral&amp;utm_content=creditCopyTex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955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Listen and complete the dialogue</a:t>
            </a:r>
            <a:r>
              <a:rPr lang="en-GB" sz="1200" b="0" i="0" kern="1200" baseline="0" dirty="0" smtClean="0">
                <a:solidFill>
                  <a:schemeClr val="tx1"/>
                </a:solidFill>
                <a:effectLst/>
                <a:latin typeface="+mn-lt"/>
                <a:ea typeface="+mn-ea"/>
                <a:cs typeface="+mn-cs"/>
              </a:rPr>
              <a:t> with</a:t>
            </a:r>
            <a:r>
              <a:rPr lang="en-GB" sz="1200" b="0" i="0" kern="1200" dirty="0" smtClean="0">
                <a:solidFill>
                  <a:schemeClr val="tx1"/>
                </a:solidFill>
                <a:effectLst/>
                <a:latin typeface="+mn-lt"/>
                <a:ea typeface="+mn-ea"/>
                <a:cs typeface="+mn-cs"/>
              </a:rPr>
              <a:t> the target SSCs ‘GI’ and ‘GE’</a:t>
            </a:r>
          </a:p>
          <a:p>
            <a:r>
              <a:rPr lang="en-GB" sz="1200" b="0" i="0" kern="1200" dirty="0" smtClean="0">
                <a:solidFill>
                  <a:schemeClr val="tx1"/>
                </a:solidFill>
                <a:effectLst/>
                <a:latin typeface="+mn-lt"/>
                <a:ea typeface="+mn-ea"/>
                <a:cs typeface="+mn-cs"/>
              </a:rPr>
              <a:t>This</a:t>
            </a:r>
            <a:r>
              <a:rPr lang="en-GB" sz="1200" b="0" i="0" kern="1200" baseline="0" dirty="0" smtClean="0">
                <a:solidFill>
                  <a:schemeClr val="tx1"/>
                </a:solidFill>
                <a:effectLst/>
                <a:latin typeface="+mn-lt"/>
                <a:ea typeface="+mn-ea"/>
                <a:cs typeface="+mn-cs"/>
              </a:rPr>
              <a:t> dialogue can also be used for a dictation or for a read aloud in pairs. Students will have to recall the ‘</a:t>
            </a:r>
            <a:r>
              <a:rPr lang="en-GB" sz="1200" b="0" i="0" kern="1200" baseline="0" dirty="0" err="1" smtClean="0">
                <a:solidFill>
                  <a:schemeClr val="tx1"/>
                </a:solidFill>
                <a:effectLst/>
                <a:latin typeface="+mn-lt"/>
                <a:ea typeface="+mn-ea"/>
                <a:cs typeface="+mn-cs"/>
              </a:rPr>
              <a:t>gi</a:t>
            </a:r>
            <a:r>
              <a:rPr lang="en-GB" sz="1200" b="0" i="0" kern="1200" baseline="0" dirty="0" smtClean="0">
                <a:solidFill>
                  <a:schemeClr val="tx1"/>
                </a:solidFill>
                <a:effectLst/>
                <a:latin typeface="+mn-lt"/>
                <a:ea typeface="+mn-ea"/>
                <a:cs typeface="+mn-cs"/>
              </a:rPr>
              <a:t>’ and ‘</a:t>
            </a:r>
            <a:r>
              <a:rPr lang="en-GB" sz="1200" b="0" i="0" kern="1200" baseline="0" dirty="0" err="1" smtClean="0">
                <a:solidFill>
                  <a:schemeClr val="tx1"/>
                </a:solidFill>
                <a:effectLst/>
                <a:latin typeface="+mn-lt"/>
                <a:ea typeface="+mn-ea"/>
                <a:cs typeface="+mn-cs"/>
              </a:rPr>
              <a:t>ge</a:t>
            </a:r>
            <a:r>
              <a:rPr lang="en-GB" sz="1200" b="0" i="0" kern="1200" baseline="0" dirty="0" smtClean="0">
                <a:solidFill>
                  <a:schemeClr val="tx1"/>
                </a:solidFill>
                <a:effectLst/>
                <a:latin typeface="+mn-lt"/>
                <a:ea typeface="+mn-ea"/>
                <a:cs typeface="+mn-cs"/>
              </a:rPr>
              <a:t>’ SSCs, which are missing. </a:t>
            </a:r>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Photo by </a:t>
            </a:r>
            <a:r>
              <a:rPr lang="en-GB" sz="1200" b="0" i="0" kern="1200" dirty="0" err="1" smtClean="0">
                <a:solidFill>
                  <a:schemeClr val="tx1"/>
                </a:solidFill>
                <a:effectLst/>
                <a:latin typeface="+mn-lt"/>
                <a:ea typeface="+mn-ea"/>
                <a:cs typeface="+mn-cs"/>
                <a:hlinkClick r:id="rId3"/>
              </a:rPr>
              <a:t>Fikri</a:t>
            </a:r>
            <a:r>
              <a:rPr lang="en-GB" sz="1200" b="0" i="0" kern="1200" dirty="0" smtClean="0">
                <a:solidFill>
                  <a:schemeClr val="tx1"/>
                </a:solidFill>
                <a:effectLst/>
                <a:latin typeface="+mn-lt"/>
                <a:ea typeface="+mn-ea"/>
                <a:cs typeface="+mn-cs"/>
                <a:hlinkClick r:id="rId3"/>
              </a:rPr>
              <a:t> </a:t>
            </a:r>
            <a:r>
              <a:rPr lang="en-GB" sz="1200" b="0" i="0" kern="1200" dirty="0" err="1" smtClean="0">
                <a:solidFill>
                  <a:schemeClr val="tx1"/>
                </a:solidFill>
                <a:effectLst/>
                <a:latin typeface="+mn-lt"/>
                <a:ea typeface="+mn-ea"/>
                <a:cs typeface="+mn-cs"/>
                <a:hlinkClick r:id="rId3"/>
              </a:rPr>
              <a:t>Rasyid</a:t>
            </a:r>
            <a:r>
              <a:rPr lang="en-GB" sz="1200" b="0" i="0" kern="1200" dirty="0" smtClean="0">
                <a:solidFill>
                  <a:schemeClr val="tx1"/>
                </a:solidFill>
                <a:effectLst/>
                <a:latin typeface="+mn-lt"/>
                <a:ea typeface="+mn-ea"/>
                <a:cs typeface="+mn-cs"/>
              </a:rPr>
              <a:t> on </a:t>
            </a:r>
            <a:r>
              <a:rPr lang="en-GB" sz="1200" b="0" i="0" kern="1200" dirty="0" err="1" smtClean="0">
                <a:solidFill>
                  <a:schemeClr val="tx1"/>
                </a:solidFill>
                <a:effectLst/>
                <a:latin typeface="+mn-lt"/>
                <a:ea typeface="+mn-ea"/>
                <a:cs typeface="+mn-cs"/>
                <a:hlinkClick r:id="rId4"/>
              </a:rPr>
              <a:t>Unsplash</a:t>
            </a:r>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E43764D-CAD4-4614-B1FD-A9C92153AD29}" type="slidenum">
              <a:rPr lang="en-GB" smtClean="0"/>
              <a:t>10</a:t>
            </a:fld>
            <a:endParaRPr lang="en-GB"/>
          </a:p>
        </p:txBody>
      </p:sp>
    </p:spTree>
    <p:extLst>
      <p:ext uri="{BB962C8B-B14F-4D97-AF65-F5344CB8AC3E}">
        <p14:creationId xmlns:p14="http://schemas.microsoft.com/office/powerpoint/2010/main" val="2803034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OPTIONAL: </a:t>
            </a:r>
            <a:r>
              <a:rPr lang="en-GB" b="0" dirty="0" smtClean="0"/>
              <a:t>listen </a:t>
            </a:r>
            <a:r>
              <a:rPr lang="en-GB" b="0" dirty="0" smtClean="0"/>
              <a:t>again and put the sentences</a:t>
            </a:r>
            <a:r>
              <a:rPr lang="en-GB" b="0" baseline="0" dirty="0" smtClean="0"/>
              <a:t> in </a:t>
            </a:r>
            <a:r>
              <a:rPr lang="en-GB" b="0" baseline="0" dirty="0" smtClean="0"/>
              <a:t>order</a:t>
            </a:r>
          </a:p>
          <a:p>
            <a:endParaRPr lang="en-GB" b="0" baseline="0" dirty="0" smtClean="0"/>
          </a:p>
          <a:p>
            <a:r>
              <a:rPr lang="en-GB" b="0" baseline="0" dirty="0" smtClean="0"/>
              <a:t>This could also be used as a reading-only task to challenge higher achieving students.</a:t>
            </a:r>
            <a:endParaRPr lang="en-GB" b="1" dirty="0"/>
          </a:p>
        </p:txBody>
      </p:sp>
      <p:sp>
        <p:nvSpPr>
          <p:cNvPr id="4" name="Slide Number Placeholder 3"/>
          <p:cNvSpPr>
            <a:spLocks noGrp="1"/>
          </p:cNvSpPr>
          <p:nvPr>
            <p:ph type="sldNum" sz="quarter" idx="10"/>
          </p:nvPr>
        </p:nvSpPr>
        <p:spPr/>
        <p:txBody>
          <a:bodyPr/>
          <a:lstStyle/>
          <a:p>
            <a:fld id="{1E43764D-CAD4-4614-B1FD-A9C92153AD29}" type="slidenum">
              <a:rPr lang="en-GB" smtClean="0"/>
              <a:t>11</a:t>
            </a:fld>
            <a:endParaRPr lang="en-GB"/>
          </a:p>
        </p:txBody>
      </p:sp>
    </p:spTree>
    <p:extLst>
      <p:ext uri="{BB962C8B-B14F-4D97-AF65-F5344CB8AC3E}">
        <p14:creationId xmlns:p14="http://schemas.microsoft.com/office/powerpoint/2010/main" val="2933981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Introduce</a:t>
            </a:r>
            <a:r>
              <a:rPr lang="en-GB" baseline="0" dirty="0" smtClean="0"/>
              <a:t> and elicit the pronunciation of the </a:t>
            </a:r>
            <a:r>
              <a:rPr lang="en-GB" b="1" baseline="0" dirty="0" smtClean="0"/>
              <a:t>individual SSC ‘</a:t>
            </a:r>
            <a:r>
              <a:rPr lang="en-GB" b="1" baseline="0" dirty="0" err="1" smtClean="0"/>
              <a:t>ge</a:t>
            </a:r>
            <a:r>
              <a:rPr lang="en-GB" b="1" baseline="0" dirty="0" smtClean="0"/>
              <a:t>’ </a:t>
            </a:r>
            <a:r>
              <a:rPr lang="en-GB" baseline="0" dirty="0" smtClean="0"/>
              <a:t>and then the </a:t>
            </a:r>
            <a:r>
              <a:rPr lang="en-GB" b="1" baseline="0" dirty="0" smtClean="0"/>
              <a:t>source</a:t>
            </a:r>
            <a:r>
              <a:rPr lang="en-GB" baseline="0" dirty="0" smtClean="0"/>
              <a:t> word again (with gesture, if using).</a:t>
            </a:r>
            <a:br>
              <a:rPr lang="en-GB" baseline="0" dirty="0" smtClean="0"/>
            </a:br>
            <a:r>
              <a:rPr lang="en-GB" baseline="0" dirty="0" smtClean="0"/>
              <a:t>Then present and elicit the pronunciation of the five </a:t>
            </a:r>
            <a:r>
              <a:rPr lang="en-GB" b="1" baseline="0" dirty="0" smtClean="0"/>
              <a:t>cluster</a:t>
            </a:r>
            <a:r>
              <a:rPr lang="en-GB" baseline="0" dirty="0" smtClean="0"/>
              <a:t>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
            </a:r>
            <a:br>
              <a:rPr lang="en-GB" baseline="0" dirty="0" smtClean="0"/>
            </a:br>
            <a:r>
              <a:rPr lang="en-GB" baseline="0" dirty="0" smtClean="0"/>
              <a:t>The cluster words have been chosen for their high-frequency, from a range of word classes, with the SSC (where possible) positioned within a variety of syllables within the words(e.g. initial, 2</a:t>
            </a:r>
            <a:r>
              <a:rPr lang="en-GB" baseline="30000" dirty="0" smtClean="0"/>
              <a:t>nd</a:t>
            </a:r>
            <a:r>
              <a:rPr lang="en-GB" baseline="0" dirty="0" smtClean="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smtClean="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576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Without the images, students focus this time again closely on the SSC and the cluster</a:t>
            </a:r>
            <a:r>
              <a:rPr lang="en-GB" baseline="0" dirty="0" smtClean="0"/>
              <a:t> words.</a:t>
            </a:r>
            <a:endParaRPr lang="en-GB" sz="1200" kern="1200" dirty="0" smtClean="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953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Without the images or sound, students have to pronounce the words themselves.</a:t>
            </a:r>
            <a:endParaRPr lang="en-GB" sz="1200" kern="1200" dirty="0" smtClean="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653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Introduce</a:t>
            </a:r>
            <a:r>
              <a:rPr lang="en-GB" baseline="0" dirty="0" smtClean="0"/>
              <a:t> and elicit the pronunciation of the </a:t>
            </a:r>
            <a:r>
              <a:rPr lang="en-GB" b="1" baseline="0" dirty="0" smtClean="0"/>
              <a:t>individual SSC ‘</a:t>
            </a:r>
            <a:r>
              <a:rPr lang="en-GB" b="1" baseline="0" dirty="0" err="1" smtClean="0"/>
              <a:t>gi</a:t>
            </a:r>
            <a:r>
              <a:rPr lang="en-GB" b="1" baseline="0" dirty="0" smtClean="0"/>
              <a:t>’ </a:t>
            </a:r>
            <a:r>
              <a:rPr lang="en-GB" baseline="0" dirty="0" smtClean="0"/>
              <a:t>and then the </a:t>
            </a:r>
            <a:r>
              <a:rPr lang="en-GB" b="1" baseline="0" dirty="0" smtClean="0"/>
              <a:t>source</a:t>
            </a:r>
            <a:r>
              <a:rPr lang="en-GB" baseline="0" dirty="0" smtClean="0"/>
              <a:t> word again (with gesture, if using).</a:t>
            </a:r>
            <a:br>
              <a:rPr lang="en-GB" baseline="0" dirty="0" smtClean="0"/>
            </a:br>
            <a:r>
              <a:rPr lang="en-GB" baseline="0" dirty="0" smtClean="0"/>
              <a:t>Then present and elicit the pronunciation of the five </a:t>
            </a:r>
            <a:r>
              <a:rPr lang="en-GB" b="1" baseline="0" dirty="0" smtClean="0"/>
              <a:t>cluster</a:t>
            </a:r>
            <a:r>
              <a:rPr lang="en-GB" baseline="0" dirty="0" smtClean="0"/>
              <a:t>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
            </a:r>
            <a:br>
              <a:rPr lang="en-GB" baseline="0" dirty="0" smtClean="0"/>
            </a:br>
            <a:r>
              <a:rPr lang="en-GB" baseline="0" dirty="0" smtClean="0"/>
              <a:t>The cluster words have been chosen for their high-frequency, from a range of word classes, with the SSC (where possible) positioned within a variety of syllables within the words(e.g. initial, 2</a:t>
            </a:r>
            <a:r>
              <a:rPr lang="en-GB" baseline="30000" dirty="0" smtClean="0"/>
              <a:t>nd</a:t>
            </a:r>
            <a:r>
              <a:rPr lang="en-GB" baseline="0" dirty="0" smtClean="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smtClean="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581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Without the images, students focus this time again closely on the SSC and the cluster</a:t>
            </a:r>
            <a:r>
              <a:rPr lang="en-GB" baseline="0" dirty="0" smtClean="0"/>
              <a:t> words.</a:t>
            </a:r>
            <a:endParaRPr lang="en-GB" sz="1200" kern="1200" dirty="0" smtClean="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113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Without the images or sound, students have to pronounce the words themselves.</a:t>
            </a:r>
            <a:endParaRPr lang="en-GB" sz="1200" kern="1200" dirty="0" smtClean="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103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Alphabetical</a:t>
            </a:r>
            <a:r>
              <a:rPr lang="en-GB" sz="1200" b="1" kern="1200" baseline="0" dirty="0" smtClean="0">
                <a:solidFill>
                  <a:schemeClr val="tx1"/>
                </a:solidFill>
                <a:effectLst/>
                <a:latin typeface="+mn-lt"/>
                <a:ea typeface="+mn-ea"/>
                <a:cs typeface="+mn-cs"/>
              </a:rPr>
              <a:t> read aloud</a:t>
            </a:r>
            <a:br>
              <a:rPr lang="en-GB" sz="1200" b="1" kern="1200" baseline="0" dirty="0" smtClean="0">
                <a:solidFill>
                  <a:schemeClr val="tx1"/>
                </a:solidFill>
                <a:effectLst/>
                <a:latin typeface="+mn-lt"/>
                <a:ea typeface="+mn-ea"/>
                <a:cs typeface="+mn-cs"/>
              </a:rPr>
            </a:br>
            <a:r>
              <a:rPr lang="en-GB" sz="1200" b="0" kern="1200" baseline="0" dirty="0" smtClean="0">
                <a:solidFill>
                  <a:schemeClr val="tx1"/>
                </a:solidFill>
                <a:effectLst/>
                <a:latin typeface="+mn-lt"/>
                <a:ea typeface="+mn-ea"/>
                <a:cs typeface="+mn-cs"/>
              </a:rPr>
              <a:t>Individually (but all at once) pupils read out the words but in alphabetical order.  They keep going for one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513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Non-audio version of</a:t>
            </a:r>
            <a:r>
              <a:rPr lang="en-GB" sz="1200" b="0" i="0" kern="1200" baseline="0" dirty="0" smtClean="0">
                <a:solidFill>
                  <a:schemeClr val="tx1"/>
                </a:solidFill>
                <a:effectLst/>
                <a:latin typeface="+mn-lt"/>
                <a:ea typeface="+mn-ea"/>
                <a:cs typeface="+mn-cs"/>
              </a:rPr>
              <a:t> the conversation on this slide – see next slide for audio version</a:t>
            </a:r>
            <a:r>
              <a:rPr lang="en-GB" sz="1200" b="0" i="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 </a:t>
            </a:r>
            <a:r>
              <a:rPr lang="en-GB" baseline="0" dirty="0" smtClean="0"/>
              <a:t>The </a:t>
            </a:r>
            <a:r>
              <a:rPr lang="en-GB" b="1" baseline="0" dirty="0" smtClean="0"/>
              <a:t>fully readable </a:t>
            </a:r>
            <a:r>
              <a:rPr lang="en-GB" baseline="0" dirty="0" smtClean="0"/>
              <a:t>text (i.e., a text that includes 100% or near to 100% previously taught language) could be used for a dictation. All words except ‘de </a:t>
            </a:r>
            <a:r>
              <a:rPr lang="en-GB" baseline="0" dirty="0" err="1" smtClean="0"/>
              <a:t>todo</a:t>
            </a:r>
            <a:r>
              <a:rPr lang="en-GB" baseline="0" dirty="0" smtClean="0"/>
              <a:t>’ have previously been encountered as vocabulary items or phonics practice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To help students understand ‘de’ </a:t>
            </a:r>
            <a:r>
              <a:rPr lang="en-GB" baseline="0" dirty="0" err="1" smtClean="0"/>
              <a:t>todo</a:t>
            </a:r>
            <a:r>
              <a:rPr lang="en-GB" baseline="0" dirty="0" smtClean="0"/>
              <a:t>’, use slightly exaggerated intonation here and when listing the subjects that follow. This should be sufficient to elicit the meaning from students.</a:t>
            </a: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Photo by </a:t>
            </a:r>
            <a:r>
              <a:rPr lang="en-GB" sz="1200" b="0" i="0" kern="1200" dirty="0" err="1" smtClean="0">
                <a:solidFill>
                  <a:schemeClr val="tx1"/>
                </a:solidFill>
                <a:effectLst/>
                <a:latin typeface="+mn-lt"/>
                <a:ea typeface="+mn-ea"/>
                <a:cs typeface="+mn-cs"/>
                <a:hlinkClick r:id="rId3"/>
              </a:rPr>
              <a:t>Fikri</a:t>
            </a:r>
            <a:r>
              <a:rPr lang="en-GB" sz="1200" b="0" i="0" kern="1200" dirty="0" smtClean="0">
                <a:solidFill>
                  <a:schemeClr val="tx1"/>
                </a:solidFill>
                <a:effectLst/>
                <a:latin typeface="+mn-lt"/>
                <a:ea typeface="+mn-ea"/>
                <a:cs typeface="+mn-cs"/>
                <a:hlinkClick r:id="rId3"/>
              </a:rPr>
              <a:t> </a:t>
            </a:r>
            <a:r>
              <a:rPr lang="en-GB" sz="1200" b="0" i="0" kern="1200" dirty="0" err="1" smtClean="0">
                <a:solidFill>
                  <a:schemeClr val="tx1"/>
                </a:solidFill>
                <a:effectLst/>
                <a:latin typeface="+mn-lt"/>
                <a:ea typeface="+mn-ea"/>
                <a:cs typeface="+mn-cs"/>
                <a:hlinkClick r:id="rId3"/>
              </a:rPr>
              <a:t>Rasyid</a:t>
            </a:r>
            <a:r>
              <a:rPr lang="en-GB" sz="1200" b="0" i="0" kern="1200" dirty="0" smtClean="0">
                <a:solidFill>
                  <a:schemeClr val="tx1"/>
                </a:solidFill>
                <a:effectLst/>
                <a:latin typeface="+mn-lt"/>
                <a:ea typeface="+mn-ea"/>
                <a:cs typeface="+mn-cs"/>
              </a:rPr>
              <a:t> on </a:t>
            </a:r>
            <a:r>
              <a:rPr lang="en-GB" sz="1200" b="0" i="0" kern="1200" dirty="0" err="1" smtClean="0">
                <a:solidFill>
                  <a:schemeClr val="tx1"/>
                </a:solidFill>
                <a:effectLst/>
                <a:latin typeface="+mn-lt"/>
                <a:ea typeface="+mn-ea"/>
                <a:cs typeface="+mn-cs"/>
                <a:hlinkClick r:id="rId4"/>
              </a:rPr>
              <a:t>Unsplash</a:t>
            </a:r>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1E43764D-CAD4-4614-B1FD-A9C92153AD29}" type="slidenum">
              <a:rPr lang="en-GB" smtClean="0"/>
              <a:t>9</a:t>
            </a:fld>
            <a:endParaRPr lang="en-GB"/>
          </a:p>
        </p:txBody>
      </p:sp>
    </p:spTree>
    <p:extLst>
      <p:ext uri="{BB962C8B-B14F-4D97-AF65-F5344CB8AC3E}">
        <p14:creationId xmlns:p14="http://schemas.microsoft.com/office/powerpoint/2010/main" val="2126485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3A91562-1350-4C3F-BE8E-F37C168EA6B2}" type="datetimeFigureOut">
              <a:rPr lang="en-GB" smtClean="0"/>
              <a:t>26/11/2019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F79C33-3D24-4D47-8A92-0778549539C2}" type="slidenum">
              <a:rPr lang="en-GB" smtClean="0"/>
              <a:t>‹#›</a:t>
            </a:fld>
            <a:endParaRPr lang="en-GB"/>
          </a:p>
        </p:txBody>
      </p:sp>
    </p:spTree>
    <p:extLst>
      <p:ext uri="{BB962C8B-B14F-4D97-AF65-F5344CB8AC3E}">
        <p14:creationId xmlns:p14="http://schemas.microsoft.com/office/powerpoint/2010/main" val="1213508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3A91562-1350-4C3F-BE8E-F37C168EA6B2}" type="datetimeFigureOut">
              <a:rPr lang="en-GB" smtClean="0"/>
              <a:t>26/11/2019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F79C33-3D24-4D47-8A92-0778549539C2}" type="slidenum">
              <a:rPr lang="en-GB" smtClean="0"/>
              <a:t>‹#›</a:t>
            </a:fld>
            <a:endParaRPr lang="en-GB"/>
          </a:p>
        </p:txBody>
      </p:sp>
    </p:spTree>
    <p:extLst>
      <p:ext uri="{BB962C8B-B14F-4D97-AF65-F5344CB8AC3E}">
        <p14:creationId xmlns:p14="http://schemas.microsoft.com/office/powerpoint/2010/main" val="209223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3A91562-1350-4C3F-BE8E-F37C168EA6B2}" type="datetimeFigureOut">
              <a:rPr lang="en-GB" smtClean="0"/>
              <a:t>26/11/2019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F79C33-3D24-4D47-8A92-0778549539C2}" type="slidenum">
              <a:rPr lang="en-GB" smtClean="0"/>
              <a:t>‹#›</a:t>
            </a:fld>
            <a:endParaRPr lang="en-GB"/>
          </a:p>
        </p:txBody>
      </p:sp>
    </p:spTree>
    <p:extLst>
      <p:ext uri="{BB962C8B-B14F-4D97-AF65-F5344CB8AC3E}">
        <p14:creationId xmlns:p14="http://schemas.microsoft.com/office/powerpoint/2010/main" val="2228988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94676643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788481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301451615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1541051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6835554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96793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26/11/2019</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8869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26/11/2019</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225235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3A91562-1350-4C3F-BE8E-F37C168EA6B2}" type="datetimeFigureOut">
              <a:rPr lang="en-GB" smtClean="0"/>
              <a:t>26/11/2019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F79C33-3D24-4D47-8A92-0778549539C2}" type="slidenum">
              <a:rPr lang="en-GB" smtClean="0"/>
              <a:t>‹#›</a:t>
            </a:fld>
            <a:endParaRPr lang="en-GB"/>
          </a:p>
        </p:txBody>
      </p:sp>
    </p:spTree>
    <p:extLst>
      <p:ext uri="{BB962C8B-B14F-4D97-AF65-F5344CB8AC3E}">
        <p14:creationId xmlns:p14="http://schemas.microsoft.com/office/powerpoint/2010/main" val="3199667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26/11/2019</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6241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26/11/2019</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39300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26/11/2019</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2881760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3A91562-1350-4C3F-BE8E-F37C168EA6B2}" type="datetimeFigureOut">
              <a:rPr lang="en-GB" smtClean="0"/>
              <a:t>26/11/2019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F79C33-3D24-4D47-8A92-0778549539C2}" type="slidenum">
              <a:rPr lang="en-GB" smtClean="0"/>
              <a:t>‹#›</a:t>
            </a:fld>
            <a:endParaRPr lang="en-GB"/>
          </a:p>
        </p:txBody>
      </p:sp>
    </p:spTree>
    <p:extLst>
      <p:ext uri="{BB962C8B-B14F-4D97-AF65-F5344CB8AC3E}">
        <p14:creationId xmlns:p14="http://schemas.microsoft.com/office/powerpoint/2010/main" val="21517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3A91562-1350-4C3F-BE8E-F37C168EA6B2}" type="datetimeFigureOut">
              <a:rPr lang="en-GB" smtClean="0"/>
              <a:t>26/11/2019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F79C33-3D24-4D47-8A92-0778549539C2}" type="slidenum">
              <a:rPr lang="en-GB" smtClean="0"/>
              <a:t>‹#›</a:t>
            </a:fld>
            <a:endParaRPr lang="en-GB"/>
          </a:p>
        </p:txBody>
      </p:sp>
    </p:spTree>
    <p:extLst>
      <p:ext uri="{BB962C8B-B14F-4D97-AF65-F5344CB8AC3E}">
        <p14:creationId xmlns:p14="http://schemas.microsoft.com/office/powerpoint/2010/main" val="3472234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3A91562-1350-4C3F-BE8E-F37C168EA6B2}" type="datetimeFigureOut">
              <a:rPr lang="en-GB" smtClean="0"/>
              <a:t>26/11/2019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4F79C33-3D24-4D47-8A92-0778549539C2}" type="slidenum">
              <a:rPr lang="en-GB" smtClean="0"/>
              <a:t>‹#›</a:t>
            </a:fld>
            <a:endParaRPr lang="en-GB"/>
          </a:p>
        </p:txBody>
      </p:sp>
    </p:spTree>
    <p:extLst>
      <p:ext uri="{BB962C8B-B14F-4D97-AF65-F5344CB8AC3E}">
        <p14:creationId xmlns:p14="http://schemas.microsoft.com/office/powerpoint/2010/main" val="1255962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3A91562-1350-4C3F-BE8E-F37C168EA6B2}" type="datetimeFigureOut">
              <a:rPr lang="en-GB" smtClean="0"/>
              <a:t>26/11/2019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4F79C33-3D24-4D47-8A92-0778549539C2}" type="slidenum">
              <a:rPr lang="en-GB" smtClean="0"/>
              <a:t>‹#›</a:t>
            </a:fld>
            <a:endParaRPr lang="en-GB"/>
          </a:p>
        </p:txBody>
      </p:sp>
    </p:spTree>
    <p:extLst>
      <p:ext uri="{BB962C8B-B14F-4D97-AF65-F5344CB8AC3E}">
        <p14:creationId xmlns:p14="http://schemas.microsoft.com/office/powerpoint/2010/main" val="1286277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A91562-1350-4C3F-BE8E-F37C168EA6B2}" type="datetimeFigureOut">
              <a:rPr lang="en-GB" smtClean="0"/>
              <a:t>26/11/2019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4F79C33-3D24-4D47-8A92-0778549539C2}" type="slidenum">
              <a:rPr lang="en-GB" smtClean="0"/>
              <a:t>‹#›</a:t>
            </a:fld>
            <a:endParaRPr lang="en-GB"/>
          </a:p>
        </p:txBody>
      </p:sp>
    </p:spTree>
    <p:extLst>
      <p:ext uri="{BB962C8B-B14F-4D97-AF65-F5344CB8AC3E}">
        <p14:creationId xmlns:p14="http://schemas.microsoft.com/office/powerpoint/2010/main" val="1082835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A91562-1350-4C3F-BE8E-F37C168EA6B2}" type="datetimeFigureOut">
              <a:rPr lang="en-GB" smtClean="0"/>
              <a:t>26/11/2019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F79C33-3D24-4D47-8A92-0778549539C2}" type="slidenum">
              <a:rPr lang="en-GB" smtClean="0"/>
              <a:t>‹#›</a:t>
            </a:fld>
            <a:endParaRPr lang="en-GB"/>
          </a:p>
        </p:txBody>
      </p:sp>
    </p:spTree>
    <p:extLst>
      <p:ext uri="{BB962C8B-B14F-4D97-AF65-F5344CB8AC3E}">
        <p14:creationId xmlns:p14="http://schemas.microsoft.com/office/powerpoint/2010/main" val="3857096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A91562-1350-4C3F-BE8E-F37C168EA6B2}" type="datetimeFigureOut">
              <a:rPr lang="en-GB" smtClean="0"/>
              <a:t>26/11/2019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F79C33-3D24-4D47-8A92-0778549539C2}" type="slidenum">
              <a:rPr lang="en-GB" smtClean="0"/>
              <a:t>‹#›</a:t>
            </a:fld>
            <a:endParaRPr lang="en-GB"/>
          </a:p>
        </p:txBody>
      </p:sp>
    </p:spTree>
    <p:extLst>
      <p:ext uri="{BB962C8B-B14F-4D97-AF65-F5344CB8AC3E}">
        <p14:creationId xmlns:p14="http://schemas.microsoft.com/office/powerpoint/2010/main" val="2972740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A91562-1350-4C3F-BE8E-F37C168EA6B2}" type="datetimeFigureOut">
              <a:rPr lang="en-GB" smtClean="0"/>
              <a:t>26/11/2019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79C33-3D24-4D47-8A92-0778549539C2}" type="slidenum">
              <a:rPr lang="en-GB" smtClean="0"/>
              <a:t>‹#›</a:t>
            </a:fld>
            <a:endParaRPr lang="en-GB"/>
          </a:p>
        </p:txBody>
      </p:sp>
    </p:spTree>
    <p:extLst>
      <p:ext uri="{BB962C8B-B14F-4D97-AF65-F5344CB8AC3E}">
        <p14:creationId xmlns:p14="http://schemas.microsoft.com/office/powerpoint/2010/main" val="3772449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smtClean="0">
                <a:solidFill>
                  <a:srgbClr val="002060"/>
                </a:solidFill>
                <a:latin typeface="Tw Cen MT" panose="020B0602020104020603" pitchFamily="34" charset="0"/>
              </a:rPr>
              <a:t>Material</a:t>
            </a:r>
            <a:r>
              <a:rPr lang="en-GB" sz="1100" dirty="0" smtClean="0">
                <a:solidFill>
                  <a:srgbClr val="002060"/>
                </a:solidFill>
                <a:latin typeface="Arial" panose="020B0604020202020204" pitchFamily="34" charset="0"/>
              </a:rPr>
              <a:t> </a:t>
            </a:r>
            <a:r>
              <a:rPr lang="en-GB" sz="1100" dirty="0" smtClean="0">
                <a:solidFill>
                  <a:srgbClr val="002060"/>
                </a:solidFill>
                <a:latin typeface="Tw Cen MT" panose="020B0602020104020603" pitchFamily="34" charset="0"/>
              </a:rPr>
              <a:t>licensed as </a:t>
            </a:r>
            <a:r>
              <a:rPr lang="en-GB" sz="1100" b="1" u="sng" dirty="0" smtClean="0">
                <a:solidFill>
                  <a:srgbClr val="FFFFFF"/>
                </a:solidFill>
                <a:latin typeface="Tw Cen MT" panose="020B0602020104020603" pitchFamily="34" charset="0"/>
                <a:hlinkClick r:id="rId16"/>
              </a:rPr>
              <a:t>CC BY-NC-SA 4.0</a:t>
            </a:r>
            <a:r>
              <a:rPr lang="en-GB" sz="1100" dirty="0" smtClean="0">
                <a:latin typeface="Tw Cen MT" panose="020B0602020104020603" pitchFamily="34" charset="0"/>
              </a:rPr>
              <a:t/>
            </a:r>
            <a:br>
              <a:rPr lang="en-GB" sz="1100" dirty="0" smtClean="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smtClean="0">
                <a:solidFill>
                  <a:srgbClr val="002060"/>
                </a:solidFill>
              </a:rPr>
              <a:t>Nick Avery</a:t>
            </a:r>
            <a:endParaRPr lang="en-GB" sz="1100" dirty="0">
              <a:solidFill>
                <a:srgbClr val="002060"/>
              </a:solidFill>
            </a:endParaRPr>
          </a:p>
        </p:txBody>
      </p:sp>
    </p:spTree>
    <p:extLst>
      <p:ext uri="{BB962C8B-B14F-4D97-AF65-F5344CB8AC3E}">
        <p14:creationId xmlns:p14="http://schemas.microsoft.com/office/powerpoint/2010/main" val="17729103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audio" Target="../media/audio20.wav"/><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audio" Target="../media/audio13.wav"/><Relationship Id="rId10" Type="http://schemas.openxmlformats.org/officeDocument/2006/relationships/audio" Target="../media/audio18.wav"/><Relationship Id="rId4" Type="http://schemas.openxmlformats.org/officeDocument/2006/relationships/audio" Target="../media/audio12.wav"/><Relationship Id="rId9" Type="http://schemas.openxmlformats.org/officeDocument/2006/relationships/audio" Target="../media/audio17.wav"/></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6.wav"/><Relationship Id="rId7" Type="http://schemas.openxmlformats.org/officeDocument/2006/relationships/audio" Target="../media/audio10.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audio" Target="../media/audio9.wav"/><Relationship Id="rId5" Type="http://schemas.openxmlformats.org/officeDocument/2006/relationships/audio" Target="../media/audio8.wav"/><Relationship Id="rId10" Type="http://schemas.openxmlformats.org/officeDocument/2006/relationships/image" Target="../media/image11.png"/><Relationship Id="rId4" Type="http://schemas.openxmlformats.org/officeDocument/2006/relationships/audio" Target="../media/audio7.wav"/><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audio" Target="../media/audio10.wav"/><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8" name="TextBox 17"/>
          <p:cNvSpPr txBox="1"/>
          <p:nvPr/>
        </p:nvSpPr>
        <p:spPr>
          <a:xfrm>
            <a:off x="132509" y="6077361"/>
            <a:ext cx="30894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t>
            </a:r>
            <a:r>
              <a:rPr kumimoji="0" lang="en-GB" sz="16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Avery &amp; Rachel Hawkes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p:cNvSpPr txBox="1"/>
          <p:nvPr/>
        </p:nvSpPr>
        <p:spPr>
          <a:xfrm>
            <a:off x="155711" y="2330795"/>
            <a:ext cx="94690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Phonics: ‘GE’,</a:t>
            </a:r>
            <a:r>
              <a:rPr kumimoji="0" lang="en-GB" sz="4000" b="1" i="0" u="none" strike="noStrike" kern="1200" cap="none" spc="0" normalizeH="0" noProof="0" dirty="0" smtClean="0">
                <a:ln>
                  <a:noFill/>
                </a:ln>
                <a:solidFill>
                  <a:prstClr val="white"/>
                </a:solidFill>
                <a:effectLst/>
                <a:uLnTx/>
                <a:uFillTx/>
                <a:latin typeface="Century Gothic" panose="020B0502020202020204" pitchFamily="34" charset="0"/>
                <a:ea typeface="+mn-ea"/>
                <a:cs typeface="+mn-cs"/>
              </a:rPr>
              <a:t> ‘GI’ SSCs</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p:cNvSpPr txBox="1"/>
          <p:nvPr/>
        </p:nvSpPr>
        <p:spPr>
          <a:xfrm>
            <a:off x="132509" y="6369467"/>
            <a:ext cx="30894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Date updated: 21/11/2019</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993133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een-leafed plants on the wal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2985" y="744674"/>
            <a:ext cx="3256722" cy="4885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868713" y="5629757"/>
            <a:ext cx="2526223" cy="461665"/>
          </a:xfrm>
          <a:prstGeom prst="rect">
            <a:avLst/>
          </a:prstGeom>
          <a:noFill/>
        </p:spPr>
        <p:txBody>
          <a:bodyPr wrap="square" rtlCol="0">
            <a:spAutoFit/>
          </a:bodyPr>
          <a:lstStyle/>
          <a:p>
            <a:r>
              <a:rPr lang="en-GB" sz="2400" dirty="0" smtClean="0">
                <a:solidFill>
                  <a:srgbClr val="002060"/>
                </a:solidFill>
                <a:latin typeface="Century Gothic" panose="020B0502020202020204" pitchFamily="34" charset="0"/>
              </a:rPr>
              <a:t>Girona</a:t>
            </a:r>
            <a:endParaRPr lang="en-GB" sz="2400" dirty="0">
              <a:solidFill>
                <a:srgbClr val="002060"/>
              </a:solidFill>
              <a:latin typeface="Century Gothic" panose="020B0502020202020204" pitchFamily="34" charset="0"/>
            </a:endParaRPr>
          </a:p>
        </p:txBody>
      </p:sp>
      <p:sp>
        <p:nvSpPr>
          <p:cNvPr id="9" name="Rounded Rectangle 8"/>
          <p:cNvSpPr/>
          <p:nvPr/>
        </p:nvSpPr>
        <p:spPr>
          <a:xfrm>
            <a:off x="9774195" y="39838"/>
            <a:ext cx="2373355"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latin typeface="Century Gothic" panose="020B0502020202020204" pitchFamily="34" charset="0"/>
              </a:rPr>
              <a:t>escuchar / escribir</a:t>
            </a:r>
            <a:endParaRPr lang="en-GB" b="1" dirty="0">
              <a:latin typeface="Century Gothic" panose="020B0502020202020204" pitchFamily="34" charset="0"/>
            </a:endParaRPr>
          </a:p>
        </p:txBody>
      </p:sp>
      <p:sp>
        <p:nvSpPr>
          <p:cNvPr id="10" name="TextBox 9"/>
          <p:cNvSpPr txBox="1"/>
          <p:nvPr/>
        </p:nvSpPr>
        <p:spPr>
          <a:xfrm>
            <a:off x="3926955" y="150291"/>
            <a:ext cx="4584129" cy="369332"/>
          </a:xfrm>
          <a:prstGeom prst="rect">
            <a:avLst/>
          </a:prstGeom>
          <a:noFill/>
        </p:spPr>
        <p:txBody>
          <a:bodyPr wrap="square" rtlCol="0">
            <a:spAutoFit/>
          </a:bodyPr>
          <a:lstStyle/>
          <a:p>
            <a:r>
              <a:rPr lang="en-GB" b="1" i="1" dirty="0" smtClean="0">
                <a:solidFill>
                  <a:srgbClr val="002060"/>
                </a:solidFill>
                <a:latin typeface="Century Gothic" panose="020B0502020202020204" pitchFamily="34" charset="0"/>
              </a:rPr>
              <a:t>Una conversación entre amigos</a:t>
            </a:r>
            <a:endParaRPr lang="en-GB" b="1" i="1" dirty="0">
              <a:solidFill>
                <a:srgbClr val="002060"/>
              </a:solidFill>
              <a:latin typeface="Century Gothic" panose="020B0502020202020204" pitchFamily="34" charset="0"/>
            </a:endParaRPr>
          </a:p>
        </p:txBody>
      </p:sp>
      <p:sp>
        <p:nvSpPr>
          <p:cNvPr id="7" name="TextBox 6"/>
          <p:cNvSpPr txBox="1"/>
          <p:nvPr/>
        </p:nvSpPr>
        <p:spPr>
          <a:xfrm>
            <a:off x="291547" y="519623"/>
            <a:ext cx="10840278" cy="5632311"/>
          </a:xfrm>
          <a:prstGeom prst="rect">
            <a:avLst/>
          </a:prstGeom>
          <a:noFill/>
        </p:spPr>
        <p:txBody>
          <a:bodyPr wrap="square" rtlCol="0">
            <a:spAutoFit/>
          </a:bodyPr>
          <a:lstStyle/>
          <a:p>
            <a:r>
              <a:rPr lang="en-GB" dirty="0" smtClean="0">
                <a:solidFill>
                  <a:schemeClr val="accent2"/>
                </a:solidFill>
                <a:latin typeface="Century Gothic" panose="020B0502020202020204" pitchFamily="34" charset="0"/>
              </a:rPr>
              <a:t>¿Dónde está Tomás? </a:t>
            </a:r>
          </a:p>
          <a:p>
            <a:endParaRPr lang="en-GB" dirty="0">
              <a:solidFill>
                <a:srgbClr val="002060"/>
              </a:solidFill>
              <a:latin typeface="Century Gothic" panose="020B0502020202020204" pitchFamily="34" charset="0"/>
            </a:endParaRPr>
          </a:p>
          <a:p>
            <a:r>
              <a:rPr lang="en-GB" dirty="0" smtClean="0">
                <a:solidFill>
                  <a:srgbClr val="002060"/>
                </a:solidFill>
                <a:latin typeface="Century Gothic" panose="020B0502020202020204" pitchFamily="34" charset="0"/>
              </a:rPr>
              <a:t>Está en </a:t>
            </a:r>
            <a:r>
              <a:rPr lang="en-GB" u="sng" dirty="0" smtClean="0">
                <a:solidFill>
                  <a:srgbClr val="002060"/>
                </a:solidFill>
                <a:latin typeface="Century Gothic" panose="020B0502020202020204" pitchFamily="34" charset="0"/>
              </a:rPr>
              <a:t>___</a:t>
            </a:r>
            <a:r>
              <a:rPr lang="en-GB" dirty="0" err="1" smtClean="0">
                <a:solidFill>
                  <a:srgbClr val="002060"/>
                </a:solidFill>
                <a:latin typeface="Century Gothic" panose="020B0502020202020204" pitchFamily="34" charset="0"/>
              </a:rPr>
              <a:t>rona</a:t>
            </a:r>
            <a:r>
              <a:rPr lang="en-GB" dirty="0" smtClean="0">
                <a:solidFill>
                  <a:srgbClr val="002060"/>
                </a:solidFill>
                <a:latin typeface="Century Gothic" panose="020B0502020202020204" pitchFamily="34" charset="0"/>
              </a:rPr>
              <a:t>. Estudia allí.</a:t>
            </a:r>
          </a:p>
          <a:p>
            <a:endParaRPr lang="en-GB" dirty="0">
              <a:solidFill>
                <a:srgbClr val="002060"/>
              </a:solidFill>
              <a:latin typeface="Century Gothic" panose="020B0502020202020204" pitchFamily="34" charset="0"/>
            </a:endParaRPr>
          </a:p>
          <a:p>
            <a:r>
              <a:rPr lang="en-GB" dirty="0" smtClean="0">
                <a:solidFill>
                  <a:schemeClr val="accent2"/>
                </a:solidFill>
                <a:latin typeface="Century Gothic" panose="020B0502020202020204" pitchFamily="34" charset="0"/>
              </a:rPr>
              <a:t>¿</a:t>
            </a:r>
            <a:r>
              <a:rPr lang="en-GB" u="sng" dirty="0" smtClean="0">
                <a:solidFill>
                  <a:schemeClr val="accent2"/>
                </a:solidFill>
                <a:latin typeface="Century Gothic" panose="020B0502020202020204" pitchFamily="34" charset="0"/>
              </a:rPr>
              <a:t>___</a:t>
            </a:r>
            <a:r>
              <a:rPr lang="en-GB" dirty="0" err="1" smtClean="0">
                <a:solidFill>
                  <a:schemeClr val="accent2"/>
                </a:solidFill>
                <a:latin typeface="Century Gothic" panose="020B0502020202020204" pitchFamily="34" charset="0"/>
              </a:rPr>
              <a:t>rona</a:t>
            </a:r>
            <a:r>
              <a:rPr lang="en-GB" dirty="0" smtClean="0">
                <a:solidFill>
                  <a:schemeClr val="accent2"/>
                </a:solidFill>
                <a:latin typeface="Century Gothic" panose="020B0502020202020204" pitchFamily="34" charset="0"/>
              </a:rPr>
              <a:t>? </a:t>
            </a:r>
          </a:p>
          <a:p>
            <a:endParaRPr lang="en-GB" dirty="0" smtClean="0">
              <a:solidFill>
                <a:srgbClr val="002060"/>
              </a:solidFill>
              <a:latin typeface="Century Gothic" panose="020B0502020202020204" pitchFamily="34" charset="0"/>
            </a:endParaRPr>
          </a:p>
          <a:p>
            <a:r>
              <a:rPr lang="en-GB" dirty="0" smtClean="0">
                <a:solidFill>
                  <a:srgbClr val="002060"/>
                </a:solidFill>
                <a:latin typeface="Century Gothic" panose="020B0502020202020204" pitchFamily="34" charset="0"/>
              </a:rPr>
              <a:t>Sí, es una ciudad en España. Tengo una </a:t>
            </a:r>
            <a:r>
              <a:rPr lang="en-GB" dirty="0" err="1" smtClean="0">
                <a:solidFill>
                  <a:srgbClr val="002060"/>
                </a:solidFill>
                <a:latin typeface="Century Gothic" panose="020B0502020202020204" pitchFamily="34" charset="0"/>
              </a:rPr>
              <a:t>ima</a:t>
            </a:r>
            <a:r>
              <a:rPr lang="en-GB" u="sng" dirty="0" smtClean="0">
                <a:solidFill>
                  <a:srgbClr val="002060"/>
                </a:solidFill>
                <a:latin typeface="Century Gothic" panose="020B0502020202020204" pitchFamily="34" charset="0"/>
              </a:rPr>
              <a:t>___</a:t>
            </a:r>
            <a:r>
              <a:rPr lang="en-GB" dirty="0" smtClean="0">
                <a:solidFill>
                  <a:srgbClr val="002060"/>
                </a:solidFill>
                <a:latin typeface="Century Gothic" panose="020B0502020202020204" pitchFamily="34" charset="0"/>
              </a:rPr>
              <a:t>n – ¡</a:t>
            </a:r>
            <a:r>
              <a:rPr lang="en-GB" dirty="0" err="1" smtClean="0">
                <a:solidFill>
                  <a:srgbClr val="002060"/>
                </a:solidFill>
                <a:latin typeface="Century Gothic" panose="020B0502020202020204" pitchFamily="34" charset="0"/>
              </a:rPr>
              <a:t>aquí</a:t>
            </a:r>
            <a:r>
              <a:rPr lang="en-GB" dirty="0" smtClean="0">
                <a:solidFill>
                  <a:srgbClr val="002060"/>
                </a:solidFill>
                <a:latin typeface="Century Gothic" panose="020B0502020202020204" pitchFamily="34" charset="0"/>
              </a:rPr>
              <a:t>!</a:t>
            </a:r>
          </a:p>
          <a:p>
            <a:endParaRPr lang="en-GB" dirty="0">
              <a:solidFill>
                <a:srgbClr val="002060"/>
              </a:solidFill>
              <a:latin typeface="Century Gothic" panose="020B0502020202020204" pitchFamily="34" charset="0"/>
            </a:endParaRPr>
          </a:p>
          <a:p>
            <a:r>
              <a:rPr lang="en-GB" dirty="0" smtClean="0">
                <a:solidFill>
                  <a:schemeClr val="accent2"/>
                </a:solidFill>
                <a:latin typeface="Century Gothic" panose="020B0502020202020204" pitchFamily="34" charset="0"/>
              </a:rPr>
              <a:t>Ah, ¡es una ciudad antigua! </a:t>
            </a:r>
          </a:p>
          <a:p>
            <a:endParaRPr lang="en-GB" dirty="0" smtClean="0">
              <a:solidFill>
                <a:srgbClr val="002060"/>
              </a:solidFill>
              <a:latin typeface="Century Gothic" panose="020B0502020202020204" pitchFamily="34" charset="0"/>
            </a:endParaRPr>
          </a:p>
          <a:p>
            <a:r>
              <a:rPr lang="en-GB" dirty="0" smtClean="0">
                <a:solidFill>
                  <a:srgbClr val="002060"/>
                </a:solidFill>
                <a:latin typeface="Century Gothic" panose="020B0502020202020204" pitchFamily="34" charset="0"/>
              </a:rPr>
              <a:t>Muy antigua. </a:t>
            </a:r>
            <a:r>
              <a:rPr lang="en-GB" dirty="0" err="1" smtClean="0">
                <a:solidFill>
                  <a:srgbClr val="002060"/>
                </a:solidFill>
                <a:latin typeface="Century Gothic" panose="020B0502020202020204" pitchFamily="34" charset="0"/>
              </a:rPr>
              <a:t>Tiene</a:t>
            </a:r>
            <a:r>
              <a:rPr lang="en-GB" dirty="0">
                <a:solidFill>
                  <a:srgbClr val="002060"/>
                </a:solidFill>
                <a:latin typeface="Century Gothic" panose="020B0502020202020204" pitchFamily="34" charset="0"/>
              </a:rPr>
              <a:t> </a:t>
            </a:r>
            <a:r>
              <a:rPr lang="en-GB" dirty="0" err="1" smtClean="0">
                <a:solidFill>
                  <a:srgbClr val="002060"/>
                </a:solidFill>
                <a:latin typeface="Century Gothic" panose="020B0502020202020204" pitchFamily="34" charset="0"/>
              </a:rPr>
              <a:t>tres</a:t>
            </a:r>
            <a:r>
              <a:rPr lang="en-GB" dirty="0" smtClean="0">
                <a:solidFill>
                  <a:srgbClr val="002060"/>
                </a:solidFill>
                <a:latin typeface="Century Gothic" panose="020B0502020202020204" pitchFamily="34" charset="0"/>
              </a:rPr>
              <a:t> iglesias y una plaza en el centro.</a:t>
            </a:r>
          </a:p>
          <a:p>
            <a:endParaRPr lang="en-GB" dirty="0">
              <a:solidFill>
                <a:srgbClr val="002060"/>
              </a:solidFill>
              <a:latin typeface="Century Gothic" panose="020B0502020202020204" pitchFamily="34" charset="0"/>
            </a:endParaRPr>
          </a:p>
          <a:p>
            <a:r>
              <a:rPr lang="en-GB" dirty="0" smtClean="0">
                <a:solidFill>
                  <a:schemeClr val="accent2"/>
                </a:solidFill>
                <a:latin typeface="Century Gothic" panose="020B0502020202020204" pitchFamily="34" charset="0"/>
              </a:rPr>
              <a:t>Y la </a:t>
            </a:r>
            <a:r>
              <a:rPr lang="en-GB" u="sng" dirty="0" smtClean="0">
                <a:solidFill>
                  <a:schemeClr val="accent2"/>
                </a:solidFill>
                <a:latin typeface="Century Gothic" panose="020B0502020202020204" pitchFamily="34" charset="0"/>
              </a:rPr>
              <a:t>___</a:t>
            </a:r>
            <a:r>
              <a:rPr lang="en-GB" dirty="0" err="1" smtClean="0">
                <a:solidFill>
                  <a:schemeClr val="accent2"/>
                </a:solidFill>
                <a:latin typeface="Century Gothic" panose="020B0502020202020204" pitchFamily="34" charset="0"/>
              </a:rPr>
              <a:t>nte</a:t>
            </a:r>
            <a:r>
              <a:rPr lang="en-GB" dirty="0" smtClean="0">
                <a:solidFill>
                  <a:schemeClr val="accent2"/>
                </a:solidFill>
                <a:latin typeface="Century Gothic" panose="020B0502020202020204" pitchFamily="34" charset="0"/>
              </a:rPr>
              <a:t>, ¿cómo es?</a:t>
            </a:r>
          </a:p>
          <a:p>
            <a:endParaRPr lang="en-GB" dirty="0">
              <a:solidFill>
                <a:srgbClr val="002060"/>
              </a:solidFill>
              <a:latin typeface="Century Gothic" panose="020B0502020202020204" pitchFamily="34" charset="0"/>
            </a:endParaRPr>
          </a:p>
          <a:p>
            <a:r>
              <a:rPr lang="en-GB" dirty="0" smtClean="0">
                <a:solidFill>
                  <a:srgbClr val="002060"/>
                </a:solidFill>
                <a:latin typeface="Century Gothic" panose="020B0502020202020204" pitchFamily="34" charset="0"/>
              </a:rPr>
              <a:t>Es </a:t>
            </a:r>
            <a:r>
              <a:rPr lang="en-GB" dirty="0" err="1" smtClean="0">
                <a:solidFill>
                  <a:srgbClr val="002060"/>
                </a:solidFill>
                <a:latin typeface="Century Gothic" panose="020B0502020202020204" pitchFamily="34" charset="0"/>
              </a:rPr>
              <a:t>inteli</a:t>
            </a:r>
            <a:r>
              <a:rPr lang="en-GB" u="sng" dirty="0" smtClean="0">
                <a:solidFill>
                  <a:srgbClr val="002060"/>
                </a:solidFill>
                <a:latin typeface="Century Gothic" panose="020B0502020202020204" pitchFamily="34" charset="0"/>
              </a:rPr>
              <a:t>____</a:t>
            </a:r>
            <a:r>
              <a:rPr lang="en-GB" dirty="0" err="1" smtClean="0">
                <a:solidFill>
                  <a:srgbClr val="002060"/>
                </a:solidFill>
                <a:latin typeface="Century Gothic" panose="020B0502020202020204" pitchFamily="34" charset="0"/>
              </a:rPr>
              <a:t>nte</a:t>
            </a:r>
            <a:r>
              <a:rPr lang="en-GB" dirty="0" smtClean="0">
                <a:solidFill>
                  <a:srgbClr val="002060"/>
                </a:solidFill>
                <a:latin typeface="Century Gothic" panose="020B0502020202020204" pitchFamily="34" charset="0"/>
              </a:rPr>
              <a:t>. Lee libros y estudia mucho.</a:t>
            </a:r>
          </a:p>
          <a:p>
            <a:endParaRPr lang="en-GB" dirty="0">
              <a:solidFill>
                <a:srgbClr val="002060"/>
              </a:solidFill>
              <a:latin typeface="Century Gothic" panose="020B0502020202020204" pitchFamily="34" charset="0"/>
            </a:endParaRPr>
          </a:p>
          <a:p>
            <a:r>
              <a:rPr lang="en-GB" dirty="0" smtClean="0">
                <a:solidFill>
                  <a:schemeClr val="accent2"/>
                </a:solidFill>
                <a:latin typeface="Century Gothic" panose="020B0502020202020204" pitchFamily="34" charset="0"/>
              </a:rPr>
              <a:t>¿Qué estudia?</a:t>
            </a:r>
          </a:p>
          <a:p>
            <a:endParaRPr lang="en-GB" dirty="0">
              <a:solidFill>
                <a:srgbClr val="002060"/>
              </a:solidFill>
              <a:latin typeface="Century Gothic" panose="020B0502020202020204" pitchFamily="34" charset="0"/>
            </a:endParaRPr>
          </a:p>
          <a:p>
            <a:r>
              <a:rPr lang="en-GB" dirty="0" err="1" smtClean="0">
                <a:solidFill>
                  <a:srgbClr val="002060"/>
                </a:solidFill>
                <a:latin typeface="Century Gothic" panose="020B0502020202020204" pitchFamily="34" charset="0"/>
              </a:rPr>
              <a:t>Estudia</a:t>
            </a:r>
            <a:r>
              <a:rPr lang="en-GB" dirty="0" smtClean="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de </a:t>
            </a:r>
            <a:r>
              <a:rPr lang="en-GB" dirty="0" err="1">
                <a:solidFill>
                  <a:srgbClr val="002060"/>
                </a:solidFill>
                <a:latin typeface="Century Gothic" panose="020B0502020202020204" pitchFamily="34" charset="0"/>
              </a:rPr>
              <a:t>todo</a:t>
            </a:r>
            <a:r>
              <a:rPr lang="en-GB" dirty="0">
                <a:solidFill>
                  <a:srgbClr val="002060"/>
                </a:solidFill>
                <a:latin typeface="Century Gothic" panose="020B0502020202020204" pitchFamily="34" charset="0"/>
              </a:rPr>
              <a:t> </a:t>
            </a:r>
            <a:r>
              <a:rPr lang="en-GB" dirty="0" smtClean="0">
                <a:solidFill>
                  <a:srgbClr val="002060"/>
                </a:solidFill>
                <a:latin typeface="Century Gothic" panose="020B0502020202020204" pitchFamily="34" charset="0"/>
              </a:rPr>
              <a:t>- </a:t>
            </a:r>
            <a:r>
              <a:rPr lang="en-GB" dirty="0" err="1" smtClean="0">
                <a:solidFill>
                  <a:srgbClr val="002060"/>
                </a:solidFill>
                <a:latin typeface="Century Gothic" panose="020B0502020202020204" pitchFamily="34" charset="0"/>
              </a:rPr>
              <a:t>ciencias</a:t>
            </a:r>
            <a:r>
              <a:rPr lang="en-GB" dirty="0" smtClean="0">
                <a:solidFill>
                  <a:srgbClr val="002060"/>
                </a:solidFill>
                <a:latin typeface="Century Gothic" panose="020B0502020202020204" pitchFamily="34" charset="0"/>
              </a:rPr>
              <a:t>, inglés, español, arte, y </a:t>
            </a:r>
            <a:r>
              <a:rPr lang="en-GB" dirty="0" err="1" smtClean="0">
                <a:solidFill>
                  <a:srgbClr val="002060"/>
                </a:solidFill>
                <a:latin typeface="Century Gothic" panose="020B0502020202020204" pitchFamily="34" charset="0"/>
              </a:rPr>
              <a:t>reli</a:t>
            </a:r>
            <a:r>
              <a:rPr lang="en-GB" u="sng" dirty="0" smtClean="0">
                <a:solidFill>
                  <a:srgbClr val="002060"/>
                </a:solidFill>
                <a:latin typeface="Century Gothic" panose="020B0502020202020204" pitchFamily="34" charset="0"/>
              </a:rPr>
              <a:t>___</a:t>
            </a:r>
            <a:r>
              <a:rPr lang="en-GB" dirty="0" err="1" smtClean="0">
                <a:solidFill>
                  <a:srgbClr val="002060"/>
                </a:solidFill>
                <a:latin typeface="Century Gothic" panose="020B0502020202020204" pitchFamily="34" charset="0"/>
              </a:rPr>
              <a:t>ón</a:t>
            </a:r>
            <a:r>
              <a:rPr lang="en-GB" dirty="0" smtClean="0">
                <a:solidFill>
                  <a:srgbClr val="002060"/>
                </a:solidFill>
                <a:latin typeface="Century Gothic" panose="020B0502020202020204" pitchFamily="34" charset="0"/>
              </a:rPr>
              <a:t>.</a:t>
            </a:r>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p:txBody>
      </p:sp>
      <p:pic>
        <p:nvPicPr>
          <p:cNvPr id="3" name="Girona - conv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11686" y="744674"/>
            <a:ext cx="609600" cy="609600"/>
          </a:xfrm>
          <a:prstGeom prst="rect">
            <a:avLst/>
          </a:prstGeom>
        </p:spPr>
      </p:pic>
    </p:spTree>
    <p:extLst>
      <p:ext uri="{BB962C8B-B14F-4D97-AF65-F5344CB8AC3E}">
        <p14:creationId xmlns:p14="http://schemas.microsoft.com/office/powerpoint/2010/main" val="3997136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81221" y="574066"/>
            <a:ext cx="3323968" cy="5931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rgbClr val="002060"/>
                </a:solidFill>
                <a:latin typeface="Century Gothic" panose="020B0502020202020204" pitchFamily="34" charset="0"/>
              </a:rPr>
              <a:t>A.</a:t>
            </a:r>
            <a:r>
              <a:rPr lang="en-GB" dirty="0" smtClean="0">
                <a:solidFill>
                  <a:srgbClr val="002060"/>
                </a:solidFill>
                <a:latin typeface="Century Gothic" panose="020B0502020202020204" pitchFamily="34" charset="0"/>
              </a:rPr>
              <a:t> Y </a:t>
            </a:r>
            <a:r>
              <a:rPr lang="en-GB" dirty="0">
                <a:solidFill>
                  <a:srgbClr val="002060"/>
                </a:solidFill>
                <a:latin typeface="Century Gothic" panose="020B0502020202020204" pitchFamily="34" charset="0"/>
              </a:rPr>
              <a:t>la gente, ¿cómo es</a:t>
            </a:r>
            <a:r>
              <a:rPr lang="en-GB" dirty="0" smtClean="0">
                <a:solidFill>
                  <a:srgbClr val="002060"/>
                </a:solidFill>
                <a:latin typeface="Century Gothic" panose="020B0502020202020204" pitchFamily="34" charset="0"/>
              </a:rPr>
              <a:t>?</a:t>
            </a:r>
            <a:endParaRPr lang="en-GB" dirty="0">
              <a:solidFill>
                <a:srgbClr val="002060"/>
              </a:solidFill>
              <a:latin typeface="Century Gothic" panose="020B0502020202020204" pitchFamily="34" charset="0"/>
            </a:endParaRPr>
          </a:p>
        </p:txBody>
      </p:sp>
      <p:sp>
        <p:nvSpPr>
          <p:cNvPr id="5" name="Rounded Rectangle 4"/>
          <p:cNvSpPr/>
          <p:nvPr/>
        </p:nvSpPr>
        <p:spPr>
          <a:xfrm>
            <a:off x="4911809" y="574067"/>
            <a:ext cx="7105127" cy="5931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solidFill>
                  <a:srgbClr val="002060"/>
                </a:solidFill>
                <a:latin typeface="Century Gothic" panose="020B0502020202020204" pitchFamily="34" charset="0"/>
              </a:rPr>
              <a:t>B.</a:t>
            </a:r>
            <a:r>
              <a:rPr lang="en-GB" dirty="0" smtClean="0">
                <a:solidFill>
                  <a:srgbClr val="002060"/>
                </a:solidFill>
                <a:latin typeface="Century Gothic" panose="020B0502020202020204" pitchFamily="34" charset="0"/>
              </a:rPr>
              <a:t> Estudia </a:t>
            </a:r>
            <a:r>
              <a:rPr lang="en-GB" dirty="0">
                <a:solidFill>
                  <a:srgbClr val="002060"/>
                </a:solidFill>
                <a:latin typeface="Century Gothic" panose="020B0502020202020204" pitchFamily="34" charset="0"/>
              </a:rPr>
              <a:t>de todo – ciencias, inglés, español, arte, y reli</a:t>
            </a:r>
            <a:r>
              <a:rPr lang="en-GB" u="sng" dirty="0">
                <a:solidFill>
                  <a:srgbClr val="002060"/>
                </a:solidFill>
                <a:latin typeface="Century Gothic" panose="020B0502020202020204" pitchFamily="34" charset="0"/>
              </a:rPr>
              <a:t>gi</a:t>
            </a:r>
            <a:r>
              <a:rPr lang="en-GB" dirty="0">
                <a:solidFill>
                  <a:srgbClr val="002060"/>
                </a:solidFill>
                <a:latin typeface="Century Gothic" panose="020B0502020202020204" pitchFamily="34" charset="0"/>
              </a:rPr>
              <a:t>ón.</a:t>
            </a:r>
          </a:p>
        </p:txBody>
      </p:sp>
      <p:sp>
        <p:nvSpPr>
          <p:cNvPr id="6" name="Rounded Rectangle 5"/>
          <p:cNvSpPr/>
          <p:nvPr/>
        </p:nvSpPr>
        <p:spPr>
          <a:xfrm>
            <a:off x="1143806" y="1400444"/>
            <a:ext cx="7426413" cy="5931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solidFill>
                  <a:srgbClr val="002060"/>
                </a:solidFill>
                <a:latin typeface="Century Gothic" panose="020B0502020202020204" pitchFamily="34" charset="0"/>
              </a:rPr>
              <a:t>C.</a:t>
            </a:r>
            <a:r>
              <a:rPr lang="en-GB" dirty="0" smtClean="0">
                <a:solidFill>
                  <a:srgbClr val="002060"/>
                </a:solidFill>
                <a:latin typeface="Century Gothic" panose="020B0502020202020204" pitchFamily="34" charset="0"/>
              </a:rPr>
              <a:t> Muy </a:t>
            </a:r>
            <a:r>
              <a:rPr lang="en-GB" dirty="0">
                <a:solidFill>
                  <a:srgbClr val="002060"/>
                </a:solidFill>
                <a:latin typeface="Century Gothic" panose="020B0502020202020204" pitchFamily="34" charset="0"/>
              </a:rPr>
              <a:t>antigua. </a:t>
            </a:r>
            <a:r>
              <a:rPr lang="en-GB" dirty="0" err="1">
                <a:solidFill>
                  <a:srgbClr val="002060"/>
                </a:solidFill>
                <a:latin typeface="Century Gothic" panose="020B0502020202020204" pitchFamily="34" charset="0"/>
              </a:rPr>
              <a:t>Tiene</a:t>
            </a:r>
            <a:r>
              <a:rPr lang="en-GB" dirty="0">
                <a:solidFill>
                  <a:srgbClr val="002060"/>
                </a:solidFill>
                <a:latin typeface="Century Gothic" panose="020B0502020202020204" pitchFamily="34" charset="0"/>
              </a:rPr>
              <a:t> </a:t>
            </a:r>
            <a:r>
              <a:rPr lang="en-GB" dirty="0" err="1" smtClean="0">
                <a:solidFill>
                  <a:srgbClr val="002060"/>
                </a:solidFill>
                <a:latin typeface="Century Gothic" panose="020B0502020202020204" pitchFamily="34" charset="0"/>
              </a:rPr>
              <a:t>tres</a:t>
            </a:r>
            <a:r>
              <a:rPr lang="en-GB" dirty="0" smtClean="0">
                <a:solidFill>
                  <a:srgbClr val="002060"/>
                </a:solidFill>
                <a:latin typeface="Century Gothic" panose="020B0502020202020204" pitchFamily="34" charset="0"/>
              </a:rPr>
              <a:t> </a:t>
            </a:r>
            <a:r>
              <a:rPr lang="en-GB" dirty="0" err="1" smtClean="0">
                <a:solidFill>
                  <a:srgbClr val="002060"/>
                </a:solidFill>
                <a:latin typeface="Century Gothic" panose="020B0502020202020204" pitchFamily="34" charset="0"/>
              </a:rPr>
              <a:t>iglesias</a:t>
            </a:r>
            <a:r>
              <a:rPr lang="en-GB" dirty="0" smtClean="0">
                <a:solidFill>
                  <a:srgbClr val="002060"/>
                </a:solidFill>
                <a:latin typeface="Century Gothic" panose="020B0502020202020204" pitchFamily="34" charset="0"/>
              </a:rPr>
              <a:t> y </a:t>
            </a:r>
            <a:r>
              <a:rPr lang="en-GB" dirty="0">
                <a:solidFill>
                  <a:srgbClr val="002060"/>
                </a:solidFill>
                <a:latin typeface="Century Gothic" panose="020B0502020202020204" pitchFamily="34" charset="0"/>
              </a:rPr>
              <a:t>una plaza en el centro.</a:t>
            </a:r>
          </a:p>
        </p:txBody>
      </p:sp>
      <p:sp>
        <p:nvSpPr>
          <p:cNvPr id="8" name="Rounded Rectangle 7"/>
          <p:cNvSpPr/>
          <p:nvPr/>
        </p:nvSpPr>
        <p:spPr>
          <a:xfrm>
            <a:off x="1112111" y="3059585"/>
            <a:ext cx="2032686" cy="5931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solidFill>
                  <a:srgbClr val="002060"/>
                </a:solidFill>
                <a:latin typeface="Century Gothic" panose="020B0502020202020204" pitchFamily="34" charset="0"/>
              </a:rPr>
              <a:t>F.</a:t>
            </a:r>
            <a:r>
              <a:rPr lang="en-GB" dirty="0" smtClean="0">
                <a:solidFill>
                  <a:srgbClr val="002060"/>
                </a:solidFill>
                <a:latin typeface="Century Gothic" panose="020B0502020202020204" pitchFamily="34" charset="0"/>
              </a:rPr>
              <a:t> ¿</a:t>
            </a:r>
            <a:r>
              <a:rPr lang="en-GB" u="sng" dirty="0">
                <a:solidFill>
                  <a:srgbClr val="002060"/>
                </a:solidFill>
                <a:latin typeface="Century Gothic" panose="020B0502020202020204" pitchFamily="34" charset="0"/>
              </a:rPr>
              <a:t>Gi</a:t>
            </a:r>
            <a:r>
              <a:rPr lang="en-GB" dirty="0">
                <a:solidFill>
                  <a:srgbClr val="002060"/>
                </a:solidFill>
                <a:latin typeface="Century Gothic" panose="020B0502020202020204" pitchFamily="34" charset="0"/>
              </a:rPr>
              <a:t>rona? </a:t>
            </a:r>
          </a:p>
        </p:txBody>
      </p:sp>
      <p:sp>
        <p:nvSpPr>
          <p:cNvPr id="9" name="Rounded Rectangle 8"/>
          <p:cNvSpPr/>
          <p:nvPr/>
        </p:nvSpPr>
        <p:spPr>
          <a:xfrm>
            <a:off x="4355737" y="3043518"/>
            <a:ext cx="4090098" cy="5931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solidFill>
                  <a:srgbClr val="002060"/>
                </a:solidFill>
                <a:latin typeface="Century Gothic" panose="020B0502020202020204" pitchFamily="34" charset="0"/>
              </a:rPr>
              <a:t>G.</a:t>
            </a:r>
            <a:r>
              <a:rPr lang="en-GB" dirty="0" smtClean="0">
                <a:solidFill>
                  <a:srgbClr val="002060"/>
                </a:solidFill>
                <a:latin typeface="Century Gothic" panose="020B0502020202020204" pitchFamily="34" charset="0"/>
              </a:rPr>
              <a:t> Ah</a:t>
            </a:r>
            <a:r>
              <a:rPr lang="en-GB" dirty="0">
                <a:solidFill>
                  <a:srgbClr val="002060"/>
                </a:solidFill>
                <a:latin typeface="Century Gothic" panose="020B0502020202020204" pitchFamily="34" charset="0"/>
              </a:rPr>
              <a:t>, ¡es una ciudad antigua! </a:t>
            </a:r>
          </a:p>
        </p:txBody>
      </p:sp>
      <p:sp>
        <p:nvSpPr>
          <p:cNvPr id="10" name="Rounded Rectangle 9"/>
          <p:cNvSpPr/>
          <p:nvPr/>
        </p:nvSpPr>
        <p:spPr>
          <a:xfrm>
            <a:off x="1075036" y="3927473"/>
            <a:ext cx="7760051" cy="5931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solidFill>
                  <a:srgbClr val="002060"/>
                </a:solidFill>
                <a:latin typeface="Century Gothic" panose="020B0502020202020204" pitchFamily="34" charset="0"/>
              </a:rPr>
              <a:t>H. </a:t>
            </a:r>
            <a:r>
              <a:rPr lang="en-GB" dirty="0" err="1" smtClean="0">
                <a:solidFill>
                  <a:srgbClr val="002060"/>
                </a:solidFill>
                <a:latin typeface="Century Gothic" panose="020B0502020202020204" pitchFamily="34" charset="0"/>
              </a:rPr>
              <a:t>Sí</a:t>
            </a:r>
            <a:r>
              <a:rPr lang="en-GB" dirty="0">
                <a:solidFill>
                  <a:srgbClr val="002060"/>
                </a:solidFill>
                <a:latin typeface="Century Gothic" panose="020B0502020202020204" pitchFamily="34" charset="0"/>
              </a:rPr>
              <a:t>, es una ciudad en </a:t>
            </a:r>
            <a:r>
              <a:rPr lang="en-GB" dirty="0" err="1">
                <a:solidFill>
                  <a:srgbClr val="002060"/>
                </a:solidFill>
                <a:latin typeface="Century Gothic" panose="020B0502020202020204" pitchFamily="34" charset="0"/>
              </a:rPr>
              <a:t>España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Tengo</a:t>
            </a:r>
            <a:r>
              <a:rPr lang="en-GB" dirty="0">
                <a:solidFill>
                  <a:srgbClr val="002060"/>
                </a:solidFill>
                <a:latin typeface="Century Gothic" panose="020B0502020202020204" pitchFamily="34" charset="0"/>
              </a:rPr>
              <a:t> una </a:t>
            </a:r>
            <a:r>
              <a:rPr lang="en-GB" dirty="0" err="1">
                <a:solidFill>
                  <a:srgbClr val="002060"/>
                </a:solidFill>
                <a:latin typeface="Century Gothic" panose="020B0502020202020204" pitchFamily="34" charset="0"/>
              </a:rPr>
              <a:t>ima</a:t>
            </a:r>
            <a:r>
              <a:rPr lang="en-GB" u="sng" dirty="0" err="1">
                <a:solidFill>
                  <a:srgbClr val="002060"/>
                </a:solidFill>
                <a:latin typeface="Century Gothic" panose="020B0502020202020204" pitchFamily="34" charset="0"/>
              </a:rPr>
              <a:t>ge</a:t>
            </a:r>
            <a:r>
              <a:rPr lang="en-GB" dirty="0" err="1">
                <a:solidFill>
                  <a:srgbClr val="002060"/>
                </a:solidFill>
                <a:latin typeface="Century Gothic" panose="020B0502020202020204" pitchFamily="34" charset="0"/>
              </a:rPr>
              <a:t>n</a:t>
            </a:r>
            <a:r>
              <a:rPr lang="en-GB" dirty="0">
                <a:solidFill>
                  <a:srgbClr val="002060"/>
                </a:solidFill>
                <a:latin typeface="Century Gothic" panose="020B0502020202020204" pitchFamily="34" charset="0"/>
              </a:rPr>
              <a:t> – </a:t>
            </a:r>
            <a:r>
              <a:rPr lang="en-GB" dirty="0" smtClean="0">
                <a:solidFill>
                  <a:srgbClr val="002060"/>
                </a:solidFill>
                <a:latin typeface="Century Gothic" panose="020B0502020202020204" pitchFamily="34" charset="0"/>
              </a:rPr>
              <a:t>¡</a:t>
            </a:r>
            <a:r>
              <a:rPr lang="en-GB" dirty="0" err="1" smtClean="0">
                <a:solidFill>
                  <a:srgbClr val="002060"/>
                </a:solidFill>
                <a:latin typeface="Century Gothic" panose="020B0502020202020204" pitchFamily="34" charset="0"/>
              </a:rPr>
              <a:t>aquí</a:t>
            </a:r>
            <a:r>
              <a:rPr lang="en-GB" dirty="0" smtClean="0">
                <a:solidFill>
                  <a:srgbClr val="002060"/>
                </a:solidFill>
                <a:latin typeface="Century Gothic" panose="020B0502020202020204" pitchFamily="34" charset="0"/>
              </a:rPr>
              <a:t>!</a:t>
            </a:r>
            <a:endParaRPr lang="en-GB" dirty="0">
              <a:solidFill>
                <a:srgbClr val="002060"/>
              </a:solidFill>
              <a:latin typeface="Century Gothic" panose="020B0502020202020204" pitchFamily="34" charset="0"/>
            </a:endParaRPr>
          </a:p>
        </p:txBody>
      </p:sp>
      <p:sp>
        <p:nvSpPr>
          <p:cNvPr id="11" name="Rounded Rectangle 10"/>
          <p:cNvSpPr/>
          <p:nvPr/>
        </p:nvSpPr>
        <p:spPr>
          <a:xfrm>
            <a:off x="1927663" y="2189916"/>
            <a:ext cx="3027398" cy="5931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solidFill>
                  <a:srgbClr val="002060"/>
                </a:solidFill>
                <a:latin typeface="Century Gothic" panose="020B0502020202020204" pitchFamily="34" charset="0"/>
              </a:rPr>
              <a:t>D.</a:t>
            </a:r>
            <a:r>
              <a:rPr lang="en-GB" dirty="0" smtClean="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Dónde está </a:t>
            </a:r>
            <a:r>
              <a:rPr lang="en-GB" dirty="0" err="1">
                <a:solidFill>
                  <a:srgbClr val="002060"/>
                </a:solidFill>
                <a:latin typeface="Century Gothic" panose="020B0502020202020204" pitchFamily="34" charset="0"/>
              </a:rPr>
              <a:t>Tomás</a:t>
            </a:r>
            <a:r>
              <a:rPr lang="en-GB" dirty="0">
                <a:solidFill>
                  <a:srgbClr val="002060"/>
                </a:solidFill>
                <a:latin typeface="Century Gothic" panose="020B0502020202020204" pitchFamily="34" charset="0"/>
              </a:rPr>
              <a:t>? </a:t>
            </a:r>
          </a:p>
        </p:txBody>
      </p:sp>
      <p:sp>
        <p:nvSpPr>
          <p:cNvPr id="12" name="Rounded Rectangle 11"/>
          <p:cNvSpPr/>
          <p:nvPr/>
        </p:nvSpPr>
        <p:spPr>
          <a:xfrm>
            <a:off x="1112111" y="4781075"/>
            <a:ext cx="2750205" cy="5931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solidFill>
                  <a:srgbClr val="002060"/>
                </a:solidFill>
                <a:latin typeface="Century Gothic" panose="020B0502020202020204" pitchFamily="34" charset="0"/>
              </a:rPr>
              <a:t>I.</a:t>
            </a:r>
            <a:r>
              <a:rPr lang="en-GB" dirty="0" smtClean="0">
                <a:solidFill>
                  <a:srgbClr val="002060"/>
                </a:solidFill>
                <a:latin typeface="Century Gothic" panose="020B0502020202020204" pitchFamily="34" charset="0"/>
              </a:rPr>
              <a:t> ¿Qué estudia?</a:t>
            </a:r>
            <a:endParaRPr lang="en-GB" dirty="0">
              <a:solidFill>
                <a:srgbClr val="002060"/>
              </a:solidFill>
              <a:latin typeface="Century Gothic" panose="020B0502020202020204" pitchFamily="34" charset="0"/>
            </a:endParaRPr>
          </a:p>
        </p:txBody>
      </p:sp>
      <p:sp>
        <p:nvSpPr>
          <p:cNvPr id="14" name="Rounded Rectangle 13"/>
          <p:cNvSpPr/>
          <p:nvPr/>
        </p:nvSpPr>
        <p:spPr>
          <a:xfrm>
            <a:off x="5863277" y="2174740"/>
            <a:ext cx="5165116" cy="5931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solidFill>
                  <a:srgbClr val="002060"/>
                </a:solidFill>
                <a:latin typeface="Century Gothic" panose="020B0502020202020204" pitchFamily="34" charset="0"/>
              </a:rPr>
              <a:t>E.</a:t>
            </a:r>
            <a:r>
              <a:rPr lang="en-GB" dirty="0" smtClean="0">
                <a:solidFill>
                  <a:srgbClr val="002060"/>
                </a:solidFill>
                <a:latin typeface="Century Gothic" panose="020B0502020202020204" pitchFamily="34" charset="0"/>
              </a:rPr>
              <a:t> Es </a:t>
            </a:r>
            <a:r>
              <a:rPr lang="en-GB" dirty="0">
                <a:solidFill>
                  <a:srgbClr val="002060"/>
                </a:solidFill>
                <a:latin typeface="Century Gothic" panose="020B0502020202020204" pitchFamily="34" charset="0"/>
              </a:rPr>
              <a:t>inteli</a:t>
            </a:r>
            <a:r>
              <a:rPr lang="en-GB" u="sng" dirty="0">
                <a:solidFill>
                  <a:srgbClr val="002060"/>
                </a:solidFill>
                <a:latin typeface="Century Gothic" panose="020B0502020202020204" pitchFamily="34" charset="0"/>
              </a:rPr>
              <a:t>ge</a:t>
            </a:r>
            <a:r>
              <a:rPr lang="en-GB" dirty="0">
                <a:solidFill>
                  <a:srgbClr val="002060"/>
                </a:solidFill>
                <a:latin typeface="Century Gothic" panose="020B0502020202020204" pitchFamily="34" charset="0"/>
              </a:rPr>
              <a:t>nte. Lee </a:t>
            </a:r>
            <a:r>
              <a:rPr lang="en-GB" dirty="0" err="1">
                <a:solidFill>
                  <a:srgbClr val="002060"/>
                </a:solidFill>
                <a:latin typeface="Century Gothic" panose="020B0502020202020204" pitchFamily="34" charset="0"/>
              </a:rPr>
              <a:t>libros</a:t>
            </a:r>
            <a:r>
              <a:rPr lang="en-GB" dirty="0">
                <a:solidFill>
                  <a:srgbClr val="002060"/>
                </a:solidFill>
                <a:latin typeface="Century Gothic" panose="020B0502020202020204" pitchFamily="34" charset="0"/>
              </a:rPr>
              <a:t> y estudia mucho.</a:t>
            </a:r>
          </a:p>
        </p:txBody>
      </p:sp>
      <p:sp>
        <p:nvSpPr>
          <p:cNvPr id="15" name="Rounded Rectangle 14"/>
          <p:cNvSpPr/>
          <p:nvPr/>
        </p:nvSpPr>
        <p:spPr>
          <a:xfrm>
            <a:off x="2332324" y="5596809"/>
            <a:ext cx="4068462" cy="5931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solidFill>
                  <a:srgbClr val="002060"/>
                </a:solidFill>
                <a:latin typeface="Century Gothic" panose="020B0502020202020204" pitchFamily="34" charset="0"/>
              </a:rPr>
              <a:t>J. </a:t>
            </a:r>
            <a:r>
              <a:rPr lang="en-GB" dirty="0" smtClean="0">
                <a:solidFill>
                  <a:srgbClr val="002060"/>
                </a:solidFill>
                <a:latin typeface="Century Gothic" panose="020B0502020202020204" pitchFamily="34" charset="0"/>
              </a:rPr>
              <a:t>Está </a:t>
            </a:r>
            <a:r>
              <a:rPr lang="en-GB" dirty="0">
                <a:solidFill>
                  <a:srgbClr val="002060"/>
                </a:solidFill>
                <a:latin typeface="Century Gothic" panose="020B0502020202020204" pitchFamily="34" charset="0"/>
              </a:rPr>
              <a:t>en </a:t>
            </a:r>
            <a:r>
              <a:rPr lang="en-GB" u="sng" dirty="0">
                <a:solidFill>
                  <a:srgbClr val="002060"/>
                </a:solidFill>
                <a:latin typeface="Century Gothic" panose="020B0502020202020204" pitchFamily="34" charset="0"/>
              </a:rPr>
              <a:t>Gi</a:t>
            </a:r>
            <a:r>
              <a:rPr lang="en-GB" dirty="0">
                <a:solidFill>
                  <a:srgbClr val="002060"/>
                </a:solidFill>
                <a:latin typeface="Century Gothic" panose="020B0502020202020204" pitchFamily="34" charset="0"/>
              </a:rPr>
              <a:t>rona. Estudia allí.</a:t>
            </a:r>
          </a:p>
        </p:txBody>
      </p:sp>
      <p:sp>
        <p:nvSpPr>
          <p:cNvPr id="22" name="Action Button: Custom 21">
            <a:hlinkClick r:id="" action="ppaction://noaction" highlightClick="1">
              <a:snd r:embed="rId3" name="donde esta tomas.wav"/>
            </a:hlinkClick>
          </p:cNvPr>
          <p:cNvSpPr/>
          <p:nvPr/>
        </p:nvSpPr>
        <p:spPr>
          <a:xfrm>
            <a:off x="139278" y="78526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23" name="Action Button: Custom 22">
            <a:hlinkClick r:id="" action="ppaction://noaction" highlightClick="1">
              <a:snd r:embed="rId4" name="Está en Girona - estudia allí.wav"/>
            </a:hlinkClick>
          </p:cNvPr>
          <p:cNvSpPr/>
          <p:nvPr/>
        </p:nvSpPr>
        <p:spPr>
          <a:xfrm>
            <a:off x="139277" y="133682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24" name="Action Button: Custom 23">
            <a:hlinkClick r:id="" action="ppaction://noaction" highlightClick="1">
              <a:snd r:embed="rId5" name="girona - Q.wav"/>
            </a:hlinkClick>
          </p:cNvPr>
          <p:cNvSpPr/>
          <p:nvPr/>
        </p:nvSpPr>
        <p:spPr>
          <a:xfrm>
            <a:off x="126116" y="185776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25" name="Action Button: Custom 24">
            <a:hlinkClick r:id="" action="ppaction://noaction" highlightClick="1">
              <a:snd r:embed="rId6" name="sí, es una ciudad en espana - tengo una imagen.wav"/>
            </a:hlinkClick>
          </p:cNvPr>
          <p:cNvSpPr/>
          <p:nvPr/>
        </p:nvSpPr>
        <p:spPr>
          <a:xfrm>
            <a:off x="139277" y="238080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26" name="Action Button: Custom 25">
            <a:hlinkClick r:id="" action="ppaction://noaction" highlightClick="1">
              <a:snd r:embed="rId7" name="ahh es una ciduad antigua.wav"/>
            </a:hlinkClick>
          </p:cNvPr>
          <p:cNvSpPr/>
          <p:nvPr/>
        </p:nvSpPr>
        <p:spPr>
          <a:xfrm>
            <a:off x="126115" y="288339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27" name="Action Button: Custom 26">
            <a:hlinkClick r:id="" action="ppaction://noaction" highlightClick="1">
              <a:snd r:embed="rId8" name="muy antigua. tiene tres iglesias y una plaza en elc entro.wav"/>
            </a:hlinkClick>
          </p:cNvPr>
          <p:cNvSpPr/>
          <p:nvPr/>
        </p:nvSpPr>
        <p:spPr>
          <a:xfrm>
            <a:off x="126115" y="3406435"/>
            <a:ext cx="355485"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28" name="Action Button: Custom 27">
            <a:hlinkClick r:id="" action="ppaction://noaction" highlightClick="1">
              <a:snd r:embed="rId9" name="y la gente como es.wav"/>
            </a:hlinkClick>
          </p:cNvPr>
          <p:cNvSpPr/>
          <p:nvPr/>
        </p:nvSpPr>
        <p:spPr>
          <a:xfrm>
            <a:off x="126114" y="390378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29" name="Action Button: Custom 28">
            <a:hlinkClick r:id="" action="ppaction://noaction" highlightClick="1">
              <a:snd r:embed="rId10" name="Es inteligente. Lee libros y estudia mucho.wav"/>
            </a:hlinkClick>
          </p:cNvPr>
          <p:cNvSpPr/>
          <p:nvPr/>
        </p:nvSpPr>
        <p:spPr>
          <a:xfrm>
            <a:off x="126114" y="443071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30" name="Action Button: Custom 29">
            <a:hlinkClick r:id="" action="ppaction://noaction" highlightClick="1">
              <a:snd r:embed="rId11" name="qué estudia.wav"/>
            </a:hlinkClick>
          </p:cNvPr>
          <p:cNvSpPr/>
          <p:nvPr/>
        </p:nvSpPr>
        <p:spPr>
          <a:xfrm>
            <a:off x="126114" y="495079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9</a:t>
            </a:r>
          </a:p>
        </p:txBody>
      </p:sp>
      <p:sp>
        <p:nvSpPr>
          <p:cNvPr id="31" name="Action Button: Custom 30">
            <a:hlinkClick r:id="" action="ppaction://noaction" highlightClick="1">
              <a:snd r:embed="rId12" name="estudia de todo - ....wav"/>
            </a:hlinkClick>
          </p:cNvPr>
          <p:cNvSpPr/>
          <p:nvPr/>
        </p:nvSpPr>
        <p:spPr>
          <a:xfrm>
            <a:off x="126113" y="543668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Century Gothic" panose="020B0502020202020204" pitchFamily="34" charset="0"/>
              </a:rPr>
              <a:t>10</a:t>
            </a:r>
          </a:p>
        </p:txBody>
      </p:sp>
      <p:sp>
        <p:nvSpPr>
          <p:cNvPr id="32" name="TextBox 31"/>
          <p:cNvSpPr txBox="1"/>
          <p:nvPr/>
        </p:nvSpPr>
        <p:spPr>
          <a:xfrm>
            <a:off x="568416" y="736180"/>
            <a:ext cx="432485" cy="400110"/>
          </a:xfrm>
          <a:prstGeom prst="rect">
            <a:avLst/>
          </a:prstGeom>
          <a:noFill/>
        </p:spPr>
        <p:txBody>
          <a:bodyPr wrap="square" rtlCol="0">
            <a:spAutoFit/>
          </a:bodyPr>
          <a:lstStyle/>
          <a:p>
            <a:r>
              <a:rPr lang="en-GB" sz="2000" b="1" dirty="0" smtClean="0">
                <a:solidFill>
                  <a:srgbClr val="002060"/>
                </a:solidFill>
                <a:latin typeface="Century Gothic" panose="020B0502020202020204" pitchFamily="34" charset="0"/>
              </a:rPr>
              <a:t>D</a:t>
            </a:r>
            <a:endParaRPr lang="en-GB" sz="2000" b="1" dirty="0">
              <a:solidFill>
                <a:srgbClr val="002060"/>
              </a:solidFill>
              <a:latin typeface="Century Gothic" panose="020B0502020202020204" pitchFamily="34" charset="0"/>
            </a:endParaRPr>
          </a:p>
        </p:txBody>
      </p:sp>
      <p:sp>
        <p:nvSpPr>
          <p:cNvPr id="33" name="TextBox 32"/>
          <p:cNvSpPr txBox="1"/>
          <p:nvPr/>
        </p:nvSpPr>
        <p:spPr>
          <a:xfrm>
            <a:off x="586947" y="1296897"/>
            <a:ext cx="432485" cy="400110"/>
          </a:xfrm>
          <a:prstGeom prst="rect">
            <a:avLst/>
          </a:prstGeom>
          <a:noFill/>
        </p:spPr>
        <p:txBody>
          <a:bodyPr wrap="square" rtlCol="0">
            <a:spAutoFit/>
          </a:bodyPr>
          <a:lstStyle/>
          <a:p>
            <a:r>
              <a:rPr lang="en-GB" sz="2000" b="1" dirty="0" smtClean="0">
                <a:solidFill>
                  <a:srgbClr val="002060"/>
                </a:solidFill>
                <a:latin typeface="Century Gothic" panose="020B0502020202020204" pitchFamily="34" charset="0"/>
              </a:rPr>
              <a:t>J</a:t>
            </a:r>
            <a:endParaRPr lang="en-GB" sz="2000" b="1" dirty="0">
              <a:solidFill>
                <a:srgbClr val="002060"/>
              </a:solidFill>
              <a:latin typeface="Century Gothic" panose="020B0502020202020204" pitchFamily="34" charset="0"/>
            </a:endParaRPr>
          </a:p>
        </p:txBody>
      </p:sp>
      <p:sp>
        <p:nvSpPr>
          <p:cNvPr id="34" name="TextBox 33"/>
          <p:cNvSpPr txBox="1"/>
          <p:nvPr/>
        </p:nvSpPr>
        <p:spPr>
          <a:xfrm>
            <a:off x="586947" y="1817836"/>
            <a:ext cx="432485" cy="400110"/>
          </a:xfrm>
          <a:prstGeom prst="rect">
            <a:avLst/>
          </a:prstGeom>
          <a:noFill/>
        </p:spPr>
        <p:txBody>
          <a:bodyPr wrap="square" rtlCol="0">
            <a:spAutoFit/>
          </a:bodyPr>
          <a:lstStyle/>
          <a:p>
            <a:r>
              <a:rPr lang="en-GB" sz="2000" b="1" dirty="0" smtClean="0">
                <a:solidFill>
                  <a:srgbClr val="002060"/>
                </a:solidFill>
                <a:latin typeface="Century Gothic" panose="020B0502020202020204" pitchFamily="34" charset="0"/>
              </a:rPr>
              <a:t>F</a:t>
            </a:r>
            <a:endParaRPr lang="en-GB" sz="2000" b="1" dirty="0">
              <a:solidFill>
                <a:srgbClr val="002060"/>
              </a:solidFill>
              <a:latin typeface="Century Gothic" panose="020B0502020202020204" pitchFamily="34" charset="0"/>
            </a:endParaRPr>
          </a:p>
        </p:txBody>
      </p:sp>
      <p:sp>
        <p:nvSpPr>
          <p:cNvPr id="35" name="TextBox 34"/>
          <p:cNvSpPr txBox="1"/>
          <p:nvPr/>
        </p:nvSpPr>
        <p:spPr>
          <a:xfrm>
            <a:off x="586947" y="2383380"/>
            <a:ext cx="432485" cy="400110"/>
          </a:xfrm>
          <a:prstGeom prst="rect">
            <a:avLst/>
          </a:prstGeom>
          <a:noFill/>
        </p:spPr>
        <p:txBody>
          <a:bodyPr wrap="square" rtlCol="0">
            <a:spAutoFit/>
          </a:bodyPr>
          <a:lstStyle/>
          <a:p>
            <a:r>
              <a:rPr lang="en-GB" sz="2000" b="1" dirty="0" smtClean="0">
                <a:solidFill>
                  <a:srgbClr val="002060"/>
                </a:solidFill>
                <a:latin typeface="Century Gothic" panose="020B0502020202020204" pitchFamily="34" charset="0"/>
              </a:rPr>
              <a:t>H</a:t>
            </a:r>
            <a:endParaRPr lang="en-GB" sz="2000" b="1" dirty="0">
              <a:solidFill>
                <a:srgbClr val="002060"/>
              </a:solidFill>
              <a:latin typeface="Century Gothic" panose="020B0502020202020204" pitchFamily="34" charset="0"/>
            </a:endParaRPr>
          </a:p>
        </p:txBody>
      </p:sp>
      <p:sp>
        <p:nvSpPr>
          <p:cNvPr id="36" name="TextBox 35"/>
          <p:cNvSpPr txBox="1"/>
          <p:nvPr/>
        </p:nvSpPr>
        <p:spPr>
          <a:xfrm>
            <a:off x="586947" y="2878980"/>
            <a:ext cx="432485" cy="400110"/>
          </a:xfrm>
          <a:prstGeom prst="rect">
            <a:avLst/>
          </a:prstGeom>
          <a:noFill/>
        </p:spPr>
        <p:txBody>
          <a:bodyPr wrap="square" rtlCol="0">
            <a:spAutoFit/>
          </a:bodyPr>
          <a:lstStyle/>
          <a:p>
            <a:r>
              <a:rPr lang="en-GB" sz="2000" b="1" dirty="0" smtClean="0">
                <a:solidFill>
                  <a:srgbClr val="002060"/>
                </a:solidFill>
                <a:latin typeface="Century Gothic" panose="020B0502020202020204" pitchFamily="34" charset="0"/>
              </a:rPr>
              <a:t>G</a:t>
            </a:r>
            <a:endParaRPr lang="en-GB" sz="2000" b="1" dirty="0">
              <a:solidFill>
                <a:srgbClr val="002060"/>
              </a:solidFill>
              <a:latin typeface="Century Gothic" panose="020B0502020202020204" pitchFamily="34" charset="0"/>
            </a:endParaRPr>
          </a:p>
        </p:txBody>
      </p:sp>
      <p:sp>
        <p:nvSpPr>
          <p:cNvPr id="37" name="TextBox 36"/>
          <p:cNvSpPr txBox="1"/>
          <p:nvPr/>
        </p:nvSpPr>
        <p:spPr>
          <a:xfrm>
            <a:off x="586947" y="3406435"/>
            <a:ext cx="432485" cy="400110"/>
          </a:xfrm>
          <a:prstGeom prst="rect">
            <a:avLst/>
          </a:prstGeom>
          <a:noFill/>
        </p:spPr>
        <p:txBody>
          <a:bodyPr wrap="square" rtlCol="0">
            <a:spAutoFit/>
          </a:bodyPr>
          <a:lstStyle/>
          <a:p>
            <a:r>
              <a:rPr lang="en-GB" sz="2000" b="1" dirty="0" smtClean="0">
                <a:solidFill>
                  <a:srgbClr val="002060"/>
                </a:solidFill>
                <a:latin typeface="Century Gothic" panose="020B0502020202020204" pitchFamily="34" charset="0"/>
              </a:rPr>
              <a:t>C</a:t>
            </a:r>
            <a:endParaRPr lang="en-GB" sz="2000" b="1" dirty="0">
              <a:solidFill>
                <a:srgbClr val="002060"/>
              </a:solidFill>
              <a:latin typeface="Century Gothic" panose="020B0502020202020204" pitchFamily="34" charset="0"/>
            </a:endParaRPr>
          </a:p>
        </p:txBody>
      </p:sp>
      <p:sp>
        <p:nvSpPr>
          <p:cNvPr id="38" name="TextBox 37"/>
          <p:cNvSpPr txBox="1"/>
          <p:nvPr/>
        </p:nvSpPr>
        <p:spPr>
          <a:xfrm>
            <a:off x="586947" y="3863855"/>
            <a:ext cx="432485" cy="400110"/>
          </a:xfrm>
          <a:prstGeom prst="rect">
            <a:avLst/>
          </a:prstGeom>
          <a:noFill/>
        </p:spPr>
        <p:txBody>
          <a:bodyPr wrap="square" rtlCol="0">
            <a:spAutoFit/>
          </a:bodyPr>
          <a:lstStyle/>
          <a:p>
            <a:r>
              <a:rPr lang="en-GB" sz="2000" b="1" dirty="0" smtClean="0">
                <a:solidFill>
                  <a:srgbClr val="002060"/>
                </a:solidFill>
                <a:latin typeface="Century Gothic" panose="020B0502020202020204" pitchFamily="34" charset="0"/>
              </a:rPr>
              <a:t>A</a:t>
            </a:r>
            <a:endParaRPr lang="en-GB" sz="2000" b="1" dirty="0">
              <a:solidFill>
                <a:srgbClr val="002060"/>
              </a:solidFill>
              <a:latin typeface="Century Gothic" panose="020B0502020202020204" pitchFamily="34" charset="0"/>
            </a:endParaRPr>
          </a:p>
        </p:txBody>
      </p:sp>
      <p:sp>
        <p:nvSpPr>
          <p:cNvPr id="39" name="TextBox 38"/>
          <p:cNvSpPr txBox="1"/>
          <p:nvPr/>
        </p:nvSpPr>
        <p:spPr>
          <a:xfrm>
            <a:off x="586951" y="4390781"/>
            <a:ext cx="432485" cy="400110"/>
          </a:xfrm>
          <a:prstGeom prst="rect">
            <a:avLst/>
          </a:prstGeom>
          <a:noFill/>
        </p:spPr>
        <p:txBody>
          <a:bodyPr wrap="square" rtlCol="0">
            <a:spAutoFit/>
          </a:bodyPr>
          <a:lstStyle/>
          <a:p>
            <a:r>
              <a:rPr lang="en-GB" sz="2000" b="1" dirty="0" smtClean="0">
                <a:solidFill>
                  <a:srgbClr val="002060"/>
                </a:solidFill>
                <a:latin typeface="Century Gothic" panose="020B0502020202020204" pitchFamily="34" charset="0"/>
              </a:rPr>
              <a:t>E</a:t>
            </a:r>
            <a:endParaRPr lang="en-GB" sz="2000" b="1" dirty="0">
              <a:solidFill>
                <a:srgbClr val="002060"/>
              </a:solidFill>
              <a:latin typeface="Century Gothic" panose="020B0502020202020204" pitchFamily="34" charset="0"/>
            </a:endParaRPr>
          </a:p>
        </p:txBody>
      </p:sp>
      <p:sp>
        <p:nvSpPr>
          <p:cNvPr id="40" name="TextBox 39"/>
          <p:cNvSpPr txBox="1"/>
          <p:nvPr/>
        </p:nvSpPr>
        <p:spPr>
          <a:xfrm>
            <a:off x="614402" y="4950794"/>
            <a:ext cx="432485" cy="400110"/>
          </a:xfrm>
          <a:prstGeom prst="rect">
            <a:avLst/>
          </a:prstGeom>
          <a:noFill/>
        </p:spPr>
        <p:txBody>
          <a:bodyPr wrap="square" rtlCol="0">
            <a:spAutoFit/>
          </a:bodyPr>
          <a:lstStyle/>
          <a:p>
            <a:r>
              <a:rPr lang="en-GB" sz="2000" b="1" dirty="0" smtClean="0">
                <a:solidFill>
                  <a:srgbClr val="002060"/>
                </a:solidFill>
                <a:latin typeface="Century Gothic" panose="020B0502020202020204" pitchFamily="34" charset="0"/>
              </a:rPr>
              <a:t>I</a:t>
            </a:r>
            <a:endParaRPr lang="en-GB" sz="2000" b="1" dirty="0">
              <a:solidFill>
                <a:srgbClr val="002060"/>
              </a:solidFill>
              <a:latin typeface="Century Gothic" panose="020B0502020202020204" pitchFamily="34" charset="0"/>
            </a:endParaRPr>
          </a:p>
        </p:txBody>
      </p:sp>
      <p:sp>
        <p:nvSpPr>
          <p:cNvPr id="41" name="TextBox 40"/>
          <p:cNvSpPr txBox="1"/>
          <p:nvPr/>
        </p:nvSpPr>
        <p:spPr>
          <a:xfrm>
            <a:off x="568416" y="5436683"/>
            <a:ext cx="432485" cy="400110"/>
          </a:xfrm>
          <a:prstGeom prst="rect">
            <a:avLst/>
          </a:prstGeom>
          <a:noFill/>
        </p:spPr>
        <p:txBody>
          <a:bodyPr wrap="square" rtlCol="0">
            <a:spAutoFit/>
          </a:bodyPr>
          <a:lstStyle/>
          <a:p>
            <a:r>
              <a:rPr lang="en-GB" sz="2000" b="1" dirty="0" smtClean="0">
                <a:solidFill>
                  <a:srgbClr val="002060"/>
                </a:solidFill>
                <a:latin typeface="Century Gothic" panose="020B0502020202020204" pitchFamily="34" charset="0"/>
              </a:rPr>
              <a:t>B</a:t>
            </a:r>
            <a:endParaRPr lang="en-GB" sz="2000" b="1" dirty="0">
              <a:solidFill>
                <a:srgbClr val="002060"/>
              </a:solidFill>
              <a:latin typeface="Century Gothic" panose="020B0502020202020204" pitchFamily="34" charset="0"/>
            </a:endParaRPr>
          </a:p>
        </p:txBody>
      </p:sp>
      <p:sp>
        <p:nvSpPr>
          <p:cNvPr id="42" name="Rounded Rectangle 41"/>
          <p:cNvSpPr/>
          <p:nvPr/>
        </p:nvSpPr>
        <p:spPr>
          <a:xfrm>
            <a:off x="10824519" y="39838"/>
            <a:ext cx="1323031"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latin typeface="Century Gothic" panose="020B0502020202020204" pitchFamily="34" charset="0"/>
              </a:rPr>
              <a:t>escuchar</a:t>
            </a:r>
            <a:endParaRPr lang="en-GB" b="1" dirty="0">
              <a:latin typeface="Century Gothic" panose="020B0502020202020204" pitchFamily="34" charset="0"/>
            </a:endParaRPr>
          </a:p>
        </p:txBody>
      </p:sp>
    </p:spTree>
    <p:extLst>
      <p:ext uri="{BB962C8B-B14F-4D97-AF65-F5344CB8AC3E}">
        <p14:creationId xmlns:p14="http://schemas.microsoft.com/office/powerpoint/2010/main" val="274639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p:bldP spid="33" grpId="0"/>
      <p:bldP spid="34" grpId="0"/>
      <p:bldP spid="35" grpId="0"/>
      <p:bldP spid="36" grpId="0"/>
      <p:bldP spid="37" grpId="0"/>
      <p:bldP spid="38" grpId="0"/>
      <p:bldP spid="39" grpId="0"/>
      <p:bldP spid="40" grpId="0"/>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198701" y="1839433"/>
            <a:ext cx="3758609" cy="271774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784998" y="3476498"/>
            <a:ext cx="26220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nte</a:t>
            </a:r>
          </a:p>
        </p:txBody>
      </p:sp>
      <p:pic>
        <p:nvPicPr>
          <p:cNvPr id="6" name="Picture 6" descr="http://www.clker.com/cliparts/w/B/V/r/0/P/group-people-silhouette-hi.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9433" y="2224030"/>
            <a:ext cx="2813133" cy="13174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99986" y="202749"/>
            <a:ext cx="35559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p>
        </p:txBody>
      </p:sp>
      <p:sp>
        <p:nvSpPr>
          <p:cNvPr id="8" name="TextBox 7"/>
          <p:cNvSpPr txBox="1"/>
          <p:nvPr/>
        </p:nvSpPr>
        <p:spPr>
          <a:xfrm>
            <a:off x="8303649" y="1537702"/>
            <a:ext cx="36817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reco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9" name="TextBox 8"/>
          <p:cNvSpPr txBox="1"/>
          <p:nvPr/>
        </p:nvSpPr>
        <p:spPr>
          <a:xfrm>
            <a:off x="665838" y="3357667"/>
            <a:ext cx="26603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sto</a:t>
            </a:r>
          </a:p>
        </p:txBody>
      </p:sp>
      <p:pic>
        <p:nvPicPr>
          <p:cNvPr id="20484" name="Picture 4" descr="http://www.clker.com/cliparts/1/d/b/8/1217082907693891487hand%20a%20ok.svg.me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3995" y="4444663"/>
            <a:ext cx="1163991" cy="1617566"/>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www.clker.com/cliparts/o/d/e/m/w/o/instant-photos-md.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0302" y="1309484"/>
            <a:ext cx="1780934" cy="1452238"/>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http://www.clker.com/cliparts/b/8/1/8/12456418841632518928johnny_automatic_picking_up_a_suitcase.svg.med.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97897" y="2787438"/>
            <a:ext cx="1938421" cy="164119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654099" y="-325939"/>
            <a:ext cx="27780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smtClean="0">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1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39834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g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ente.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image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486"/>
                                        </p:tgtEl>
                                        <p:attrNameLst>
                                          <p:attrName>style.visibility</p:attrName>
                                        </p:attrNameLst>
                                      </p:cBhvr>
                                      <p:to>
                                        <p:strVal val="visible"/>
                                      </p:to>
                                    </p:set>
                                    <p:animEffect transition="in" filter="fade">
                                      <p:cBhvr>
                                        <p:cTn id="28" dur="500"/>
                                        <p:tgtEl>
                                          <p:spTgt spid="20486"/>
                                        </p:tgtEl>
                                      </p:cBhvr>
                                    </p:animEffect>
                                  </p:childTnLst>
                                  <p:subTnLst>
                                    <p:audio>
                                      <p:cMediaNode>
                                        <p:cTn display="0" masterRel="sameClick">
                                          <p:stCondLst>
                                            <p:cond evt="begin" delay="0">
                                              <p:tn val="26"/>
                                            </p:cond>
                                          </p:stCondLst>
                                          <p:endCondLst>
                                            <p:cond evt="onStopAudio" delay="0">
                                              <p:tgtEl>
                                                <p:sldTgt/>
                                              </p:tgtEl>
                                            </p:cond>
                                          </p:endCondLst>
                                        </p:cTn>
                                        <p:tgtEl>
                                          <p:sndTgt r:embed="rId5" name="image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recog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488"/>
                                        </p:tgtEl>
                                        <p:attrNameLst>
                                          <p:attrName>style.visibility</p:attrName>
                                        </p:attrNameLst>
                                      </p:cBhvr>
                                      <p:to>
                                        <p:strVal val="visible"/>
                                      </p:to>
                                    </p:set>
                                    <p:animEffect transition="in" filter="fade">
                                      <p:cBhvr>
                                        <p:cTn id="38" dur="500"/>
                                        <p:tgtEl>
                                          <p:spTgt spid="20488"/>
                                        </p:tgtEl>
                                      </p:cBhvr>
                                    </p:animEffect>
                                  </p:childTnLst>
                                  <p:subTnLst>
                                    <p:audio>
                                      <p:cMediaNode>
                                        <p:cTn display="0" masterRel="sameClick">
                                          <p:stCondLst>
                                            <p:cond evt="begin" delay="0">
                                              <p:tn val="36"/>
                                            </p:cond>
                                          </p:stCondLst>
                                          <p:endCondLst>
                                            <p:cond evt="onStopAudio" delay="0">
                                              <p:tgtEl>
                                                <p:sldTgt/>
                                              </p:tgtEl>
                                            </p:cond>
                                          </p:endCondLst>
                                        </p:cTn>
                                        <p:tgtEl>
                                          <p:sndTgt r:embed="rId6" name="recog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7" name="gest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484"/>
                                        </p:tgtEl>
                                        <p:attrNameLst>
                                          <p:attrName>style.visibility</p:attrName>
                                        </p:attrNameLst>
                                      </p:cBhvr>
                                      <p:to>
                                        <p:strVal val="visible"/>
                                      </p:to>
                                    </p:set>
                                    <p:animEffect transition="in" filter="fade">
                                      <p:cBhvr>
                                        <p:cTn id="48" dur="500"/>
                                        <p:tgtEl>
                                          <p:spTgt spid="20484"/>
                                        </p:tgtEl>
                                      </p:cBhvr>
                                    </p:animEffect>
                                  </p:childTnLst>
                                  <p:subTnLst>
                                    <p:audio>
                                      <p:cMediaNode>
                                        <p:cTn display="0" masterRel="sameClick">
                                          <p:stCondLst>
                                            <p:cond evt="begin" delay="0">
                                              <p:tn val="46"/>
                                            </p:cond>
                                          </p:stCondLst>
                                          <p:endCondLst>
                                            <p:cond evt="onStopAudio" delay="0">
                                              <p:tgtEl>
                                                <p:sldTgt/>
                                              </p:tgtEl>
                                            </p:cond>
                                          </p:endCondLst>
                                        </p:cTn>
                                        <p:tgtEl>
                                          <p:sndTgt r:embed="rId7" name="ges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8" grpId="0"/>
      <p:bldP spid="9"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198701" y="1839433"/>
            <a:ext cx="3758609" cy="271774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784998" y="3476498"/>
            <a:ext cx="26220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nte</a:t>
            </a:r>
          </a:p>
        </p:txBody>
      </p:sp>
      <p:sp>
        <p:nvSpPr>
          <p:cNvPr id="7" name="TextBox 6"/>
          <p:cNvSpPr txBox="1"/>
          <p:nvPr/>
        </p:nvSpPr>
        <p:spPr>
          <a:xfrm>
            <a:off x="799986" y="202749"/>
            <a:ext cx="35559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p>
        </p:txBody>
      </p:sp>
      <p:sp>
        <p:nvSpPr>
          <p:cNvPr id="8" name="TextBox 7"/>
          <p:cNvSpPr txBox="1"/>
          <p:nvPr/>
        </p:nvSpPr>
        <p:spPr>
          <a:xfrm>
            <a:off x="8419924" y="2314546"/>
            <a:ext cx="36817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reco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9" name="TextBox 8"/>
          <p:cNvSpPr txBox="1"/>
          <p:nvPr/>
        </p:nvSpPr>
        <p:spPr>
          <a:xfrm>
            <a:off x="665838" y="3357667"/>
            <a:ext cx="26603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sto</a:t>
            </a:r>
          </a:p>
        </p:txBody>
      </p:sp>
      <p:sp>
        <p:nvSpPr>
          <p:cNvPr id="16" name="TextBox 15"/>
          <p:cNvSpPr txBox="1"/>
          <p:nvPr/>
        </p:nvSpPr>
        <p:spPr>
          <a:xfrm>
            <a:off x="4654099" y="-325939"/>
            <a:ext cx="27780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smtClean="0">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1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70606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g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ent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imagen.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recoge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ges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8" grpId="0"/>
      <p:bldP spid="9"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198701" y="1839433"/>
            <a:ext cx="3758609" cy="271774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784998" y="3476498"/>
            <a:ext cx="26220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nte</a:t>
            </a:r>
          </a:p>
        </p:txBody>
      </p:sp>
      <p:sp>
        <p:nvSpPr>
          <p:cNvPr id="7" name="TextBox 6"/>
          <p:cNvSpPr txBox="1"/>
          <p:nvPr/>
        </p:nvSpPr>
        <p:spPr>
          <a:xfrm>
            <a:off x="799986" y="202749"/>
            <a:ext cx="35559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p>
        </p:txBody>
      </p:sp>
      <p:sp>
        <p:nvSpPr>
          <p:cNvPr id="8" name="TextBox 7"/>
          <p:cNvSpPr txBox="1"/>
          <p:nvPr/>
        </p:nvSpPr>
        <p:spPr>
          <a:xfrm>
            <a:off x="8303649" y="1478096"/>
            <a:ext cx="36817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reco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9" name="TextBox 8"/>
          <p:cNvSpPr txBox="1"/>
          <p:nvPr/>
        </p:nvSpPr>
        <p:spPr>
          <a:xfrm>
            <a:off x="665838" y="3357667"/>
            <a:ext cx="26603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sto</a:t>
            </a:r>
          </a:p>
        </p:txBody>
      </p:sp>
      <p:sp>
        <p:nvSpPr>
          <p:cNvPr id="16" name="TextBox 15"/>
          <p:cNvSpPr txBox="1"/>
          <p:nvPr/>
        </p:nvSpPr>
        <p:spPr>
          <a:xfrm>
            <a:off x="4654099" y="-325939"/>
            <a:ext cx="27780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smtClean="0">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1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88166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8" grpId="0"/>
      <p:bldP spid="9"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13460" y="2201987"/>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pá</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a:t>
            </a:r>
          </a:p>
        </p:txBody>
      </p:sp>
      <p:sp>
        <p:nvSpPr>
          <p:cNvPr id="5" name="TextBox 4"/>
          <p:cNvSpPr txBox="1"/>
          <p:nvPr/>
        </p:nvSpPr>
        <p:spPr>
          <a:xfrm>
            <a:off x="4105008" y="3265162"/>
            <a:ext cx="39492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p>
        </p:txBody>
      </p:sp>
      <p:sp>
        <p:nvSpPr>
          <p:cNvPr id="7" name="Rounded Rectangle 6"/>
          <p:cNvSpPr/>
          <p:nvPr/>
        </p:nvSpPr>
        <p:spPr>
          <a:xfrm>
            <a:off x="4105008" y="1956391"/>
            <a:ext cx="3949281" cy="234606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8" name="TextBox 7"/>
          <p:cNvSpPr txBox="1"/>
          <p:nvPr/>
        </p:nvSpPr>
        <p:spPr>
          <a:xfrm>
            <a:off x="261473" y="150769"/>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9" name="TextBox 8"/>
          <p:cNvSpPr txBox="1"/>
          <p:nvPr/>
        </p:nvSpPr>
        <p:spPr>
          <a:xfrm>
            <a:off x="389222" y="3372682"/>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reli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ón</a:t>
            </a:r>
          </a:p>
        </p:txBody>
      </p:sp>
      <p:sp>
        <p:nvSpPr>
          <p:cNvPr id="12" name="TextBox 11"/>
          <p:cNvSpPr txBox="1"/>
          <p:nvPr/>
        </p:nvSpPr>
        <p:spPr>
          <a:xfrm>
            <a:off x="9745134" y="2201987"/>
            <a:ext cx="567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P57</a:t>
            </a:r>
          </a:p>
        </p:txBody>
      </p:sp>
      <p:grpSp>
        <p:nvGrpSpPr>
          <p:cNvPr id="2" name="Group 1"/>
          <p:cNvGrpSpPr/>
          <p:nvPr/>
        </p:nvGrpSpPr>
        <p:grpSpPr>
          <a:xfrm>
            <a:off x="9254630" y="3188351"/>
            <a:ext cx="1674274" cy="980824"/>
            <a:chOff x="8059587" y="2038123"/>
            <a:chExt cx="2554482" cy="1345361"/>
          </a:xfrm>
        </p:grpSpPr>
        <p:pic>
          <p:nvPicPr>
            <p:cNvPr id="14" name="Picture 4" descr="http://www.clker.com/cliparts/a/1/3/8/11949859511240324938open_book_nae_02.svg.h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9587" y="2038123"/>
              <a:ext cx="2554482" cy="1345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rot="19892374">
              <a:off x="8204109" y="2258418"/>
              <a:ext cx="557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47</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6" name="TextBox 15"/>
            <p:cNvSpPr txBox="1"/>
            <p:nvPr/>
          </p:nvSpPr>
          <p:spPr>
            <a:xfrm rot="247829">
              <a:off x="9347201" y="2047037"/>
              <a:ext cx="557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48</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grpSp>
      <p:pic>
        <p:nvPicPr>
          <p:cNvPr id="23556" name="Picture 4" descr="http://www.clker.com/cliparts/8/0/4/b/1194986542794900982hands_lorenzo_luengo_01.svg.me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1011" y="4419562"/>
            <a:ext cx="853734" cy="132062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493939" y="1031291"/>
            <a:ext cx="845720" cy="2341391"/>
            <a:chOff x="1819268" y="972928"/>
            <a:chExt cx="1126447" cy="3118590"/>
          </a:xfrm>
        </p:grpSpPr>
        <p:pic>
          <p:nvPicPr>
            <p:cNvPr id="23564" name="Picture 12" descr="http://www.clker.com/cliparts/E/l/D/R/y/q/sign-post-md.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19268" y="972928"/>
              <a:ext cx="1126447" cy="311859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rot="215508">
              <a:off x="2153826" y="1950328"/>
              <a:ext cx="530079" cy="17559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7" name="Cloud Callout 16"/>
          <p:cNvSpPr/>
          <p:nvPr/>
        </p:nvSpPr>
        <p:spPr>
          <a:xfrm>
            <a:off x="5336483" y="2246000"/>
            <a:ext cx="1519033" cy="951456"/>
          </a:xfrm>
          <a:prstGeom prst="cloudCallout">
            <a:avLst>
              <a:gd name="adj1" fmla="val -5923"/>
              <a:gd name="adj2" fmla="val 7794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 name="TextBox 17"/>
          <p:cNvSpPr txBox="1"/>
          <p:nvPr/>
        </p:nvSpPr>
        <p:spPr>
          <a:xfrm>
            <a:off x="9392831" y="1986235"/>
            <a:ext cx="12154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 Cen MT" panose="020B0602020104020603"/>
                <a:ea typeface="+mn-ea"/>
                <a:cs typeface="+mn-cs"/>
              </a:rPr>
              <a:t>Versión original</a:t>
            </a:r>
          </a:p>
        </p:txBody>
      </p:sp>
      <p:sp>
        <p:nvSpPr>
          <p:cNvPr id="22" name="TextBox 21"/>
          <p:cNvSpPr txBox="1"/>
          <p:nvPr/>
        </p:nvSpPr>
        <p:spPr>
          <a:xfrm>
            <a:off x="4706991" y="-174640"/>
            <a:ext cx="27780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smtClean="0">
                <a:ln>
                  <a:noFill/>
                </a:ln>
                <a:solidFill>
                  <a:srgbClr val="115076"/>
                </a:solidFill>
                <a:effectLst/>
                <a:uLnTx/>
                <a:uFillTx/>
                <a:latin typeface="Century Gothic" panose="020B0502020202020204" pitchFamily="34" charset="0"/>
                <a:ea typeface="+mn-ea"/>
                <a:cs typeface="Calibri" panose="020F0502020204030204" pitchFamily="34" charset="0"/>
              </a:rPr>
              <a:t>gi</a:t>
            </a:r>
            <a:endParaRPr kumimoji="0" lang="en-GB" sz="1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77693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g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imagina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5" name="elegi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5" name="elegi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religi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556"/>
                                        </p:tgtEl>
                                        <p:attrNameLst>
                                          <p:attrName>style.visibility</p:attrName>
                                        </p:attrNameLst>
                                      </p:cBhvr>
                                      <p:to>
                                        <p:strVal val="visible"/>
                                      </p:to>
                                    </p:set>
                                    <p:animEffect transition="in" filter="fade">
                                      <p:cBhvr>
                                        <p:cTn id="38" dur="500"/>
                                        <p:tgtEl>
                                          <p:spTgt spid="23556"/>
                                        </p:tgtEl>
                                      </p:cBhvr>
                                    </p:animEffect>
                                  </p:childTnLst>
                                  <p:subTnLst>
                                    <p:audio>
                                      <p:cMediaNode>
                                        <p:cTn display="0" masterRel="sameClick">
                                          <p:stCondLst>
                                            <p:cond evt="begin" delay="0">
                                              <p:tn val="36"/>
                                            </p:cond>
                                          </p:stCondLst>
                                          <p:endCondLst>
                                            <p:cond evt="onStopAudio" delay="0">
                                              <p:tgtEl>
                                                <p:sldTgt/>
                                              </p:tgtEl>
                                            </p:cond>
                                          </p:endCondLst>
                                        </p:cTn>
                                        <p:tgtEl>
                                          <p:sndTgt r:embed="rId6" name="religi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subTnLst>
                                    <p:audio>
                                      <p:cMediaNode>
                                        <p:cTn display="0" masterRel="sameClick">
                                          <p:stCondLst>
                                            <p:cond evt="begin" delay="0">
                                              <p:tn val="41"/>
                                            </p:cond>
                                          </p:stCondLst>
                                          <p:endCondLst>
                                            <p:cond evt="onStopAudio" delay="0">
                                              <p:tgtEl>
                                                <p:sldTgt/>
                                              </p:tgtEl>
                                            </p:cond>
                                          </p:endCondLst>
                                        </p:cTn>
                                        <p:tgtEl>
                                          <p:sndTgt r:embed="rId7" name="pagin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subTnLst>
                                    <p:audio>
                                      <p:cMediaNode>
                                        <p:cTn display="0" masterRel="sameClick">
                                          <p:stCondLst>
                                            <p:cond evt="begin" delay="0">
                                              <p:tn val="46"/>
                                            </p:cond>
                                          </p:stCondLst>
                                          <p:endCondLst>
                                            <p:cond evt="onStopAudio" delay="0">
                                              <p:tgtEl>
                                                <p:sldTgt/>
                                              </p:tgtEl>
                                            </p:cond>
                                          </p:endCondLst>
                                        </p:cTn>
                                        <p:tgtEl>
                                          <p:sndTgt r:embed="rId7" name="pagin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p:bldP spid="9" grpId="0"/>
      <p:bldP spid="17" grpId="0" animBg="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13460" y="2571319"/>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pá</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a:t>
            </a:r>
          </a:p>
        </p:txBody>
      </p:sp>
      <p:sp>
        <p:nvSpPr>
          <p:cNvPr id="5" name="TextBox 4"/>
          <p:cNvSpPr txBox="1"/>
          <p:nvPr/>
        </p:nvSpPr>
        <p:spPr>
          <a:xfrm>
            <a:off x="4105008" y="3265162"/>
            <a:ext cx="39492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p>
        </p:txBody>
      </p:sp>
      <p:sp>
        <p:nvSpPr>
          <p:cNvPr id="7" name="Rounded Rectangle 6"/>
          <p:cNvSpPr/>
          <p:nvPr/>
        </p:nvSpPr>
        <p:spPr>
          <a:xfrm>
            <a:off x="4105008" y="1956391"/>
            <a:ext cx="3949281" cy="234606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8" name="TextBox 7"/>
          <p:cNvSpPr txBox="1"/>
          <p:nvPr/>
        </p:nvSpPr>
        <p:spPr>
          <a:xfrm>
            <a:off x="261473" y="150769"/>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9" name="TextBox 8"/>
          <p:cNvSpPr txBox="1"/>
          <p:nvPr/>
        </p:nvSpPr>
        <p:spPr>
          <a:xfrm>
            <a:off x="389222" y="3372682"/>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reli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ón</a:t>
            </a:r>
          </a:p>
        </p:txBody>
      </p:sp>
      <p:sp>
        <p:nvSpPr>
          <p:cNvPr id="12" name="TextBox 11"/>
          <p:cNvSpPr txBox="1"/>
          <p:nvPr/>
        </p:nvSpPr>
        <p:spPr>
          <a:xfrm>
            <a:off x="9745134" y="2201987"/>
            <a:ext cx="567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P57</a:t>
            </a:r>
          </a:p>
        </p:txBody>
      </p:sp>
      <p:sp>
        <p:nvSpPr>
          <p:cNvPr id="18" name="TextBox 17"/>
          <p:cNvSpPr txBox="1"/>
          <p:nvPr/>
        </p:nvSpPr>
        <p:spPr>
          <a:xfrm>
            <a:off x="9392831" y="1986235"/>
            <a:ext cx="12154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 Cen MT" panose="020B0602020104020603"/>
                <a:ea typeface="+mn-ea"/>
                <a:cs typeface="+mn-cs"/>
              </a:rPr>
              <a:t>Versión original</a:t>
            </a:r>
          </a:p>
        </p:txBody>
      </p:sp>
      <p:sp>
        <p:nvSpPr>
          <p:cNvPr id="22" name="TextBox 21"/>
          <p:cNvSpPr txBox="1"/>
          <p:nvPr/>
        </p:nvSpPr>
        <p:spPr>
          <a:xfrm>
            <a:off x="4706991" y="-174640"/>
            <a:ext cx="27780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smtClean="0">
                <a:ln>
                  <a:noFill/>
                </a:ln>
                <a:solidFill>
                  <a:srgbClr val="115076"/>
                </a:solidFill>
                <a:effectLst/>
                <a:uLnTx/>
                <a:uFillTx/>
                <a:latin typeface="Century Gothic" panose="020B0502020202020204" pitchFamily="34" charset="0"/>
                <a:ea typeface="+mn-ea"/>
                <a:cs typeface="Calibri" panose="020F0502020204030204" pitchFamily="34" charset="0"/>
              </a:rPr>
              <a:t>gi</a:t>
            </a:r>
            <a:endParaRPr kumimoji="0" lang="en-GB" sz="1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14859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g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imagina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elegi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religion.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7" name="pagin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p:bldP spid="9"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31664" y="2571319"/>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pá</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a:t>
            </a:r>
          </a:p>
        </p:txBody>
      </p:sp>
      <p:sp>
        <p:nvSpPr>
          <p:cNvPr id="5" name="TextBox 4"/>
          <p:cNvSpPr txBox="1"/>
          <p:nvPr/>
        </p:nvSpPr>
        <p:spPr>
          <a:xfrm>
            <a:off x="4105008" y="3265162"/>
            <a:ext cx="39492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ima</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nar</a:t>
            </a:r>
          </a:p>
        </p:txBody>
      </p:sp>
      <p:sp>
        <p:nvSpPr>
          <p:cNvPr id="7" name="Rounded Rectangle 6"/>
          <p:cNvSpPr/>
          <p:nvPr/>
        </p:nvSpPr>
        <p:spPr>
          <a:xfrm>
            <a:off x="4105008" y="1956391"/>
            <a:ext cx="3949281" cy="234606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8" name="TextBox 7"/>
          <p:cNvSpPr txBox="1"/>
          <p:nvPr/>
        </p:nvSpPr>
        <p:spPr>
          <a:xfrm>
            <a:off x="261473" y="150769"/>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9" name="TextBox 8"/>
          <p:cNvSpPr txBox="1"/>
          <p:nvPr/>
        </p:nvSpPr>
        <p:spPr>
          <a:xfrm>
            <a:off x="389222" y="3372682"/>
            <a:ext cx="3356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reli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ón</a:t>
            </a:r>
          </a:p>
        </p:txBody>
      </p:sp>
      <p:sp>
        <p:nvSpPr>
          <p:cNvPr id="12" name="TextBox 11"/>
          <p:cNvSpPr txBox="1"/>
          <p:nvPr/>
        </p:nvSpPr>
        <p:spPr>
          <a:xfrm>
            <a:off x="9745134" y="2201987"/>
            <a:ext cx="567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P57</a:t>
            </a:r>
          </a:p>
        </p:txBody>
      </p:sp>
      <p:sp>
        <p:nvSpPr>
          <p:cNvPr id="18" name="TextBox 17"/>
          <p:cNvSpPr txBox="1"/>
          <p:nvPr/>
        </p:nvSpPr>
        <p:spPr>
          <a:xfrm>
            <a:off x="9392831" y="1986235"/>
            <a:ext cx="12154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w Cen MT" panose="020B0602020104020603"/>
                <a:ea typeface="+mn-ea"/>
                <a:cs typeface="+mn-cs"/>
              </a:rPr>
              <a:t>Versión original</a:t>
            </a:r>
          </a:p>
        </p:txBody>
      </p:sp>
      <p:sp>
        <p:nvSpPr>
          <p:cNvPr id="22" name="TextBox 21"/>
          <p:cNvSpPr txBox="1"/>
          <p:nvPr/>
        </p:nvSpPr>
        <p:spPr>
          <a:xfrm>
            <a:off x="4706991" y="-174640"/>
            <a:ext cx="27780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smtClean="0">
                <a:ln>
                  <a:noFill/>
                </a:ln>
                <a:solidFill>
                  <a:srgbClr val="115076"/>
                </a:solidFill>
                <a:effectLst/>
                <a:uLnTx/>
                <a:uFillTx/>
                <a:latin typeface="Century Gothic" panose="020B0502020202020204" pitchFamily="34" charset="0"/>
                <a:ea typeface="+mn-ea"/>
                <a:cs typeface="Calibri" panose="020F0502020204030204" pitchFamily="34" charset="0"/>
              </a:rPr>
              <a:t>gi</a:t>
            </a:r>
            <a:endParaRPr kumimoji="0" lang="en-GB" sz="1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62270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p:bldP spid="9"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74853" y="1267686"/>
            <a:ext cx="321726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ima</a:t>
            </a:r>
            <a:r>
              <a:rPr kumimoji="0" lang="en-GB" sz="6000" b="1"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Calibri" panose="020F0502020204030204" pitchFamily="34" charset="0"/>
              </a:rPr>
              <a:t>ge</a:t>
            </a:r>
            <a:r>
              <a:rPr kumimoji="0" lang="en-GB" sz="6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 name="TextBox 4"/>
          <p:cNvSpPr txBox="1"/>
          <p:nvPr/>
        </p:nvSpPr>
        <p:spPr>
          <a:xfrm flipH="1">
            <a:off x="5805112" y="3791250"/>
            <a:ext cx="325360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reli</a:t>
            </a:r>
            <a:r>
              <a:rPr kumimoji="0" lang="en-GB" sz="6000" b="1"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Calibri" panose="020F0502020204030204" pitchFamily="34" charset="0"/>
              </a:rPr>
              <a:t>gi</a:t>
            </a:r>
            <a:r>
              <a:rPr kumimoji="0" lang="en-GB" sz="6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ón</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1623272" y="1286590"/>
            <a:ext cx="247064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ele</a:t>
            </a:r>
            <a:r>
              <a:rPr kumimoji="0" lang="en-GB" sz="6000" b="1"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Calibri" panose="020F0502020204030204" pitchFamily="34" charset="0"/>
              </a:rPr>
              <a:t>gi</a:t>
            </a:r>
            <a:r>
              <a:rPr kumimoji="0" lang="en-GB" sz="6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844691" y="5195259"/>
            <a:ext cx="32425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reco</a:t>
            </a:r>
            <a:r>
              <a:rPr kumimoji="0" lang="en-GB" sz="6000" b="1"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Calibri" panose="020F0502020204030204" pitchFamily="34" charset="0"/>
              </a:rPr>
              <a:t>ge</a:t>
            </a:r>
            <a:r>
              <a:rPr kumimoji="0" lang="en-GB" sz="6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8" name="Picture 7"/>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4319" y="265392"/>
            <a:ext cx="923697" cy="1021198"/>
          </a:xfrm>
          <a:prstGeom prst="rect">
            <a:avLst/>
          </a:prstGeom>
        </p:spPr>
      </p:pic>
      <p:sp>
        <p:nvSpPr>
          <p:cNvPr id="9" name="TextBox 8"/>
          <p:cNvSpPr txBox="1"/>
          <p:nvPr/>
        </p:nvSpPr>
        <p:spPr>
          <a:xfrm>
            <a:off x="4035132" y="2529468"/>
            <a:ext cx="294485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pá</a:t>
            </a:r>
            <a:r>
              <a:rPr kumimoji="0" lang="en-GB" sz="6000" b="1"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Calibri" panose="020F0502020204030204" pitchFamily="34" charset="0"/>
              </a:rPr>
              <a:t>gi</a:t>
            </a:r>
            <a:r>
              <a:rPr kumimoji="0" lang="en-GB" sz="6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2"/>
          <p:cNvSpPr>
            <a:spLocks noChangeArrowheads="1"/>
          </p:cNvSpPr>
          <p:nvPr/>
        </p:nvSpPr>
        <p:spPr bwMode="auto">
          <a:xfrm>
            <a:off x="9589621" y="62896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Rectangle 3"/>
          <p:cNvSpPr>
            <a:spLocks noChangeArrowheads="1"/>
          </p:cNvSpPr>
          <p:nvPr/>
        </p:nvSpPr>
        <p:spPr bwMode="auto">
          <a:xfrm>
            <a:off x="9587255" y="628965"/>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Line 4"/>
          <p:cNvSpPr>
            <a:spLocks noChangeShapeType="1"/>
          </p:cNvSpPr>
          <p:nvPr/>
        </p:nvSpPr>
        <p:spPr bwMode="auto">
          <a:xfrm>
            <a:off x="10272994" y="617539"/>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p:cNvSpPr>
            <a:spLocks noChangeShapeType="1"/>
          </p:cNvSpPr>
          <p:nvPr/>
        </p:nvSpPr>
        <p:spPr bwMode="auto">
          <a:xfrm>
            <a:off x="10297682" y="61753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p:cNvSpPr>
            <a:spLocks noChangeShapeType="1"/>
          </p:cNvSpPr>
          <p:nvPr/>
        </p:nvSpPr>
        <p:spPr bwMode="auto">
          <a:xfrm>
            <a:off x="10272994" y="477379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p:cNvSpPr txBox="1">
            <a:spLocks noChangeArrowheads="1"/>
          </p:cNvSpPr>
          <p:nvPr/>
        </p:nvSpPr>
        <p:spPr bwMode="auto">
          <a:xfrm>
            <a:off x="10272994" y="2601441"/>
            <a:ext cx="1439862" cy="369332"/>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Text Box 12"/>
          <p:cNvSpPr txBox="1">
            <a:spLocks noChangeArrowheads="1"/>
          </p:cNvSpPr>
          <p:nvPr/>
        </p:nvSpPr>
        <p:spPr bwMode="auto">
          <a:xfrm>
            <a:off x="10514473" y="459688"/>
            <a:ext cx="431800" cy="338554"/>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7" name="Text Box 14"/>
          <p:cNvSpPr txBox="1">
            <a:spLocks noChangeArrowheads="1"/>
          </p:cNvSpPr>
          <p:nvPr/>
        </p:nvSpPr>
        <p:spPr bwMode="auto">
          <a:xfrm>
            <a:off x="10489785" y="4593270"/>
            <a:ext cx="734174" cy="338554"/>
          </a:xfrm>
          <a:prstGeom prst="rect">
            <a:avLst/>
          </a:prstGeom>
          <a:no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8" name="Rectangle 17"/>
          <p:cNvSpPr/>
          <p:nvPr/>
        </p:nvSpPr>
        <p:spPr>
          <a:xfrm>
            <a:off x="9436027" y="4785224"/>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AutoShape 11">
            <a:hlinkClick r:id="" action="ppaction://noaction" highlightClick="1"/>
          </p:cNvPr>
          <p:cNvSpPr>
            <a:spLocks noChangeArrowheads="1"/>
          </p:cNvSpPr>
          <p:nvPr/>
        </p:nvSpPr>
        <p:spPr bwMode="auto">
          <a:xfrm>
            <a:off x="9326357" y="5004218"/>
            <a:ext cx="1188116"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empezar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3418141" y="89418"/>
            <a:ext cx="254417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Calibri" panose="020F0502020204030204" pitchFamily="34" charset="0"/>
              </a:rPr>
              <a:t>ge</a:t>
            </a:r>
            <a:r>
              <a:rPr kumimoji="0" lang="en-GB" sz="6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nte</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2" name="TextBox 21"/>
          <p:cNvSpPr txBox="1"/>
          <p:nvPr/>
        </p:nvSpPr>
        <p:spPr>
          <a:xfrm>
            <a:off x="198660" y="2620596"/>
            <a:ext cx="247064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Calibri" panose="020F0502020204030204" pitchFamily="34" charset="0"/>
              </a:rPr>
              <a:t>ge</a:t>
            </a:r>
            <a:r>
              <a:rPr kumimoji="0" lang="en-GB" sz="6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sto</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3" name="TextBox 22"/>
          <p:cNvSpPr txBox="1"/>
          <p:nvPr/>
        </p:nvSpPr>
        <p:spPr>
          <a:xfrm>
            <a:off x="640080" y="4582960"/>
            <a:ext cx="35937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ima</a:t>
            </a:r>
            <a:r>
              <a:rPr kumimoji="0" lang="en-GB" sz="6000" b="1"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Calibri" panose="020F0502020204030204" pitchFamily="34" charset="0"/>
              </a:rPr>
              <a:t>gi</a:t>
            </a:r>
            <a:r>
              <a:rPr kumimoji="0" lang="en-GB" sz="6000" b="1"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nar</a:t>
            </a:r>
            <a:endParaRPr kumimoji="0" lang="en-GB" sz="6000" b="1"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0845778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11"/>
                                        </p:tgtEl>
                                      </p:cBhvr>
                                    </p:animEffect>
                                    <p:set>
                                      <p:cBhvr>
                                        <p:cTn id="7" dur="1" fill="hold">
                                          <p:stCondLst>
                                            <p:cond delay="58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een-leafed plants on the w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2985" y="744674"/>
            <a:ext cx="3256722" cy="4885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868713" y="5629757"/>
            <a:ext cx="2526223" cy="461665"/>
          </a:xfrm>
          <a:prstGeom prst="rect">
            <a:avLst/>
          </a:prstGeom>
          <a:noFill/>
        </p:spPr>
        <p:txBody>
          <a:bodyPr wrap="square" rtlCol="0">
            <a:spAutoFit/>
          </a:bodyPr>
          <a:lstStyle/>
          <a:p>
            <a:r>
              <a:rPr lang="en-GB" sz="2400" dirty="0" smtClean="0">
                <a:solidFill>
                  <a:srgbClr val="002060"/>
                </a:solidFill>
                <a:latin typeface="Century Gothic" panose="020B0502020202020204" pitchFamily="34" charset="0"/>
              </a:rPr>
              <a:t>Girona</a:t>
            </a:r>
            <a:endParaRPr lang="en-GB" sz="2400" dirty="0">
              <a:solidFill>
                <a:srgbClr val="002060"/>
              </a:solidFill>
              <a:latin typeface="Century Gothic" panose="020B0502020202020204" pitchFamily="34" charset="0"/>
            </a:endParaRPr>
          </a:p>
        </p:txBody>
      </p:sp>
      <p:sp>
        <p:nvSpPr>
          <p:cNvPr id="10" name="TextBox 9"/>
          <p:cNvSpPr txBox="1"/>
          <p:nvPr/>
        </p:nvSpPr>
        <p:spPr>
          <a:xfrm>
            <a:off x="3949147" y="31984"/>
            <a:ext cx="5652053" cy="400110"/>
          </a:xfrm>
          <a:prstGeom prst="rect">
            <a:avLst/>
          </a:prstGeom>
          <a:noFill/>
        </p:spPr>
        <p:txBody>
          <a:bodyPr wrap="square" rtlCol="0">
            <a:spAutoFit/>
          </a:bodyPr>
          <a:lstStyle/>
          <a:p>
            <a:r>
              <a:rPr lang="en-GB" sz="2000" b="1" i="1" dirty="0" smtClean="0">
                <a:solidFill>
                  <a:srgbClr val="002060"/>
                </a:solidFill>
                <a:latin typeface="Century Gothic" panose="020B0502020202020204" pitchFamily="34" charset="0"/>
              </a:rPr>
              <a:t>Una conversación entre amigos</a:t>
            </a:r>
            <a:endParaRPr lang="en-GB" sz="2000" b="1" i="1" dirty="0">
              <a:solidFill>
                <a:srgbClr val="002060"/>
              </a:solidFill>
              <a:latin typeface="Century Gothic" panose="020B0502020202020204" pitchFamily="34" charset="0"/>
            </a:endParaRPr>
          </a:p>
        </p:txBody>
      </p:sp>
      <p:sp>
        <p:nvSpPr>
          <p:cNvPr id="7" name="TextBox 6"/>
          <p:cNvSpPr txBox="1"/>
          <p:nvPr/>
        </p:nvSpPr>
        <p:spPr>
          <a:xfrm>
            <a:off x="291547" y="519623"/>
            <a:ext cx="10840278" cy="5632311"/>
          </a:xfrm>
          <a:prstGeom prst="rect">
            <a:avLst/>
          </a:prstGeom>
          <a:noFill/>
        </p:spPr>
        <p:txBody>
          <a:bodyPr wrap="square" rtlCol="0">
            <a:spAutoFit/>
          </a:bodyPr>
          <a:lstStyle/>
          <a:p>
            <a:r>
              <a:rPr lang="en-GB" dirty="0" smtClean="0">
                <a:solidFill>
                  <a:schemeClr val="accent2"/>
                </a:solidFill>
                <a:latin typeface="Century Gothic" panose="020B0502020202020204" pitchFamily="34" charset="0"/>
              </a:rPr>
              <a:t>¿Dónde está Tomás? </a:t>
            </a:r>
          </a:p>
          <a:p>
            <a:endParaRPr lang="en-GB" dirty="0">
              <a:solidFill>
                <a:srgbClr val="002060"/>
              </a:solidFill>
              <a:latin typeface="Century Gothic" panose="020B0502020202020204" pitchFamily="34" charset="0"/>
            </a:endParaRPr>
          </a:p>
          <a:p>
            <a:r>
              <a:rPr lang="en-GB" dirty="0" smtClean="0">
                <a:solidFill>
                  <a:srgbClr val="002060"/>
                </a:solidFill>
                <a:latin typeface="Century Gothic" panose="020B0502020202020204" pitchFamily="34" charset="0"/>
              </a:rPr>
              <a:t>Está en </a:t>
            </a:r>
            <a:r>
              <a:rPr lang="en-GB" u="sng" dirty="0" smtClean="0">
                <a:solidFill>
                  <a:srgbClr val="002060"/>
                </a:solidFill>
                <a:latin typeface="Century Gothic" panose="020B0502020202020204" pitchFamily="34" charset="0"/>
              </a:rPr>
              <a:t>Gi</a:t>
            </a:r>
            <a:r>
              <a:rPr lang="en-GB" dirty="0" smtClean="0">
                <a:solidFill>
                  <a:srgbClr val="002060"/>
                </a:solidFill>
                <a:latin typeface="Century Gothic" panose="020B0502020202020204" pitchFamily="34" charset="0"/>
              </a:rPr>
              <a:t>rona. Estudia </a:t>
            </a:r>
            <a:r>
              <a:rPr lang="en-GB" dirty="0" err="1" smtClean="0">
                <a:solidFill>
                  <a:srgbClr val="002060"/>
                </a:solidFill>
                <a:latin typeface="Century Gothic" panose="020B0502020202020204" pitchFamily="34" charset="0"/>
              </a:rPr>
              <a:t>allí</a:t>
            </a:r>
            <a:r>
              <a:rPr lang="en-GB" dirty="0" smtClean="0">
                <a:solidFill>
                  <a:srgbClr val="002060"/>
                </a:solidFill>
                <a:latin typeface="Century Gothic" panose="020B0502020202020204" pitchFamily="34" charset="0"/>
              </a:rPr>
              <a:t>.</a:t>
            </a:r>
          </a:p>
          <a:p>
            <a:endParaRPr lang="en-GB" dirty="0">
              <a:solidFill>
                <a:srgbClr val="002060"/>
              </a:solidFill>
              <a:latin typeface="Century Gothic" panose="020B0502020202020204" pitchFamily="34" charset="0"/>
            </a:endParaRPr>
          </a:p>
          <a:p>
            <a:r>
              <a:rPr lang="en-GB" dirty="0" smtClean="0">
                <a:solidFill>
                  <a:schemeClr val="accent2"/>
                </a:solidFill>
                <a:latin typeface="Century Gothic" panose="020B0502020202020204" pitchFamily="34" charset="0"/>
              </a:rPr>
              <a:t>¿</a:t>
            </a:r>
            <a:r>
              <a:rPr lang="en-GB" u="sng" dirty="0" smtClean="0">
                <a:solidFill>
                  <a:schemeClr val="accent2"/>
                </a:solidFill>
                <a:latin typeface="Century Gothic" panose="020B0502020202020204" pitchFamily="34" charset="0"/>
              </a:rPr>
              <a:t>Gi</a:t>
            </a:r>
            <a:r>
              <a:rPr lang="en-GB" dirty="0" smtClean="0">
                <a:solidFill>
                  <a:schemeClr val="accent2"/>
                </a:solidFill>
                <a:latin typeface="Century Gothic" panose="020B0502020202020204" pitchFamily="34" charset="0"/>
              </a:rPr>
              <a:t>rona? </a:t>
            </a:r>
          </a:p>
          <a:p>
            <a:endParaRPr lang="en-GB" dirty="0" smtClean="0">
              <a:solidFill>
                <a:srgbClr val="002060"/>
              </a:solidFill>
              <a:latin typeface="Century Gothic" panose="020B0502020202020204" pitchFamily="34" charset="0"/>
            </a:endParaRPr>
          </a:p>
          <a:p>
            <a:r>
              <a:rPr lang="en-GB" dirty="0" smtClean="0">
                <a:solidFill>
                  <a:srgbClr val="002060"/>
                </a:solidFill>
                <a:latin typeface="Century Gothic" panose="020B0502020202020204" pitchFamily="34" charset="0"/>
              </a:rPr>
              <a:t>Sí, es una ciudad en España. </a:t>
            </a:r>
            <a:r>
              <a:rPr lang="en-GB" dirty="0" err="1" smtClean="0">
                <a:solidFill>
                  <a:srgbClr val="002060"/>
                </a:solidFill>
                <a:latin typeface="Century Gothic" panose="020B0502020202020204" pitchFamily="34" charset="0"/>
              </a:rPr>
              <a:t>Tengo</a:t>
            </a:r>
            <a:r>
              <a:rPr lang="en-GB" dirty="0" smtClean="0">
                <a:solidFill>
                  <a:srgbClr val="002060"/>
                </a:solidFill>
                <a:latin typeface="Century Gothic" panose="020B0502020202020204" pitchFamily="34" charset="0"/>
              </a:rPr>
              <a:t> una ima</a:t>
            </a:r>
            <a:r>
              <a:rPr lang="en-GB" u="sng" dirty="0" smtClean="0">
                <a:solidFill>
                  <a:srgbClr val="002060"/>
                </a:solidFill>
                <a:latin typeface="Century Gothic" panose="020B0502020202020204" pitchFamily="34" charset="0"/>
              </a:rPr>
              <a:t>ge</a:t>
            </a:r>
            <a:r>
              <a:rPr lang="en-GB" dirty="0" smtClean="0">
                <a:solidFill>
                  <a:srgbClr val="002060"/>
                </a:solidFill>
                <a:latin typeface="Century Gothic" panose="020B0502020202020204" pitchFamily="34" charset="0"/>
              </a:rPr>
              <a:t>n – ¡</a:t>
            </a:r>
            <a:r>
              <a:rPr lang="en-GB" dirty="0" err="1" smtClean="0">
                <a:solidFill>
                  <a:srgbClr val="002060"/>
                </a:solidFill>
                <a:latin typeface="Century Gothic" panose="020B0502020202020204" pitchFamily="34" charset="0"/>
              </a:rPr>
              <a:t>aquí</a:t>
            </a:r>
            <a:r>
              <a:rPr lang="en-GB" dirty="0" smtClean="0">
                <a:solidFill>
                  <a:srgbClr val="002060"/>
                </a:solidFill>
                <a:latin typeface="Century Gothic" panose="020B0502020202020204" pitchFamily="34" charset="0"/>
              </a:rPr>
              <a:t>!</a:t>
            </a:r>
          </a:p>
          <a:p>
            <a:endParaRPr lang="en-GB" dirty="0">
              <a:solidFill>
                <a:srgbClr val="002060"/>
              </a:solidFill>
              <a:latin typeface="Century Gothic" panose="020B0502020202020204" pitchFamily="34" charset="0"/>
            </a:endParaRPr>
          </a:p>
          <a:p>
            <a:r>
              <a:rPr lang="en-GB" dirty="0" smtClean="0">
                <a:solidFill>
                  <a:schemeClr val="accent2"/>
                </a:solidFill>
                <a:latin typeface="Century Gothic" panose="020B0502020202020204" pitchFamily="34" charset="0"/>
              </a:rPr>
              <a:t>Ah, ¡es una ciudad antigua! </a:t>
            </a:r>
          </a:p>
          <a:p>
            <a:endParaRPr lang="en-GB" dirty="0" smtClean="0">
              <a:solidFill>
                <a:srgbClr val="002060"/>
              </a:solidFill>
              <a:latin typeface="Century Gothic" panose="020B0502020202020204" pitchFamily="34" charset="0"/>
            </a:endParaRPr>
          </a:p>
          <a:p>
            <a:r>
              <a:rPr lang="en-GB" dirty="0" smtClean="0">
                <a:solidFill>
                  <a:srgbClr val="002060"/>
                </a:solidFill>
                <a:latin typeface="Century Gothic" panose="020B0502020202020204" pitchFamily="34" charset="0"/>
              </a:rPr>
              <a:t>Muy antigua. </a:t>
            </a:r>
            <a:r>
              <a:rPr lang="en-GB" dirty="0" err="1" smtClean="0">
                <a:solidFill>
                  <a:srgbClr val="002060"/>
                </a:solidFill>
                <a:latin typeface="Century Gothic" panose="020B0502020202020204" pitchFamily="34" charset="0"/>
              </a:rPr>
              <a:t>Tiene</a:t>
            </a:r>
            <a:r>
              <a:rPr lang="en-GB" dirty="0" smtClean="0">
                <a:solidFill>
                  <a:srgbClr val="002060"/>
                </a:solidFill>
                <a:latin typeface="Century Gothic" panose="020B0502020202020204" pitchFamily="34" charset="0"/>
              </a:rPr>
              <a:t> </a:t>
            </a:r>
            <a:r>
              <a:rPr lang="en-GB" dirty="0" err="1" smtClean="0">
                <a:solidFill>
                  <a:srgbClr val="002060"/>
                </a:solidFill>
                <a:latin typeface="Century Gothic" panose="020B0502020202020204" pitchFamily="34" charset="0"/>
              </a:rPr>
              <a:t>tres</a:t>
            </a:r>
            <a:r>
              <a:rPr lang="en-GB" dirty="0" smtClean="0">
                <a:solidFill>
                  <a:srgbClr val="002060"/>
                </a:solidFill>
                <a:latin typeface="Century Gothic" panose="020B0502020202020204" pitchFamily="34" charset="0"/>
              </a:rPr>
              <a:t> iglesias y una plaza en el centro.</a:t>
            </a:r>
          </a:p>
          <a:p>
            <a:endParaRPr lang="en-GB" dirty="0">
              <a:solidFill>
                <a:srgbClr val="002060"/>
              </a:solidFill>
              <a:latin typeface="Century Gothic" panose="020B0502020202020204" pitchFamily="34" charset="0"/>
            </a:endParaRPr>
          </a:p>
          <a:p>
            <a:r>
              <a:rPr lang="en-GB" dirty="0" smtClean="0">
                <a:solidFill>
                  <a:schemeClr val="accent2"/>
                </a:solidFill>
                <a:latin typeface="Century Gothic" panose="020B0502020202020204" pitchFamily="34" charset="0"/>
              </a:rPr>
              <a:t>Y la </a:t>
            </a:r>
            <a:r>
              <a:rPr lang="en-GB" u="sng" dirty="0" smtClean="0">
                <a:solidFill>
                  <a:schemeClr val="accent2"/>
                </a:solidFill>
                <a:latin typeface="Century Gothic" panose="020B0502020202020204" pitchFamily="34" charset="0"/>
              </a:rPr>
              <a:t>ge</a:t>
            </a:r>
            <a:r>
              <a:rPr lang="en-GB" dirty="0" smtClean="0">
                <a:solidFill>
                  <a:schemeClr val="accent2"/>
                </a:solidFill>
                <a:latin typeface="Century Gothic" panose="020B0502020202020204" pitchFamily="34" charset="0"/>
              </a:rPr>
              <a:t>nte, ¿cómo es?</a:t>
            </a:r>
          </a:p>
          <a:p>
            <a:endParaRPr lang="en-GB" dirty="0">
              <a:solidFill>
                <a:srgbClr val="002060"/>
              </a:solidFill>
              <a:latin typeface="Century Gothic" panose="020B0502020202020204" pitchFamily="34" charset="0"/>
            </a:endParaRPr>
          </a:p>
          <a:p>
            <a:r>
              <a:rPr lang="en-GB" dirty="0" smtClean="0">
                <a:solidFill>
                  <a:srgbClr val="002060"/>
                </a:solidFill>
                <a:latin typeface="Century Gothic" panose="020B0502020202020204" pitchFamily="34" charset="0"/>
              </a:rPr>
              <a:t>Es inteli</a:t>
            </a:r>
            <a:r>
              <a:rPr lang="en-GB" u="sng" dirty="0" smtClean="0">
                <a:solidFill>
                  <a:srgbClr val="002060"/>
                </a:solidFill>
                <a:latin typeface="Century Gothic" panose="020B0502020202020204" pitchFamily="34" charset="0"/>
              </a:rPr>
              <a:t>ge</a:t>
            </a:r>
            <a:r>
              <a:rPr lang="en-GB" dirty="0" smtClean="0">
                <a:solidFill>
                  <a:srgbClr val="002060"/>
                </a:solidFill>
                <a:latin typeface="Century Gothic" panose="020B0502020202020204" pitchFamily="34" charset="0"/>
              </a:rPr>
              <a:t>nte. Lee libros y estudia mucho.</a:t>
            </a:r>
          </a:p>
          <a:p>
            <a:endParaRPr lang="en-GB" dirty="0">
              <a:solidFill>
                <a:srgbClr val="002060"/>
              </a:solidFill>
              <a:latin typeface="Century Gothic" panose="020B0502020202020204" pitchFamily="34" charset="0"/>
            </a:endParaRPr>
          </a:p>
          <a:p>
            <a:r>
              <a:rPr lang="en-GB" dirty="0" smtClean="0">
                <a:solidFill>
                  <a:schemeClr val="accent2"/>
                </a:solidFill>
                <a:latin typeface="Century Gothic" panose="020B0502020202020204" pitchFamily="34" charset="0"/>
              </a:rPr>
              <a:t>¿Qué </a:t>
            </a:r>
            <a:r>
              <a:rPr lang="en-GB" dirty="0" err="1" smtClean="0">
                <a:solidFill>
                  <a:schemeClr val="accent2"/>
                </a:solidFill>
                <a:latin typeface="Century Gothic" panose="020B0502020202020204" pitchFamily="34" charset="0"/>
              </a:rPr>
              <a:t>estudia</a:t>
            </a:r>
            <a:r>
              <a:rPr lang="en-GB" dirty="0" smtClean="0">
                <a:solidFill>
                  <a:schemeClr val="accent2"/>
                </a:solidFill>
                <a:latin typeface="Century Gothic" panose="020B0502020202020204" pitchFamily="34" charset="0"/>
              </a:rPr>
              <a:t>?</a:t>
            </a:r>
          </a:p>
          <a:p>
            <a:endParaRPr lang="en-GB" dirty="0" smtClean="0">
              <a:solidFill>
                <a:srgbClr val="002060"/>
              </a:solidFill>
              <a:latin typeface="Century Gothic" panose="020B0502020202020204" pitchFamily="34" charset="0"/>
            </a:endParaRPr>
          </a:p>
          <a:p>
            <a:r>
              <a:rPr lang="en-GB" dirty="0" err="1" smtClean="0">
                <a:solidFill>
                  <a:srgbClr val="002060"/>
                </a:solidFill>
                <a:latin typeface="Century Gothic" panose="020B0502020202020204" pitchFamily="34" charset="0"/>
              </a:rPr>
              <a:t>Estudia</a:t>
            </a:r>
            <a:r>
              <a:rPr lang="en-GB" dirty="0" smtClean="0">
                <a:solidFill>
                  <a:srgbClr val="002060"/>
                </a:solidFill>
                <a:latin typeface="Century Gothic" panose="020B0502020202020204" pitchFamily="34" charset="0"/>
              </a:rPr>
              <a:t> de </a:t>
            </a:r>
            <a:r>
              <a:rPr lang="en-GB" dirty="0" err="1" smtClean="0">
                <a:solidFill>
                  <a:srgbClr val="002060"/>
                </a:solidFill>
                <a:latin typeface="Century Gothic" panose="020B0502020202020204" pitchFamily="34" charset="0"/>
              </a:rPr>
              <a:t>todo</a:t>
            </a:r>
            <a:r>
              <a:rPr lang="en-GB" dirty="0" smtClean="0">
                <a:solidFill>
                  <a:srgbClr val="002060"/>
                </a:solidFill>
                <a:latin typeface="Century Gothic" panose="020B0502020202020204" pitchFamily="34" charset="0"/>
              </a:rPr>
              <a:t> - </a:t>
            </a:r>
            <a:r>
              <a:rPr lang="en-GB" dirty="0" err="1" smtClean="0">
                <a:solidFill>
                  <a:srgbClr val="002060"/>
                </a:solidFill>
                <a:latin typeface="Century Gothic" panose="020B0502020202020204" pitchFamily="34" charset="0"/>
              </a:rPr>
              <a:t>ciencias</a:t>
            </a:r>
            <a:r>
              <a:rPr lang="en-GB" dirty="0" smtClean="0">
                <a:solidFill>
                  <a:srgbClr val="002060"/>
                </a:solidFill>
                <a:latin typeface="Century Gothic" panose="020B0502020202020204" pitchFamily="34" charset="0"/>
              </a:rPr>
              <a:t>, inglés, </a:t>
            </a:r>
            <a:r>
              <a:rPr lang="en-GB" dirty="0" err="1" smtClean="0">
                <a:solidFill>
                  <a:srgbClr val="002060"/>
                </a:solidFill>
                <a:latin typeface="Century Gothic" panose="020B0502020202020204" pitchFamily="34" charset="0"/>
              </a:rPr>
              <a:t>español</a:t>
            </a:r>
            <a:r>
              <a:rPr lang="en-GB" dirty="0" smtClean="0">
                <a:solidFill>
                  <a:srgbClr val="002060"/>
                </a:solidFill>
                <a:latin typeface="Century Gothic" panose="020B0502020202020204" pitchFamily="34" charset="0"/>
              </a:rPr>
              <a:t>, arte, y </a:t>
            </a:r>
            <a:r>
              <a:rPr lang="en-GB" dirty="0" err="1" smtClean="0">
                <a:solidFill>
                  <a:srgbClr val="002060"/>
                </a:solidFill>
                <a:latin typeface="Century Gothic" panose="020B0502020202020204" pitchFamily="34" charset="0"/>
              </a:rPr>
              <a:t>reli</a:t>
            </a:r>
            <a:r>
              <a:rPr lang="en-GB" u="sng" dirty="0" err="1" smtClean="0">
                <a:solidFill>
                  <a:srgbClr val="002060"/>
                </a:solidFill>
                <a:latin typeface="Century Gothic" panose="020B0502020202020204" pitchFamily="34" charset="0"/>
              </a:rPr>
              <a:t>gi</a:t>
            </a:r>
            <a:r>
              <a:rPr lang="en-GB" dirty="0" err="1" smtClean="0">
                <a:solidFill>
                  <a:srgbClr val="002060"/>
                </a:solidFill>
                <a:latin typeface="Century Gothic" panose="020B0502020202020204" pitchFamily="34" charset="0"/>
              </a:rPr>
              <a:t>ón</a:t>
            </a:r>
            <a:r>
              <a:rPr lang="en-GB" dirty="0" smtClean="0">
                <a:solidFill>
                  <a:srgbClr val="002060"/>
                </a:solidFill>
                <a:latin typeface="Century Gothic" panose="020B0502020202020204" pitchFamily="34" charset="0"/>
              </a:rPr>
              <a:t>.</a:t>
            </a:r>
          </a:p>
          <a:p>
            <a:endParaRPr lang="en-GB"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4954746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701</Words>
  <Application>Microsoft Office PowerPoint</Application>
  <PresentationFormat>Widescreen</PresentationFormat>
  <Paragraphs>164</Paragraphs>
  <Slides>11</Slides>
  <Notes>11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Calibri Light</vt:lpstr>
      <vt:lpstr>Century Gothic</vt:lpstr>
      <vt:lpstr>Tw Cen MT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 Avery</dc:creator>
  <cp:lastModifiedBy>Nicholas Avery</cp:lastModifiedBy>
  <cp:revision>2</cp:revision>
  <dcterms:created xsi:type="dcterms:W3CDTF">2019-11-26T22:11:42Z</dcterms:created>
  <dcterms:modified xsi:type="dcterms:W3CDTF">2019-11-26T22:49:32Z</dcterms:modified>
</cp:coreProperties>
</file>