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62" r:id="rId3"/>
    <p:sldId id="263" r:id="rId4"/>
    <p:sldId id="264" r:id="rId5"/>
    <p:sldId id="265" r:id="rId6"/>
    <p:sldId id="266" r:id="rId7"/>
    <p:sldId id="269" r:id="rId8"/>
    <p:sldId id="270" r:id="rId9"/>
    <p:sldId id="271" r:id="rId10"/>
    <p:sldId id="272" r:id="rId11"/>
    <p:sldId id="273" r:id="rId12"/>
    <p:sldId id="274"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0D5"/>
    <a:srgbClr val="DAA520"/>
    <a:srgbClr val="115076"/>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764" autoAdjust="0"/>
  </p:normalViewPr>
  <p:slideViewPr>
    <p:cSldViewPr snapToGrid="0">
      <p:cViewPr varScale="1">
        <p:scale>
          <a:sx n="36" d="100"/>
          <a:sy n="36" d="100"/>
        </p:scale>
        <p:origin x="12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01/05/2019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28244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Q words in context</a:t>
            </a:r>
            <a:r>
              <a:rPr lang="en-GB" baseline="0" dirty="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12</a:t>
            </a:fld>
            <a:endParaRPr lang="en-GB" altLang="en-US">
              <a:solidFill>
                <a:prstClr val="black"/>
              </a:solidFill>
            </a:endParaRPr>
          </a:p>
        </p:txBody>
      </p:sp>
    </p:spTree>
    <p:extLst>
      <p:ext uri="{BB962C8B-B14F-4D97-AF65-F5344CB8AC3E}">
        <p14:creationId xmlns:p14="http://schemas.microsoft.com/office/powerpoint/2010/main" val="397060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Q words in context</a:t>
            </a:r>
            <a:r>
              <a:rPr lang="en-GB" baseline="0" dirty="0"/>
              <a:t> to reinforce their meaning. Lines 1 – 3 are there.  Students supply the question word orally.  Do a couple first to model, then give each pair 20 seconds to say each dialogue first before taking the answer whole class for the rest of the slides.</a:t>
            </a:r>
          </a:p>
          <a:p>
            <a:endParaRPr lang="en-GB" baseline="0" dirty="0"/>
          </a:p>
          <a:p>
            <a:r>
              <a:rPr lang="en-GB" baseline="0" dirty="0"/>
              <a:t>This is a way to introduce a variant of ‘</a:t>
            </a:r>
            <a:r>
              <a:rPr lang="en-GB" baseline="0" dirty="0" err="1"/>
              <a:t>wer</a:t>
            </a:r>
            <a:r>
              <a:rPr lang="en-GB" baseline="0" dirty="0"/>
              <a:t>’, and one that is very useful for students, when talking about what they do with their friends / family.</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13</a:t>
            </a:fld>
            <a:endParaRPr lang="en-GB" altLang="en-US">
              <a:solidFill>
                <a:prstClr val="black"/>
              </a:solidFill>
            </a:endParaRPr>
          </a:p>
        </p:txBody>
      </p:sp>
    </p:spTree>
    <p:extLst>
      <p:ext uri="{BB962C8B-B14F-4D97-AF65-F5344CB8AC3E}">
        <p14:creationId xmlns:p14="http://schemas.microsoft.com/office/powerpoint/2010/main" val="103586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a:t>
            </a:r>
            <a:r>
              <a:rPr lang="en-GB" baseline="0" dirty="0"/>
              <a:t> work</a:t>
            </a:r>
            <a:br>
              <a:rPr lang="en-GB" baseline="0" dirty="0"/>
            </a:br>
            <a:r>
              <a:rPr lang="en-GB" baseline="0" dirty="0"/>
              <a:t>Question words are spontaneous</a:t>
            </a:r>
            <a:br>
              <a:rPr lang="en-GB" baseline="0" dirty="0"/>
            </a:br>
            <a:r>
              <a:rPr lang="en-GB" baseline="0" dirty="0"/>
              <a:t>Responses are then supported.</a:t>
            </a:r>
          </a:p>
          <a:p>
            <a:endParaRPr lang="en-GB" baseline="0" dirty="0"/>
          </a:p>
          <a:p>
            <a:r>
              <a:rPr lang="en-GB" baseline="0" dirty="0"/>
              <a:t>After students have tried this out for themselves, use the animations to elicit their responses as a whole class orally and give them feedback.</a:t>
            </a:r>
          </a:p>
          <a:p>
            <a:endParaRPr lang="en-GB" baseline="0" dirty="0"/>
          </a:p>
          <a:p>
            <a:r>
              <a:rPr lang="en-GB" baseline="0" dirty="0"/>
              <a:t>Students can then create their own sequences of questions and answers, starting with a different statement. </a:t>
            </a:r>
            <a:r>
              <a:rPr lang="en-GB" sz="1200" b="0" i="0" kern="1200" baseline="0" dirty="0">
                <a:solidFill>
                  <a:schemeClr val="tx1"/>
                </a:solidFill>
                <a:effectLst/>
                <a:latin typeface="+mn-lt"/>
                <a:ea typeface="+mn-ea"/>
                <a:cs typeface="+mn-cs"/>
              </a:rPr>
              <a:t>T</a:t>
            </a:r>
            <a:r>
              <a:rPr lang="en-GB" sz="1200" b="0" i="0" kern="1200" dirty="0">
                <a:solidFill>
                  <a:schemeClr val="tx1"/>
                </a:solidFill>
                <a:effectLst/>
                <a:latin typeface="+mn-lt"/>
                <a:ea typeface="+mn-ea"/>
                <a:cs typeface="+mn-cs"/>
              </a:rPr>
              <a:t>heir partner has to select the answer that has to be given.</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14</a:t>
            </a:fld>
            <a:endParaRPr lang="en-GB" altLang="en-US"/>
          </a:p>
        </p:txBody>
      </p:sp>
    </p:spTree>
    <p:extLst>
      <p:ext uri="{BB962C8B-B14F-4D97-AF65-F5344CB8AC3E}">
        <p14:creationId xmlns:p14="http://schemas.microsoft.com/office/powerpoint/2010/main" val="285835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repeat the questions from the learning presentation.</a:t>
            </a:r>
            <a:br>
              <a:rPr lang="en-GB" dirty="0"/>
            </a:br>
            <a:r>
              <a:rPr lang="en-GB" dirty="0"/>
              <a:t>It would of course be possible to use completely different questions and create a higher</a:t>
            </a:r>
            <a:r>
              <a:rPr lang="en-GB" baseline="0" dirty="0"/>
              <a:t> level of challenge.</a:t>
            </a: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14469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Noughts and crosses</a:t>
            </a:r>
            <a:r>
              <a:rPr lang="en-GB" baseline="0" dirty="0"/>
              <a:t> game.</a:t>
            </a:r>
            <a:br>
              <a:rPr lang="en-GB" baseline="0" dirty="0"/>
            </a:br>
            <a:r>
              <a:rPr lang="en-GB" sz="1200" i="1" kern="1200" dirty="0" err="1">
                <a:solidFill>
                  <a:schemeClr val="tx1"/>
                </a:solidFill>
                <a:effectLst/>
                <a:latin typeface="+mn-lt"/>
                <a:ea typeface="+mn-ea"/>
                <a:cs typeface="+mn-cs"/>
              </a:rPr>
              <a:t>Os</a:t>
            </a:r>
            <a:r>
              <a:rPr lang="en-GB" sz="1200" i="1" kern="1200" dirty="0">
                <a:solidFill>
                  <a:schemeClr val="tx1"/>
                </a:solidFill>
                <a:effectLst/>
                <a:latin typeface="+mn-lt"/>
                <a:ea typeface="+mn-ea"/>
                <a:cs typeface="+mn-cs"/>
              </a:rPr>
              <a:t> and </a:t>
            </a:r>
            <a:r>
              <a:rPr lang="en-GB" sz="1200" i="1" kern="1200" dirty="0" err="1">
                <a:solidFill>
                  <a:schemeClr val="tx1"/>
                </a:solidFill>
                <a:effectLst/>
                <a:latin typeface="+mn-lt"/>
                <a:ea typeface="+mn-ea"/>
                <a:cs typeface="+mn-cs"/>
              </a:rPr>
              <a:t>Xs</a:t>
            </a:r>
            <a:r>
              <a:rPr lang="en-GB" sz="1200" i="1" kern="1200" dirty="0">
                <a:solidFill>
                  <a:schemeClr val="tx1"/>
                </a:solidFill>
                <a:effectLst/>
                <a:latin typeface="+mn-lt"/>
                <a:ea typeface="+mn-ea"/>
                <a:cs typeface="+mn-cs"/>
              </a:rPr>
              <a:t> is simply pupils in two halves of the class nominating a Q word from the board in turns – teachers marks off answers from one half of the class with a O and other half with a X. </a:t>
            </a:r>
            <a:r>
              <a:rPr lang="en-GB" sz="1200" i="1" kern="1200">
                <a:solidFill>
                  <a:schemeClr val="tx1"/>
                </a:solidFill>
                <a:effectLst/>
                <a:latin typeface="+mn-lt"/>
                <a:ea typeface="+mn-ea"/>
                <a:cs typeface="+mn-cs"/>
              </a:rPr>
              <a:t>It’s a 2-minute activity for eliciting all the Q words again.</a:t>
            </a:r>
            <a:br>
              <a:rPr lang="en-GB" baseline="0"/>
            </a:br>
            <a:endParaRPr lang="en-GB"/>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95253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Students can also draw a 3 x 2 grid and choose six of the nine question words for a bingo.</a:t>
            </a:r>
            <a:br>
              <a:rPr lang="en-GB" baseline="0" dirty="0"/>
            </a:br>
            <a:r>
              <a:rPr lang="en-GB" baseline="0" dirty="0"/>
              <a:t>Strip bingo is even better. Students write all of the nine question words in their own chosen order from left to right in English.</a:t>
            </a:r>
            <a:br>
              <a:rPr lang="en-GB" baseline="0" dirty="0"/>
            </a:br>
            <a:r>
              <a:rPr lang="en-GB" baseline="0" dirty="0"/>
              <a:t>Teacher (or another student) calls out the question words in Spanish.  Pupils can only tear off from either end. </a:t>
            </a:r>
            <a:br>
              <a:rPr lang="en-GB" baseline="0" dirty="0"/>
            </a:br>
            <a:r>
              <a:rPr lang="en-GB" baseline="0" dirty="0"/>
              <a:t>The player who has nothing left on his/her strip first, wins.</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45675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a:t>
            </a:r>
            <a:r>
              <a:rPr lang="en-GB" baseline="0" dirty="0"/>
              <a:t> the images to elicit the question words and/or a whole question (can easily differentiate – a bonus point can be offered for those who are able to create new questions).</a:t>
            </a: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41340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Slap the board.</a:t>
            </a:r>
            <a:br>
              <a:rPr lang="en-GB" dirty="0"/>
            </a:br>
            <a:r>
              <a:rPr lang="en-GB" dirty="0"/>
              <a:t>Could also be done the other way around for reading practice.</a:t>
            </a:r>
          </a:p>
        </p:txBody>
      </p:sp>
      <p:sp>
        <p:nvSpPr>
          <p:cNvPr id="4" name="Slide Number Placeholder 3"/>
          <p:cNvSpPr>
            <a:spLocks noGrp="1"/>
          </p:cNvSpPr>
          <p:nvPr>
            <p:ph type="sldNum" sz="quarter" idx="10"/>
          </p:nvPr>
        </p:nvSpPr>
        <p:spPr/>
        <p:txBody>
          <a:bodyPr/>
          <a:lstStyle/>
          <a:p>
            <a:fld id="{E1069FFD-044D-4C50-A383-ED3A419102B7}" type="slidenum">
              <a:rPr lang="en-GB" smtClean="0"/>
              <a:t>8</a:t>
            </a:fld>
            <a:endParaRPr lang="en-GB"/>
          </a:p>
        </p:txBody>
      </p:sp>
    </p:spTree>
    <p:extLst>
      <p:ext uri="{BB962C8B-B14F-4D97-AF65-F5344CB8AC3E}">
        <p14:creationId xmlns:p14="http://schemas.microsoft.com/office/powerpoint/2010/main" val="33640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doesn’t use all of the question words, but is</a:t>
            </a:r>
            <a:r>
              <a:rPr lang="en-GB" baseline="0" dirty="0"/>
              <a:t> a very useful one for practising questions in a </a:t>
            </a:r>
            <a:r>
              <a:rPr lang="en-GB" baseline="0" dirty="0" err="1"/>
              <a:t>scaffolded</a:t>
            </a:r>
            <a:r>
              <a:rPr lang="en-GB" baseline="0" dirty="0"/>
              <a:t>, yet ‘contingent’ context.  Students only know which question word to use by looking at both lines of dialogue either side and processing for meaning.  As the first line is repeated each time, the cognitive load is firmly focused on the 3</a:t>
            </a:r>
            <a:r>
              <a:rPr lang="en-GB" baseline="30000" dirty="0"/>
              <a:t>rd</a:t>
            </a:r>
            <a:r>
              <a:rPr lang="en-GB" baseline="0" dirty="0"/>
              <a:t> utterance to cue the correct question word.  </a:t>
            </a:r>
            <a:endParaRPr lang="en-GB" dirty="0"/>
          </a:p>
          <a:p>
            <a:endParaRPr lang="en-GB" dirty="0"/>
          </a:p>
          <a:p>
            <a:r>
              <a:rPr lang="en-GB" dirty="0"/>
              <a:t>Using the Q words in context</a:t>
            </a:r>
            <a:r>
              <a:rPr lang="en-GB" baseline="0" dirty="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9</a:t>
            </a:fld>
            <a:endParaRPr lang="en-GB" altLang="en-US">
              <a:solidFill>
                <a:prstClr val="black"/>
              </a:solidFill>
            </a:endParaRPr>
          </a:p>
        </p:txBody>
      </p:sp>
    </p:spTree>
    <p:extLst>
      <p:ext uri="{BB962C8B-B14F-4D97-AF65-F5344CB8AC3E}">
        <p14:creationId xmlns:p14="http://schemas.microsoft.com/office/powerpoint/2010/main" val="140393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Q words in context</a:t>
            </a:r>
            <a:r>
              <a:rPr lang="en-GB" baseline="0" dirty="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10</a:t>
            </a:fld>
            <a:endParaRPr lang="en-GB" altLang="en-US">
              <a:solidFill>
                <a:prstClr val="black"/>
              </a:solidFill>
            </a:endParaRPr>
          </a:p>
        </p:txBody>
      </p:sp>
    </p:spTree>
    <p:extLst>
      <p:ext uri="{BB962C8B-B14F-4D97-AF65-F5344CB8AC3E}">
        <p14:creationId xmlns:p14="http://schemas.microsoft.com/office/powerpoint/2010/main" val="186838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Q words in context</a:t>
            </a:r>
            <a:r>
              <a:rPr lang="en-GB" baseline="0" dirty="0"/>
              <a:t> to reinforce their meaning. Lines 1 – 3 are there.  Students supply the question word orally.  Do a couple first to model, then give each pair 20 seconds to say each dialogue first before taking the answer whole class for the rest of the slides.</a:t>
            </a:r>
          </a:p>
          <a:p>
            <a:endParaRPr lang="en-GB" baseline="0" dirty="0"/>
          </a:p>
          <a:p>
            <a:r>
              <a:rPr lang="en-GB" baseline="0" dirty="0"/>
              <a:t>As in English there are colloquial and more polite/formal ways of saying </a:t>
            </a:r>
            <a:r>
              <a:rPr lang="en-GB" baseline="0"/>
              <a:t>‘pardon’.</a:t>
            </a:r>
            <a:endParaRPr lang="en-GB" baseline="0"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11</a:t>
            </a:fld>
            <a:endParaRPr lang="en-GB" altLang="en-US">
              <a:solidFill>
                <a:prstClr val="black"/>
              </a:solidFill>
            </a:endParaRPr>
          </a:p>
        </p:txBody>
      </p:sp>
    </p:spTree>
    <p:extLst>
      <p:ext uri="{BB962C8B-B14F-4D97-AF65-F5344CB8AC3E}">
        <p14:creationId xmlns:p14="http://schemas.microsoft.com/office/powerpoint/2010/main" val="266025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01/05/2019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01/05/2019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gif"/><Relationship Id="rId11" Type="http://schemas.openxmlformats.org/officeDocument/2006/relationships/image" Target="../media/image14.gif"/><Relationship Id="rId5" Type="http://schemas.openxmlformats.org/officeDocument/2006/relationships/image" Target="../media/image8.gif"/><Relationship Id="rId10" Type="http://schemas.openxmlformats.org/officeDocument/2006/relationships/image" Target="../media/image13.gif"/><Relationship Id="rId4" Type="http://schemas.openxmlformats.org/officeDocument/2006/relationships/image" Target="../media/image7.png"/><Relationship Id="rId9"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German question words Practice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12569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Was </a:t>
            </a:r>
            <a:r>
              <a:rPr lang="en-GB" sz="6000" b="1" dirty="0" err="1"/>
              <a:t>ist</a:t>
            </a:r>
            <a:r>
              <a:rPr lang="en-GB" sz="6000" b="1" dirty="0"/>
              <a:t> die </a:t>
            </a:r>
            <a:r>
              <a:rPr lang="en-GB" sz="6000" b="1" dirty="0" err="1"/>
              <a:t>Frage</a:t>
            </a:r>
            <a:r>
              <a:rPr lang="en-GB" sz="6000" b="1" dirty="0"/>
              <a:t>?</a:t>
            </a:r>
          </a:p>
        </p:txBody>
      </p:sp>
      <p:sp>
        <p:nvSpPr>
          <p:cNvPr id="5" name="Content Placeholder 4"/>
          <p:cNvSpPr>
            <a:spLocks noGrp="1"/>
          </p:cNvSpPr>
          <p:nvPr>
            <p:ph idx="1"/>
          </p:nvPr>
        </p:nvSpPr>
        <p:spPr>
          <a:xfrm>
            <a:off x="838200" y="1687512"/>
            <a:ext cx="10327105" cy="4351338"/>
          </a:xfrm>
          <a:solidFill>
            <a:schemeClr val="accent2">
              <a:lumMod val="40000"/>
              <a:lumOff val="60000"/>
              <a:alpha val="20000"/>
            </a:schemeClr>
          </a:solidFill>
        </p:spPr>
        <p:txBody>
          <a:bodyPr anchor="ctr"/>
          <a:lstStyle/>
          <a:p>
            <a:r>
              <a:rPr lang="en-GB" sz="4800" dirty="0"/>
              <a:t> </a:t>
            </a:r>
            <a:r>
              <a:rPr lang="en-GB" sz="4800" dirty="0" err="1"/>
              <a:t>Ich</a:t>
            </a:r>
            <a:r>
              <a:rPr lang="en-GB" sz="4800" dirty="0"/>
              <a:t> </a:t>
            </a:r>
            <a:r>
              <a:rPr lang="en-GB" sz="4800" dirty="0" err="1"/>
              <a:t>spiele</a:t>
            </a:r>
            <a:r>
              <a:rPr lang="en-GB" sz="4800" dirty="0"/>
              <a:t> </a:t>
            </a:r>
            <a:r>
              <a:rPr lang="en-GB" sz="4800" dirty="0" err="1"/>
              <a:t>Fußball</a:t>
            </a:r>
            <a:r>
              <a:rPr lang="en-GB" sz="4800" dirty="0"/>
              <a:t>.</a:t>
            </a:r>
            <a:br>
              <a:rPr lang="en-GB" sz="4800" dirty="0"/>
            </a:br>
            <a:endParaRPr lang="en-GB" sz="4800" dirty="0"/>
          </a:p>
          <a:p>
            <a:r>
              <a:rPr lang="en-GB" sz="4800" b="1" dirty="0"/>
              <a:t>?</a:t>
            </a:r>
            <a:br>
              <a:rPr lang="en-GB" sz="4800" dirty="0"/>
            </a:br>
            <a:endParaRPr lang="en-GB" sz="4800" dirty="0"/>
          </a:p>
          <a:p>
            <a:r>
              <a:rPr lang="en-GB" sz="4800" dirty="0"/>
              <a:t> am </a:t>
            </a:r>
            <a:r>
              <a:rPr lang="en-GB" sz="4800" dirty="0" err="1"/>
              <a:t>Samstag</a:t>
            </a:r>
            <a:r>
              <a:rPr lang="en-GB" sz="4800" dirty="0"/>
              <a:t>.</a:t>
            </a:r>
          </a:p>
        </p:txBody>
      </p:sp>
      <p:sp>
        <p:nvSpPr>
          <p:cNvPr id="6" name="Oval Callout 5"/>
          <p:cNvSpPr/>
          <p:nvPr/>
        </p:nvSpPr>
        <p:spPr>
          <a:xfrm>
            <a:off x="2859313" y="3013075"/>
            <a:ext cx="4601029" cy="1426170"/>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err="1">
                <a:solidFill>
                  <a:srgbClr val="002060"/>
                </a:solidFill>
                <a:latin typeface="Century Gothic" panose="020B0502020202020204" pitchFamily="34" charset="0"/>
              </a:rPr>
              <a:t>Wann</a:t>
            </a:r>
            <a:r>
              <a:rPr lang="en-GB" sz="7200" b="1" dirty="0">
                <a:solidFill>
                  <a:srgbClr val="002060"/>
                </a:solidFill>
                <a:latin typeface="Century Gothic" panose="020B0502020202020204" pitchFamily="34" charset="0"/>
              </a:rPr>
              <a:t>?</a:t>
            </a:r>
          </a:p>
        </p:txBody>
      </p:sp>
      <p:sp>
        <p:nvSpPr>
          <p:cNvPr id="7" name="TextBox 6"/>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40150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Was </a:t>
            </a:r>
            <a:r>
              <a:rPr lang="en-GB" sz="6000" b="1" dirty="0" err="1"/>
              <a:t>ist</a:t>
            </a:r>
            <a:r>
              <a:rPr lang="en-GB" sz="6000" b="1" dirty="0"/>
              <a:t> die </a:t>
            </a:r>
            <a:r>
              <a:rPr lang="en-GB" sz="6000" b="1" dirty="0" err="1"/>
              <a:t>Frage</a:t>
            </a:r>
            <a:r>
              <a:rPr lang="en-GB" sz="6000" b="1" dirty="0"/>
              <a:t>?</a:t>
            </a:r>
          </a:p>
        </p:txBody>
      </p:sp>
      <p:sp>
        <p:nvSpPr>
          <p:cNvPr id="5" name="Content Placeholder 4"/>
          <p:cNvSpPr>
            <a:spLocks noGrp="1"/>
          </p:cNvSpPr>
          <p:nvPr>
            <p:ph idx="1"/>
          </p:nvPr>
        </p:nvSpPr>
        <p:spPr>
          <a:xfrm>
            <a:off x="838200" y="1825625"/>
            <a:ext cx="10278979" cy="4351338"/>
          </a:xfrm>
          <a:solidFill>
            <a:schemeClr val="accent2">
              <a:lumMod val="40000"/>
              <a:lumOff val="60000"/>
              <a:alpha val="20000"/>
            </a:schemeClr>
          </a:solidFill>
        </p:spPr>
        <p:txBody>
          <a:bodyPr anchor="ctr"/>
          <a:lstStyle/>
          <a:p>
            <a:r>
              <a:rPr lang="en-GB" sz="4800" dirty="0"/>
              <a:t> </a:t>
            </a:r>
            <a:r>
              <a:rPr lang="en-GB" sz="4800" dirty="0" err="1"/>
              <a:t>Ich</a:t>
            </a:r>
            <a:r>
              <a:rPr lang="en-GB" sz="4800" dirty="0"/>
              <a:t> </a:t>
            </a:r>
            <a:r>
              <a:rPr lang="en-GB" sz="4800" dirty="0" err="1"/>
              <a:t>spiele</a:t>
            </a:r>
            <a:r>
              <a:rPr lang="en-GB" sz="4800" dirty="0"/>
              <a:t> </a:t>
            </a:r>
            <a:r>
              <a:rPr lang="en-GB" sz="4800" dirty="0" err="1"/>
              <a:t>Fußball</a:t>
            </a:r>
            <a:r>
              <a:rPr lang="en-GB" sz="4800" dirty="0"/>
              <a:t>.</a:t>
            </a:r>
            <a:br>
              <a:rPr lang="en-GB" sz="4800" dirty="0"/>
            </a:br>
            <a:endParaRPr lang="en-GB" sz="4800" dirty="0"/>
          </a:p>
          <a:p>
            <a:r>
              <a:rPr lang="en-GB" sz="4800" b="1" dirty="0"/>
              <a:t>?</a:t>
            </a:r>
            <a:br>
              <a:rPr lang="en-GB" sz="4800" dirty="0"/>
            </a:br>
            <a:endParaRPr lang="en-GB" sz="4800" dirty="0"/>
          </a:p>
          <a:p>
            <a:r>
              <a:rPr lang="en-GB" sz="4800" dirty="0"/>
              <a:t> ICH SPIELE </a:t>
            </a:r>
            <a:r>
              <a:rPr lang="en-GB" sz="4800" dirty="0" err="1"/>
              <a:t>FUßBALL</a:t>
            </a:r>
            <a:r>
              <a:rPr lang="en-GB" sz="4800" dirty="0"/>
              <a:t>!</a:t>
            </a:r>
          </a:p>
        </p:txBody>
      </p:sp>
      <p:sp>
        <p:nvSpPr>
          <p:cNvPr id="7" name="Oval Callout 6"/>
          <p:cNvSpPr/>
          <p:nvPr/>
        </p:nvSpPr>
        <p:spPr>
          <a:xfrm>
            <a:off x="2351583" y="3077029"/>
            <a:ext cx="3308987" cy="1362216"/>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prstClr val="white"/>
                </a:solidFill>
                <a:latin typeface="Century Gothic" panose="020B0502020202020204" pitchFamily="34" charset="0"/>
              </a:rPr>
              <a:t>Was?</a:t>
            </a:r>
          </a:p>
        </p:txBody>
      </p:sp>
      <p:sp>
        <p:nvSpPr>
          <p:cNvPr id="8" name="Oval Callout 7"/>
          <p:cNvSpPr/>
          <p:nvPr/>
        </p:nvSpPr>
        <p:spPr>
          <a:xfrm>
            <a:off x="2235201" y="2835018"/>
            <a:ext cx="3477346" cy="2005730"/>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a:solidFill>
                  <a:srgbClr val="002060"/>
                </a:solidFill>
                <a:latin typeface="Century Gothic" panose="020B0502020202020204" pitchFamily="34" charset="0"/>
              </a:rPr>
              <a:t>Wie</a:t>
            </a:r>
            <a:r>
              <a:rPr lang="en-GB" sz="5400" b="1" dirty="0">
                <a:solidFill>
                  <a:srgbClr val="002060"/>
                </a:solidFill>
                <a:latin typeface="Century Gothic" panose="020B0502020202020204" pitchFamily="34" charset="0"/>
              </a:rPr>
              <a:t>, </a:t>
            </a:r>
            <a:r>
              <a:rPr lang="en-GB" sz="5400" b="1" dirty="0" err="1">
                <a:solidFill>
                  <a:srgbClr val="002060"/>
                </a:solidFill>
                <a:latin typeface="Century Gothic" panose="020B0502020202020204" pitchFamily="34" charset="0"/>
              </a:rPr>
              <a:t>bitte</a:t>
            </a:r>
            <a:r>
              <a:rPr lang="en-GB" sz="5400" b="1" dirty="0">
                <a:solidFill>
                  <a:srgbClr val="002060"/>
                </a:solidFill>
                <a:latin typeface="Century Gothic" panose="020B0502020202020204" pitchFamily="34"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940" y="3287117"/>
            <a:ext cx="1101532" cy="1101532"/>
          </a:xfrm>
          <a:prstGeom prst="rect">
            <a:avLst/>
          </a:prstGeom>
        </p:spPr>
      </p:pic>
      <p:sp>
        <p:nvSpPr>
          <p:cNvPr id="9" name="TextBox 8"/>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74024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Was </a:t>
            </a:r>
            <a:r>
              <a:rPr lang="en-GB" sz="6000" b="1" dirty="0" err="1"/>
              <a:t>ist</a:t>
            </a:r>
            <a:r>
              <a:rPr lang="en-GB" sz="6000" b="1" dirty="0"/>
              <a:t> die </a:t>
            </a:r>
            <a:r>
              <a:rPr lang="en-GB" sz="6000" b="1" dirty="0" err="1"/>
              <a:t>Frage</a:t>
            </a:r>
            <a:r>
              <a:rPr lang="en-GB" sz="6000" b="1" dirty="0"/>
              <a:t>?</a:t>
            </a:r>
          </a:p>
        </p:txBody>
      </p:sp>
      <p:sp>
        <p:nvSpPr>
          <p:cNvPr id="5" name="Content Placeholder 4"/>
          <p:cNvSpPr>
            <a:spLocks noGrp="1"/>
          </p:cNvSpPr>
          <p:nvPr>
            <p:ph idx="1"/>
          </p:nvPr>
        </p:nvSpPr>
        <p:spPr>
          <a:xfrm>
            <a:off x="838199" y="1768636"/>
            <a:ext cx="10311063" cy="4351338"/>
          </a:xfrm>
          <a:solidFill>
            <a:schemeClr val="accent2">
              <a:lumMod val="40000"/>
              <a:lumOff val="60000"/>
              <a:alpha val="20000"/>
            </a:schemeClr>
          </a:solidFill>
        </p:spPr>
        <p:txBody>
          <a:bodyPr anchor="ctr"/>
          <a:lstStyle/>
          <a:p>
            <a:r>
              <a:rPr lang="en-GB" sz="4800" dirty="0"/>
              <a:t> </a:t>
            </a:r>
            <a:r>
              <a:rPr lang="en-GB" sz="4800" dirty="0" err="1"/>
              <a:t>Ich</a:t>
            </a:r>
            <a:r>
              <a:rPr lang="en-GB" sz="4800" dirty="0"/>
              <a:t> </a:t>
            </a:r>
            <a:r>
              <a:rPr lang="en-GB" sz="4800" dirty="0" err="1"/>
              <a:t>spiele</a:t>
            </a:r>
            <a:r>
              <a:rPr lang="en-GB" sz="4800" dirty="0"/>
              <a:t> </a:t>
            </a:r>
            <a:r>
              <a:rPr lang="en-GB" sz="4800" dirty="0" err="1"/>
              <a:t>Fußball</a:t>
            </a:r>
            <a:r>
              <a:rPr lang="en-GB" sz="4800" dirty="0"/>
              <a:t>.</a:t>
            </a:r>
            <a:br>
              <a:rPr lang="en-GB" sz="4800" dirty="0"/>
            </a:br>
            <a:endParaRPr lang="en-GB" sz="4800" dirty="0"/>
          </a:p>
          <a:p>
            <a:r>
              <a:rPr lang="en-GB" sz="4800" b="1" dirty="0"/>
              <a:t>?</a:t>
            </a:r>
            <a:br>
              <a:rPr lang="en-GB" sz="4800" dirty="0"/>
            </a:br>
            <a:endParaRPr lang="en-GB" sz="4800" dirty="0"/>
          </a:p>
          <a:p>
            <a:r>
              <a:rPr lang="en-GB" sz="4800" dirty="0"/>
              <a:t> </a:t>
            </a:r>
            <a:r>
              <a:rPr lang="en-GB" sz="4800" dirty="0" err="1"/>
              <a:t>Es</a:t>
            </a:r>
            <a:r>
              <a:rPr lang="en-GB" sz="4800" dirty="0"/>
              <a:t> </a:t>
            </a:r>
            <a:r>
              <a:rPr lang="en-GB" sz="4800" dirty="0" err="1"/>
              <a:t>ist</a:t>
            </a:r>
            <a:r>
              <a:rPr lang="en-GB" sz="4800" dirty="0"/>
              <a:t> toll!</a:t>
            </a:r>
          </a:p>
        </p:txBody>
      </p:sp>
      <p:sp>
        <p:nvSpPr>
          <p:cNvPr id="7" name="Oval Callout 6"/>
          <p:cNvSpPr/>
          <p:nvPr/>
        </p:nvSpPr>
        <p:spPr>
          <a:xfrm>
            <a:off x="1770723" y="2946400"/>
            <a:ext cx="5094533" cy="1726744"/>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err="1">
                <a:solidFill>
                  <a:prstClr val="white"/>
                </a:solidFill>
                <a:latin typeface="Century Gothic" panose="020B0502020202020204" pitchFamily="34" charset="0"/>
              </a:rPr>
              <a:t>Warum</a:t>
            </a:r>
            <a:r>
              <a:rPr lang="en-GB" sz="6600" b="1" dirty="0">
                <a:solidFill>
                  <a:prstClr val="white"/>
                </a:solidFill>
                <a:latin typeface="Century Gothic" panose="020B0502020202020204" pitchFamily="34" charset="0"/>
              </a:rPr>
              <a:t>?</a:t>
            </a:r>
          </a:p>
        </p:txBody>
      </p:sp>
      <p:sp>
        <p:nvSpPr>
          <p:cNvPr id="6" name="TextBox 5"/>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4620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Was </a:t>
            </a:r>
            <a:r>
              <a:rPr lang="en-GB" sz="6000" b="1" dirty="0" err="1"/>
              <a:t>ist</a:t>
            </a:r>
            <a:r>
              <a:rPr lang="en-GB" sz="6000" b="1" dirty="0"/>
              <a:t> die </a:t>
            </a:r>
            <a:r>
              <a:rPr lang="en-GB" sz="6000" b="1" dirty="0" err="1"/>
              <a:t>Frage</a:t>
            </a:r>
            <a:r>
              <a:rPr lang="en-GB" sz="6000" b="1" dirty="0"/>
              <a:t>?</a:t>
            </a:r>
          </a:p>
        </p:txBody>
      </p:sp>
      <p:sp>
        <p:nvSpPr>
          <p:cNvPr id="5" name="Content Placeholder 4"/>
          <p:cNvSpPr>
            <a:spLocks noGrp="1"/>
          </p:cNvSpPr>
          <p:nvPr>
            <p:ph idx="1"/>
          </p:nvPr>
        </p:nvSpPr>
        <p:spPr>
          <a:xfrm>
            <a:off x="838200" y="1768636"/>
            <a:ext cx="10343147" cy="4351338"/>
          </a:xfrm>
          <a:solidFill>
            <a:schemeClr val="accent2">
              <a:lumMod val="40000"/>
              <a:lumOff val="60000"/>
              <a:alpha val="20000"/>
            </a:schemeClr>
          </a:solidFill>
        </p:spPr>
        <p:txBody>
          <a:bodyPr anchor="ctr"/>
          <a:lstStyle/>
          <a:p>
            <a:r>
              <a:rPr lang="en-GB" sz="4800" dirty="0"/>
              <a:t> </a:t>
            </a:r>
            <a:r>
              <a:rPr lang="en-GB" sz="4800" dirty="0" err="1"/>
              <a:t>Ich</a:t>
            </a:r>
            <a:r>
              <a:rPr lang="en-GB" sz="4800" dirty="0"/>
              <a:t> </a:t>
            </a:r>
            <a:r>
              <a:rPr lang="en-GB" sz="4800" dirty="0" err="1"/>
              <a:t>spiele</a:t>
            </a:r>
            <a:r>
              <a:rPr lang="en-GB" sz="4800" dirty="0"/>
              <a:t> </a:t>
            </a:r>
            <a:r>
              <a:rPr lang="en-GB" sz="4800" dirty="0" err="1"/>
              <a:t>Fußball</a:t>
            </a:r>
            <a:r>
              <a:rPr lang="en-GB" sz="4800" dirty="0"/>
              <a:t>.</a:t>
            </a:r>
            <a:br>
              <a:rPr lang="en-GB" sz="4800" dirty="0"/>
            </a:br>
            <a:endParaRPr lang="en-GB" sz="4800" dirty="0"/>
          </a:p>
          <a:p>
            <a:r>
              <a:rPr lang="en-GB" sz="4800" b="1" dirty="0"/>
              <a:t>?</a:t>
            </a:r>
            <a:br>
              <a:rPr lang="en-GB" sz="4800" dirty="0"/>
            </a:br>
            <a:endParaRPr lang="en-GB" sz="4800" dirty="0"/>
          </a:p>
          <a:p>
            <a:r>
              <a:rPr lang="en-GB" sz="4800" dirty="0"/>
              <a:t> </a:t>
            </a:r>
            <a:r>
              <a:rPr lang="en-GB" sz="4800" dirty="0" err="1"/>
              <a:t>mit</a:t>
            </a:r>
            <a:r>
              <a:rPr lang="en-GB" sz="4800" dirty="0"/>
              <a:t> </a:t>
            </a:r>
            <a:r>
              <a:rPr lang="en-GB" sz="4800" dirty="0" err="1"/>
              <a:t>meinen</a:t>
            </a:r>
            <a:r>
              <a:rPr lang="en-GB" sz="4800" dirty="0"/>
              <a:t> </a:t>
            </a:r>
            <a:r>
              <a:rPr lang="en-GB" sz="4800" dirty="0" err="1"/>
              <a:t>Freunden</a:t>
            </a:r>
            <a:r>
              <a:rPr lang="en-GB" sz="4800" dirty="0"/>
              <a:t>.</a:t>
            </a:r>
          </a:p>
        </p:txBody>
      </p:sp>
      <p:sp>
        <p:nvSpPr>
          <p:cNvPr id="6" name="Oval Callout 5"/>
          <p:cNvSpPr/>
          <p:nvPr/>
        </p:nvSpPr>
        <p:spPr>
          <a:xfrm>
            <a:off x="2423593" y="291076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a:solidFill>
                  <a:srgbClr val="002060"/>
                </a:solidFill>
                <a:latin typeface="Century Gothic" panose="020B0502020202020204" pitchFamily="34" charset="0"/>
              </a:rPr>
              <a:t>Mit</a:t>
            </a:r>
            <a:r>
              <a:rPr lang="en-GB" sz="5400" b="1" dirty="0">
                <a:solidFill>
                  <a:srgbClr val="002060"/>
                </a:solidFill>
                <a:latin typeface="Century Gothic" panose="020B0502020202020204" pitchFamily="34" charset="0"/>
              </a:rPr>
              <a:t> </a:t>
            </a:r>
            <a:r>
              <a:rPr lang="en-GB" sz="5400" b="1" dirty="0" err="1">
                <a:solidFill>
                  <a:srgbClr val="002060"/>
                </a:solidFill>
                <a:latin typeface="Century Gothic" panose="020B0502020202020204" pitchFamily="34" charset="0"/>
              </a:rPr>
              <a:t>wem</a:t>
            </a:r>
            <a:r>
              <a:rPr lang="en-GB" sz="5400" b="1" dirty="0">
                <a:solidFill>
                  <a:srgbClr val="002060"/>
                </a:solidFill>
                <a:latin typeface="Century Gothic" panose="020B0502020202020204" pitchFamily="34" charset="0"/>
              </a:rPr>
              <a:t>?</a:t>
            </a:r>
          </a:p>
        </p:txBody>
      </p:sp>
      <p:sp>
        <p:nvSpPr>
          <p:cNvPr id="7" name="TextBox 6"/>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59258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53" y="-66771"/>
            <a:ext cx="8229600" cy="1143000"/>
          </a:xfrm>
        </p:spPr>
        <p:txBody>
          <a:bodyPr/>
          <a:lstStyle/>
          <a:p>
            <a:r>
              <a:rPr lang="en-GB" b="1" dirty="0" err="1"/>
              <a:t>Wir</a:t>
            </a:r>
            <a:r>
              <a:rPr lang="en-GB" b="1" dirty="0"/>
              <a:t> </a:t>
            </a:r>
            <a:r>
              <a:rPr lang="en-GB" b="1" dirty="0" err="1"/>
              <a:t>reden</a:t>
            </a:r>
            <a:r>
              <a:rPr lang="en-GB" b="1" dirty="0"/>
              <a:t>!</a:t>
            </a:r>
          </a:p>
        </p:txBody>
      </p:sp>
      <p:sp>
        <p:nvSpPr>
          <p:cNvPr id="4" name="Content Placeholder 4"/>
          <p:cNvSpPr>
            <a:spLocks noGrp="1"/>
          </p:cNvSpPr>
          <p:nvPr>
            <p:ph idx="1"/>
          </p:nvPr>
        </p:nvSpPr>
        <p:spPr>
          <a:xfrm>
            <a:off x="1010653" y="980729"/>
            <a:ext cx="10202779" cy="3078793"/>
          </a:xfrm>
          <a:solidFill>
            <a:srgbClr val="FBF0D5"/>
          </a:solidFill>
        </p:spPr>
        <p:txBody>
          <a:bodyPr anchor="ctr">
            <a:normAutofit fontScale="92500" lnSpcReduction="10000"/>
          </a:bodyPr>
          <a:lstStyle/>
          <a:p>
            <a:r>
              <a:rPr lang="en-GB" sz="4800" dirty="0"/>
              <a:t> </a:t>
            </a:r>
            <a:r>
              <a:rPr lang="en-GB" sz="4800" b="1" dirty="0" err="1"/>
              <a:t>Ich</a:t>
            </a:r>
            <a:r>
              <a:rPr lang="en-GB" sz="4800" b="1" dirty="0"/>
              <a:t> </a:t>
            </a:r>
            <a:r>
              <a:rPr lang="en-GB" sz="4800" b="1" dirty="0" err="1"/>
              <a:t>lerne</a:t>
            </a:r>
            <a:r>
              <a:rPr lang="en-GB" sz="4800" b="1" dirty="0"/>
              <a:t> Deutsch.</a:t>
            </a:r>
            <a:br>
              <a:rPr lang="en-GB" sz="4800" dirty="0"/>
            </a:br>
            <a:endParaRPr lang="en-GB" sz="4800" dirty="0"/>
          </a:p>
          <a:p>
            <a:r>
              <a:rPr lang="en-GB" sz="4800" b="1" dirty="0"/>
              <a:t>?</a:t>
            </a:r>
            <a:br>
              <a:rPr lang="en-GB" sz="4800" dirty="0"/>
            </a:br>
            <a:endParaRPr lang="en-GB" sz="4800" dirty="0"/>
          </a:p>
          <a:p>
            <a:r>
              <a:rPr lang="en-GB" sz="4800" dirty="0"/>
              <a:t> </a:t>
            </a:r>
          </a:p>
        </p:txBody>
      </p:sp>
      <p:graphicFrame>
        <p:nvGraphicFramePr>
          <p:cNvPr id="5" name="Table 4"/>
          <p:cNvGraphicFramePr>
            <a:graphicFrameLocks noGrp="1"/>
          </p:cNvGraphicFramePr>
          <p:nvPr>
            <p:extLst>
              <p:ext uri="{D42A27DB-BD31-4B8C-83A1-F6EECF244321}">
                <p14:modId xmlns:p14="http://schemas.microsoft.com/office/powerpoint/2010/main" val="3288115257"/>
              </p:ext>
            </p:extLst>
          </p:nvPr>
        </p:nvGraphicFramePr>
        <p:xfrm>
          <a:off x="1010655" y="4338972"/>
          <a:ext cx="10202778" cy="1873142"/>
        </p:xfrm>
        <a:graphic>
          <a:graphicData uri="http://schemas.openxmlformats.org/drawingml/2006/table">
            <a:tbl>
              <a:tblPr firstRow="1" bandRow="1">
                <a:tableStyleId>{5940675A-B579-460E-94D1-54222C63F5DA}</a:tableStyleId>
              </a:tblPr>
              <a:tblGrid>
                <a:gridCol w="3400926">
                  <a:extLst>
                    <a:ext uri="{9D8B030D-6E8A-4147-A177-3AD203B41FA5}">
                      <a16:colId xmlns:a16="http://schemas.microsoft.com/office/drawing/2014/main" val="20000"/>
                    </a:ext>
                  </a:extLst>
                </a:gridCol>
                <a:gridCol w="3400926">
                  <a:extLst>
                    <a:ext uri="{9D8B030D-6E8A-4147-A177-3AD203B41FA5}">
                      <a16:colId xmlns:a16="http://schemas.microsoft.com/office/drawing/2014/main" val="20001"/>
                    </a:ext>
                  </a:extLst>
                </a:gridCol>
                <a:gridCol w="3400926">
                  <a:extLst>
                    <a:ext uri="{9D8B030D-6E8A-4147-A177-3AD203B41FA5}">
                      <a16:colId xmlns:a16="http://schemas.microsoft.com/office/drawing/2014/main" val="20002"/>
                    </a:ext>
                  </a:extLst>
                </a:gridCol>
              </a:tblGrid>
              <a:tr h="944228">
                <a:tc>
                  <a:txBody>
                    <a:bodyPr/>
                    <a:lstStyle/>
                    <a:p>
                      <a:pPr algn="l"/>
                      <a:r>
                        <a:rPr lang="en-GB" sz="2800" b="0" dirty="0" err="1">
                          <a:solidFill>
                            <a:schemeClr val="accent5">
                              <a:lumMod val="50000"/>
                            </a:schemeClr>
                          </a:solidFill>
                          <a:latin typeface="Century Gothic" panose="020B0502020202020204" pitchFamily="34" charset="0"/>
                        </a:rPr>
                        <a:t>mit</a:t>
                      </a:r>
                      <a:r>
                        <a:rPr lang="en-GB" sz="2800" b="0" dirty="0">
                          <a:solidFill>
                            <a:schemeClr val="accent5">
                              <a:lumMod val="50000"/>
                            </a:schemeClr>
                          </a:solidFill>
                          <a:latin typeface="Century Gothic" panose="020B0502020202020204" pitchFamily="34" charset="0"/>
                        </a:rPr>
                        <a:t> </a:t>
                      </a:r>
                      <a:r>
                        <a:rPr lang="en-GB" sz="2800" b="0" dirty="0" err="1">
                          <a:solidFill>
                            <a:schemeClr val="accent5">
                              <a:lumMod val="50000"/>
                            </a:schemeClr>
                          </a:solidFill>
                          <a:latin typeface="Century Gothic" panose="020B0502020202020204" pitchFamily="34" charset="0"/>
                        </a:rPr>
                        <a:t>meiner</a:t>
                      </a:r>
                      <a:r>
                        <a:rPr lang="en-GB" sz="2800" b="0" dirty="0">
                          <a:solidFill>
                            <a:schemeClr val="accent5">
                              <a:lumMod val="50000"/>
                            </a:schemeClr>
                          </a:solidFill>
                          <a:latin typeface="Century Gothic" panose="020B0502020202020204" pitchFamily="34" charset="0"/>
                        </a:rPr>
                        <a:t> </a:t>
                      </a:r>
                      <a:r>
                        <a:rPr lang="en-GB" sz="2800" b="0" dirty="0" err="1">
                          <a:solidFill>
                            <a:schemeClr val="accent5">
                              <a:lumMod val="50000"/>
                            </a:schemeClr>
                          </a:solidFill>
                          <a:latin typeface="Century Gothic" panose="020B0502020202020204" pitchFamily="34" charset="0"/>
                        </a:rPr>
                        <a:t>Klasse</a:t>
                      </a:r>
                      <a:endParaRPr lang="en-GB" sz="2800" b="0" dirty="0">
                        <a:solidFill>
                          <a:schemeClr val="accent5">
                            <a:lumMod val="50000"/>
                          </a:schemeClr>
                        </a:solidFill>
                        <a:latin typeface="Century Gothic" panose="020B0502020202020204" pitchFamily="34" charset="0"/>
                      </a:endParaRPr>
                    </a:p>
                  </a:txBody>
                  <a:tcPr anchor="ctr"/>
                </a:tc>
                <a:tc>
                  <a:txBody>
                    <a:bodyPr/>
                    <a:lstStyle/>
                    <a:p>
                      <a:pPr algn="l"/>
                      <a:r>
                        <a:rPr lang="en-GB" sz="2800" b="0" dirty="0">
                          <a:solidFill>
                            <a:schemeClr val="accent5">
                              <a:lumMod val="50000"/>
                            </a:schemeClr>
                          </a:solidFill>
                          <a:latin typeface="Century Gothic" panose="020B0502020202020204" pitchFamily="34" charset="0"/>
                        </a:rPr>
                        <a:t>ICH LERNE DEUTSCH!</a:t>
                      </a:r>
                    </a:p>
                  </a:txBody>
                  <a:tcPr anchor="ctr"/>
                </a:tc>
                <a:tc>
                  <a:txBody>
                    <a:bodyPr/>
                    <a:lstStyle/>
                    <a:p>
                      <a:pPr algn="l"/>
                      <a:r>
                        <a:rPr lang="en-GB" sz="2800" b="0" dirty="0">
                          <a:solidFill>
                            <a:schemeClr val="accent5">
                              <a:lumMod val="50000"/>
                            </a:schemeClr>
                          </a:solidFill>
                          <a:latin typeface="Century Gothic" panose="020B0502020202020204" pitchFamily="34" charset="0"/>
                        </a:rPr>
                        <a:t>am</a:t>
                      </a:r>
                      <a:r>
                        <a:rPr lang="en-GB" sz="2800" b="0" baseline="0" dirty="0">
                          <a:solidFill>
                            <a:schemeClr val="accent5">
                              <a:lumMod val="50000"/>
                            </a:schemeClr>
                          </a:solidFill>
                          <a:latin typeface="Century Gothic" panose="020B0502020202020204" pitchFamily="34" charset="0"/>
                        </a:rPr>
                        <a:t> </a:t>
                      </a:r>
                      <a:r>
                        <a:rPr lang="en-GB" sz="2800" b="0" baseline="0" dirty="0" err="1">
                          <a:solidFill>
                            <a:schemeClr val="accent5">
                              <a:lumMod val="50000"/>
                            </a:schemeClr>
                          </a:solidFill>
                          <a:latin typeface="Century Gothic" panose="020B0502020202020204" pitchFamily="34" charset="0"/>
                        </a:rPr>
                        <a:t>Freitag</a:t>
                      </a:r>
                      <a:endParaRPr lang="en-GB" sz="28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0000"/>
                  </a:ext>
                </a:extLst>
              </a:tr>
              <a:tr h="928262">
                <a:tc>
                  <a:txBody>
                    <a:bodyPr/>
                    <a:lstStyle/>
                    <a:p>
                      <a:pPr algn="l"/>
                      <a:r>
                        <a:rPr lang="en-GB" sz="2800" b="0" dirty="0">
                          <a:solidFill>
                            <a:schemeClr val="accent5">
                              <a:lumMod val="50000"/>
                            </a:schemeClr>
                          </a:solidFill>
                          <a:latin typeface="Century Gothic" panose="020B0502020202020204" pitchFamily="34" charset="0"/>
                        </a:rPr>
                        <a:t>in der </a:t>
                      </a:r>
                      <a:r>
                        <a:rPr lang="en-GB" sz="2800" b="0" dirty="0" err="1">
                          <a:solidFill>
                            <a:schemeClr val="accent5">
                              <a:lumMod val="50000"/>
                            </a:schemeClr>
                          </a:solidFill>
                          <a:latin typeface="Century Gothic" panose="020B0502020202020204" pitchFamily="34" charset="0"/>
                        </a:rPr>
                        <a:t>Schule</a:t>
                      </a:r>
                      <a:endParaRPr lang="en-GB" sz="2800" b="0" dirty="0">
                        <a:solidFill>
                          <a:schemeClr val="accent5">
                            <a:lumMod val="50000"/>
                          </a:schemeClr>
                        </a:solidFill>
                        <a:latin typeface="Century Gothic" panose="020B0502020202020204" pitchFamily="34" charset="0"/>
                      </a:endParaRPr>
                    </a:p>
                  </a:txBody>
                  <a:tcPr anchor="ctr"/>
                </a:tc>
                <a:tc>
                  <a:txBody>
                    <a:bodyPr/>
                    <a:lstStyle/>
                    <a:p>
                      <a:pPr algn="l"/>
                      <a:endParaRPr lang="en-GB" sz="2800" b="0" dirty="0">
                        <a:solidFill>
                          <a:schemeClr val="accent5">
                            <a:lumMod val="50000"/>
                          </a:schemeClr>
                        </a:solidFill>
                        <a:latin typeface="Century Gothic" panose="020B0502020202020204" pitchFamily="34" charset="0"/>
                      </a:endParaRPr>
                    </a:p>
                  </a:txBody>
                  <a:tcPr anchor="ctr"/>
                </a:tc>
                <a:tc>
                  <a:txBody>
                    <a:bodyPr/>
                    <a:lstStyle/>
                    <a:p>
                      <a:pPr algn="l"/>
                      <a:r>
                        <a:rPr lang="en-GB" sz="2800" b="0" dirty="0" err="1">
                          <a:solidFill>
                            <a:schemeClr val="accent5">
                              <a:lumMod val="50000"/>
                            </a:schemeClr>
                          </a:solidFill>
                          <a:latin typeface="Century Gothic" panose="020B0502020202020204" pitchFamily="34" charset="0"/>
                        </a:rPr>
                        <a:t>Es</a:t>
                      </a:r>
                      <a:r>
                        <a:rPr lang="en-GB" sz="2800" b="0" dirty="0">
                          <a:solidFill>
                            <a:schemeClr val="accent5">
                              <a:lumMod val="50000"/>
                            </a:schemeClr>
                          </a:solidFill>
                          <a:latin typeface="Century Gothic" panose="020B0502020202020204" pitchFamily="34" charset="0"/>
                        </a:rPr>
                        <a:t> </a:t>
                      </a:r>
                      <a:r>
                        <a:rPr lang="en-GB" sz="2800" b="0" dirty="0" err="1">
                          <a:solidFill>
                            <a:schemeClr val="accent5">
                              <a:lumMod val="50000"/>
                            </a:schemeClr>
                          </a:solidFill>
                          <a:latin typeface="Century Gothic" panose="020B0502020202020204" pitchFamily="34" charset="0"/>
                        </a:rPr>
                        <a:t>ist</a:t>
                      </a:r>
                      <a:r>
                        <a:rPr lang="en-GB" sz="2800" b="0" dirty="0">
                          <a:solidFill>
                            <a:schemeClr val="accent5">
                              <a:lumMod val="50000"/>
                            </a:schemeClr>
                          </a:solidFill>
                          <a:latin typeface="Century Gothic" panose="020B0502020202020204" pitchFamily="34" charset="0"/>
                        </a:rPr>
                        <a:t> </a:t>
                      </a:r>
                      <a:r>
                        <a:rPr lang="en-GB" sz="2800" b="0" dirty="0" err="1">
                          <a:solidFill>
                            <a:schemeClr val="accent5">
                              <a:lumMod val="50000"/>
                            </a:schemeClr>
                          </a:solidFill>
                          <a:latin typeface="Century Gothic" panose="020B0502020202020204" pitchFamily="34" charset="0"/>
                        </a:rPr>
                        <a:t>sehr</a:t>
                      </a:r>
                      <a:r>
                        <a:rPr lang="en-GB" sz="2800" b="0" dirty="0">
                          <a:solidFill>
                            <a:schemeClr val="accent5">
                              <a:lumMod val="50000"/>
                            </a:schemeClr>
                          </a:solidFill>
                          <a:latin typeface="Century Gothic" panose="020B0502020202020204" pitchFamily="34" charset="0"/>
                        </a:rPr>
                        <a:t> </a:t>
                      </a:r>
                      <a:r>
                        <a:rPr lang="en-GB" sz="2800" b="0" dirty="0" err="1">
                          <a:solidFill>
                            <a:schemeClr val="accent5">
                              <a:lumMod val="50000"/>
                            </a:schemeClr>
                          </a:solidFill>
                          <a:latin typeface="Century Gothic" panose="020B0502020202020204" pitchFamily="34" charset="0"/>
                        </a:rPr>
                        <a:t>wichtig</a:t>
                      </a:r>
                      <a:r>
                        <a:rPr lang="en-GB" sz="2800" b="0" dirty="0">
                          <a:solidFill>
                            <a:schemeClr val="accent5">
                              <a:lumMod val="50000"/>
                            </a:schemeClr>
                          </a:solidFill>
                          <a:latin typeface="Century Gothic" panose="020B0502020202020204" pitchFamily="34" charset="0"/>
                        </a:rPr>
                        <a:t>!</a:t>
                      </a:r>
                    </a:p>
                  </a:txBody>
                  <a:tcPr anchor="ctr"/>
                </a:tc>
                <a:extLst>
                  <a:ext uri="{0D108BD9-81ED-4DB2-BD59-A6C34878D82A}">
                    <a16:rowId xmlns:a16="http://schemas.microsoft.com/office/drawing/2014/main" val="10001"/>
                  </a:ext>
                </a:extLst>
              </a:tr>
            </a:tbl>
          </a:graphicData>
        </a:graphic>
      </p:graphicFrame>
      <p:sp>
        <p:nvSpPr>
          <p:cNvPr id="10" name="Oval Callout 9"/>
          <p:cNvSpPr/>
          <p:nvPr/>
        </p:nvSpPr>
        <p:spPr>
          <a:xfrm>
            <a:off x="2388896" y="1567711"/>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a:solidFill>
                  <a:schemeClr val="tx1"/>
                </a:solidFill>
                <a:latin typeface="Century Gothic" panose="020B0502020202020204" pitchFamily="34" charset="0"/>
              </a:rPr>
              <a:t>mit</a:t>
            </a:r>
            <a:r>
              <a:rPr lang="en-GB" sz="5400" b="1" dirty="0">
                <a:solidFill>
                  <a:schemeClr val="tx1"/>
                </a:solidFill>
                <a:latin typeface="Century Gothic" panose="020B0502020202020204" pitchFamily="34" charset="0"/>
              </a:rPr>
              <a:t> </a:t>
            </a:r>
            <a:r>
              <a:rPr lang="en-GB" sz="5400" b="1" dirty="0" err="1">
                <a:solidFill>
                  <a:schemeClr val="tx1"/>
                </a:solidFill>
                <a:latin typeface="Century Gothic" panose="020B0502020202020204" pitchFamily="34" charset="0"/>
              </a:rPr>
              <a:t>wem</a:t>
            </a:r>
            <a:r>
              <a:rPr lang="en-GB" sz="5400" b="1" dirty="0">
                <a:solidFill>
                  <a:schemeClr val="tx1"/>
                </a:solidFill>
                <a:latin typeface="Century Gothic" panose="020B0502020202020204" pitchFamily="34" charset="0"/>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259" y="4278575"/>
            <a:ext cx="474871" cy="474871"/>
          </a:xfrm>
          <a:prstGeom prst="rect">
            <a:avLst/>
          </a:prstGeom>
          <a:ln>
            <a:noFill/>
          </a:ln>
        </p:spPr>
      </p:pic>
      <p:sp>
        <p:nvSpPr>
          <p:cNvPr id="7" name="Oval Callout 6"/>
          <p:cNvSpPr/>
          <p:nvPr/>
        </p:nvSpPr>
        <p:spPr>
          <a:xfrm>
            <a:off x="2033947" y="1833282"/>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a:solidFill>
                  <a:schemeClr val="tx1"/>
                </a:solidFill>
                <a:latin typeface="Century Gothic" panose="020B0502020202020204" pitchFamily="34" charset="0"/>
              </a:rPr>
              <a:t>Wo?</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970" y="5642312"/>
            <a:ext cx="474871" cy="474871"/>
          </a:xfrm>
          <a:prstGeom prst="rect">
            <a:avLst/>
          </a:prstGeom>
          <a:ln>
            <a:noFill/>
          </a:ln>
        </p:spPr>
      </p:pic>
      <p:sp>
        <p:nvSpPr>
          <p:cNvPr id="8" name="Oval Callout 7"/>
          <p:cNvSpPr/>
          <p:nvPr/>
        </p:nvSpPr>
        <p:spPr>
          <a:xfrm>
            <a:off x="2245261" y="1960460"/>
            <a:ext cx="3826866"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a:solidFill>
                  <a:schemeClr val="tx1"/>
                </a:solidFill>
                <a:latin typeface="Century Gothic" panose="020B0502020202020204" pitchFamily="34" charset="0"/>
              </a:rPr>
              <a:t>Wann</a:t>
            </a:r>
            <a:r>
              <a:rPr lang="en-GB" sz="5400" b="1" dirty="0">
                <a:solidFill>
                  <a:schemeClr val="tx1"/>
                </a:solidFill>
                <a:latin typeface="Century Gothic" panose="020B0502020202020204" pitchFamily="34" charset="0"/>
              </a:rPr>
              <a:t>?</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203" y="4584181"/>
            <a:ext cx="474871" cy="474871"/>
          </a:xfrm>
          <a:prstGeom prst="rect">
            <a:avLst/>
          </a:prstGeom>
          <a:ln>
            <a:noFill/>
          </a:ln>
        </p:spPr>
      </p:pic>
      <p:sp>
        <p:nvSpPr>
          <p:cNvPr id="11" name="Oval Callout 10"/>
          <p:cNvSpPr/>
          <p:nvPr/>
        </p:nvSpPr>
        <p:spPr>
          <a:xfrm>
            <a:off x="2291912" y="1833282"/>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err="1">
                <a:solidFill>
                  <a:schemeClr val="tx1"/>
                </a:solidFill>
                <a:latin typeface="Century Gothic" panose="020B0502020202020204" pitchFamily="34" charset="0"/>
              </a:rPr>
              <a:t>Wie</a:t>
            </a:r>
            <a:r>
              <a:rPr lang="en-GB" sz="4800" b="1" dirty="0">
                <a:solidFill>
                  <a:schemeClr val="tx1"/>
                </a:solidFill>
                <a:latin typeface="Century Gothic" panose="020B0502020202020204" pitchFamily="34" charset="0"/>
              </a:rPr>
              <a:t>, </a:t>
            </a:r>
            <a:r>
              <a:rPr lang="en-GB" sz="4800" b="1" dirty="0" err="1">
                <a:solidFill>
                  <a:schemeClr val="tx1"/>
                </a:solidFill>
                <a:latin typeface="Century Gothic" panose="020B0502020202020204" pitchFamily="34" charset="0"/>
              </a:rPr>
              <a:t>bitte</a:t>
            </a:r>
            <a:r>
              <a:rPr lang="en-GB" sz="4800" b="1" dirty="0">
                <a:solidFill>
                  <a:schemeClr val="tx1"/>
                </a:solidFill>
                <a:latin typeface="Century Gothic" panose="020B0502020202020204" pitchFamily="34" charset="0"/>
              </a:rPr>
              <a: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4087" y="4642232"/>
            <a:ext cx="474871" cy="474871"/>
          </a:xfrm>
          <a:prstGeom prst="rect">
            <a:avLst/>
          </a:prstGeom>
          <a:ln>
            <a:noFill/>
          </a:ln>
        </p:spPr>
      </p:pic>
      <p:sp>
        <p:nvSpPr>
          <p:cNvPr id="9" name="Oval Callout 8"/>
          <p:cNvSpPr/>
          <p:nvPr/>
        </p:nvSpPr>
        <p:spPr>
          <a:xfrm>
            <a:off x="2291912" y="1872942"/>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err="1">
                <a:solidFill>
                  <a:schemeClr val="bg1"/>
                </a:solidFill>
                <a:latin typeface="Century Gothic" panose="020B0502020202020204" pitchFamily="34" charset="0"/>
              </a:rPr>
              <a:t>Warum</a:t>
            </a:r>
            <a:r>
              <a:rPr lang="en-GB" sz="4800" b="1" dirty="0">
                <a:solidFill>
                  <a:schemeClr val="bg1"/>
                </a:solidFill>
                <a:latin typeface="Century Gothic" panose="020B0502020202020204" pitchFamily="34" charset="0"/>
              </a:rPr>
              <a:t>?</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996" y="5498630"/>
            <a:ext cx="474871" cy="474871"/>
          </a:xfrm>
          <a:prstGeom prst="rect">
            <a:avLst/>
          </a:prstGeom>
          <a:ln>
            <a:noFill/>
          </a:ln>
        </p:spPr>
      </p:pic>
      <p:sp>
        <p:nvSpPr>
          <p:cNvPr id="18" name="TextBox 1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70281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animBg="1"/>
      <p:bldP spid="7" grpId="1" animBg="1"/>
      <p:bldP spid="8" grpId="0" animBg="1"/>
      <p:bldP spid="8" grpId="1" animBg="1"/>
      <p:bldP spid="11" grpId="0" animBg="1"/>
      <p:bldP spid="11" grpI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286" y="230736"/>
            <a:ext cx="7281017" cy="461665"/>
          </a:xfrm>
          <a:prstGeom prst="rect">
            <a:avLst/>
          </a:prstGeom>
          <a:noFill/>
        </p:spPr>
        <p:txBody>
          <a:bodyPr wrap="square" rtlCol="0">
            <a:spAutoFit/>
          </a:bodyPr>
          <a:lstStyle/>
          <a:p>
            <a:r>
              <a:rPr lang="en-GB" sz="2400" b="1" dirty="0" err="1">
                <a:solidFill>
                  <a:srgbClr val="115076"/>
                </a:solidFill>
                <a:latin typeface="Century Gothic" panose="020B0502020202020204" pitchFamily="34" charset="0"/>
              </a:rPr>
              <a:t>Wie</a:t>
            </a:r>
            <a:r>
              <a:rPr lang="en-GB" sz="2400" b="1" dirty="0">
                <a:solidFill>
                  <a:srgbClr val="115076"/>
                </a:solidFill>
                <a:latin typeface="Century Gothic" panose="020B0502020202020204" pitchFamily="34" charset="0"/>
              </a:rPr>
              <a:t> </a:t>
            </a:r>
            <a:r>
              <a:rPr lang="en-GB" sz="2400" b="1" dirty="0" err="1">
                <a:solidFill>
                  <a:srgbClr val="115076"/>
                </a:solidFill>
                <a:latin typeface="Century Gothic" panose="020B0502020202020204" pitchFamily="34" charset="0"/>
              </a:rPr>
              <a:t>ist</a:t>
            </a:r>
            <a:r>
              <a:rPr lang="en-GB" sz="2400" b="1" dirty="0">
                <a:solidFill>
                  <a:srgbClr val="115076"/>
                </a:solidFill>
                <a:latin typeface="Century Gothic" panose="020B0502020202020204" pitchFamily="34" charset="0"/>
              </a:rPr>
              <a:t> die </a:t>
            </a:r>
            <a:r>
              <a:rPr lang="en-GB" sz="2400" b="1" dirty="0" err="1">
                <a:solidFill>
                  <a:srgbClr val="115076"/>
                </a:solidFill>
                <a:latin typeface="Century Gothic" panose="020B0502020202020204" pitchFamily="34" charset="0"/>
              </a:rPr>
              <a:t>Frage</a:t>
            </a:r>
            <a:r>
              <a:rPr lang="en-GB" sz="2400" b="1" dirty="0">
                <a:solidFill>
                  <a:srgbClr val="115076"/>
                </a:solidFill>
                <a:latin typeface="Century Gothic" panose="020B0502020202020204" pitchFamily="34" charset="0"/>
              </a:rPr>
              <a:t>?</a:t>
            </a:r>
          </a:p>
        </p:txBody>
      </p:sp>
      <p:sp>
        <p:nvSpPr>
          <p:cNvPr id="5" name="Content Placeholder 4"/>
          <p:cNvSpPr txBox="1">
            <a:spLocks/>
          </p:cNvSpPr>
          <p:nvPr/>
        </p:nvSpPr>
        <p:spPr>
          <a:xfrm>
            <a:off x="333286" y="777667"/>
            <a:ext cx="10515600" cy="51702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GB" sz="2000" b="1" dirty="0" err="1">
                <a:solidFill>
                  <a:srgbClr val="115076"/>
                </a:solidFill>
              </a:rPr>
              <a:t>Wie</a:t>
            </a:r>
            <a:r>
              <a:rPr lang="en-GB" sz="2000" b="1" dirty="0">
                <a:solidFill>
                  <a:srgbClr val="115076"/>
                </a:solidFill>
              </a:rPr>
              <a:t> </a:t>
            </a:r>
            <a:r>
              <a:rPr lang="en-GB" sz="2000" b="1" dirty="0" err="1">
                <a:solidFill>
                  <a:srgbClr val="115076"/>
                </a:solidFill>
              </a:rPr>
              <a:t>gehst</a:t>
            </a:r>
            <a:r>
              <a:rPr lang="en-GB" sz="2000" b="1" dirty="0">
                <a:solidFill>
                  <a:srgbClr val="115076"/>
                </a:solidFill>
              </a:rPr>
              <a:t> du </a:t>
            </a:r>
            <a:r>
              <a:rPr lang="en-GB" sz="2000" b="1" dirty="0" err="1">
                <a:solidFill>
                  <a:srgbClr val="115076"/>
                </a:solidFill>
              </a:rPr>
              <a:t>zur</a:t>
            </a:r>
            <a:r>
              <a:rPr lang="en-GB" sz="2000" b="1" dirty="0">
                <a:solidFill>
                  <a:srgbClr val="115076"/>
                </a:solidFill>
              </a:rPr>
              <a:t> </a:t>
            </a:r>
            <a:r>
              <a:rPr lang="en-GB" sz="2000" b="1" dirty="0" err="1">
                <a:solidFill>
                  <a:srgbClr val="115076"/>
                </a:solidFill>
              </a:rPr>
              <a:t>Schule</a:t>
            </a:r>
            <a:r>
              <a:rPr lang="en-GB" sz="2000" b="1" dirty="0">
                <a:solidFill>
                  <a:srgbClr val="115076"/>
                </a:solidFill>
              </a:rPr>
              <a:t>?</a:t>
            </a:r>
          </a:p>
          <a:p>
            <a:pPr marL="457200" indent="-457200">
              <a:lnSpc>
                <a:spcPct val="150000"/>
              </a:lnSpc>
              <a:buFont typeface="+mj-lt"/>
              <a:buAutoNum type="arabicPeriod"/>
            </a:pPr>
            <a:r>
              <a:rPr lang="en-GB" sz="2000" b="1" dirty="0">
                <a:solidFill>
                  <a:srgbClr val="115076"/>
                </a:solidFill>
              </a:rPr>
              <a:t>Wo </a:t>
            </a:r>
            <a:r>
              <a:rPr lang="en-GB" sz="2000" b="1" dirty="0" err="1">
                <a:solidFill>
                  <a:srgbClr val="115076"/>
                </a:solidFill>
              </a:rPr>
              <a:t>ist</a:t>
            </a:r>
            <a:r>
              <a:rPr lang="en-GB" sz="2000" b="1" dirty="0">
                <a:solidFill>
                  <a:srgbClr val="115076"/>
                </a:solidFill>
              </a:rPr>
              <a:t> Niko?</a:t>
            </a:r>
          </a:p>
          <a:p>
            <a:pPr marL="457200" indent="-457200">
              <a:lnSpc>
                <a:spcPct val="150000"/>
              </a:lnSpc>
              <a:buFont typeface="+mj-lt"/>
              <a:buAutoNum type="arabicPeriod"/>
            </a:pPr>
            <a:r>
              <a:rPr lang="en-GB" sz="2000" b="1" dirty="0" err="1">
                <a:solidFill>
                  <a:srgbClr val="115076"/>
                </a:solidFill>
              </a:rPr>
              <a:t>Wann</a:t>
            </a:r>
            <a:r>
              <a:rPr lang="en-GB" sz="2000" b="1" dirty="0">
                <a:solidFill>
                  <a:srgbClr val="115076"/>
                </a:solidFill>
              </a:rPr>
              <a:t> </a:t>
            </a:r>
            <a:r>
              <a:rPr lang="en-GB" sz="2000" b="1" dirty="0" err="1">
                <a:solidFill>
                  <a:srgbClr val="115076"/>
                </a:solidFill>
              </a:rPr>
              <a:t>kommt</a:t>
            </a:r>
            <a:r>
              <a:rPr lang="en-GB" sz="2000" b="1" dirty="0">
                <a:solidFill>
                  <a:srgbClr val="115076"/>
                </a:solidFill>
              </a:rPr>
              <a:t> der Zug?</a:t>
            </a:r>
          </a:p>
          <a:p>
            <a:pPr marL="457200" indent="-457200">
              <a:lnSpc>
                <a:spcPct val="150000"/>
              </a:lnSpc>
              <a:buFont typeface="+mj-lt"/>
              <a:buAutoNum type="arabicPeriod"/>
            </a:pPr>
            <a:r>
              <a:rPr lang="en-GB" sz="2000" b="1" dirty="0" err="1">
                <a:solidFill>
                  <a:srgbClr val="115076"/>
                </a:solidFill>
              </a:rPr>
              <a:t>Wer</a:t>
            </a:r>
            <a:r>
              <a:rPr lang="en-GB" sz="2000" b="1" dirty="0">
                <a:solidFill>
                  <a:srgbClr val="115076"/>
                </a:solidFill>
              </a:rPr>
              <a:t> </a:t>
            </a:r>
            <a:r>
              <a:rPr lang="en-GB" sz="2000" b="1" dirty="0" err="1">
                <a:solidFill>
                  <a:srgbClr val="115076"/>
                </a:solidFill>
              </a:rPr>
              <a:t>ist</a:t>
            </a:r>
            <a:r>
              <a:rPr lang="en-GB" sz="2000" b="1" dirty="0">
                <a:solidFill>
                  <a:srgbClr val="115076"/>
                </a:solidFill>
              </a:rPr>
              <a:t> </a:t>
            </a:r>
            <a:r>
              <a:rPr lang="en-GB" sz="2000" b="1" dirty="0" err="1">
                <a:solidFill>
                  <a:srgbClr val="115076"/>
                </a:solidFill>
              </a:rPr>
              <a:t>dein</a:t>
            </a:r>
            <a:r>
              <a:rPr lang="en-GB" sz="2000" b="1" dirty="0">
                <a:solidFill>
                  <a:srgbClr val="115076"/>
                </a:solidFill>
              </a:rPr>
              <a:t> </a:t>
            </a:r>
            <a:r>
              <a:rPr lang="en-GB" sz="2000" b="1" dirty="0" err="1">
                <a:solidFill>
                  <a:srgbClr val="115076"/>
                </a:solidFill>
              </a:rPr>
              <a:t>Mathelehrer</a:t>
            </a:r>
            <a:r>
              <a:rPr lang="en-GB" sz="2000" b="1" dirty="0">
                <a:solidFill>
                  <a:srgbClr val="115076"/>
                </a:solidFill>
              </a:rPr>
              <a:t>?</a:t>
            </a:r>
          </a:p>
          <a:p>
            <a:pPr marL="457200" indent="-457200">
              <a:lnSpc>
                <a:spcPct val="150000"/>
              </a:lnSpc>
              <a:buFont typeface="+mj-lt"/>
              <a:buAutoNum type="arabicPeriod"/>
            </a:pPr>
            <a:r>
              <a:rPr lang="en-GB" sz="2000" b="1" dirty="0">
                <a:solidFill>
                  <a:srgbClr val="115076"/>
                </a:solidFill>
              </a:rPr>
              <a:t>Was </a:t>
            </a:r>
            <a:r>
              <a:rPr lang="en-GB" sz="2000" b="1" dirty="0" err="1">
                <a:solidFill>
                  <a:srgbClr val="115076"/>
                </a:solidFill>
              </a:rPr>
              <a:t>denkst</a:t>
            </a:r>
            <a:r>
              <a:rPr lang="en-GB" sz="2000" b="1" dirty="0">
                <a:solidFill>
                  <a:srgbClr val="115076"/>
                </a:solidFill>
              </a:rPr>
              <a:t> du?</a:t>
            </a:r>
          </a:p>
          <a:p>
            <a:pPr marL="457200" indent="-457200">
              <a:lnSpc>
                <a:spcPct val="150000"/>
              </a:lnSpc>
              <a:buFont typeface="+mj-lt"/>
              <a:buAutoNum type="arabicPeriod"/>
            </a:pPr>
            <a:r>
              <a:rPr lang="en-GB" sz="2000" b="1" dirty="0" err="1">
                <a:solidFill>
                  <a:srgbClr val="115076"/>
                </a:solidFill>
              </a:rPr>
              <a:t>Warum</a:t>
            </a:r>
            <a:r>
              <a:rPr lang="en-GB" sz="2000" b="1" dirty="0">
                <a:solidFill>
                  <a:srgbClr val="115076"/>
                </a:solidFill>
              </a:rPr>
              <a:t> </a:t>
            </a:r>
            <a:r>
              <a:rPr lang="en-GB" sz="2000" b="1" dirty="0" err="1">
                <a:solidFill>
                  <a:srgbClr val="115076"/>
                </a:solidFill>
              </a:rPr>
              <a:t>sagst</a:t>
            </a:r>
            <a:r>
              <a:rPr lang="en-GB" sz="2000" b="1" dirty="0">
                <a:solidFill>
                  <a:srgbClr val="115076"/>
                </a:solidFill>
              </a:rPr>
              <a:t> du das?</a:t>
            </a:r>
          </a:p>
          <a:p>
            <a:pPr marL="457200" indent="-457200">
              <a:lnSpc>
                <a:spcPct val="150000"/>
              </a:lnSpc>
              <a:buFont typeface="+mj-lt"/>
              <a:buAutoNum type="arabicPeriod"/>
            </a:pPr>
            <a:r>
              <a:rPr lang="en-GB" sz="2000" b="1" dirty="0" err="1">
                <a:solidFill>
                  <a:srgbClr val="115076"/>
                </a:solidFill>
              </a:rPr>
              <a:t>Welcher</a:t>
            </a:r>
            <a:r>
              <a:rPr lang="en-GB" sz="2000" b="1" dirty="0">
                <a:solidFill>
                  <a:srgbClr val="115076"/>
                </a:solidFill>
              </a:rPr>
              <a:t> Sport </a:t>
            </a:r>
            <a:r>
              <a:rPr lang="en-GB" sz="2000" b="1" dirty="0" err="1">
                <a:solidFill>
                  <a:srgbClr val="115076"/>
                </a:solidFill>
              </a:rPr>
              <a:t>ist</a:t>
            </a:r>
            <a:r>
              <a:rPr lang="en-GB" sz="2000" b="1" dirty="0">
                <a:solidFill>
                  <a:srgbClr val="115076"/>
                </a:solidFill>
              </a:rPr>
              <a:t> der </a:t>
            </a:r>
            <a:r>
              <a:rPr lang="en-GB" sz="2000" b="1" dirty="0" err="1">
                <a:solidFill>
                  <a:srgbClr val="115076"/>
                </a:solidFill>
              </a:rPr>
              <a:t>beste</a:t>
            </a:r>
            <a:r>
              <a:rPr lang="en-GB" sz="2000" b="1" dirty="0">
                <a:solidFill>
                  <a:srgbClr val="115076"/>
                </a:solidFill>
              </a:rPr>
              <a:t>?</a:t>
            </a:r>
          </a:p>
          <a:p>
            <a:pPr marL="457200" indent="-457200">
              <a:lnSpc>
                <a:spcPct val="150000"/>
              </a:lnSpc>
              <a:buFont typeface="+mj-lt"/>
              <a:buAutoNum type="arabicPeriod"/>
            </a:pPr>
            <a:r>
              <a:rPr lang="en-GB" sz="2000" b="1" dirty="0" err="1">
                <a:solidFill>
                  <a:srgbClr val="115076"/>
                </a:solidFill>
              </a:rPr>
              <a:t>Wie</a:t>
            </a:r>
            <a:r>
              <a:rPr lang="en-GB" sz="2000" b="1" dirty="0">
                <a:solidFill>
                  <a:srgbClr val="115076"/>
                </a:solidFill>
              </a:rPr>
              <a:t> </a:t>
            </a:r>
            <a:r>
              <a:rPr lang="en-GB" sz="2000" b="1" dirty="0" err="1">
                <a:solidFill>
                  <a:srgbClr val="115076"/>
                </a:solidFill>
              </a:rPr>
              <a:t>viel</a:t>
            </a:r>
            <a:r>
              <a:rPr lang="en-GB" sz="2000" b="1" dirty="0">
                <a:solidFill>
                  <a:srgbClr val="115076"/>
                </a:solidFill>
              </a:rPr>
              <a:t> </a:t>
            </a:r>
            <a:r>
              <a:rPr lang="en-GB" sz="2000" b="1" dirty="0" err="1">
                <a:solidFill>
                  <a:srgbClr val="115076"/>
                </a:solidFill>
              </a:rPr>
              <a:t>kostet</a:t>
            </a:r>
            <a:r>
              <a:rPr lang="en-GB" sz="2000" b="1" dirty="0">
                <a:solidFill>
                  <a:srgbClr val="115076"/>
                </a:solidFill>
              </a:rPr>
              <a:t> das?</a:t>
            </a:r>
          </a:p>
          <a:p>
            <a:pPr marL="457200" indent="-457200">
              <a:lnSpc>
                <a:spcPct val="150000"/>
              </a:lnSpc>
              <a:buFont typeface="+mj-lt"/>
              <a:buAutoNum type="arabicPeriod"/>
            </a:pPr>
            <a:r>
              <a:rPr lang="en-GB" sz="2000" b="1" dirty="0" err="1">
                <a:solidFill>
                  <a:srgbClr val="115076"/>
                </a:solidFill>
              </a:rPr>
              <a:t>Wie</a:t>
            </a:r>
            <a:r>
              <a:rPr lang="en-GB" sz="2000" b="1" dirty="0">
                <a:solidFill>
                  <a:srgbClr val="115076"/>
                </a:solidFill>
              </a:rPr>
              <a:t> </a:t>
            </a:r>
            <a:r>
              <a:rPr lang="en-GB" sz="2000" b="1" dirty="0" err="1">
                <a:solidFill>
                  <a:srgbClr val="115076"/>
                </a:solidFill>
              </a:rPr>
              <a:t>viele</a:t>
            </a:r>
            <a:r>
              <a:rPr lang="en-GB" sz="2000" b="1" dirty="0">
                <a:solidFill>
                  <a:srgbClr val="115076"/>
                </a:solidFill>
              </a:rPr>
              <a:t> </a:t>
            </a:r>
            <a:r>
              <a:rPr lang="en-GB" sz="2000" b="1" dirty="0" err="1">
                <a:solidFill>
                  <a:srgbClr val="115076"/>
                </a:solidFill>
              </a:rPr>
              <a:t>Wörter</a:t>
            </a:r>
            <a:r>
              <a:rPr lang="en-GB" sz="2000" b="1" dirty="0">
                <a:solidFill>
                  <a:srgbClr val="115076"/>
                </a:solidFill>
              </a:rPr>
              <a:t> </a:t>
            </a:r>
            <a:r>
              <a:rPr lang="en-GB" sz="2000" b="1" dirty="0" err="1">
                <a:solidFill>
                  <a:srgbClr val="115076"/>
                </a:solidFill>
              </a:rPr>
              <a:t>gibt</a:t>
            </a:r>
            <a:r>
              <a:rPr lang="en-GB" sz="2000" b="1" dirty="0">
                <a:solidFill>
                  <a:srgbClr val="115076"/>
                </a:solidFill>
              </a:rPr>
              <a:t> </a:t>
            </a:r>
            <a:r>
              <a:rPr lang="en-GB" sz="2000" b="1" dirty="0" err="1">
                <a:solidFill>
                  <a:srgbClr val="115076"/>
                </a:solidFill>
              </a:rPr>
              <a:t>es</a:t>
            </a:r>
            <a:r>
              <a:rPr lang="en-GB" sz="2000" b="1" dirty="0">
                <a:solidFill>
                  <a:srgbClr val="115076"/>
                </a:solidFill>
              </a:rPr>
              <a:t>?</a:t>
            </a:r>
          </a:p>
          <a:p>
            <a:pPr>
              <a:lnSpc>
                <a:spcPct val="150000"/>
              </a:lnSpc>
            </a:pPr>
            <a:endParaRPr lang="en-GB" sz="2000" dirty="0">
              <a:solidFill>
                <a:srgbClr val="115076"/>
              </a:solidFill>
            </a:endParaRPr>
          </a:p>
        </p:txBody>
      </p:sp>
      <p:sp>
        <p:nvSpPr>
          <p:cNvPr id="6" name="Cloud 5"/>
          <p:cNvSpPr/>
          <p:nvPr/>
        </p:nvSpPr>
        <p:spPr>
          <a:xfrm>
            <a:off x="748958" y="888958"/>
            <a:ext cx="644007" cy="44438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p:cNvSpPr/>
          <p:nvPr/>
        </p:nvSpPr>
        <p:spPr>
          <a:xfrm>
            <a:off x="825869" y="1444630"/>
            <a:ext cx="490183" cy="44438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825869" y="2008848"/>
            <a:ext cx="806378" cy="503616"/>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8"/>
          <p:cNvSpPr/>
          <p:nvPr/>
        </p:nvSpPr>
        <p:spPr>
          <a:xfrm>
            <a:off x="748958" y="2606662"/>
            <a:ext cx="644007" cy="44438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9"/>
          <p:cNvSpPr/>
          <p:nvPr/>
        </p:nvSpPr>
        <p:spPr>
          <a:xfrm>
            <a:off x="817324" y="3179233"/>
            <a:ext cx="644007" cy="44438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10"/>
          <p:cNvSpPr/>
          <p:nvPr/>
        </p:nvSpPr>
        <p:spPr>
          <a:xfrm>
            <a:off x="817325" y="3717813"/>
            <a:ext cx="978828" cy="538190"/>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p:cNvSpPr/>
          <p:nvPr/>
        </p:nvSpPr>
        <p:spPr>
          <a:xfrm>
            <a:off x="757501" y="4281260"/>
            <a:ext cx="1199484" cy="55547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p:cNvSpPr/>
          <p:nvPr/>
        </p:nvSpPr>
        <p:spPr>
          <a:xfrm>
            <a:off x="810699" y="4896739"/>
            <a:ext cx="1079074" cy="512159"/>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13"/>
          <p:cNvSpPr/>
          <p:nvPr/>
        </p:nvSpPr>
        <p:spPr>
          <a:xfrm>
            <a:off x="802153" y="5468906"/>
            <a:ext cx="1223200" cy="547521"/>
          </a:xfrm>
          <a:prstGeom prst="cloud">
            <a:avLst/>
          </a:prstGeom>
          <a:solidFill>
            <a:srgbClr val="DAA5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414317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64380038"/>
              </p:ext>
            </p:extLst>
          </p:nvPr>
        </p:nvGraphicFramePr>
        <p:xfrm>
          <a:off x="1954881" y="249691"/>
          <a:ext cx="8127999" cy="594178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980596">
                <a:tc>
                  <a:txBody>
                    <a:bodyPr/>
                    <a:lstStyle/>
                    <a:p>
                      <a:endParaRPr lang="en-GB" dirty="0"/>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000"/>
                  </a:ext>
                </a:extLst>
              </a:tr>
              <a:tr h="1980596">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dirty="0"/>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001"/>
                  </a:ext>
                </a:extLst>
              </a:tr>
              <a:tr h="1980596">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dirty="0"/>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 name="Picture 2" descr="http://www.clker.com/cliparts/w/d/u/B/w/V/stamp1-md.png"/>
          <p:cNvPicPr>
            <a:picLocks noChangeAspect="1" noChangeArrowheads="1"/>
          </p:cNvPicPr>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26031" y="2181084"/>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349562">
            <a:off x="5059463" y="2822061"/>
            <a:ext cx="2065204" cy="830997"/>
          </a:xfrm>
          <a:prstGeom prst="rect">
            <a:avLst/>
          </a:prstGeom>
          <a:noFill/>
        </p:spPr>
        <p:txBody>
          <a:bodyPr wrap="square" rtlCol="0">
            <a:spAutoFit/>
          </a:bodyPr>
          <a:lstStyle/>
          <a:p>
            <a:pPr algn="ctr"/>
            <a:r>
              <a:rPr lang="en-GB" sz="4800" b="1" dirty="0">
                <a:solidFill>
                  <a:schemeClr val="accent5">
                    <a:lumMod val="50000"/>
                  </a:schemeClr>
                </a:solidFill>
                <a:latin typeface="Century Gothic" panose="020B0502020202020204" pitchFamily="34" charset="0"/>
                <a:cs typeface="Calibri" panose="020F0502020204030204" pitchFamily="34" charset="0"/>
              </a:rPr>
              <a:t>how?</a:t>
            </a:r>
          </a:p>
        </p:txBody>
      </p:sp>
      <p:pic>
        <p:nvPicPr>
          <p:cNvPr id="5" name="Picture 2" descr="http://www.clker.com/cliparts/w/d/u/B/w/V/stamp1-md.png"/>
          <p:cNvPicPr>
            <a:picLocks noChangeAspect="1" noChangeArrowheads="1"/>
          </p:cNvPicPr>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2091166" y="201470"/>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349562">
            <a:off x="2224598" y="904003"/>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where?</a:t>
            </a:r>
          </a:p>
        </p:txBody>
      </p:sp>
      <p:pic>
        <p:nvPicPr>
          <p:cNvPr id="7" name="Picture 2" descr="http://www.clker.com/cliparts/w/d/u/B/w/V/stamp1-md.png"/>
          <p:cNvPicPr>
            <a:picLocks noChangeAspect="1" noChangeArrowheads="1"/>
          </p:cNvPicPr>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7530664" y="201470"/>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7664096" y="904003"/>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when?</a:t>
            </a:r>
          </a:p>
        </p:txBody>
      </p:sp>
      <p:pic>
        <p:nvPicPr>
          <p:cNvPr id="9" name="Picture 2" descr="http://www.clker.com/cliparts/w/d/u/B/w/V/stamp1-md.png"/>
          <p:cNvPicPr>
            <a:picLocks noChangeAspect="1" noChangeArrowheads="1"/>
          </p:cNvPicPr>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2175027" y="4175891"/>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1349562">
            <a:off x="2308459" y="4770703"/>
            <a:ext cx="2065204"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cs typeface="Calibri" panose="020F0502020204030204" pitchFamily="34" charset="0"/>
              </a:rPr>
              <a:t>who?</a:t>
            </a:r>
          </a:p>
        </p:txBody>
      </p:sp>
      <p:pic>
        <p:nvPicPr>
          <p:cNvPr id="11" name="Picture 2" descr="http://www.clker.com/cliparts/w/d/u/B/w/V/stamp1-md.png"/>
          <p:cNvPicPr>
            <a:picLocks noChangeAspect="1" noChangeArrowheads="1"/>
          </p:cNvPicPr>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869304" y="227671"/>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349562">
            <a:off x="5002736" y="868649"/>
            <a:ext cx="2065204" cy="830997"/>
          </a:xfrm>
          <a:prstGeom prst="rect">
            <a:avLst/>
          </a:prstGeom>
          <a:noFill/>
        </p:spPr>
        <p:txBody>
          <a:bodyPr wrap="square" rtlCol="0">
            <a:spAutoFit/>
          </a:bodyPr>
          <a:lstStyle/>
          <a:p>
            <a:pPr algn="ctr"/>
            <a:r>
              <a:rPr lang="en-GB" sz="4800" b="1" dirty="0">
                <a:solidFill>
                  <a:srgbClr val="4472C4">
                    <a:lumMod val="50000"/>
                  </a:srgbClr>
                </a:solidFill>
                <a:latin typeface="Century Gothic" panose="020B0502020202020204" pitchFamily="34" charset="0"/>
                <a:cs typeface="Calibri" panose="020F0502020204030204" pitchFamily="34" charset="0"/>
              </a:rPr>
              <a:t>what?</a:t>
            </a:r>
          </a:p>
        </p:txBody>
      </p:sp>
      <p:pic>
        <p:nvPicPr>
          <p:cNvPr id="13" name="Picture 2" descr="http://www.clker.com/cliparts/w/d/u/B/w/V/stamp1-md.png"/>
          <p:cNvPicPr>
            <a:picLocks noChangeAspect="1" noChangeArrowheads="1"/>
          </p:cNvPicPr>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2135598" y="2147137"/>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21349562">
            <a:off x="2269030" y="2741949"/>
            <a:ext cx="2065204" cy="923330"/>
          </a:xfrm>
          <a:prstGeom prst="rect">
            <a:avLst/>
          </a:prstGeom>
          <a:noFill/>
        </p:spPr>
        <p:txBody>
          <a:bodyPr wrap="square" rtlCol="0">
            <a:spAutoFit/>
          </a:bodyPr>
          <a:lstStyle/>
          <a:p>
            <a:pPr algn="ctr"/>
            <a:r>
              <a:rPr lang="en-GB" sz="5400" b="1" dirty="0">
                <a:solidFill>
                  <a:srgbClr val="4472C4">
                    <a:lumMod val="50000"/>
                  </a:srgbClr>
                </a:solidFill>
                <a:latin typeface="Century Gothic" panose="020B0502020202020204" pitchFamily="34" charset="0"/>
                <a:cs typeface="Calibri" panose="020F0502020204030204" pitchFamily="34" charset="0"/>
              </a:rPr>
              <a:t>why?</a:t>
            </a:r>
          </a:p>
        </p:txBody>
      </p:sp>
      <p:pic>
        <p:nvPicPr>
          <p:cNvPr id="15" name="Picture 2" descr="http://www.clker.com/cliparts/w/d/u/B/w/V/stamp1-md.png"/>
          <p:cNvPicPr>
            <a:picLocks noChangeAspect="1" noChangeArrowheads="1"/>
          </p:cNvPicPr>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899396" y="4100551"/>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349562">
            <a:off x="5032828" y="4803085"/>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which?</a:t>
            </a:r>
          </a:p>
        </p:txBody>
      </p:sp>
      <p:pic>
        <p:nvPicPr>
          <p:cNvPr id="17" name="Picture 2" descr="http://www.clker.com/cliparts/w/d/u/B/w/V/stamp1-md.png"/>
          <p:cNvPicPr>
            <a:picLocks noChangeAspect="1" noChangeArrowheads="1"/>
          </p:cNvPicPr>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7625362" y="4149090"/>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21349562">
            <a:off x="7758794" y="4543848"/>
            <a:ext cx="2065204" cy="1323439"/>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how much?</a:t>
            </a:r>
          </a:p>
        </p:txBody>
      </p:sp>
      <p:pic>
        <p:nvPicPr>
          <p:cNvPr id="21" name="Picture 2" descr="http://www.clker.com/cliparts/w/d/u/B/w/V/stamp1-md.png"/>
          <p:cNvPicPr>
            <a:picLocks noChangeAspect="1" noChangeArrowheads="1"/>
          </p:cNvPicPr>
          <p:nvPr/>
        </p:nvPicPr>
        <p:blipFill>
          <a:blip r:embed="rId3">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7660089" y="2181708"/>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rot="21349562">
            <a:off x="7793520" y="2509672"/>
            <a:ext cx="2065204" cy="1323439"/>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how many?</a:t>
            </a:r>
          </a:p>
        </p:txBody>
      </p:sp>
      <p:sp>
        <p:nvSpPr>
          <p:cNvPr id="23" name="TextBox 22"/>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10764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4247105"/>
              </p:ext>
            </p:extLst>
          </p:nvPr>
        </p:nvGraphicFramePr>
        <p:xfrm>
          <a:off x="350877" y="2601628"/>
          <a:ext cx="11525688" cy="864585"/>
        </p:xfrm>
        <a:graphic>
          <a:graphicData uri="http://schemas.openxmlformats.org/drawingml/2006/table">
            <a:tbl>
              <a:tblPr firstRow="1" bandRow="1">
                <a:tableStyleId>{5940675A-B579-460E-94D1-54222C63F5DA}</a:tableStyleId>
              </a:tblPr>
              <a:tblGrid>
                <a:gridCol w="1280632">
                  <a:extLst>
                    <a:ext uri="{9D8B030D-6E8A-4147-A177-3AD203B41FA5}">
                      <a16:colId xmlns:a16="http://schemas.microsoft.com/office/drawing/2014/main" val="20000"/>
                    </a:ext>
                  </a:extLst>
                </a:gridCol>
                <a:gridCol w="1280632">
                  <a:extLst>
                    <a:ext uri="{9D8B030D-6E8A-4147-A177-3AD203B41FA5}">
                      <a16:colId xmlns:a16="http://schemas.microsoft.com/office/drawing/2014/main" val="20001"/>
                    </a:ext>
                  </a:extLst>
                </a:gridCol>
                <a:gridCol w="1280632">
                  <a:extLst>
                    <a:ext uri="{9D8B030D-6E8A-4147-A177-3AD203B41FA5}">
                      <a16:colId xmlns:a16="http://schemas.microsoft.com/office/drawing/2014/main" val="20002"/>
                    </a:ext>
                  </a:extLst>
                </a:gridCol>
                <a:gridCol w="1280632">
                  <a:extLst>
                    <a:ext uri="{9D8B030D-6E8A-4147-A177-3AD203B41FA5}">
                      <a16:colId xmlns:a16="http://schemas.microsoft.com/office/drawing/2014/main" val="20003"/>
                    </a:ext>
                  </a:extLst>
                </a:gridCol>
                <a:gridCol w="1280632">
                  <a:extLst>
                    <a:ext uri="{9D8B030D-6E8A-4147-A177-3AD203B41FA5}">
                      <a16:colId xmlns:a16="http://schemas.microsoft.com/office/drawing/2014/main" val="20004"/>
                    </a:ext>
                  </a:extLst>
                </a:gridCol>
                <a:gridCol w="1280632">
                  <a:extLst>
                    <a:ext uri="{9D8B030D-6E8A-4147-A177-3AD203B41FA5}">
                      <a16:colId xmlns:a16="http://schemas.microsoft.com/office/drawing/2014/main" val="20005"/>
                    </a:ext>
                  </a:extLst>
                </a:gridCol>
                <a:gridCol w="1280632">
                  <a:extLst>
                    <a:ext uri="{9D8B030D-6E8A-4147-A177-3AD203B41FA5}">
                      <a16:colId xmlns:a16="http://schemas.microsoft.com/office/drawing/2014/main" val="20006"/>
                    </a:ext>
                  </a:extLst>
                </a:gridCol>
                <a:gridCol w="1280632">
                  <a:extLst>
                    <a:ext uri="{9D8B030D-6E8A-4147-A177-3AD203B41FA5}">
                      <a16:colId xmlns:a16="http://schemas.microsoft.com/office/drawing/2014/main" val="20007"/>
                    </a:ext>
                  </a:extLst>
                </a:gridCol>
                <a:gridCol w="1280632">
                  <a:extLst>
                    <a:ext uri="{9D8B030D-6E8A-4147-A177-3AD203B41FA5}">
                      <a16:colId xmlns:a16="http://schemas.microsoft.com/office/drawing/2014/main" val="20008"/>
                    </a:ext>
                  </a:extLst>
                </a:gridCol>
              </a:tblGrid>
              <a:tr h="864585">
                <a:tc>
                  <a:txBody>
                    <a:bodyPr/>
                    <a:lstStyle/>
                    <a:p>
                      <a:pPr algn="ctr"/>
                      <a:r>
                        <a:rPr lang="en-GB" sz="2400" b="1" dirty="0">
                          <a:solidFill>
                            <a:srgbClr val="115076"/>
                          </a:solidFill>
                          <a:latin typeface="Century Gothic" panose="020B0502020202020204" pitchFamily="34" charset="0"/>
                        </a:rPr>
                        <a:t>how?</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sz="2400" b="1" dirty="0">
                          <a:solidFill>
                            <a:srgbClr val="115076"/>
                          </a:solidFill>
                          <a:latin typeface="Century Gothic" panose="020B0502020202020204" pitchFamily="34" charset="0"/>
                        </a:rPr>
                        <a:t>what?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2954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7826178"/>
              </p:ext>
            </p:extLst>
          </p:nvPr>
        </p:nvGraphicFramePr>
        <p:xfrm>
          <a:off x="1954881" y="249691"/>
          <a:ext cx="8127999" cy="594178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980596">
                <a:tc>
                  <a:txBody>
                    <a:bodyPr/>
                    <a:lstStyle/>
                    <a:p>
                      <a:r>
                        <a:rPr lang="en-GB" sz="2400" b="1" dirty="0">
                          <a:solidFill>
                            <a:schemeClr val="accent5">
                              <a:lumMod val="75000"/>
                            </a:schemeClr>
                          </a:solidFill>
                          <a:latin typeface="Century Gothic" panose="020B0502020202020204" pitchFamily="34" charset="0"/>
                        </a:rPr>
                        <a:t>A</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B</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C</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980596">
                <a:tc>
                  <a:txBody>
                    <a:bodyPr/>
                    <a:lstStyle/>
                    <a:p>
                      <a:r>
                        <a:rPr lang="en-GB" sz="2400" b="1" dirty="0">
                          <a:solidFill>
                            <a:schemeClr val="accent5">
                              <a:lumMod val="75000"/>
                            </a:schemeClr>
                          </a:solidFill>
                          <a:latin typeface="Century Gothic" panose="020B0502020202020204" pitchFamily="34" charset="0"/>
                        </a:rPr>
                        <a:t>D</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E</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F</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980596">
                <a:tc>
                  <a:txBody>
                    <a:bodyPr/>
                    <a:lstStyle/>
                    <a:p>
                      <a:r>
                        <a:rPr lang="en-GB" sz="2400" b="1" dirty="0">
                          <a:solidFill>
                            <a:schemeClr val="accent5">
                              <a:lumMod val="75000"/>
                            </a:schemeClr>
                          </a:solidFill>
                          <a:latin typeface="Century Gothic" panose="020B0502020202020204" pitchFamily="34" charset="0"/>
                        </a:rPr>
                        <a:t>G</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H</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I</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2475" y="2247617"/>
            <a:ext cx="2014816" cy="19227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7577" y="115370"/>
            <a:ext cx="2164268" cy="226790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881" y="4353045"/>
            <a:ext cx="2453992" cy="182527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0127" y="442730"/>
            <a:ext cx="2397506" cy="161318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0664" y="2383279"/>
            <a:ext cx="1694906" cy="175046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5171" y="483770"/>
            <a:ext cx="2464813" cy="1763847"/>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8355" y="4238984"/>
            <a:ext cx="1521049" cy="1883858"/>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3362" y="2302282"/>
            <a:ext cx="2126622" cy="1831459"/>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15" y="4409372"/>
            <a:ext cx="1823430" cy="1674912"/>
          </a:xfrm>
          <a:prstGeom prst="rect">
            <a:avLst/>
          </a:prstGeom>
        </p:spPr>
      </p:pic>
      <p:sp>
        <p:nvSpPr>
          <p:cNvPr id="12" name="Rectangle 11"/>
          <p:cNvSpPr/>
          <p:nvPr/>
        </p:nvSpPr>
        <p:spPr>
          <a:xfrm>
            <a:off x="3073660" y="6488626"/>
            <a:ext cx="1811714" cy="276999"/>
          </a:xfrm>
          <a:prstGeom prst="rect">
            <a:avLst/>
          </a:prstGeom>
        </p:spPr>
        <p:txBody>
          <a:bodyPr wrap="none">
            <a:spAutoFit/>
          </a:bodyPr>
          <a:lstStyle/>
          <a:p>
            <a:r>
              <a:rPr lang="en-GB" sz="1200" dirty="0">
                <a:solidFill>
                  <a:schemeClr val="bg1"/>
                </a:solidFill>
                <a:latin typeface="Century Gothic" panose="020B0502020202020204" pitchFamily="34" charset="0"/>
              </a:rPr>
              <a:t>Images - Steve Clarke</a:t>
            </a:r>
          </a:p>
        </p:txBody>
      </p:sp>
      <p:sp>
        <p:nvSpPr>
          <p:cNvPr id="13" name="TextBox 12"/>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404652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
        <p:nvSpPr>
          <p:cNvPr id="3" name="Oval Callout 2"/>
          <p:cNvSpPr/>
          <p:nvPr/>
        </p:nvSpPr>
        <p:spPr>
          <a:xfrm>
            <a:off x="451986" y="3033256"/>
            <a:ext cx="2654071" cy="1060279"/>
          </a:xfrm>
          <a:prstGeom prst="wedgeEllipseCallout">
            <a:avLst>
              <a:gd name="adj1" fmla="val 31501"/>
              <a:gd name="adj2" fmla="val 55285"/>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schemeClr val="bg1"/>
                </a:solidFill>
                <a:effectLst/>
                <a:uLnTx/>
                <a:uFillTx/>
                <a:latin typeface="Century Gothic" panose="020B0502020202020204" pitchFamily="34" charset="0"/>
              </a:rPr>
              <a:t>Wo?</a:t>
            </a:r>
          </a:p>
        </p:txBody>
      </p:sp>
      <p:sp>
        <p:nvSpPr>
          <p:cNvPr id="4" name="Oval Callout 3"/>
          <p:cNvSpPr/>
          <p:nvPr/>
        </p:nvSpPr>
        <p:spPr>
          <a:xfrm>
            <a:off x="860761" y="4737817"/>
            <a:ext cx="3013546" cy="1099457"/>
          </a:xfrm>
          <a:prstGeom prst="wedgeEllipseCallout">
            <a:avLst>
              <a:gd name="adj1" fmla="val 31501"/>
              <a:gd name="adj2" fmla="val 55285"/>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err="1">
                <a:ln>
                  <a:noFill/>
                </a:ln>
                <a:solidFill>
                  <a:schemeClr val="bg1"/>
                </a:solidFill>
                <a:effectLst/>
                <a:uLnTx/>
                <a:uFillTx/>
                <a:latin typeface="Century Gothic" panose="020B0502020202020204" pitchFamily="34" charset="0"/>
              </a:rPr>
              <a:t>Wann</a:t>
            </a:r>
            <a:r>
              <a:rPr kumimoji="0" lang="en-GB" sz="4400" b="1" i="0" u="none" strike="noStrike" kern="0" cap="none" spc="0" normalizeH="0" baseline="0" noProof="0" dirty="0">
                <a:ln>
                  <a:noFill/>
                </a:ln>
                <a:solidFill>
                  <a:schemeClr val="bg1"/>
                </a:solidFill>
                <a:effectLst/>
                <a:uLnTx/>
                <a:uFillTx/>
                <a:latin typeface="Century Gothic" panose="020B0502020202020204" pitchFamily="34" charset="0"/>
              </a:rPr>
              <a:t>?</a:t>
            </a:r>
          </a:p>
        </p:txBody>
      </p:sp>
      <p:sp>
        <p:nvSpPr>
          <p:cNvPr id="5" name="Oval Callout 4"/>
          <p:cNvSpPr/>
          <p:nvPr/>
        </p:nvSpPr>
        <p:spPr>
          <a:xfrm>
            <a:off x="7547676" y="1722527"/>
            <a:ext cx="4438394" cy="1225450"/>
          </a:xfrm>
          <a:prstGeom prst="wedgeEllipseCallout">
            <a:avLst>
              <a:gd name="adj1" fmla="val -31741"/>
              <a:gd name="adj2" fmla="val 60712"/>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err="1">
                <a:ln>
                  <a:noFill/>
                </a:ln>
                <a:solidFill>
                  <a:prstClr val="white"/>
                </a:solidFill>
                <a:effectLst/>
                <a:uLnTx/>
                <a:uFillTx/>
                <a:latin typeface="Century Gothic" panose="020B0502020202020204" pitchFamily="34" charset="0"/>
              </a:rPr>
              <a:t>Warum</a:t>
            </a:r>
            <a:r>
              <a:rPr kumimoji="0" lang="en-GB" sz="5400" b="1" i="0" u="none" strike="noStrike" kern="0" cap="none" spc="0" normalizeH="0" baseline="0" noProof="0" dirty="0">
                <a:ln>
                  <a:noFill/>
                </a:ln>
                <a:solidFill>
                  <a:prstClr val="white"/>
                </a:solidFill>
                <a:effectLst/>
                <a:uLnTx/>
                <a:uFillTx/>
                <a:latin typeface="Century Gothic" panose="020B0502020202020204" pitchFamily="34" charset="0"/>
              </a:rPr>
              <a:t>?</a:t>
            </a:r>
          </a:p>
        </p:txBody>
      </p:sp>
      <p:sp>
        <p:nvSpPr>
          <p:cNvPr id="6" name="Oval Callout 5"/>
          <p:cNvSpPr/>
          <p:nvPr/>
        </p:nvSpPr>
        <p:spPr>
          <a:xfrm>
            <a:off x="7761767" y="3172635"/>
            <a:ext cx="4073775" cy="1264687"/>
          </a:xfrm>
          <a:prstGeom prst="wedgeEllipseCallout">
            <a:avLst>
              <a:gd name="adj1" fmla="val -32784"/>
              <a:gd name="adj2" fmla="val 61057"/>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800" b="1" kern="0" dirty="0" err="1">
                <a:solidFill>
                  <a:schemeClr val="accent5">
                    <a:lumMod val="75000"/>
                  </a:schemeClr>
                </a:solidFill>
                <a:latin typeface="Century Gothic" panose="020B0502020202020204" pitchFamily="34" charset="0"/>
              </a:rPr>
              <a:t>Wie</a:t>
            </a:r>
            <a:r>
              <a:rPr lang="en-GB" sz="4800" b="1" kern="0" dirty="0">
                <a:solidFill>
                  <a:schemeClr val="accent5">
                    <a:lumMod val="75000"/>
                  </a:schemeClr>
                </a:solidFill>
                <a:latin typeface="Century Gothic" panose="020B0502020202020204" pitchFamily="34" charset="0"/>
              </a:rPr>
              <a:t> </a:t>
            </a:r>
            <a:r>
              <a:rPr lang="en-GB" sz="4800" b="1" kern="0" dirty="0" err="1">
                <a:solidFill>
                  <a:schemeClr val="accent5">
                    <a:lumMod val="75000"/>
                  </a:schemeClr>
                </a:solidFill>
                <a:latin typeface="Century Gothic" panose="020B0502020202020204" pitchFamily="34" charset="0"/>
              </a:rPr>
              <a:t>viel</a:t>
            </a:r>
            <a:r>
              <a:rPr kumimoji="0" lang="en-GB" sz="48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a:t>
            </a:r>
          </a:p>
        </p:txBody>
      </p:sp>
      <p:sp>
        <p:nvSpPr>
          <p:cNvPr id="7" name="Oval Callout 6"/>
          <p:cNvSpPr/>
          <p:nvPr/>
        </p:nvSpPr>
        <p:spPr>
          <a:xfrm>
            <a:off x="925032" y="197661"/>
            <a:ext cx="2761597" cy="923284"/>
          </a:xfrm>
          <a:prstGeom prst="wedgeEllipseCallout">
            <a:avLst>
              <a:gd name="adj1" fmla="val 31501"/>
              <a:gd name="adj2" fmla="val 5528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err="1">
                <a:ln>
                  <a:noFill/>
                </a:ln>
                <a:solidFill>
                  <a:schemeClr val="accent5">
                    <a:lumMod val="50000"/>
                  </a:schemeClr>
                </a:solidFill>
                <a:effectLst/>
                <a:uLnTx/>
                <a:uFillTx/>
                <a:latin typeface="Century Gothic" panose="020B0502020202020204" pitchFamily="34" charset="0"/>
              </a:rPr>
              <a:t>Wie</a:t>
            </a:r>
            <a:r>
              <a:rPr kumimoji="0" lang="en-GB" sz="5400" b="1" i="0" u="none" strike="noStrike" kern="0" cap="none" spc="0" normalizeH="0" baseline="0" noProof="0" dirty="0">
                <a:ln>
                  <a:noFill/>
                </a:ln>
                <a:solidFill>
                  <a:schemeClr val="accent5">
                    <a:lumMod val="50000"/>
                  </a:schemeClr>
                </a:solidFill>
                <a:effectLst/>
                <a:uLnTx/>
                <a:uFillTx/>
                <a:latin typeface="Century Gothic" panose="020B0502020202020204" pitchFamily="34" charset="0"/>
              </a:rPr>
              <a:t>?</a:t>
            </a:r>
          </a:p>
        </p:txBody>
      </p:sp>
      <p:sp>
        <p:nvSpPr>
          <p:cNvPr id="8" name="Oval Callout 7"/>
          <p:cNvSpPr/>
          <p:nvPr/>
        </p:nvSpPr>
        <p:spPr>
          <a:xfrm>
            <a:off x="8347081" y="197661"/>
            <a:ext cx="3488461" cy="1263401"/>
          </a:xfrm>
          <a:prstGeom prst="wedgeEllipseCallout">
            <a:avLst>
              <a:gd name="adj1" fmla="val -40403"/>
              <a:gd name="adj2" fmla="val 58171"/>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err="1">
                <a:ln>
                  <a:noFill/>
                </a:ln>
                <a:solidFill>
                  <a:prstClr val="white"/>
                </a:solidFill>
                <a:effectLst/>
                <a:uLnTx/>
                <a:uFillTx/>
                <a:latin typeface="Century Gothic" panose="020B0502020202020204" pitchFamily="34" charset="0"/>
              </a:rPr>
              <a:t>Wer</a:t>
            </a:r>
            <a:r>
              <a:rPr kumimoji="0" lang="en-GB" sz="5400" b="1" i="0" u="none" strike="noStrike" kern="0" cap="none" spc="0" normalizeH="0" baseline="0" noProof="0" dirty="0">
                <a:ln>
                  <a:noFill/>
                </a:ln>
                <a:solidFill>
                  <a:prstClr val="white"/>
                </a:solidFill>
                <a:effectLst/>
                <a:uLnTx/>
                <a:uFillTx/>
                <a:latin typeface="Century Gothic" panose="020B0502020202020204" pitchFamily="34" charset="0"/>
              </a:rPr>
              <a:t>?</a:t>
            </a:r>
          </a:p>
        </p:txBody>
      </p:sp>
      <p:sp>
        <p:nvSpPr>
          <p:cNvPr id="9" name="Oval Callout 8"/>
          <p:cNvSpPr/>
          <p:nvPr/>
        </p:nvSpPr>
        <p:spPr>
          <a:xfrm>
            <a:off x="318977" y="1563209"/>
            <a:ext cx="2787080" cy="1027783"/>
          </a:xfrm>
          <a:prstGeom prst="wedgeEllipseCallout">
            <a:avLst>
              <a:gd name="adj1" fmla="val 31501"/>
              <a:gd name="adj2" fmla="val 55285"/>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white"/>
                </a:solidFill>
                <a:effectLst/>
                <a:uLnTx/>
                <a:uFillTx/>
                <a:latin typeface="Century Gothic" panose="020B0502020202020204" pitchFamily="34" charset="0"/>
              </a:rPr>
              <a:t>Was?</a:t>
            </a:r>
          </a:p>
        </p:txBody>
      </p:sp>
      <p:sp>
        <p:nvSpPr>
          <p:cNvPr id="10" name="Oval Callout 9"/>
          <p:cNvSpPr/>
          <p:nvPr/>
        </p:nvSpPr>
        <p:spPr>
          <a:xfrm>
            <a:off x="7611238" y="4193945"/>
            <a:ext cx="4374832" cy="1087745"/>
          </a:xfrm>
          <a:prstGeom prst="wedgeEllipseCallout">
            <a:avLst>
              <a:gd name="adj1" fmla="val -32784"/>
              <a:gd name="adj2" fmla="val 61057"/>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err="1">
                <a:ln>
                  <a:noFill/>
                </a:ln>
                <a:solidFill>
                  <a:schemeClr val="accent5">
                    <a:lumMod val="75000"/>
                  </a:schemeClr>
                </a:solidFill>
                <a:effectLst/>
                <a:uLnTx/>
                <a:uFillTx/>
                <a:latin typeface="Century Gothic" panose="020B0502020202020204" pitchFamily="34" charset="0"/>
              </a:rPr>
              <a:t>Wie</a:t>
            </a:r>
            <a:r>
              <a:rPr kumimoji="0" lang="en-GB" sz="44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 </a:t>
            </a:r>
            <a:r>
              <a:rPr kumimoji="0" lang="en-GB" sz="4400" b="1" i="0" u="none" strike="noStrike" kern="0" cap="none" spc="0" normalizeH="0" baseline="0" noProof="0" dirty="0" err="1">
                <a:ln>
                  <a:noFill/>
                </a:ln>
                <a:solidFill>
                  <a:schemeClr val="accent5">
                    <a:lumMod val="75000"/>
                  </a:schemeClr>
                </a:solidFill>
                <a:effectLst/>
                <a:uLnTx/>
                <a:uFillTx/>
                <a:latin typeface="Century Gothic" panose="020B0502020202020204" pitchFamily="34" charset="0"/>
              </a:rPr>
              <a:t>viele</a:t>
            </a:r>
            <a:r>
              <a:rPr kumimoji="0" lang="en-GB" sz="44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a:t>
            </a:r>
          </a:p>
        </p:txBody>
      </p:sp>
      <p:sp>
        <p:nvSpPr>
          <p:cNvPr id="11" name="Oval Callout 10"/>
          <p:cNvSpPr/>
          <p:nvPr/>
        </p:nvSpPr>
        <p:spPr>
          <a:xfrm>
            <a:off x="4034971" y="4860288"/>
            <a:ext cx="3960713" cy="1178478"/>
          </a:xfrm>
          <a:prstGeom prst="wedgeEllipseCallout">
            <a:avLst>
              <a:gd name="adj1" fmla="val -36161"/>
              <a:gd name="adj2" fmla="val 51108"/>
            </a:avLst>
          </a:prstGeom>
          <a:solidFill>
            <a:srgbClr val="FF339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err="1">
                <a:ln>
                  <a:noFill/>
                </a:ln>
                <a:solidFill>
                  <a:schemeClr val="bg1"/>
                </a:solidFill>
                <a:effectLst/>
                <a:uLnTx/>
                <a:uFillTx/>
                <a:latin typeface="Century Gothic" panose="020B0502020202020204" pitchFamily="34" charset="0"/>
              </a:rPr>
              <a:t>Welcher</a:t>
            </a:r>
            <a:r>
              <a:rPr kumimoji="0" lang="en-GB" sz="4400" b="1" i="0" u="none" strike="noStrike" kern="0" cap="none" spc="0" normalizeH="0" baseline="0" noProof="0" dirty="0">
                <a:ln>
                  <a:noFill/>
                </a:ln>
                <a:solidFill>
                  <a:schemeClr val="bg1"/>
                </a:solidFill>
                <a:effectLst/>
                <a:uLnTx/>
                <a:uFillTx/>
                <a:latin typeface="Century Gothic" panose="020B0502020202020204" pitchFamily="34" charset="0"/>
              </a:rPr>
              <a:t>?</a:t>
            </a:r>
          </a:p>
        </p:txBody>
      </p:sp>
      <p:pic>
        <p:nvPicPr>
          <p:cNvPr id="12" name="Picture 11"/>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55667" y="719301"/>
            <a:ext cx="4018516" cy="4018516"/>
          </a:xfrm>
          <a:prstGeom prst="rect">
            <a:avLst/>
          </a:prstGeom>
        </p:spPr>
      </p:pic>
    </p:spTree>
    <p:extLst>
      <p:ext uri="{BB962C8B-B14F-4D97-AF65-F5344CB8AC3E}">
        <p14:creationId xmlns:p14="http://schemas.microsoft.com/office/powerpoint/2010/main" val="2318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
        <p:nvSpPr>
          <p:cNvPr id="3" name="Oval Callout 2"/>
          <p:cNvSpPr/>
          <p:nvPr/>
        </p:nvSpPr>
        <p:spPr>
          <a:xfrm>
            <a:off x="451986" y="3033256"/>
            <a:ext cx="2654071" cy="1060279"/>
          </a:xfrm>
          <a:prstGeom prst="wedgeEllipseCallout">
            <a:avLst>
              <a:gd name="adj1" fmla="val 31501"/>
              <a:gd name="adj2" fmla="val 55285"/>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schemeClr val="bg1"/>
                </a:solidFill>
                <a:effectLst/>
                <a:uLnTx/>
                <a:uFillTx/>
                <a:latin typeface="Century Gothic" panose="020B0502020202020204" pitchFamily="34" charset="0"/>
              </a:rPr>
              <a:t>W__?</a:t>
            </a:r>
          </a:p>
        </p:txBody>
      </p:sp>
      <p:sp>
        <p:nvSpPr>
          <p:cNvPr id="4" name="Oval Callout 3"/>
          <p:cNvSpPr/>
          <p:nvPr/>
        </p:nvSpPr>
        <p:spPr>
          <a:xfrm>
            <a:off x="860761" y="4737817"/>
            <a:ext cx="3013546" cy="1099457"/>
          </a:xfrm>
          <a:prstGeom prst="wedgeEllipseCallout">
            <a:avLst>
              <a:gd name="adj1" fmla="val 31501"/>
              <a:gd name="adj2" fmla="val 55285"/>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bg1"/>
                </a:solidFill>
                <a:effectLst/>
                <a:uLnTx/>
                <a:uFillTx/>
                <a:latin typeface="Century Gothic" panose="020B0502020202020204" pitchFamily="34" charset="0"/>
              </a:rPr>
              <a:t>W___?</a:t>
            </a:r>
          </a:p>
        </p:txBody>
      </p:sp>
      <p:sp>
        <p:nvSpPr>
          <p:cNvPr id="5" name="Oval Callout 4"/>
          <p:cNvSpPr/>
          <p:nvPr/>
        </p:nvSpPr>
        <p:spPr>
          <a:xfrm>
            <a:off x="7547676" y="1722527"/>
            <a:ext cx="4438394" cy="1225450"/>
          </a:xfrm>
          <a:prstGeom prst="wedgeEllipseCallout">
            <a:avLst>
              <a:gd name="adj1" fmla="val -31741"/>
              <a:gd name="adj2" fmla="val 60712"/>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white"/>
                </a:solidFill>
                <a:effectLst/>
                <a:uLnTx/>
                <a:uFillTx/>
                <a:latin typeface="Century Gothic" panose="020B0502020202020204" pitchFamily="34" charset="0"/>
              </a:rPr>
              <a:t>W____?</a:t>
            </a:r>
          </a:p>
        </p:txBody>
      </p:sp>
      <p:sp>
        <p:nvSpPr>
          <p:cNvPr id="6" name="Oval Callout 5"/>
          <p:cNvSpPr/>
          <p:nvPr/>
        </p:nvSpPr>
        <p:spPr>
          <a:xfrm>
            <a:off x="7761767" y="3172635"/>
            <a:ext cx="4430233" cy="1264687"/>
          </a:xfrm>
          <a:prstGeom prst="wedgeEllipseCallout">
            <a:avLst>
              <a:gd name="adj1" fmla="val -32784"/>
              <a:gd name="adj2" fmla="val 61057"/>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800" b="1" kern="0" dirty="0">
                <a:solidFill>
                  <a:schemeClr val="accent5">
                    <a:lumMod val="75000"/>
                  </a:schemeClr>
                </a:solidFill>
                <a:latin typeface="Century Gothic" panose="020B0502020202020204" pitchFamily="34" charset="0"/>
              </a:rPr>
              <a:t>W__ v___</a:t>
            </a:r>
            <a:r>
              <a:rPr kumimoji="0" lang="en-GB" sz="48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a:t>
            </a:r>
          </a:p>
        </p:txBody>
      </p:sp>
      <p:sp>
        <p:nvSpPr>
          <p:cNvPr id="7" name="Oval Callout 6"/>
          <p:cNvSpPr/>
          <p:nvPr/>
        </p:nvSpPr>
        <p:spPr>
          <a:xfrm>
            <a:off x="925032" y="197661"/>
            <a:ext cx="2761597" cy="923284"/>
          </a:xfrm>
          <a:prstGeom prst="wedgeEllipseCallout">
            <a:avLst>
              <a:gd name="adj1" fmla="val 31501"/>
              <a:gd name="adj2" fmla="val 55285"/>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chemeClr val="accent5">
                    <a:lumMod val="50000"/>
                  </a:schemeClr>
                </a:solidFill>
                <a:effectLst/>
                <a:uLnTx/>
                <a:uFillTx/>
                <a:latin typeface="Century Gothic" panose="020B0502020202020204" pitchFamily="34" charset="0"/>
              </a:rPr>
              <a:t>W__?</a:t>
            </a:r>
          </a:p>
        </p:txBody>
      </p:sp>
      <p:sp>
        <p:nvSpPr>
          <p:cNvPr id="8" name="Oval Callout 7"/>
          <p:cNvSpPr/>
          <p:nvPr/>
        </p:nvSpPr>
        <p:spPr>
          <a:xfrm>
            <a:off x="8347081" y="197661"/>
            <a:ext cx="3488461" cy="1263401"/>
          </a:xfrm>
          <a:prstGeom prst="wedgeEllipseCallout">
            <a:avLst>
              <a:gd name="adj1" fmla="val -40403"/>
              <a:gd name="adj2" fmla="val 58171"/>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white"/>
                </a:solidFill>
                <a:effectLst/>
                <a:uLnTx/>
                <a:uFillTx/>
                <a:latin typeface="Century Gothic" panose="020B0502020202020204" pitchFamily="34" charset="0"/>
              </a:rPr>
              <a:t>W__?</a:t>
            </a:r>
          </a:p>
        </p:txBody>
      </p:sp>
      <p:sp>
        <p:nvSpPr>
          <p:cNvPr id="9" name="Oval Callout 8"/>
          <p:cNvSpPr/>
          <p:nvPr/>
        </p:nvSpPr>
        <p:spPr>
          <a:xfrm>
            <a:off x="318977" y="1563209"/>
            <a:ext cx="2787080" cy="1027783"/>
          </a:xfrm>
          <a:prstGeom prst="wedgeEllipseCallout">
            <a:avLst>
              <a:gd name="adj1" fmla="val 31501"/>
              <a:gd name="adj2" fmla="val 55285"/>
            </a:avLst>
          </a:prstGeom>
          <a:solidFill>
            <a:srgbClr val="C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white"/>
                </a:solidFill>
                <a:effectLst/>
                <a:uLnTx/>
                <a:uFillTx/>
                <a:latin typeface="Century Gothic" panose="020B0502020202020204" pitchFamily="34" charset="0"/>
              </a:rPr>
              <a:t>W__?</a:t>
            </a:r>
          </a:p>
        </p:txBody>
      </p:sp>
      <p:sp>
        <p:nvSpPr>
          <p:cNvPr id="10" name="Oval Callout 9"/>
          <p:cNvSpPr/>
          <p:nvPr/>
        </p:nvSpPr>
        <p:spPr>
          <a:xfrm>
            <a:off x="7480407" y="4193945"/>
            <a:ext cx="4505663" cy="1087745"/>
          </a:xfrm>
          <a:prstGeom prst="wedgeEllipseCallout">
            <a:avLst>
              <a:gd name="adj1" fmla="val -32784"/>
              <a:gd name="adj2" fmla="val 61057"/>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accent5">
                    <a:lumMod val="75000"/>
                  </a:schemeClr>
                </a:solidFill>
                <a:effectLst/>
                <a:uLnTx/>
                <a:uFillTx/>
                <a:latin typeface="Century Gothic" panose="020B0502020202020204" pitchFamily="34" charset="0"/>
              </a:rPr>
              <a:t>W__ v____?</a:t>
            </a:r>
          </a:p>
        </p:txBody>
      </p:sp>
      <p:sp>
        <p:nvSpPr>
          <p:cNvPr id="11" name="Oval Callout 10"/>
          <p:cNvSpPr/>
          <p:nvPr/>
        </p:nvSpPr>
        <p:spPr>
          <a:xfrm>
            <a:off x="4034971" y="4860288"/>
            <a:ext cx="3960713" cy="1178478"/>
          </a:xfrm>
          <a:prstGeom prst="wedgeEllipseCallout">
            <a:avLst>
              <a:gd name="adj1" fmla="val -36161"/>
              <a:gd name="adj2" fmla="val 51108"/>
            </a:avLst>
          </a:prstGeom>
          <a:solidFill>
            <a:srgbClr val="FF339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bg1"/>
                </a:solidFill>
                <a:effectLst/>
                <a:uLnTx/>
                <a:uFillTx/>
                <a:latin typeface="Century Gothic" panose="020B0502020202020204" pitchFamily="34" charset="0"/>
              </a:rPr>
              <a:t>W______?</a:t>
            </a:r>
          </a:p>
        </p:txBody>
      </p:sp>
      <p:pic>
        <p:nvPicPr>
          <p:cNvPr id="12" name="Picture 11"/>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55667" y="719301"/>
            <a:ext cx="4018516" cy="4018516"/>
          </a:xfrm>
          <a:prstGeom prst="rect">
            <a:avLst/>
          </a:prstGeom>
        </p:spPr>
      </p:pic>
    </p:spTree>
    <p:extLst>
      <p:ext uri="{BB962C8B-B14F-4D97-AF65-F5344CB8AC3E}">
        <p14:creationId xmlns:p14="http://schemas.microsoft.com/office/powerpoint/2010/main" val="25464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730951" y="0"/>
            <a:ext cx="10632" cy="637953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349562">
            <a:off x="109780" y="705896"/>
            <a:ext cx="2607107"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much?</a:t>
            </a:r>
          </a:p>
        </p:txBody>
      </p:sp>
      <p:sp>
        <p:nvSpPr>
          <p:cNvPr id="31" name="TextBox 30"/>
          <p:cNvSpPr txBox="1"/>
          <p:nvPr/>
        </p:nvSpPr>
        <p:spPr>
          <a:xfrm rot="21349562">
            <a:off x="3123118" y="1325111"/>
            <a:ext cx="1994508"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which?</a:t>
            </a:r>
          </a:p>
        </p:txBody>
      </p:sp>
      <p:sp>
        <p:nvSpPr>
          <p:cNvPr id="32" name="TextBox 31"/>
          <p:cNvSpPr txBox="1"/>
          <p:nvPr/>
        </p:nvSpPr>
        <p:spPr>
          <a:xfrm rot="21349562">
            <a:off x="250153" y="2531652"/>
            <a:ext cx="2036523"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33" name="TextBox 32"/>
          <p:cNvSpPr txBox="1"/>
          <p:nvPr/>
        </p:nvSpPr>
        <p:spPr>
          <a:xfrm rot="21349562">
            <a:off x="512178" y="5282692"/>
            <a:ext cx="1685909"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who?</a:t>
            </a:r>
          </a:p>
        </p:txBody>
      </p:sp>
      <p:sp>
        <p:nvSpPr>
          <p:cNvPr id="34" name="TextBox 33"/>
          <p:cNvSpPr txBox="1"/>
          <p:nvPr/>
        </p:nvSpPr>
        <p:spPr>
          <a:xfrm rot="377376">
            <a:off x="3130916" y="5437746"/>
            <a:ext cx="1859688"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what?</a:t>
            </a:r>
          </a:p>
        </p:txBody>
      </p:sp>
      <p:sp>
        <p:nvSpPr>
          <p:cNvPr id="35" name="TextBox 34"/>
          <p:cNvSpPr txBox="1"/>
          <p:nvPr/>
        </p:nvSpPr>
        <p:spPr>
          <a:xfrm rot="472354">
            <a:off x="2762473" y="2678493"/>
            <a:ext cx="2607107"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many?</a:t>
            </a:r>
          </a:p>
        </p:txBody>
      </p:sp>
      <p:sp>
        <p:nvSpPr>
          <p:cNvPr id="36" name="TextBox 35"/>
          <p:cNvSpPr txBox="1"/>
          <p:nvPr/>
        </p:nvSpPr>
        <p:spPr>
          <a:xfrm rot="21349562">
            <a:off x="512198" y="3747312"/>
            <a:ext cx="1670602"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why?</a:t>
            </a:r>
          </a:p>
        </p:txBody>
      </p:sp>
      <p:sp>
        <p:nvSpPr>
          <p:cNvPr id="37" name="TextBox 36"/>
          <p:cNvSpPr txBox="1"/>
          <p:nvPr/>
        </p:nvSpPr>
        <p:spPr>
          <a:xfrm rot="21349562">
            <a:off x="3123684" y="4095962"/>
            <a:ext cx="1567326"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a:t>
            </a:r>
          </a:p>
        </p:txBody>
      </p:sp>
      <p:sp>
        <p:nvSpPr>
          <p:cNvPr id="38" name="TextBox 37"/>
          <p:cNvSpPr txBox="1"/>
          <p:nvPr/>
        </p:nvSpPr>
        <p:spPr>
          <a:xfrm rot="648291">
            <a:off x="3739487" y="398219"/>
            <a:ext cx="1852500"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when?</a:t>
            </a:r>
          </a:p>
        </p:txBody>
      </p:sp>
      <p:sp>
        <p:nvSpPr>
          <p:cNvPr id="39" name="TextBox 38"/>
          <p:cNvSpPr txBox="1"/>
          <p:nvPr/>
        </p:nvSpPr>
        <p:spPr>
          <a:xfrm rot="21349562">
            <a:off x="6297108" y="714366"/>
            <a:ext cx="2607107"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much?</a:t>
            </a:r>
          </a:p>
        </p:txBody>
      </p:sp>
      <p:sp>
        <p:nvSpPr>
          <p:cNvPr id="40" name="TextBox 39"/>
          <p:cNvSpPr txBox="1"/>
          <p:nvPr/>
        </p:nvSpPr>
        <p:spPr>
          <a:xfrm rot="21349562">
            <a:off x="6780957" y="3863467"/>
            <a:ext cx="1994508"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which?</a:t>
            </a:r>
          </a:p>
        </p:txBody>
      </p:sp>
      <p:sp>
        <p:nvSpPr>
          <p:cNvPr id="41" name="TextBox 40"/>
          <p:cNvSpPr txBox="1"/>
          <p:nvPr/>
        </p:nvSpPr>
        <p:spPr>
          <a:xfrm rot="21349562">
            <a:off x="9547998" y="3512401"/>
            <a:ext cx="2036523"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42" name="TextBox 41"/>
          <p:cNvSpPr txBox="1"/>
          <p:nvPr/>
        </p:nvSpPr>
        <p:spPr>
          <a:xfrm rot="21349562">
            <a:off x="10113721" y="319404"/>
            <a:ext cx="1685909"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who?</a:t>
            </a:r>
          </a:p>
        </p:txBody>
      </p:sp>
      <p:sp>
        <p:nvSpPr>
          <p:cNvPr id="43" name="TextBox 42"/>
          <p:cNvSpPr txBox="1"/>
          <p:nvPr/>
        </p:nvSpPr>
        <p:spPr>
          <a:xfrm rot="377376">
            <a:off x="9813315" y="5064395"/>
            <a:ext cx="1859688"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what?</a:t>
            </a:r>
          </a:p>
        </p:txBody>
      </p:sp>
      <p:sp>
        <p:nvSpPr>
          <p:cNvPr id="44" name="TextBox 43"/>
          <p:cNvSpPr txBox="1"/>
          <p:nvPr/>
        </p:nvSpPr>
        <p:spPr>
          <a:xfrm rot="472354">
            <a:off x="6132861" y="5194109"/>
            <a:ext cx="2607107"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many?</a:t>
            </a:r>
          </a:p>
        </p:txBody>
      </p:sp>
      <p:sp>
        <p:nvSpPr>
          <p:cNvPr id="45" name="TextBox 44"/>
          <p:cNvSpPr txBox="1"/>
          <p:nvPr/>
        </p:nvSpPr>
        <p:spPr>
          <a:xfrm rot="21349562">
            <a:off x="8694115" y="2305692"/>
            <a:ext cx="1670602"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why?</a:t>
            </a:r>
          </a:p>
        </p:txBody>
      </p:sp>
      <p:sp>
        <p:nvSpPr>
          <p:cNvPr id="46" name="TextBox 45"/>
          <p:cNvSpPr txBox="1"/>
          <p:nvPr/>
        </p:nvSpPr>
        <p:spPr>
          <a:xfrm rot="236336">
            <a:off x="10113878" y="1441038"/>
            <a:ext cx="1567326"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a:t>
            </a:r>
          </a:p>
        </p:txBody>
      </p:sp>
      <p:sp>
        <p:nvSpPr>
          <p:cNvPr id="47" name="TextBox 46"/>
          <p:cNvSpPr txBox="1"/>
          <p:nvPr/>
        </p:nvSpPr>
        <p:spPr>
          <a:xfrm rot="648291">
            <a:off x="6143489" y="2685831"/>
            <a:ext cx="1852500" cy="584775"/>
          </a:xfrm>
          <a:prstGeom prst="rect">
            <a:avLst/>
          </a:prstGeom>
          <a:solidFill>
            <a:srgbClr val="DAA520"/>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when?</a:t>
            </a:r>
          </a:p>
        </p:txBody>
      </p:sp>
      <p:sp>
        <p:nvSpPr>
          <p:cNvPr id="21" name="TextBox 20"/>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5448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Was </a:t>
            </a:r>
            <a:r>
              <a:rPr lang="en-GB" sz="6000" b="1" dirty="0" err="1"/>
              <a:t>ist</a:t>
            </a:r>
            <a:r>
              <a:rPr lang="en-GB" sz="6000" b="1" dirty="0"/>
              <a:t> die </a:t>
            </a:r>
            <a:r>
              <a:rPr lang="en-GB" sz="6000" b="1" dirty="0" err="1"/>
              <a:t>Frage</a:t>
            </a:r>
            <a:r>
              <a:rPr lang="en-GB" sz="6000" b="1" dirty="0"/>
              <a:t>?</a:t>
            </a:r>
          </a:p>
        </p:txBody>
      </p:sp>
      <p:sp>
        <p:nvSpPr>
          <p:cNvPr id="5" name="Content Placeholder 4"/>
          <p:cNvSpPr>
            <a:spLocks noGrp="1"/>
          </p:cNvSpPr>
          <p:nvPr>
            <p:ph idx="1"/>
          </p:nvPr>
        </p:nvSpPr>
        <p:spPr>
          <a:xfrm>
            <a:off x="838200" y="1708472"/>
            <a:ext cx="10295021" cy="4351338"/>
          </a:xfrm>
          <a:solidFill>
            <a:schemeClr val="accent2">
              <a:lumMod val="40000"/>
              <a:lumOff val="60000"/>
              <a:alpha val="20000"/>
            </a:schemeClr>
          </a:solidFill>
        </p:spPr>
        <p:txBody>
          <a:bodyPr anchor="ctr"/>
          <a:lstStyle/>
          <a:p>
            <a:r>
              <a:rPr lang="en-GB" sz="4800" dirty="0"/>
              <a:t> </a:t>
            </a:r>
            <a:r>
              <a:rPr lang="en-GB" sz="4800" dirty="0" err="1"/>
              <a:t>Ich</a:t>
            </a:r>
            <a:r>
              <a:rPr lang="en-GB" sz="4800" dirty="0"/>
              <a:t> </a:t>
            </a:r>
            <a:r>
              <a:rPr lang="en-GB" sz="4800" dirty="0" err="1"/>
              <a:t>spiele</a:t>
            </a:r>
            <a:r>
              <a:rPr lang="en-GB" sz="4800" dirty="0"/>
              <a:t> </a:t>
            </a:r>
            <a:r>
              <a:rPr lang="en-GB" sz="4800" dirty="0" err="1"/>
              <a:t>Fußball</a:t>
            </a:r>
            <a:r>
              <a:rPr lang="en-GB" sz="4800" dirty="0"/>
              <a:t>.</a:t>
            </a:r>
            <a:br>
              <a:rPr lang="en-GB" sz="4800" dirty="0"/>
            </a:br>
            <a:endParaRPr lang="en-GB" sz="4800" dirty="0"/>
          </a:p>
          <a:p>
            <a:r>
              <a:rPr lang="en-GB" sz="4800" b="1" dirty="0"/>
              <a:t>?</a:t>
            </a:r>
            <a:br>
              <a:rPr lang="en-GB" sz="4800" dirty="0"/>
            </a:br>
            <a:endParaRPr lang="en-GB" sz="4800" dirty="0"/>
          </a:p>
          <a:p>
            <a:r>
              <a:rPr lang="en-GB" sz="4800" dirty="0"/>
              <a:t> in der </a:t>
            </a:r>
            <a:r>
              <a:rPr lang="en-GB" sz="4800" dirty="0" err="1"/>
              <a:t>Schule</a:t>
            </a:r>
            <a:r>
              <a:rPr lang="en-GB" sz="4800" dirty="0"/>
              <a:t>.</a:t>
            </a:r>
          </a:p>
        </p:txBody>
      </p:sp>
      <p:sp>
        <p:nvSpPr>
          <p:cNvPr id="7" name="Oval Callout 6"/>
          <p:cNvSpPr/>
          <p:nvPr/>
        </p:nvSpPr>
        <p:spPr>
          <a:xfrm>
            <a:off x="3091542" y="3034035"/>
            <a:ext cx="3207657"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bg1"/>
                </a:solidFill>
                <a:latin typeface="Century Gothic" panose="020B0502020202020204" pitchFamily="34" charset="0"/>
              </a:rPr>
              <a:t>Wo?</a:t>
            </a:r>
          </a:p>
        </p:txBody>
      </p:sp>
      <p:sp>
        <p:nvSpPr>
          <p:cNvPr id="6" name="TextBox 5"/>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5987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805</Words>
  <Application>Microsoft Office PowerPoint</Application>
  <PresentationFormat>Widescreen</PresentationFormat>
  <Paragraphs>161</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Tw Cen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 ist die Frage?</vt:lpstr>
      <vt:lpstr>Was ist die Frage?</vt:lpstr>
      <vt:lpstr>Was ist die Frage?</vt:lpstr>
      <vt:lpstr>Was ist die Frage?</vt:lpstr>
      <vt:lpstr>Was ist die Frage?</vt:lpstr>
      <vt:lpstr>Wir reden!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16</cp:revision>
  <dcterms:created xsi:type="dcterms:W3CDTF">2019-03-27T07:30:03Z</dcterms:created>
  <dcterms:modified xsi:type="dcterms:W3CDTF">2019-05-01T07:13:21Z</dcterms:modified>
</cp:coreProperties>
</file>