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7" r:id="rId3"/>
    <p:sldId id="258" r:id="rId4"/>
    <p:sldId id="259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2930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8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4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616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485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5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4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0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8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nc-sa/4.0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4307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-61459"/>
            <a:ext cx="1220892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5814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816438" y="6572244"/>
            <a:ext cx="6325985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825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825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825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5"/>
              </a:rPr>
              <a:t>CC BY-NC-SA 4.0</a:t>
            </a:r>
            <a:r>
              <a:rPr lang="en-GB" sz="825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825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825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2"/>
            <a:ext cx="6325985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88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788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6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Instructions </a:t>
            </a:r>
            <a:r>
              <a:rPr lang="en-GB" dirty="0"/>
              <a:t>for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Before printing, go to File - Export - Create pdf/</a:t>
            </a:r>
            <a:r>
              <a:rPr lang="en-GB" dirty="0" err="1"/>
              <a:t>xps</a:t>
            </a:r>
            <a:r>
              <a:rPr lang="en-GB" dirty="0"/>
              <a:t> Document and save it </a:t>
            </a:r>
            <a:r>
              <a:rPr lang="en-GB" dirty="0" smtClean="0"/>
              <a:t>as </a:t>
            </a:r>
            <a:r>
              <a:rPr lang="en-GB" dirty="0"/>
              <a:t>a pdf.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Then </a:t>
            </a:r>
            <a:r>
              <a:rPr lang="en-GB" dirty="0"/>
              <a:t>open the PDF in chrome and print from there.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</a:t>
            </a:r>
            <a:r>
              <a:rPr lang="en-GB" dirty="0"/>
              <a:t>way you will get a small and uniform border around the slide.</a:t>
            </a:r>
          </a:p>
        </p:txBody>
      </p:sp>
    </p:spTree>
    <p:extLst>
      <p:ext uri="{BB962C8B-B14F-4D97-AF65-F5344CB8AC3E}">
        <p14:creationId xmlns:p14="http://schemas.microsoft.com/office/powerpoint/2010/main" val="193367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24990" y="250032"/>
            <a:ext cx="5822123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3905" y="2111471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tell, say| telling, saying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dit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690" y="4932622"/>
            <a:ext cx="862472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tells, says | is telling, is saying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12424" y="5788641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(37)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0" y="-34901"/>
            <a:ext cx="2354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9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9919" y="201112"/>
            <a:ext cx="6984162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prendre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191" y="2055630"/>
            <a:ext cx="582212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take | taking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prend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0938" y="4968195"/>
            <a:ext cx="5822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takes | is taking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965931" y="5808682"/>
            <a:ext cx="1247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(43)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0" y="0"/>
            <a:ext cx="257461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10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60938" y="250525"/>
            <a:ext cx="5822123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mettre</a:t>
            </a:r>
            <a:endParaRPr lang="en-GB" sz="16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3905" y="2064668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put | putting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0937" y="4950925"/>
            <a:ext cx="582212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puts | is putting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924801" y="5808682"/>
            <a:ext cx="1219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(27)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161614" y="-50802"/>
            <a:ext cx="2887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</a:t>
            </a:r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11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3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37774" y="200334"/>
            <a:ext cx="641571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porter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30584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wear, carry | wearing, carrying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porte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083964"/>
            <a:ext cx="9153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2"/>
                </a:solidFill>
                <a:latin typeface="Century Gothic" panose="020B0502020202020204" pitchFamily="34" charset="0"/>
              </a:rPr>
              <a:t>wears, carries | is wearing, is carrying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730837" y="5870152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2"/>
                </a:solidFill>
                <a:latin typeface="Century Gothic" panose="020B0502020202020204" pitchFamily="34" charset="0"/>
              </a:rPr>
              <a:t>(105)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330947" y="-45405"/>
            <a:ext cx="3243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12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02477"/>
            <a:ext cx="9144000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demander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7705" y="2089161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ask | asking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369598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demande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3501" y="4950809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asks | is asking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21259" y="5782562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(80)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127747" y="-35054"/>
            <a:ext cx="2803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13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64176"/>
            <a:ext cx="9143999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rester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9524" y="2064668"/>
            <a:ext cx="610138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stay | staying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108152"/>
            <a:ext cx="91439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reste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5723" y="4975976"/>
            <a:ext cx="610138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stays | is staying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669340" y="5798052"/>
            <a:ext cx="1571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(100)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68481" y="-30898"/>
            <a:ext cx="2667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14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27214"/>
            <a:ext cx="9144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penser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408" y="2081732"/>
            <a:ext cx="7819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think | thinking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050225"/>
            <a:ext cx="91439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pense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89522" y="4980870"/>
            <a:ext cx="6291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thinks | is thinking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678865" y="5789206"/>
            <a:ext cx="1552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(116)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0" y="-54244"/>
            <a:ext cx="2608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15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3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40428"/>
            <a:ext cx="9144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pouvoir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743" y="2174743"/>
            <a:ext cx="7819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 able | being able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8" y="3075214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peut</a:t>
            </a:r>
            <a:endParaRPr lang="en-GB" sz="199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5254" y="4940055"/>
            <a:ext cx="7633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is able, can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05297" y="5786650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(20)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102348" y="-38261"/>
            <a:ext cx="27439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16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30308"/>
            <a:ext cx="9144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vouloir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7705" y="2072151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want | wanting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126352"/>
            <a:ext cx="91439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veut</a:t>
            </a:r>
            <a:endParaRPr lang="en-GB" sz="16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972" y="4926844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wants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12424" y="5757841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(57)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93880" y="-55499"/>
            <a:ext cx="2777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</a:t>
            </a:r>
            <a:r>
              <a:rPr lang="en-GB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17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39453"/>
            <a:ext cx="9144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devoir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492" y="2062501"/>
            <a:ext cx="848677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have to | having 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126352"/>
            <a:ext cx="91439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doit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0817" y="4926844"/>
            <a:ext cx="582212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has to, must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940386" y="5803926"/>
            <a:ext cx="126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(39)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66985" y="-33136"/>
            <a:ext cx="2413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18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0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41921" y="203931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être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1923" y="2126629"/>
            <a:ext cx="582212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 | being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60938" y="3070070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41922" y="4923824"/>
            <a:ext cx="5822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8123101" y="5754821"/>
            <a:ext cx="1160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88462" y="-56977"/>
            <a:ext cx="2379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</a:t>
            </a:r>
            <a:r>
              <a:rPr lang="en-GB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10466"/>
            <a:ext cx="9144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voir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827" y="2078290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see | seeing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126352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voit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055" y="4968195"/>
            <a:ext cx="582212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sees | is seeing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905750" y="5799192"/>
            <a:ext cx="1238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(69)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50802" y="-50802"/>
            <a:ext cx="265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19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95387"/>
            <a:ext cx="9144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savoir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238" y="2064012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know | knowing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126352"/>
            <a:ext cx="91439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sait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5034" y="4968195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knows | is knowing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12424" y="5773568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(67)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127748" y="-38261"/>
            <a:ext cx="2794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20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64176"/>
            <a:ext cx="9144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tenir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172" y="2064668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hold | holding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126352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tient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1968" y="4994176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holds | is holding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669339" y="5792405"/>
            <a:ext cx="1571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(104)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76200" y="-30574"/>
            <a:ext cx="2633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21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7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549863" y="5794247"/>
            <a:ext cx="1733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(108)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64176"/>
            <a:ext cx="9144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montrer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7724" y="2058935"/>
            <a:ext cx="698416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show | showing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126352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montre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3062" y="4943834"/>
            <a:ext cx="698416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shows | is showing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0" y="-48500"/>
            <a:ext cx="2566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22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4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5613" y="4980158"/>
            <a:ext cx="9067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speaks | is speaking</a:t>
            </a:r>
          </a:p>
          <a:p>
            <a:pPr algn="ctr"/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28" y="211085"/>
            <a:ext cx="9132271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parler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209" y="2084592"/>
            <a:ext cx="7819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speak | speaking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28" y="2900488"/>
            <a:ext cx="91322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parle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676903" y="5808682"/>
            <a:ext cx="1562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(106)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11729" y="-56121"/>
            <a:ext cx="24984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23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93138"/>
            <a:ext cx="9144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falloir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476" y="2060962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be necessary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126352"/>
            <a:ext cx="91439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faut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476" y="4968195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is necessary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12424" y="5794817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(68)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110814" y="-38261"/>
            <a:ext cx="276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24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64201"/>
            <a:ext cx="9144000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comprendre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35" y="211574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understand | understanding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36646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comprend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35" y="498981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understands | is understanding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12424" y="5788641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(95)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119281" y="-33868"/>
            <a:ext cx="289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25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6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60938" y="21777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avoir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259" y="2099731"/>
            <a:ext cx="7819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have | having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60937" y="307052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4565" y="4954064"/>
            <a:ext cx="5822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has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8123101" y="5758739"/>
            <a:ext cx="1160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(8)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203947" y="0"/>
            <a:ext cx="2727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77390" y="190059"/>
            <a:ext cx="5822123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faire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3922" y="2059589"/>
            <a:ext cx="875148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do, to make | doing, making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2505" y="5105592"/>
            <a:ext cx="763325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2"/>
                </a:solidFill>
                <a:latin typeface="Century Gothic" panose="020B0502020202020204" pitchFamily="34" charset="0"/>
              </a:rPr>
              <a:t>does, makes | is doing, is making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75922" y="5788641"/>
            <a:ext cx="1380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(25)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0" y="-38261"/>
            <a:ext cx="2329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3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33457" y="251347"/>
            <a:ext cx="5822123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aller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439" y="2064668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go| going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va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900" y="4962831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goes| is going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12424" y="5803745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(53)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173128" y="-30574"/>
            <a:ext cx="2532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4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58367" y="193138"/>
            <a:ext cx="7396785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trouver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602" y="2060962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find| finding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9845" y="3050225"/>
            <a:ext cx="71586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trouve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3500" y="4951060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finds | is finding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12424" y="5782057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(83)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0" y="-27111"/>
            <a:ext cx="229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5</a:t>
            </a:r>
            <a:endParaRPr lang="en-GB" sz="44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5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0989" y="213432"/>
            <a:ext cx="5822123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venir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104" y="2057833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come| coming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vient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9002" y="4939356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comes | is coming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12424" y="5786650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(88)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71528" y="-30574"/>
            <a:ext cx="243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6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8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44609" y="3070522"/>
            <a:ext cx="824271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passe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1272" y="210308"/>
            <a:ext cx="685005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passer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170276"/>
            <a:ext cx="9203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spend (time) | spending (time)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342" y="5125404"/>
            <a:ext cx="8434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2"/>
                </a:solidFill>
                <a:latin typeface="Century Gothic" panose="020B0502020202020204" pitchFamily="34" charset="0"/>
              </a:rPr>
              <a:t>spends (time) | is spending (time)</a:t>
            </a:r>
          </a:p>
          <a:p>
            <a:pPr algn="ctr"/>
            <a:endParaRPr lang="en-GB" sz="36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909561" y="5804637"/>
            <a:ext cx="1234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(90)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-147568" y="-24600"/>
            <a:ext cx="2557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7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0989" y="230018"/>
            <a:ext cx="6657006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donner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3207" y="2060962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give | giving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4255" y="308876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donne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9003" y="4956586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gives | is giving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A403766-56BE-6047-9011-F16633A40FB6}"/>
              </a:ext>
            </a:extLst>
          </p:cNvPr>
          <p:cNvSpPr txBox="1"/>
          <p:nvPr/>
        </p:nvSpPr>
        <p:spPr>
          <a:xfrm>
            <a:off x="7812424" y="5808682"/>
            <a:ext cx="1470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(45)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French verbs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0EE084F-888F-4641-ABD4-B56A02E76048}"/>
              </a:ext>
            </a:extLst>
          </p:cNvPr>
          <p:cNvSpPr txBox="1"/>
          <p:nvPr/>
        </p:nvSpPr>
        <p:spPr>
          <a:xfrm>
            <a:off x="0" y="-38261"/>
            <a:ext cx="220749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8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9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5B54841-CAC3-49EF-81A1-D1975F3EDEEA}" vid="{36775014-7200-4D7B-9D7A-3A4D9428A4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1029</Words>
  <Application>Microsoft Office PowerPoint</Application>
  <PresentationFormat>On-screen Show (4:3)</PresentationFormat>
  <Paragraphs>202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Century Gothic</vt:lpstr>
      <vt:lpstr>1_Office Theme</vt:lpstr>
      <vt:lpstr>Instructions for printing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23</cp:revision>
  <dcterms:created xsi:type="dcterms:W3CDTF">2019-03-27T07:17:20Z</dcterms:created>
  <dcterms:modified xsi:type="dcterms:W3CDTF">2019-04-20T08:36:00Z</dcterms:modified>
</cp:coreProperties>
</file>