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01" r:id="rId3"/>
    <p:sldId id="302" r:id="rId4"/>
    <p:sldId id="303" r:id="rId5"/>
    <p:sldId id="304" r:id="rId6"/>
    <p:sldId id="305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50C8FD-0D71-C546-B56E-66E77CA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42859F4-344E-984D-B7C7-7AE4E1CF6E32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372CE1-1168-AC40-86FE-E072A155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A5448C-0B03-BD41-9F69-B9409DA4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E207505-A8CF-6246-87D1-8A2B03F770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0A6B19-732E-E24D-BE64-A704F6F1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6A70143-7769-CC49-AC6B-63C2325764B8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09AD34-D1AF-B144-968C-D6EFBFC8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4BD692-1EC7-0242-BC1F-549323D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DBE492-02C1-0049-B795-AD104FD3D8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8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9BD792-8143-0A46-9603-E568BAFA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542433A-8C07-634C-AD2B-6A8641A83850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53E1FE-6AD4-7E43-B7F1-43B2344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E8D47A-9426-9244-8F54-E87F53EE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3D32910-C222-4642-916A-1731E4AACD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99D773-D01C-D445-B107-F0EF89A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4654EC-66B0-C842-9A80-95DCC08892B7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2A13D1-9EB0-C44A-83B7-9EC7B2C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0E3234-282B-484E-BCB7-D127AEF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4C001DD-786B-5240-A61B-E5C80C6496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F1AB11-2A45-C042-8DD5-A7EE038F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A08A0A-5D55-A248-B5A3-3327F82FF665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5F526A-E1C1-D74F-931F-A65AD8F2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994778-0527-C24C-B1E7-ABFD50EE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C8EB3A-2414-CE45-ACFF-4DACCF388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3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A2BD1B4-FD22-7A47-97EB-99A06503C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42913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15D55D8-07FD-2243-B32D-C1B5A15D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:a16="http://schemas.microsoft.com/office/drawing/2014/main" xmlns="" id="{AA87C2AE-692E-0942-B58D-EFC0A8CE0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-61913"/>
            <a:ext cx="16271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xmlns="" id="{69D67327-AE3E-C248-8A93-FEB76108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:a16="http://schemas.microsoft.com/office/drawing/2014/main" xmlns="" id="{3A3E9937-5E2E-1444-82C1-4EF3451DC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88438" y="6572250"/>
            <a:ext cx="8434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altLang="en-US" sz="11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altLang="en-US" sz="1100" b="1" u="sng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6141747-70CA-DA4E-965F-A4F14A1D10B3}"/>
              </a:ext>
            </a:extLst>
          </p:cNvPr>
          <p:cNvSpPr/>
          <p:nvPr userDrawn="1"/>
        </p:nvSpPr>
        <p:spPr>
          <a:xfrm>
            <a:off x="0" y="6572250"/>
            <a:ext cx="84343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03864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8997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see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seeing]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61970" y="3327808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1970" y="505387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[sees]</a:t>
            </a:r>
          </a:p>
        </p:txBody>
      </p:sp>
    </p:spTree>
    <p:extLst>
      <p:ext uri="{BB962C8B-B14F-4D97-AF65-F5344CB8AC3E}">
        <p14:creationId xmlns:p14="http://schemas.microsoft.com/office/powerpoint/2010/main" val="276844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see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seeing]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41391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37137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[sees]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69507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58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[sees]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45037" y="4039432"/>
            <a:ext cx="541490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Ve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la luz.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45037" y="5034566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S/he sees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light.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811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see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seeing]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5366" y="4037385"/>
            <a:ext cx="965233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ver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la luz.</a:t>
            </a:r>
            <a:r>
              <a:rPr lang="en-GB" sz="6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53048"/>
            <a:ext cx="575226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S/he wants 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 see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light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140343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[sees]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71414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8170" y="4052213"/>
            <a:ext cx="541490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 la luz.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8170" y="5047347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S/he sees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light.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4" name="Rectangle 3"/>
          <p:cNvSpPr/>
          <p:nvPr/>
        </p:nvSpPr>
        <p:spPr>
          <a:xfrm>
            <a:off x="3986665" y="4039432"/>
            <a:ext cx="12153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Ve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32930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1" grpId="0" animBg="1"/>
      <p:bldP spid="12" grpId="0" animBg="1"/>
      <p:bldP spid="1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</a:t>
            </a:r>
            <a:r>
              <a:rPr lang="en-GB" sz="320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see </a:t>
            </a:r>
            <a:r>
              <a:rPr lang="en-GB" sz="320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seeing]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2912" y="4037385"/>
            <a:ext cx="8804789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___ la luz.</a:t>
            </a:r>
            <a:r>
              <a:rPr lang="en-GB" sz="6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2010" y="5053048"/>
            <a:ext cx="580103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S/he wants 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 see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the light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5879734" y="4037384"/>
            <a:ext cx="13548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ver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57722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25_verbs_1_VOLVER" id="{3DC8691D-FD3F-9D4F-9E31-DD1BEB5A350A}" vid="{F8156E9F-2B0C-BF42-A094-85358CBA3F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94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28</cp:revision>
  <dcterms:created xsi:type="dcterms:W3CDTF">2019-03-24T08:33:13Z</dcterms:created>
  <dcterms:modified xsi:type="dcterms:W3CDTF">2019-04-01T03:42:01Z</dcterms:modified>
</cp:coreProperties>
</file>