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74" r:id="rId2"/>
    <p:sldId id="3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17C7F-250E-44D2-86DF-313781F3D9F5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E70B6-8AFE-4F7D-B541-8F88317851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0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0" dirty="0"/>
              <a:t>Blank slide for teacher to write class examples from the previous exercise.</a:t>
            </a:r>
            <a:endParaRPr i="0" dirty="0"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51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0" dirty="0"/>
              <a:t>Blank slide for teacher to write class examples from the previous exercise.</a:t>
            </a:r>
            <a:endParaRPr i="0" dirty="0"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903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777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575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703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805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6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925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88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355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12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212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019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946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01056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296864"/>
            <a:ext cx="6457246" cy="867128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"/>
          <p:cNvSpPr txBox="1"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Clr>
                <a:schemeClr val="lt1"/>
              </a:buClr>
              <a:buSzPts val="3600"/>
            </a:pPr>
            <a:r>
              <a:rPr lang="en-GB" sz="3000" b="1" dirty="0">
                <a:solidFill>
                  <a:schemeClr val="lt1"/>
                </a:solidFill>
              </a:rPr>
              <a:t>Les maths</a:t>
            </a:r>
            <a:endParaRPr sz="3000" b="1" dirty="0">
              <a:solidFill>
                <a:schemeClr val="lt1"/>
              </a:solidFill>
            </a:endParaRPr>
          </a:p>
        </p:txBody>
      </p:sp>
      <p:sp>
        <p:nvSpPr>
          <p:cNvPr id="56" name="Google Shape;147;p2"/>
          <p:cNvSpPr/>
          <p:nvPr/>
        </p:nvSpPr>
        <p:spPr>
          <a:xfrm>
            <a:off x="9643353" y="249869"/>
            <a:ext cx="2266567" cy="418871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PARTENAIRE A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9B511-6B96-4FA0-A6A0-F19C7C4F315F}"/>
              </a:ext>
            </a:extLst>
          </p:cNvPr>
          <p:cNvSpPr txBox="1"/>
          <p:nvPr/>
        </p:nvSpPr>
        <p:spPr>
          <a:xfrm>
            <a:off x="226596" y="1334091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A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sept multiplié par un?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plus trois?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moins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huit divisé par quatre?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16810C-19FB-4F5E-949C-B515277F1BCA}"/>
              </a:ext>
            </a:extLst>
          </p:cNvPr>
          <p:cNvSpPr txBox="1"/>
          <p:nvPr/>
        </p:nvSpPr>
        <p:spPr>
          <a:xfrm>
            <a:off x="4162525" y="1330712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A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sept multiplié par un?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plus trois?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moins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huit divisé par quatre?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E95EB7-57C3-4626-A610-5460845C905E}"/>
              </a:ext>
            </a:extLst>
          </p:cNvPr>
          <p:cNvSpPr txBox="1"/>
          <p:nvPr/>
        </p:nvSpPr>
        <p:spPr>
          <a:xfrm>
            <a:off x="8098454" y="1330712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A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sept multiplié par un?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plus trois?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moins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huit divisé par quatre?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5B299D-1CB2-4DE8-92B5-D77EBF42D0E1}"/>
              </a:ext>
            </a:extLst>
          </p:cNvPr>
          <p:cNvSpPr txBox="1"/>
          <p:nvPr/>
        </p:nvSpPr>
        <p:spPr>
          <a:xfrm>
            <a:off x="226595" y="3841867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A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sept multiplié par un?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plus trois?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moins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huit divisé par quatre?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7E9DD1-D7EB-4496-AA4E-504952784580}"/>
              </a:ext>
            </a:extLst>
          </p:cNvPr>
          <p:cNvSpPr txBox="1"/>
          <p:nvPr/>
        </p:nvSpPr>
        <p:spPr>
          <a:xfrm>
            <a:off x="4162524" y="3841867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A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sept multiplié par un?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plus trois?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moins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huit divisé par quatre?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09294A-651D-484F-A7C7-C1C374D7D956}"/>
              </a:ext>
            </a:extLst>
          </p:cNvPr>
          <p:cNvSpPr txBox="1"/>
          <p:nvPr/>
        </p:nvSpPr>
        <p:spPr>
          <a:xfrm>
            <a:off x="8098453" y="3841866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A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sept multiplié par un?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plus trois?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moins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huit divisé par quatre?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6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296864"/>
            <a:ext cx="6457246" cy="867128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"/>
          <p:cNvSpPr txBox="1">
            <a:spLocks noGrp="1"/>
          </p:cNvSpPr>
          <p:nvPr>
            <p:ph type="title"/>
          </p:nvPr>
        </p:nvSpPr>
        <p:spPr>
          <a:xfrm>
            <a:off x="188942" y="296864"/>
            <a:ext cx="5265384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Clr>
                <a:schemeClr val="lt1"/>
              </a:buClr>
              <a:buSzPts val="3600"/>
            </a:pPr>
            <a:r>
              <a:rPr lang="en-GB" sz="3000" b="1" dirty="0">
                <a:solidFill>
                  <a:schemeClr val="lt1"/>
                </a:solidFill>
              </a:rPr>
              <a:t>Les maths</a:t>
            </a:r>
            <a:endParaRPr sz="3000" b="1" dirty="0">
              <a:solidFill>
                <a:schemeClr val="lt1"/>
              </a:solidFill>
            </a:endParaRPr>
          </a:p>
        </p:txBody>
      </p:sp>
      <p:sp>
        <p:nvSpPr>
          <p:cNvPr id="56" name="Google Shape;147;p2"/>
          <p:cNvSpPr/>
          <p:nvPr/>
        </p:nvSpPr>
        <p:spPr>
          <a:xfrm>
            <a:off x="9643353" y="249869"/>
            <a:ext cx="2266567" cy="418871"/>
          </a:xfrm>
          <a:prstGeom prst="roundRect">
            <a:avLst>
              <a:gd name="adj" fmla="val 16667"/>
            </a:avLst>
          </a:prstGeom>
          <a:solidFill>
            <a:srgbClr val="105076"/>
          </a:solidFill>
          <a:ln w="12700" cap="flat" cmpd="sng">
            <a:solidFill>
              <a:srgbClr val="10507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PARTENAIRE B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9B511-6B96-4FA0-A6A0-F19C7C4F315F}"/>
              </a:ext>
            </a:extLst>
          </p:cNvPr>
          <p:cNvSpPr txBox="1"/>
          <p:nvPr/>
        </p:nvSpPr>
        <p:spPr>
          <a:xfrm>
            <a:off x="226596" y="1334091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B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divisé par six?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trois plus quatre?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multiplié par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onze moins trois?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16810C-19FB-4F5E-949C-B515277F1BCA}"/>
              </a:ext>
            </a:extLst>
          </p:cNvPr>
          <p:cNvSpPr txBox="1"/>
          <p:nvPr/>
        </p:nvSpPr>
        <p:spPr>
          <a:xfrm>
            <a:off x="4162525" y="1330712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B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divisé par six?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trois plus quatre?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multiplié par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onze moins trois?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E95EB7-57C3-4626-A610-5460845C905E}"/>
              </a:ext>
            </a:extLst>
          </p:cNvPr>
          <p:cNvSpPr txBox="1"/>
          <p:nvPr/>
        </p:nvSpPr>
        <p:spPr>
          <a:xfrm>
            <a:off x="8098454" y="1330712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B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divisé par six?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trois plus quatre?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multiplié par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onze moins trois?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5B299D-1CB2-4DE8-92B5-D77EBF42D0E1}"/>
              </a:ext>
            </a:extLst>
          </p:cNvPr>
          <p:cNvSpPr txBox="1"/>
          <p:nvPr/>
        </p:nvSpPr>
        <p:spPr>
          <a:xfrm>
            <a:off x="226595" y="3841867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B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divisé par six?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trois plus quatre?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multiplié par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onze moins trois?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7E9DD1-D7EB-4496-AA4E-504952784580}"/>
              </a:ext>
            </a:extLst>
          </p:cNvPr>
          <p:cNvSpPr txBox="1"/>
          <p:nvPr/>
        </p:nvSpPr>
        <p:spPr>
          <a:xfrm>
            <a:off x="4162524" y="3841867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B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divisé par six?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trois plus quatre?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multiplié par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onze moins trois?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09294A-651D-484F-A7C7-C1C374D7D956}"/>
              </a:ext>
            </a:extLst>
          </p:cNvPr>
          <p:cNvSpPr txBox="1"/>
          <p:nvPr/>
        </p:nvSpPr>
        <p:spPr>
          <a:xfrm>
            <a:off x="8098453" y="3841866"/>
            <a:ext cx="3763513" cy="2305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PARTENAIRE B</a:t>
            </a:r>
          </a:p>
          <a:p>
            <a:pPr lvl="0" algn="ctr">
              <a:lnSpc>
                <a:spcPct val="150000"/>
              </a:lnSpc>
            </a:pPr>
            <a:endParaRPr lang="en-GB" sz="1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douze divisé par six?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trois plus quatre?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cinq multiplié par deux?</a:t>
            </a:r>
            <a:b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1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Combien font onze moins trois?</a:t>
            </a:r>
          </a:p>
          <a:p>
            <a:pPr lvl="0">
              <a:lnSpc>
                <a:spcPct val="150000"/>
              </a:lnSpc>
            </a:pPr>
            <a:endParaRPr lang="fr-FR" sz="9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5798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408</Words>
  <Application>Microsoft Office PowerPoint</Application>
  <PresentationFormat>Widescreen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4_Office Theme</vt:lpstr>
      <vt:lpstr>Les maths</vt:lpstr>
      <vt:lpstr>Les maths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weekend</dc:title>
  <dc:creator>Natalie Finlayson</dc:creator>
  <cp:lastModifiedBy>Natalie Finlayson</cp:lastModifiedBy>
  <cp:revision>4</cp:revision>
  <dcterms:created xsi:type="dcterms:W3CDTF">2020-01-24T18:38:16Z</dcterms:created>
  <dcterms:modified xsi:type="dcterms:W3CDTF">2020-01-24T18:49:04Z</dcterms:modified>
</cp:coreProperties>
</file>