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F75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05"/>
  </p:normalViewPr>
  <p:slideViewPr>
    <p:cSldViewPr snapToGrid="0">
      <p:cViewPr varScale="1">
        <p:scale>
          <a:sx n="83" d="100"/>
          <a:sy n="83" d="100"/>
        </p:scale>
        <p:origin x="29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3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838" y="242367"/>
            <a:ext cx="2656958" cy="253388"/>
          </a:xfrm>
        </p:spPr>
        <p:txBody>
          <a:bodyPr>
            <a:normAutofit fontScale="90000"/>
          </a:bodyPr>
          <a:lstStyle/>
          <a:p>
            <a:r>
              <a:rPr lang="en-US" sz="1200">
                <a:solidFill>
                  <a:schemeClr val="bg1"/>
                </a:solidFill>
              </a:rPr>
              <a:t>Y8 German Term 2.1 Week 3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28" y="7598"/>
            <a:ext cx="2379186" cy="576296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-33062" y="75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A - Wien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310" y="1064252"/>
            <a:ext cx="62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1. Wien ______ die Stadt von Mozart und Beethoven [in former times].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802" y="2814651"/>
            <a:ext cx="6217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5. Wien ______ das Sigmund-Freud-Museum [today].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312" y="1497291"/>
            <a:ext cx="6207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2. _______ Rockkonzerte in der Wiener Stadthalle [today].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310" y="2347717"/>
            <a:ext cx="62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4. _______ keine Straßenbahn* in Wien [in former times].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309" y="1914678"/>
            <a:ext cx="5792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3. Wien ______ eine ‘Smart City’ [today].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836" y="3270024"/>
            <a:ext cx="6095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6. Wien ______ kein Internet [in former times].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27533" y="3802245"/>
            <a:ext cx="2614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104F75"/>
                </a:solidFill>
              </a:rPr>
              <a:t>*die Straßenbahn - tramway</a:t>
            </a:r>
            <a:endParaRPr lang="en-GB" sz="1400" dirty="0">
              <a:solidFill>
                <a:srgbClr val="104F75"/>
              </a:solidFill>
            </a:endParaRP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622A5EF2-EF19-471A-A5A4-2E30635B10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964" y="277175"/>
            <a:ext cx="516841" cy="445969"/>
          </a:xfrm>
          <a:prstGeom prst="rect">
            <a:avLst/>
          </a:prstGeom>
        </p:spPr>
      </p:pic>
      <p:pic>
        <p:nvPicPr>
          <p:cNvPr id="24" name="Picture 23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1686"/>
            <a:ext cx="2379186" cy="576296"/>
          </a:xfrm>
          <a:prstGeom prst="rect">
            <a:avLst/>
          </a:prstGeom>
        </p:spPr>
      </p:pic>
      <p:sp>
        <p:nvSpPr>
          <p:cNvPr id="25" name="Title 3"/>
          <p:cNvSpPr txBox="1">
            <a:spLocks/>
          </p:cNvSpPr>
          <p:nvPr/>
        </p:nvSpPr>
        <p:spPr>
          <a:xfrm>
            <a:off x="-33062" y="4820143"/>
            <a:ext cx="2161154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B - Wien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32192"/>
              </p:ext>
            </p:extLst>
          </p:nvPr>
        </p:nvGraphicFramePr>
        <p:xfrm>
          <a:off x="216801" y="5726349"/>
          <a:ext cx="6356731" cy="2989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8570">
                  <a:extLst>
                    <a:ext uri="{9D8B030D-6E8A-4147-A177-3AD203B41FA5}">
                      <a16:colId xmlns:a16="http://schemas.microsoft.com/office/drawing/2014/main" val="2607353726"/>
                    </a:ext>
                  </a:extLst>
                </a:gridCol>
                <a:gridCol w="3364319">
                  <a:extLst>
                    <a:ext uri="{9D8B030D-6E8A-4147-A177-3AD203B41FA5}">
                      <a16:colId xmlns:a16="http://schemas.microsoft.com/office/drawing/2014/main" val="1600817978"/>
                    </a:ext>
                  </a:extLst>
                </a:gridCol>
                <a:gridCol w="1125279">
                  <a:extLst>
                    <a:ext uri="{9D8B030D-6E8A-4147-A177-3AD203B41FA5}">
                      <a16:colId xmlns:a16="http://schemas.microsoft.com/office/drawing/2014/main" val="4128092149"/>
                    </a:ext>
                  </a:extLst>
                </a:gridCol>
                <a:gridCol w="1168563">
                  <a:extLst>
                    <a:ext uri="{9D8B030D-6E8A-4147-A177-3AD203B41FA5}">
                      <a16:colId xmlns:a16="http://schemas.microsoft.com/office/drawing/2014/main" val="2609792770"/>
                    </a:ext>
                  </a:extLst>
                </a:gridCol>
              </a:tblGrid>
              <a:tr h="4270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Was?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heute</a:t>
                      </a:r>
                      <a:endParaRPr lang="en-GB" sz="16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früher</a:t>
                      </a:r>
                      <a:endParaRPr lang="en-GB" sz="16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431983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492714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458278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313960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31564"/>
                  </a:ext>
                </a:extLst>
              </a:tr>
            </a:tbl>
          </a:graphicData>
        </a:graphic>
      </p:graphicFrame>
      <p:pic>
        <p:nvPicPr>
          <p:cNvPr id="27" name="Imagen 14">
            <a:extLst>
              <a:ext uri="{FF2B5EF4-FFF2-40B4-BE49-F238E27FC236}">
                <a16:creationId xmlns:a16="http://schemas.microsoft.com/office/drawing/2014/main" id="{5D525B63-1F1C-45F4-A60E-37A90A7C21F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9350" y="4743200"/>
            <a:ext cx="806103" cy="64204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21030" y="4417786"/>
            <a:ext cx="6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104F75"/>
                </a:solidFill>
              </a:rPr>
              <a:t>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4014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838" y="242367"/>
            <a:ext cx="2656958" cy="253388"/>
          </a:xfrm>
        </p:spPr>
        <p:txBody>
          <a:bodyPr>
            <a:normAutofit fontScale="90000"/>
          </a:bodyPr>
          <a:lstStyle/>
          <a:p>
            <a:r>
              <a:rPr lang="en-US" sz="1200">
                <a:solidFill>
                  <a:schemeClr val="bg1"/>
                </a:solidFill>
              </a:rPr>
              <a:t>Y8 German Term 2.1 Week 3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28" y="7598"/>
            <a:ext cx="2379186" cy="576296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-33062" y="75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B - Salzburg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310" y="1064252"/>
            <a:ext cx="62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Mozarts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Geburtshaus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______ in Salzburg [today].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6802" y="2814651"/>
            <a:ext cx="6217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5. Salzburg ______ ein berühmtes* Festival [today].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312" y="1497291"/>
            <a:ext cx="6207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2. _______ viele Museen in Salzburg [today].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310" y="2347717"/>
            <a:ext cx="62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4. Salzburg _______ kein Festival [in former times].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309" y="1914678"/>
            <a:ext cx="5792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3. Salzburg ______ in Bayern [in former times].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836" y="3270024"/>
            <a:ext cx="6095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6. ________ keine Autobahn [in former times].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27533" y="3802245"/>
            <a:ext cx="2614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104F75"/>
                </a:solidFill>
              </a:rPr>
              <a:t>*</a:t>
            </a:r>
            <a:r>
              <a:rPr lang="en-GB" sz="1400">
                <a:solidFill>
                  <a:schemeClr val="accent5">
                    <a:lumMod val="50000"/>
                  </a:schemeClr>
                </a:solidFill>
              </a:rPr>
              <a:t>berühmt </a:t>
            </a:r>
            <a:r>
              <a:rPr lang="en-GB" sz="1400">
                <a:solidFill>
                  <a:srgbClr val="104F75"/>
                </a:solidFill>
              </a:rPr>
              <a:t>- famous</a:t>
            </a:r>
            <a:endParaRPr lang="en-GB" sz="1400" dirty="0">
              <a:solidFill>
                <a:srgbClr val="104F75"/>
              </a:solidFill>
            </a:endParaRP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622A5EF2-EF19-471A-A5A4-2E30635B10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964" y="277175"/>
            <a:ext cx="516841" cy="445969"/>
          </a:xfrm>
          <a:prstGeom prst="rect">
            <a:avLst/>
          </a:prstGeom>
        </p:spPr>
      </p:pic>
      <p:pic>
        <p:nvPicPr>
          <p:cNvPr id="24" name="Picture 23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1686"/>
            <a:ext cx="2379186" cy="576296"/>
          </a:xfrm>
          <a:prstGeom prst="rect">
            <a:avLst/>
          </a:prstGeom>
        </p:spPr>
      </p:pic>
      <p:sp>
        <p:nvSpPr>
          <p:cNvPr id="25" name="Title 3"/>
          <p:cNvSpPr txBox="1">
            <a:spLocks/>
          </p:cNvSpPr>
          <p:nvPr/>
        </p:nvSpPr>
        <p:spPr>
          <a:xfrm>
            <a:off x="-33062" y="4820143"/>
            <a:ext cx="2161154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A - Salzburg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80936"/>
              </p:ext>
            </p:extLst>
          </p:nvPr>
        </p:nvGraphicFramePr>
        <p:xfrm>
          <a:off x="216801" y="5726349"/>
          <a:ext cx="6356731" cy="2989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8570">
                  <a:extLst>
                    <a:ext uri="{9D8B030D-6E8A-4147-A177-3AD203B41FA5}">
                      <a16:colId xmlns:a16="http://schemas.microsoft.com/office/drawing/2014/main" val="2607353726"/>
                    </a:ext>
                  </a:extLst>
                </a:gridCol>
                <a:gridCol w="3364319">
                  <a:extLst>
                    <a:ext uri="{9D8B030D-6E8A-4147-A177-3AD203B41FA5}">
                      <a16:colId xmlns:a16="http://schemas.microsoft.com/office/drawing/2014/main" val="1600817978"/>
                    </a:ext>
                  </a:extLst>
                </a:gridCol>
                <a:gridCol w="1125279">
                  <a:extLst>
                    <a:ext uri="{9D8B030D-6E8A-4147-A177-3AD203B41FA5}">
                      <a16:colId xmlns:a16="http://schemas.microsoft.com/office/drawing/2014/main" val="4128092149"/>
                    </a:ext>
                  </a:extLst>
                </a:gridCol>
                <a:gridCol w="1168563">
                  <a:extLst>
                    <a:ext uri="{9D8B030D-6E8A-4147-A177-3AD203B41FA5}">
                      <a16:colId xmlns:a16="http://schemas.microsoft.com/office/drawing/2014/main" val="2609792770"/>
                    </a:ext>
                  </a:extLst>
                </a:gridCol>
              </a:tblGrid>
              <a:tr h="4270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Was?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heute</a:t>
                      </a:r>
                      <a:endParaRPr lang="en-GB" sz="16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früher</a:t>
                      </a:r>
                      <a:endParaRPr lang="en-GB" sz="16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431983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492714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458278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313960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2701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GB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31564"/>
                  </a:ext>
                </a:extLst>
              </a:tr>
            </a:tbl>
          </a:graphicData>
        </a:graphic>
      </p:graphicFrame>
      <p:pic>
        <p:nvPicPr>
          <p:cNvPr id="27" name="Imagen 14">
            <a:extLst>
              <a:ext uri="{FF2B5EF4-FFF2-40B4-BE49-F238E27FC236}">
                <a16:creationId xmlns:a16="http://schemas.microsoft.com/office/drawing/2014/main" id="{5D525B63-1F1C-45F4-A60E-37A90A7C21F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9350" y="4743200"/>
            <a:ext cx="806103" cy="64204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21030" y="4417786"/>
            <a:ext cx="6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104F75"/>
                </a:solidFill>
              </a:rPr>
              <a:t>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72960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 (1)</Template>
  <TotalTime>20</TotalTime>
  <Words>191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Y8 German Term 2.1 Week 3</vt:lpstr>
      <vt:lpstr>Y8 German Term 2.1 Week 3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Owen</dc:creator>
  <cp:lastModifiedBy>Rachel Hawkes</cp:lastModifiedBy>
  <cp:revision>19</cp:revision>
  <dcterms:created xsi:type="dcterms:W3CDTF">2020-09-22T09:21:49Z</dcterms:created>
  <dcterms:modified xsi:type="dcterms:W3CDTF">2020-09-23T04:36:10Z</dcterms:modified>
</cp:coreProperties>
</file>