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6" r:id="rId3"/>
  </p:sldMasterIdLst>
  <p:notesMasterIdLst>
    <p:notesMasterId r:id="rId48"/>
  </p:notesMasterIdLst>
  <p:sldIdLst>
    <p:sldId id="257" r:id="rId4"/>
    <p:sldId id="270" r:id="rId5"/>
    <p:sldId id="393" r:id="rId6"/>
    <p:sldId id="394" r:id="rId7"/>
    <p:sldId id="361" r:id="rId8"/>
    <p:sldId id="362" r:id="rId9"/>
    <p:sldId id="363" r:id="rId10"/>
    <p:sldId id="321" r:id="rId11"/>
    <p:sldId id="395" r:id="rId12"/>
    <p:sldId id="323" r:id="rId13"/>
    <p:sldId id="325" r:id="rId14"/>
    <p:sldId id="327" r:id="rId15"/>
    <p:sldId id="329" r:id="rId16"/>
    <p:sldId id="331" r:id="rId17"/>
    <p:sldId id="333" r:id="rId18"/>
    <p:sldId id="315" r:id="rId19"/>
    <p:sldId id="334" r:id="rId20"/>
    <p:sldId id="335" r:id="rId21"/>
    <p:sldId id="336" r:id="rId22"/>
    <p:sldId id="337" r:id="rId23"/>
    <p:sldId id="338" r:id="rId24"/>
    <p:sldId id="339" r:id="rId25"/>
    <p:sldId id="340" r:id="rId26"/>
    <p:sldId id="342" r:id="rId27"/>
    <p:sldId id="341" r:id="rId28"/>
    <p:sldId id="343" r:id="rId29"/>
    <p:sldId id="344" r:id="rId30"/>
    <p:sldId id="345" r:id="rId31"/>
    <p:sldId id="346" r:id="rId32"/>
    <p:sldId id="347" r:id="rId33"/>
    <p:sldId id="348" r:id="rId34"/>
    <p:sldId id="349" r:id="rId35"/>
    <p:sldId id="350" r:id="rId36"/>
    <p:sldId id="351" r:id="rId37"/>
    <p:sldId id="352" r:id="rId38"/>
    <p:sldId id="353" r:id="rId39"/>
    <p:sldId id="354" r:id="rId40"/>
    <p:sldId id="355" r:id="rId41"/>
    <p:sldId id="356" r:id="rId42"/>
    <p:sldId id="357" r:id="rId43"/>
    <p:sldId id="358" r:id="rId44"/>
    <p:sldId id="359" r:id="rId45"/>
    <p:sldId id="360" r:id="rId46"/>
    <p:sldId id="267"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3" autoAdjust="0"/>
    <p:restoredTop sz="91160" autoAdjust="0"/>
  </p:normalViewPr>
  <p:slideViewPr>
    <p:cSldViewPr snapToGrid="0">
      <p:cViewPr varScale="1">
        <p:scale>
          <a:sx n="66" d="100"/>
          <a:sy n="66" d="100"/>
        </p:scale>
        <p:origin x="900" y="66"/>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921202-C3CE-45EC-92D5-B2065C6D65DC}" type="datetimeFigureOut">
              <a:rPr lang="en-GB" smtClean="0"/>
              <a:t>04/08/2022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BDA9EE-D453-4B1D-B258-2338D2C67D9D}" type="slidenum">
              <a:rPr lang="en-GB" smtClean="0"/>
              <a:t>‹#›</a:t>
            </a:fld>
            <a:endParaRPr lang="en-GB"/>
          </a:p>
        </p:txBody>
      </p:sp>
    </p:spTree>
    <p:extLst>
      <p:ext uri="{BB962C8B-B14F-4D97-AF65-F5344CB8AC3E}">
        <p14:creationId xmlns:p14="http://schemas.microsoft.com/office/powerpoint/2010/main" val="35438195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SSC [qui]</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dirty="0"/>
              <a:t> </a:t>
            </a:r>
            <a:r>
              <a:rPr lang="en-GB" b="0" dirty="0"/>
              <a:t>hay</a:t>
            </a:r>
            <a:endParaRPr lang="en-GB" sz="1200" b="0"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prstClr val="white"/>
                </a:solidFill>
                <a:latin typeface="Calibri" panose="020F0502020204030204" pitchFamily="34" charset="0"/>
                <a:cs typeface="Calibri" panose="020F0502020204030204" pitchFamily="34" charset="0"/>
              </a:rPr>
              <a:t>Consolidation of indefinite articles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7.1.2.3 (introduce) </a:t>
            </a:r>
            <a:r>
              <a:rPr lang="es-ES" b="0" dirty="0"/>
              <a:t>hay [13]; mirar [125]; mesa [525]; silla [1271]; ventana [752]; puerta [274]; chica [1129]; persona [108]; chico [727]; aquí [130]; allí [197]; clase [320]; señor² [201]; señora² [509]</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7.1.1.7 (</a:t>
            </a:r>
            <a:r>
              <a:rPr lang="es-ES" b="1" dirty="0" err="1"/>
              <a:t>revisit</a:t>
            </a:r>
            <a:r>
              <a:rPr lang="es-ES" b="1" dirty="0"/>
              <a:t>) </a:t>
            </a:r>
            <a:r>
              <a:rPr lang="es-ES" b="0" dirty="0"/>
              <a:t>necesitar [276]; usar [317]; llevar¹ [75];  zapato [1477]; vaso [1609]; producto [394]; bolsa [1581]; camisa [1873]; cosa [69]; ayuda [784]; voluntario¹ [2732]; gracias [275]; de nada [nada-87]; luego¹ [150]</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7.1.1.2 (</a:t>
            </a:r>
            <a:r>
              <a:rPr lang="es-ES" b="1" dirty="0" err="1"/>
              <a:t>revisit</a:t>
            </a:r>
            <a:r>
              <a:rPr lang="es-ES" b="1" dirty="0"/>
              <a:t>) </a:t>
            </a:r>
            <a:r>
              <a:rPr lang="es-ES" b="0" dirty="0"/>
              <a:t>nervioso [1521]; tranquilo [1073]; serio [856]; raro¹ [1005]; tonto [2379]; blanco [372]; ¿cómo? [151]; muy [43]; hoy [167]; ¿Cómo se dice […] en inglés/español?; ¿Cómo se escribe?; seguro [407]; listo [1684]; sí [45]; no [11]</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233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Phonics practice activity</a:t>
            </a:r>
            <a:endParaRPr lang="en-US" b="1" dirty="0"/>
          </a:p>
          <a:p>
            <a:endParaRPr lang="en-US" b="1" dirty="0"/>
          </a:p>
          <a:p>
            <a:r>
              <a:rPr lang="en-US" b="1" dirty="0"/>
              <a:t>Timing: </a:t>
            </a:r>
            <a:r>
              <a:rPr lang="en-US" b="0" dirty="0"/>
              <a:t>6 minutes (slides 7-12)</a:t>
            </a:r>
          </a:p>
          <a:p>
            <a:endParaRPr lang="en-US" b="1" dirty="0"/>
          </a:p>
          <a:p>
            <a:r>
              <a:rPr lang="en-US" b="1" dirty="0"/>
              <a:t>Aim: </a:t>
            </a:r>
            <a:r>
              <a:rPr lang="en-US" b="0" dirty="0"/>
              <a:t>to practise</a:t>
            </a:r>
            <a:r>
              <a:rPr lang="en-US" b="0" baseline="0" dirty="0"/>
              <a:t> mapping sound to spelling with [que] and [qui]</a:t>
            </a:r>
            <a:endParaRPr lang="en-US" b="0" dirty="0"/>
          </a:p>
          <a:p>
            <a:endParaRPr lang="en-US" b="1" dirty="0"/>
          </a:p>
          <a:p>
            <a:r>
              <a:rPr lang="en-US" b="1" dirty="0"/>
              <a:t>Procedure:</a:t>
            </a:r>
          </a:p>
          <a:p>
            <a:r>
              <a:rPr lang="en-US" b="0" dirty="0"/>
              <a:t>1.</a:t>
            </a:r>
            <a:r>
              <a:rPr lang="en-GB" b="0" baseline="0" dirty="0"/>
              <a:t> Students first listen and decide if they hear ‘qui’, ‘que’ or both. </a:t>
            </a:r>
            <a:endParaRPr lang="en-US" b="0" dirty="0"/>
          </a:p>
          <a:p>
            <a:r>
              <a:rPr lang="en-US" b="0" dirty="0"/>
              <a:t>2. </a:t>
            </a:r>
            <a:r>
              <a:rPr lang="en-GB" b="0" baseline="0" dirty="0"/>
              <a:t>Then click to bring up the sentence </a:t>
            </a:r>
          </a:p>
          <a:p>
            <a:r>
              <a:rPr lang="en-GB" b="0" baseline="0" dirty="0"/>
              <a:t>3. Teacher asks students for the translation and clicks again to bring it up.</a:t>
            </a:r>
            <a:endParaRPr lang="en-US" b="0" dirty="0"/>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t>
            </a:r>
            <a:r>
              <a:rPr lang="es-CO" sz="1200" dirty="0">
                <a:solidFill>
                  <a:srgbClr val="ED7D31"/>
                </a:solidFill>
                <a:latin typeface="+mj-lt"/>
                <a:cs typeface="Calibri" panose="020F0502020204030204" pitchFamily="34" charset="0"/>
              </a:rPr>
              <a:t>Qui</a:t>
            </a:r>
            <a:r>
              <a:rPr lang="es-CO" sz="1200" dirty="0">
                <a:solidFill>
                  <a:srgbClr val="002060"/>
                </a:solidFill>
                <a:latin typeface="+mj-lt"/>
                <a:cs typeface="Calibri" panose="020F0502020204030204" pitchFamily="34" charset="0"/>
              </a:rPr>
              <a:t>ero estar en un par</a:t>
            </a:r>
            <a:r>
              <a:rPr lang="es-CO" sz="1200" dirty="0">
                <a:solidFill>
                  <a:srgbClr val="ED7D31"/>
                </a:solidFill>
                <a:latin typeface="+mj-lt"/>
                <a:cs typeface="Calibri" panose="020F0502020204030204" pitchFamily="34" charset="0"/>
              </a:rPr>
              <a:t>que</a:t>
            </a:r>
            <a:r>
              <a:rPr lang="es-CO" sz="1200" dirty="0">
                <a:solidFill>
                  <a:srgbClr val="115076"/>
                </a:solidFill>
                <a:latin typeface="+mj-lt"/>
                <a:cs typeface="Calibri" panose="020F0502020204030204" pitchFamily="34" charset="0"/>
              </a:rPr>
              <a:t>.</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03618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s-CO" sz="1200" dirty="0">
                <a:solidFill>
                  <a:srgbClr val="ED7D31"/>
                </a:solidFill>
                <a:cs typeface="Calibri" panose="020F0502020204030204" pitchFamily="34" charset="0"/>
              </a:rPr>
              <a:t>¿Qué</a:t>
            </a:r>
            <a:r>
              <a:rPr lang="es-CO" sz="1200" dirty="0">
                <a:solidFill>
                  <a:srgbClr val="002060"/>
                </a:solidFill>
                <a:cs typeface="Calibri" panose="020F0502020204030204" pitchFamily="34" charset="0"/>
              </a:rPr>
              <a:t> necesitas? ¿Un e</a:t>
            </a:r>
            <a:r>
              <a:rPr lang="es-CO" sz="1200" dirty="0">
                <a:solidFill>
                  <a:srgbClr val="ED7D31"/>
                </a:solidFill>
                <a:cs typeface="Calibri" panose="020F0502020204030204" pitchFamily="34" charset="0"/>
              </a:rPr>
              <a:t>qui</a:t>
            </a:r>
            <a:r>
              <a:rPr lang="es-CO" sz="1200" dirty="0">
                <a:solidFill>
                  <a:srgbClr val="002060"/>
                </a:solidFill>
                <a:cs typeface="Calibri" panose="020F0502020204030204" pitchFamily="34" charset="0"/>
              </a:rPr>
              <a:t>po?</a:t>
            </a:r>
            <a:endParaRPr lang="en-GB" sz="1200" dirty="0">
              <a:solidFill>
                <a:prstClr val="black"/>
              </a:solidFill>
              <a:latin typeface="Tw Cen MT" panose="020B0602020104020603"/>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99978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s-CO" sz="1200" dirty="0">
                <a:solidFill>
                  <a:srgbClr val="002060"/>
                </a:solidFill>
                <a:cs typeface="Calibri" panose="020F0502020204030204" pitchFamily="34" charset="0"/>
              </a:rPr>
              <a:t>Estudio español por</a:t>
            </a:r>
            <a:r>
              <a:rPr lang="es-CO" sz="1200" dirty="0">
                <a:solidFill>
                  <a:srgbClr val="ED7D31"/>
                </a:solidFill>
                <a:cs typeface="Calibri" panose="020F0502020204030204" pitchFamily="34" charset="0"/>
              </a:rPr>
              <a:t>que</a:t>
            </a:r>
            <a:r>
              <a:rPr lang="es-CO" sz="1200" dirty="0">
                <a:solidFill>
                  <a:srgbClr val="002060"/>
                </a:solidFill>
                <a:cs typeface="Calibri" panose="020F0502020204030204" pitchFamily="34" charset="0"/>
              </a:rPr>
              <a:t> </a:t>
            </a:r>
            <a:r>
              <a:rPr lang="es-CO" sz="1200" dirty="0">
                <a:solidFill>
                  <a:srgbClr val="ED7D31"/>
                </a:solidFill>
                <a:cs typeface="Calibri" panose="020F0502020204030204" pitchFamily="34" charset="0"/>
              </a:rPr>
              <a:t>qui</a:t>
            </a:r>
            <a:r>
              <a:rPr lang="es-CO" sz="1200" dirty="0">
                <a:solidFill>
                  <a:srgbClr val="002060"/>
                </a:solidFill>
                <a:cs typeface="Calibri" panose="020F0502020204030204" pitchFamily="34" charset="0"/>
              </a:rPr>
              <a:t>ero hablar.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033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Transcript:</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CO" sz="1200" dirty="0">
                <a:solidFill>
                  <a:srgbClr val="002060"/>
                </a:solidFill>
                <a:cs typeface="Calibri" panose="020F0502020204030204" pitchFamily="34" charset="0"/>
              </a:rPr>
              <a:t>¿</a:t>
            </a:r>
            <a:r>
              <a:rPr lang="es-CO" sz="1200" dirty="0">
                <a:solidFill>
                  <a:srgbClr val="ED7D31"/>
                </a:solidFill>
                <a:cs typeface="Calibri" panose="020F0502020204030204" pitchFamily="34" charset="0"/>
              </a:rPr>
              <a:t>Qui</a:t>
            </a:r>
            <a:r>
              <a:rPr lang="es-CO" sz="1200" dirty="0">
                <a:solidFill>
                  <a:srgbClr val="002060"/>
                </a:solidFill>
                <a:cs typeface="Calibri" panose="020F0502020204030204" pitchFamily="34" charset="0"/>
              </a:rPr>
              <a:t>nce e</a:t>
            </a:r>
            <a:r>
              <a:rPr lang="es-CO" sz="1200" dirty="0">
                <a:solidFill>
                  <a:srgbClr val="ED7D31"/>
                </a:solidFill>
                <a:cs typeface="Calibri" panose="020F0502020204030204" pitchFamily="34" charset="0"/>
              </a:rPr>
              <a:t>qui</a:t>
            </a:r>
            <a:r>
              <a:rPr lang="es-CO" sz="1200" dirty="0">
                <a:solidFill>
                  <a:srgbClr val="002060"/>
                </a:solidFill>
                <a:cs typeface="Calibri" panose="020F0502020204030204" pitchFamily="34" charset="0"/>
              </a:rPr>
              <a:t>pos? ¡Es mucho!</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27942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Transcript:</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CO" sz="1200" dirty="0">
                <a:solidFill>
                  <a:srgbClr val="002060"/>
                </a:solidFill>
                <a:cs typeface="Calibri" panose="020F0502020204030204" pitchFamily="34" charset="0"/>
              </a:rPr>
              <a:t>¿</a:t>
            </a:r>
            <a:r>
              <a:rPr lang="es-CO" sz="1200" dirty="0">
                <a:solidFill>
                  <a:srgbClr val="ED7D31"/>
                </a:solidFill>
                <a:cs typeface="Calibri" panose="020F0502020204030204" pitchFamily="34" charset="0"/>
              </a:rPr>
              <a:t>Qui</a:t>
            </a:r>
            <a:r>
              <a:rPr lang="es-CO" sz="1200" dirty="0">
                <a:solidFill>
                  <a:srgbClr val="002060"/>
                </a:solidFill>
                <a:cs typeface="Calibri" panose="020F0502020204030204" pitchFamily="34" charset="0"/>
              </a:rPr>
              <a:t>én tiene un gato? ¡</a:t>
            </a:r>
            <a:r>
              <a:rPr lang="es-CO" sz="1200" dirty="0">
                <a:solidFill>
                  <a:srgbClr val="ED7D31"/>
                </a:solidFill>
                <a:cs typeface="Calibri" panose="020F0502020204030204" pitchFamily="34" charset="0"/>
              </a:rPr>
              <a:t>Qui</a:t>
            </a:r>
            <a:r>
              <a:rPr lang="es-CO" sz="1200" dirty="0">
                <a:solidFill>
                  <a:srgbClr val="002060"/>
                </a:solidFill>
                <a:cs typeface="Calibri" panose="020F0502020204030204" pitchFamily="34" charset="0"/>
              </a:rPr>
              <a:t>ero uno!</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12220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Vocabulario</a:t>
            </a:r>
          </a:p>
          <a:p>
            <a:r>
              <a:rPr lang="en-GB" b="1" dirty="0"/>
              <a:t>Timing: </a:t>
            </a:r>
            <a:r>
              <a:rPr lang="en-GB" b="0" dirty="0"/>
              <a:t>1-4 minutes</a:t>
            </a:r>
            <a:br>
              <a:rPr lang="en-GB" b="1" dirty="0"/>
            </a:br>
            <a:br>
              <a:rPr lang="en-GB" b="1" dirty="0"/>
            </a:br>
            <a:r>
              <a:rPr lang="en-GB" b="1" dirty="0"/>
              <a:t>Aim: </a:t>
            </a:r>
            <a:r>
              <a:rPr lang="en-GB" b="0" dirty="0"/>
              <a:t>To reactivate and strengthen vocabulary knowledge.  </a:t>
            </a:r>
            <a:br>
              <a:rPr lang="en-GB" b="0" dirty="0"/>
            </a:br>
            <a:endParaRPr lang="en-GB" b="0" dirty="0"/>
          </a:p>
          <a:p>
            <a:r>
              <a:rPr lang="en-GB" b="1" dirty="0"/>
              <a:t>Procedure:</a:t>
            </a:r>
            <a:br>
              <a:rPr lang="en-GB" b="1" dirty="0"/>
            </a:br>
            <a:r>
              <a:rPr lang="en-GB" b="1" dirty="0"/>
              <a:t>Round 1: </a:t>
            </a:r>
            <a:r>
              <a:rPr lang="en-GB" b="0" dirty="0"/>
              <a:t>Look at the Spanish, recall the English meanings, saying them aloud. [1 minute]</a:t>
            </a:r>
            <a:br>
              <a:rPr lang="en-GB" b="0" dirty="0"/>
            </a:br>
            <a:r>
              <a:rPr lang="en-GB" b="1" dirty="0"/>
              <a:t>Round 2: </a:t>
            </a:r>
            <a:r>
              <a:rPr lang="en-GB" b="0" dirty="0"/>
              <a:t>Look at the English, recall the Spanish meanings, saying them aloud. [1 minute]</a:t>
            </a:r>
            <a:br>
              <a:rPr lang="en-GB" b="0" dirty="0"/>
            </a:br>
            <a:r>
              <a:rPr lang="en-GB" b="0" dirty="0"/>
              <a:t>Repeat for two further minutes, to speed up recall.</a:t>
            </a:r>
            <a:endParaRPr lang="en-US" b="0" dirty="0"/>
          </a:p>
          <a:p>
            <a:r>
              <a:rPr lang="en-US" b="1" dirty="0"/>
              <a:t>Transcript:</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aseline="0" dirty="0"/>
              <a:t>hay [13]; mesa [525]; </a:t>
            </a:r>
            <a:r>
              <a:rPr lang="en-GB" baseline="0" dirty="0" err="1"/>
              <a:t>silla</a:t>
            </a:r>
            <a:r>
              <a:rPr lang="en-GB" baseline="0" dirty="0"/>
              <a:t> [1271]; </a:t>
            </a:r>
            <a:r>
              <a:rPr lang="en-GB" baseline="0" dirty="0" err="1"/>
              <a:t>ventana</a:t>
            </a:r>
            <a:r>
              <a:rPr lang="en-GB" baseline="0" dirty="0"/>
              <a:t> [752]; </a:t>
            </a:r>
            <a:r>
              <a:rPr lang="en-GB" baseline="0" dirty="0" err="1"/>
              <a:t>puerta</a:t>
            </a:r>
            <a:r>
              <a:rPr lang="en-GB" baseline="0" dirty="0"/>
              <a:t> [274]; </a:t>
            </a:r>
            <a:r>
              <a:rPr lang="en-GB" baseline="0" dirty="0" err="1"/>
              <a:t>chica</a:t>
            </a:r>
            <a:r>
              <a:rPr lang="en-GB" baseline="0" dirty="0"/>
              <a:t> [1129]; persona [108]; </a:t>
            </a:r>
            <a:r>
              <a:rPr lang="en-GB" baseline="0" dirty="0" err="1"/>
              <a:t>chico</a:t>
            </a:r>
            <a:r>
              <a:rPr lang="en-GB" baseline="0" dirty="0"/>
              <a:t> [727]; </a:t>
            </a:r>
            <a:r>
              <a:rPr lang="en-GB" baseline="0" dirty="0" err="1"/>
              <a:t>aquí</a:t>
            </a:r>
            <a:r>
              <a:rPr lang="en-GB" baseline="0" dirty="0"/>
              <a:t> [130]; </a:t>
            </a:r>
            <a:r>
              <a:rPr lang="en-GB" baseline="0" dirty="0" err="1"/>
              <a:t>allí</a:t>
            </a:r>
            <a:r>
              <a:rPr lang="en-GB" baseline="0" dirty="0"/>
              <a:t> [197]; </a:t>
            </a:r>
            <a:r>
              <a:rPr lang="en-GB" baseline="0" dirty="0" err="1"/>
              <a:t>clase</a:t>
            </a:r>
            <a:r>
              <a:rPr lang="en-GB" baseline="0" dirty="0"/>
              <a:t> [320]; </a:t>
            </a:r>
            <a:r>
              <a:rPr lang="en-GB" baseline="0" dirty="0" err="1"/>
              <a:t>mirar</a:t>
            </a:r>
            <a:r>
              <a:rPr lang="en-GB" baseline="0" dirty="0"/>
              <a:t>; el señor</a:t>
            </a:r>
            <a:r>
              <a:rPr lang="en-GB" baseline="0" dirty="0">
                <a:latin typeface="Century Gothic" panose="020B0502020202020204" pitchFamily="34" charset="0"/>
              </a:rPr>
              <a:t>²</a:t>
            </a:r>
            <a:r>
              <a:rPr lang="en-GB" baseline="0" dirty="0"/>
              <a:t>/la señora</a:t>
            </a:r>
            <a:r>
              <a:rPr lang="en-GB" baseline="0" dirty="0">
                <a:latin typeface="Century Gothic" panose="020B0502020202020204" pitchFamily="34" charset="0"/>
              </a:rPr>
              <a:t>²</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23628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baseline="0" dirty="0"/>
              <a:t>Vocabulary practice activity [1/2]</a:t>
            </a:r>
          </a:p>
          <a:p>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Timings: </a:t>
            </a:r>
            <a:r>
              <a:rPr lang="en-GB" b="0" baseline="0" dirty="0"/>
              <a:t>4 minutes</a:t>
            </a:r>
            <a:r>
              <a:rPr lang="en-GB" b="1" baseline="0" dirty="0"/>
              <a:t> </a:t>
            </a:r>
            <a:r>
              <a:rPr lang="en-GB" b="0" baseline="0" dirty="0"/>
              <a:t>(slides 13-14)</a:t>
            </a:r>
          </a:p>
          <a:p>
            <a:endParaRPr lang="en-GB" baseline="0" dirty="0"/>
          </a:p>
          <a:p>
            <a:r>
              <a:rPr lang="en-GB" b="1" baseline="0" dirty="0"/>
              <a:t>Aim: </a:t>
            </a:r>
            <a:r>
              <a:rPr lang="en-GB" baseline="0" dirty="0"/>
              <a:t>to practise identifying the new vocabulary items</a:t>
            </a:r>
          </a:p>
          <a:p>
            <a:endParaRPr lang="en-GB" baseline="0" dirty="0"/>
          </a:p>
          <a:p>
            <a:r>
              <a:rPr lang="en-GB" b="1" baseline="0" dirty="0"/>
              <a:t>Procedure:</a:t>
            </a:r>
          </a:p>
          <a:p>
            <a:endParaRPr lang="en-GB" baseline="0" dirty="0"/>
          </a:p>
          <a:p>
            <a:r>
              <a:rPr lang="en-GB" baseline="0" dirty="0"/>
              <a:t>Teacher elicits the vocabulary from students. Suggested routine:</a:t>
            </a:r>
          </a:p>
          <a:p>
            <a:br>
              <a:rPr lang="en-GB" baseline="0" dirty="0"/>
            </a:br>
            <a:r>
              <a:rPr lang="en-GB" baseline="0" dirty="0"/>
              <a:t>Teacher: ¿</a:t>
            </a:r>
            <a:r>
              <a:rPr lang="en-GB" baseline="0" dirty="0" err="1"/>
              <a:t>Qué</a:t>
            </a:r>
            <a:r>
              <a:rPr lang="en-GB" baseline="0" dirty="0"/>
              <a:t> es el </a:t>
            </a:r>
            <a:r>
              <a:rPr lang="en-GB" baseline="0" dirty="0" err="1"/>
              <a:t>número</a:t>
            </a:r>
            <a:r>
              <a:rPr lang="en-GB" baseline="0" dirty="0"/>
              <a:t> 4’?</a:t>
            </a:r>
            <a:br>
              <a:rPr lang="en-GB" baseline="0" dirty="0"/>
            </a:br>
            <a:r>
              <a:rPr lang="en-GB" baseline="0" dirty="0"/>
              <a:t>Students: La mesa.</a:t>
            </a:r>
            <a:br>
              <a:rPr lang="en-GB" baseline="0" dirty="0"/>
            </a:br>
            <a:r>
              <a:rPr lang="en-GB" baseline="0" dirty="0"/>
              <a:t>Teacher: ¿</a:t>
            </a:r>
            <a:r>
              <a:rPr lang="en-GB" baseline="0" dirty="0" err="1"/>
              <a:t>Qué</a:t>
            </a:r>
            <a:r>
              <a:rPr lang="en-GB" baseline="0" dirty="0"/>
              <a:t> es el </a:t>
            </a:r>
            <a:r>
              <a:rPr lang="en-GB" baseline="0" dirty="0" err="1"/>
              <a:t>número</a:t>
            </a:r>
            <a:r>
              <a:rPr lang="en-GB" baseline="0" dirty="0"/>
              <a:t> 3’?</a:t>
            </a:r>
            <a:br>
              <a:rPr lang="en-GB" baseline="0" dirty="0"/>
            </a:br>
            <a:r>
              <a:rPr lang="en-GB" baseline="0" dirty="0"/>
              <a:t>Students: La </a:t>
            </a:r>
            <a:r>
              <a:rPr lang="en-GB" baseline="0" dirty="0" err="1"/>
              <a:t>clase</a:t>
            </a:r>
            <a:r>
              <a:rPr lang="en-GB" baseline="0" dirty="0"/>
              <a:t>.</a:t>
            </a:r>
            <a:br>
              <a:rPr lang="en-GB" baseline="0" dirty="0"/>
            </a:br>
            <a:br>
              <a:rPr lang="en-GB" baseline="0" dirty="0"/>
            </a:br>
            <a:r>
              <a:rPr lang="en-GB" baseline="0" dirty="0"/>
              <a:t>The number prompts are the trigger (i.e. click on the number) for the lines to connect the word to the picture</a:t>
            </a:r>
            <a:r>
              <a:rPr lang="en-GB" b="1" baseline="0" dirty="0"/>
              <a:t>. </a:t>
            </a:r>
          </a:p>
          <a:p>
            <a:r>
              <a:rPr lang="en-GB" baseline="0" dirty="0"/>
              <a:t>This means that students are practising their understanding of a set of numbers at the same time.</a:t>
            </a:r>
          </a:p>
          <a:p>
            <a:r>
              <a:rPr lang="en-GB" b="1" baseline="0" dirty="0"/>
              <a:t>You may need to hover the curser over the number until the hand icon appears before clicking.</a:t>
            </a:r>
            <a:br>
              <a:rPr lang="en-GB" baseline="0" dirty="0"/>
            </a:br>
            <a:r>
              <a:rPr lang="en-GB" baseline="0" dirty="0"/>
              <a:t>The teacher chooses which order to ask the numbers in – clearly, it would be easy to ask in numerical order, but this would be what students would naturally expect, so it reduces the need for them to listen attentively to them.</a:t>
            </a:r>
          </a:p>
          <a:p>
            <a:endParaRPr lang="en-GB" baseline="0" dirty="0"/>
          </a:p>
          <a:p>
            <a:r>
              <a:rPr lang="en-GB" baseline="0" dirty="0"/>
              <a:t>Pictures </a:t>
            </a:r>
            <a:r>
              <a:rPr lang="en-GB" sz="1200" b="0" i="0" kern="1200" dirty="0">
                <a:solidFill>
                  <a:schemeClr val="tx1"/>
                </a:solidFill>
                <a:effectLst/>
                <a:latin typeface="+mn-lt"/>
                <a:ea typeface="+mn-ea"/>
                <a:cs typeface="+mn-cs"/>
              </a:rPr>
              <a:t>retrieved from </a:t>
            </a:r>
            <a:r>
              <a:rPr lang="en-GB" baseline="0" dirty="0"/>
              <a:t>www.clker.com (free to use)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Vocabulary practice activity [2/2]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Pictures </a:t>
            </a:r>
            <a:r>
              <a:rPr lang="en-GB" sz="1200" b="0" i="0" kern="1200" dirty="0">
                <a:solidFill>
                  <a:schemeClr val="tx1"/>
                </a:solidFill>
                <a:effectLst/>
                <a:latin typeface="+mn-lt"/>
                <a:ea typeface="+mn-ea"/>
                <a:cs typeface="+mn-cs"/>
              </a:rPr>
              <a:t>retrieved from </a:t>
            </a:r>
            <a:r>
              <a:rPr lang="en-GB" baseline="0" dirty="0"/>
              <a:t>www.clker.com (free to use)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847011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baseline="0" dirty="0"/>
              <a:t>Grammar explanation slide</a:t>
            </a:r>
          </a:p>
          <a:p>
            <a:endParaRPr lang="en-GB" b="1" baseline="0" dirty="0"/>
          </a:p>
          <a:p>
            <a:r>
              <a:rPr lang="en-GB" b="1" baseline="0" dirty="0"/>
              <a:t>Timing: </a:t>
            </a:r>
            <a:r>
              <a:rPr lang="en-GB" baseline="0" dirty="0"/>
              <a:t>2 minutes</a:t>
            </a:r>
          </a:p>
          <a:p>
            <a:endParaRPr lang="en-GB" baseline="0" dirty="0"/>
          </a:p>
          <a:p>
            <a:r>
              <a:rPr lang="en-GB" b="1" baseline="0" dirty="0"/>
              <a:t>Note:</a:t>
            </a:r>
          </a:p>
          <a:p>
            <a:r>
              <a:rPr lang="en-GB" baseline="0" dirty="0"/>
              <a:t>1. Students haven’t yet practised the silent ‘H’ in Spanish phonics (although they have met ‘hablar’ and ‘hoy’), so practise the pronunciation of ‘hay’ here. It might help students to know that it sounds similar to the English letter ‘I’!</a:t>
            </a:r>
          </a:p>
          <a:p>
            <a:r>
              <a:rPr lang="en-GB" baseline="0" dirty="0"/>
              <a:t>2. Emphasise that ‘hay’ means ‘there is’ </a:t>
            </a:r>
            <a:r>
              <a:rPr lang="en-GB" i="0" baseline="0" dirty="0"/>
              <a:t>and</a:t>
            </a:r>
            <a:r>
              <a:rPr lang="en-GB" baseline="0" dirty="0"/>
              <a:t> ‘there are’ and goes with singular AND plural nouns.</a:t>
            </a:r>
          </a:p>
          <a:p>
            <a:r>
              <a:rPr lang="en-GB" baseline="0" dirty="0"/>
              <a:t>3. Students will be practising hay vs tiene in several activities this week. </a:t>
            </a:r>
          </a:p>
          <a:p>
            <a:r>
              <a:rPr lang="en-GB" baseline="0" dirty="0"/>
              <a:t>4. Señor and Señora are reintroduced on this slide with the new meaning ‘man’ and ‘woman’.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954238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Reading activity</a:t>
            </a:r>
          </a:p>
          <a:p>
            <a:endParaRPr lang="en-GB" dirty="0"/>
          </a:p>
          <a:p>
            <a:r>
              <a:rPr lang="en-GB" b="1" dirty="0"/>
              <a:t>Timing: </a:t>
            </a:r>
            <a:r>
              <a:rPr lang="en-GB" dirty="0"/>
              <a:t>6 minutes</a:t>
            </a:r>
          </a:p>
          <a:p>
            <a:endParaRPr lang="en-GB" dirty="0"/>
          </a:p>
          <a:p>
            <a:r>
              <a:rPr lang="en-GB" b="1" dirty="0"/>
              <a:t>Aim: </a:t>
            </a:r>
            <a:r>
              <a:rPr lang="en-GB" b="0" dirty="0"/>
              <a:t>to</a:t>
            </a:r>
            <a:r>
              <a:rPr lang="en-GB" dirty="0"/>
              <a:t> </a:t>
            </a:r>
            <a:r>
              <a:rPr lang="en-GB" baseline="0" dirty="0"/>
              <a:t> work out whether ‘hay’ or ‘tiene’ is right (</a:t>
            </a:r>
            <a:r>
              <a:rPr lang="en-GB" dirty="0"/>
              <a:t>paying</a:t>
            </a:r>
            <a:r>
              <a:rPr lang="en-GB" baseline="0" dirty="0"/>
              <a:t> </a:t>
            </a:r>
            <a:r>
              <a:rPr lang="en-GB" dirty="0"/>
              <a:t>attention to whether the sentence begins with ‘</a:t>
            </a:r>
            <a:r>
              <a:rPr lang="en-GB" dirty="0" err="1"/>
              <a:t>en</a:t>
            </a:r>
            <a:r>
              <a:rPr lang="en-GB" dirty="0"/>
              <a:t>’ or with ‘el’ / ‘la’)</a:t>
            </a:r>
            <a:r>
              <a:rPr lang="en-GB" baseline="0" dirty="0"/>
              <a:t>; to consolidate understanding of indefinite articles</a:t>
            </a:r>
            <a:endParaRPr lang="en-GB" dirty="0"/>
          </a:p>
          <a:p>
            <a:endParaRPr lang="en-GB" dirty="0"/>
          </a:p>
          <a:p>
            <a:r>
              <a:rPr lang="en-GB" b="1" dirty="0"/>
              <a:t>Procedure: </a:t>
            </a:r>
          </a:p>
          <a:p>
            <a:r>
              <a:rPr lang="en-GB" dirty="0"/>
              <a:t>1. Students</a:t>
            </a:r>
            <a:r>
              <a:rPr lang="en-GB" baseline="0" dirty="0"/>
              <a:t> write 1-10 </a:t>
            </a:r>
          </a:p>
          <a:p>
            <a:r>
              <a:rPr lang="en-GB" baseline="0" dirty="0"/>
              <a:t>2. They read each sentence and write ‘hay’ or ‘</a:t>
            </a:r>
            <a:r>
              <a:rPr lang="en-GB" baseline="0" dirty="0" err="1"/>
              <a:t>tiene</a:t>
            </a:r>
            <a:r>
              <a:rPr lang="en-GB" baseline="0" dirty="0"/>
              <a:t>’.</a:t>
            </a:r>
          </a:p>
          <a:p>
            <a:r>
              <a:rPr lang="en-GB" baseline="0" dirty="0"/>
              <a:t>3. They then provide the s</a:t>
            </a:r>
            <a:r>
              <a:rPr lang="en-GB" dirty="0"/>
              <a:t>ingular</a:t>
            </a:r>
            <a:r>
              <a:rPr lang="en-GB" baseline="0" dirty="0"/>
              <a:t> indefinite article (un/una) to complete the sentence.</a:t>
            </a:r>
          </a:p>
          <a:p>
            <a:r>
              <a:rPr lang="en-GB" baseline="0" dirty="0"/>
              <a:t>Optional extra (if appropriate for level of group): ask for oral translation of the second sentence. The next slide can be used to check answers.</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s-ES" b="0" dirty="0"/>
              <a:t>hay [13]; silla [1271]; ventana [752]; puerta [274]; chico [727]; aquí [130]; allí [197]; señor² [201]; flor [739]; autor/a [513]; profesor/a [501]; director/a [592]; monumento [3419]; clase [320]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7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‘qui’ </a:t>
            </a:r>
            <a:r>
              <a:rPr lang="en-GB" baseline="0" dirty="0"/>
              <a:t>and then present and practise the pronunciation of the </a:t>
            </a:r>
            <a:r>
              <a:rPr lang="en-GB" b="1" baseline="0" dirty="0"/>
              <a:t>source word ‘</a:t>
            </a:r>
            <a:r>
              <a:rPr lang="en-GB" b="1" baseline="0" dirty="0" err="1"/>
              <a:t>quiero</a:t>
            </a:r>
            <a:r>
              <a:rPr lang="en-GB" b="1" baseline="0" dirty="0"/>
              <a:t>’.</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possible gesture for this source word would be to fold hands over your heart, and then move the right hand away</a:t>
            </a:r>
            <a:r>
              <a:rPr lang="en-GB" baseline="0" dirty="0"/>
              <a:t> from the body.</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a:t>
            </a:fld>
            <a:endParaRPr lang="en-GB"/>
          </a:p>
        </p:txBody>
      </p:sp>
    </p:spTree>
    <p:extLst>
      <p:ext uri="{BB962C8B-B14F-4D97-AF65-F5344CB8AC3E}">
        <p14:creationId xmlns:p14="http://schemas.microsoft.com/office/powerpoint/2010/main" val="31333582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OPTIONAL EXTENSION SLIDE</a:t>
            </a:r>
          </a:p>
          <a:p>
            <a:r>
              <a:rPr lang="en-GB" b="0" dirty="0"/>
              <a:t>Note that students can opt to produce</a:t>
            </a:r>
            <a:r>
              <a:rPr lang="en-GB" b="0" baseline="0" dirty="0"/>
              <a:t> the sentences in any order.  The shapes are triggered to reveal the English translation when the shape itself is clicked.</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Listening activity [1/2]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Students</a:t>
            </a:r>
            <a:r>
              <a:rPr lang="en-GB" baseline="0" dirty="0"/>
              <a:t> first listen out for ‘tiene’ or ‘hay’ and decide how the sentence must begin. Then, on the next slide, they listen for the number and noun mentioned.</a:t>
            </a:r>
            <a:endParaRPr lang="en-GB" dirty="0"/>
          </a:p>
          <a:p>
            <a:r>
              <a:rPr lang="en-GB" baseline="0" dirty="0"/>
              <a:t>Picture </a:t>
            </a:r>
            <a:r>
              <a:rPr lang="en-GB" sz="1200" b="0" i="0" kern="1200" dirty="0">
                <a:solidFill>
                  <a:schemeClr val="tx1"/>
                </a:solidFill>
                <a:effectLst/>
                <a:latin typeface="+mn-lt"/>
                <a:ea typeface="+mn-ea"/>
                <a:cs typeface="+mn-cs"/>
              </a:rPr>
              <a:t>retrieved from </a:t>
            </a:r>
            <a:r>
              <a:rPr lang="en-GB" baseline="0" dirty="0"/>
              <a:t>www.clker.com (free to use).</a:t>
            </a:r>
            <a:endParaRPr lang="en-US" b="1" dirty="0"/>
          </a:p>
          <a:p>
            <a:endParaRPr lang="en-US" b="1" dirty="0"/>
          </a:p>
          <a:p>
            <a:r>
              <a:rPr lang="en-US" b="1" dirty="0"/>
              <a:t>Timing: </a:t>
            </a:r>
            <a:r>
              <a:rPr lang="en-US" b="0" dirty="0"/>
              <a:t>7 minutes (slides 18-19)</a:t>
            </a:r>
          </a:p>
          <a:p>
            <a:endParaRPr lang="en-US" b="1" dirty="0"/>
          </a:p>
          <a:p>
            <a:r>
              <a:rPr lang="en-US" b="1" dirty="0"/>
              <a:t>Aim: </a:t>
            </a:r>
            <a:r>
              <a:rPr lang="en-US" b="0" dirty="0"/>
              <a:t>to practise connecting ‘hay’ and</a:t>
            </a:r>
            <a:r>
              <a:rPr lang="en-US" b="0" baseline="0" dirty="0"/>
              <a:t> ‘</a:t>
            </a:r>
            <a:r>
              <a:rPr lang="en-US" b="0" baseline="0" dirty="0" err="1"/>
              <a:t>tiene</a:t>
            </a:r>
            <a:r>
              <a:rPr lang="en-US" b="0" baseline="0" dirty="0"/>
              <a:t>’ to the correct sentence starter</a:t>
            </a:r>
          </a:p>
          <a:p>
            <a:endParaRPr lang="en-US" b="1" dirty="0"/>
          </a:p>
          <a:p>
            <a:r>
              <a:rPr lang="en-US" b="1" dirty="0"/>
              <a:t>Procedure:</a:t>
            </a:r>
          </a:p>
          <a:p>
            <a:pPr marL="228600" indent="-228600">
              <a:buAutoNum type="arabicPeriod"/>
            </a:pPr>
            <a:r>
              <a:rPr lang="en-GB" dirty="0"/>
              <a:t>Students</a:t>
            </a:r>
            <a:r>
              <a:rPr lang="en-GB" baseline="0" dirty="0"/>
              <a:t> write 1-10.</a:t>
            </a:r>
          </a:p>
          <a:p>
            <a:pPr marL="228600" indent="-228600">
              <a:buAutoNum type="arabicPeriod"/>
            </a:pPr>
            <a:r>
              <a:rPr lang="en-GB" baseline="0" dirty="0"/>
              <a:t>They listen out for ‘tiene’ or ‘hay’ and decide how the sentence must begin. </a:t>
            </a:r>
            <a:endParaRPr lang="en-US" b="0" baseline="0" dirty="0"/>
          </a:p>
          <a:p>
            <a:pPr marL="228600" indent="-228600">
              <a:buAutoNum type="arabicPeriod"/>
            </a:pPr>
            <a:r>
              <a:rPr lang="en-GB" baseline="0" dirty="0"/>
              <a:t>Then, on the next slide, they listen again – this time for the number and noun mentioned.</a:t>
            </a:r>
            <a:endParaRPr lang="en-US" b="0" dirty="0"/>
          </a:p>
          <a:p>
            <a:endParaRPr lang="en-US" b="0" dirty="0"/>
          </a:p>
          <a:p>
            <a:r>
              <a:rPr lang="en-US" b="1"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[beep] tiene </a:t>
            </a:r>
            <a:r>
              <a:rPr lang="en-GB" baseline="0" dirty="0" err="1"/>
              <a:t>unas</a:t>
            </a:r>
            <a:r>
              <a:rPr lang="en-GB" baseline="0" dirty="0"/>
              <a:t> </a:t>
            </a:r>
            <a:r>
              <a:rPr lang="en-GB" baseline="0" dirty="0" err="1"/>
              <a:t>ventanas</a:t>
            </a: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[beep] tiene una </a:t>
            </a:r>
            <a:r>
              <a:rPr lang="en-GB" baseline="0" dirty="0" err="1"/>
              <a:t>puerta</a:t>
            </a: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[beep] hay unos </a:t>
            </a:r>
            <a:r>
              <a:rPr lang="en-GB" baseline="0" dirty="0" err="1"/>
              <a:t>chicos</a:t>
            </a: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[beep] hay </a:t>
            </a:r>
            <a:r>
              <a:rPr lang="en-GB" baseline="0" dirty="0" err="1"/>
              <a:t>unas</a:t>
            </a:r>
            <a:r>
              <a:rPr lang="en-GB" baseline="0" dirty="0"/>
              <a:t> personas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[beep] tiene unos </a:t>
            </a:r>
            <a:r>
              <a:rPr lang="en-GB" baseline="0" dirty="0" err="1"/>
              <a:t>autores</a:t>
            </a: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[beep] hay </a:t>
            </a:r>
            <a:r>
              <a:rPr lang="en-GB" baseline="0" dirty="0" err="1"/>
              <a:t>unas</a:t>
            </a:r>
            <a:r>
              <a:rPr lang="en-GB" baseline="0" dirty="0"/>
              <a:t> </a:t>
            </a:r>
            <a:r>
              <a:rPr lang="en-GB" baseline="0" dirty="0" err="1"/>
              <a:t>sillas</a:t>
            </a: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[beep] hay </a:t>
            </a:r>
            <a:r>
              <a:rPr lang="en-GB" baseline="0" dirty="0" err="1"/>
              <a:t>unas</a:t>
            </a:r>
            <a:r>
              <a:rPr lang="en-GB" baseline="0" dirty="0"/>
              <a:t> mesas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[beep] tiene </a:t>
            </a:r>
            <a:r>
              <a:rPr lang="en-GB" baseline="0" dirty="0" err="1"/>
              <a:t>unas</a:t>
            </a:r>
            <a:r>
              <a:rPr lang="en-GB" baseline="0" dirty="0"/>
              <a:t> camisas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[beep] hay unos </a:t>
            </a:r>
            <a:r>
              <a:rPr lang="en-GB" baseline="0" dirty="0" err="1"/>
              <a:t>zapatos</a:t>
            </a: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[beep] tiene unos </a:t>
            </a:r>
            <a:r>
              <a:rPr lang="en-GB" baseline="0" dirty="0" err="1"/>
              <a:t>vasos</a:t>
            </a:r>
            <a:r>
              <a:rPr lang="en-GB" baseline="0" dirty="0"/>
              <a:t>.</a:t>
            </a:r>
          </a:p>
          <a:p>
            <a:endParaRPr lang="en-US" b="1" dirty="0"/>
          </a:p>
          <a:p>
            <a:r>
              <a:rPr lang="en-GB" b="1" baseline="0" dirty="0"/>
              <a:t>Word frequency (1 is the most frequent word in Spanish): </a:t>
            </a:r>
            <a:br>
              <a:rPr lang="en-GB" baseline="0" dirty="0"/>
            </a:br>
            <a:r>
              <a:rPr lang="es-ES" b="0" dirty="0"/>
              <a:t>hay [13]; mesa [525]; silla [1271]; ventana [752]; puerta [274]; persona [108]; chico [727]; zapato [1477]; vaso [1609]; camisa [1873]; autor/a [513]</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5706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Listening activity [2/2]</a:t>
            </a:r>
          </a:p>
          <a:p>
            <a:endParaRPr lang="en-GB" b="0"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t>
            </a:r>
            <a:r>
              <a:rPr lang="en-GB" b="0" baseline="0" dirty="0"/>
              <a:t>L</a:t>
            </a:r>
            <a:r>
              <a:rPr lang="en-GB" baseline="0" dirty="0"/>
              <a:t>isten again – this time write the correct letter (for the picture of the noun) and the correct indefinite article.</a:t>
            </a:r>
            <a:endParaRPr lang="en-US" b="0" dirty="0"/>
          </a:p>
          <a:p>
            <a:endParaRPr lang="en-US" b="0" dirty="0"/>
          </a:p>
          <a:p>
            <a:r>
              <a:rPr lang="en-US" b="1"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[beep] tiene </a:t>
            </a:r>
            <a:r>
              <a:rPr lang="en-GB" baseline="0" dirty="0" err="1"/>
              <a:t>unas</a:t>
            </a:r>
            <a:r>
              <a:rPr lang="en-GB" baseline="0" dirty="0"/>
              <a:t> </a:t>
            </a:r>
            <a:r>
              <a:rPr lang="en-GB" baseline="0" dirty="0" err="1"/>
              <a:t>ventanas</a:t>
            </a: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[beep] tiene una </a:t>
            </a:r>
            <a:r>
              <a:rPr lang="en-GB" baseline="0" dirty="0" err="1"/>
              <a:t>puerta</a:t>
            </a: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[beep] hay unos </a:t>
            </a:r>
            <a:r>
              <a:rPr lang="en-GB" baseline="0" dirty="0" err="1"/>
              <a:t>chicos</a:t>
            </a: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[beep] hay una personas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[beep] tiene unos </a:t>
            </a:r>
            <a:r>
              <a:rPr lang="en-GB" baseline="0" dirty="0" err="1"/>
              <a:t>autores</a:t>
            </a: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[beep] hay </a:t>
            </a:r>
            <a:r>
              <a:rPr lang="en-GB" baseline="0" dirty="0" err="1"/>
              <a:t>unas</a:t>
            </a:r>
            <a:r>
              <a:rPr lang="en-GB" baseline="0" dirty="0"/>
              <a:t> </a:t>
            </a:r>
            <a:r>
              <a:rPr lang="en-GB" baseline="0" dirty="0" err="1"/>
              <a:t>sillas</a:t>
            </a: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[beep] hay </a:t>
            </a:r>
            <a:r>
              <a:rPr lang="en-GB" baseline="0" dirty="0" err="1"/>
              <a:t>unas</a:t>
            </a:r>
            <a:r>
              <a:rPr lang="en-GB" baseline="0" dirty="0"/>
              <a:t> mesas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[beep] tiene </a:t>
            </a:r>
            <a:r>
              <a:rPr lang="en-GB" baseline="0" dirty="0" err="1"/>
              <a:t>unas</a:t>
            </a:r>
            <a:r>
              <a:rPr lang="en-GB" baseline="0" dirty="0"/>
              <a:t> camisas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[beep] hay unos </a:t>
            </a:r>
            <a:r>
              <a:rPr lang="en-GB" baseline="0" dirty="0" err="1"/>
              <a:t>zapatos</a:t>
            </a: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[beep] tiene unos </a:t>
            </a:r>
            <a:r>
              <a:rPr lang="en-GB" baseline="0" dirty="0" err="1"/>
              <a:t>vasos</a:t>
            </a:r>
            <a:r>
              <a:rPr lang="en-GB" baseline="0" dirty="0"/>
              <a:t>.</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s-ES" b="0" dirty="0"/>
              <a:t>hay [13]; mesa [525]; silla [1271]; ventana [752]; puerta [274]; persona [108]; chico [727]; zapato [1477]; vaso [1609]; camisa [1873]; autor/a [513]</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5706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Paired speaking/listening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See next slide for an example and following slide for full instructions.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Use this slide to model the instructions.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019987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baseline="0" dirty="0"/>
              <a:t>DISPLAY DURING ACTIVITY</a:t>
            </a:r>
          </a:p>
          <a:p>
            <a:endParaRPr lang="en-GB" baseline="0" dirty="0"/>
          </a:p>
          <a:p>
            <a:r>
              <a:rPr lang="en-GB" baseline="0" dirty="0"/>
              <a:t>Students A and B will </a:t>
            </a:r>
            <a:r>
              <a:rPr lang="en-GB" u="none" baseline="0" dirty="0"/>
              <a:t>both see this set of cards. The slide can be projected for the whole group (no printing needed).</a:t>
            </a:r>
          </a:p>
          <a:p>
            <a:endParaRPr lang="en-GB" b="1" u="none" baseline="0" dirty="0"/>
          </a:p>
          <a:p>
            <a:r>
              <a:rPr lang="en-GB" b="1" u="none" baseline="0" dirty="0"/>
              <a:t>Procedure: </a:t>
            </a:r>
          </a:p>
          <a:p>
            <a:pPr marL="228600" indent="-228600">
              <a:buAutoNum type="arabicPeriod"/>
            </a:pPr>
            <a:r>
              <a:rPr lang="en-GB" u="none" baseline="0" dirty="0"/>
              <a:t>Students work in pairs. Student B chooses ONE of the six pictures, but does not tell Student A which it is. </a:t>
            </a:r>
          </a:p>
          <a:p>
            <a:pPr marL="228600" indent="-228600">
              <a:buAutoNum type="arabicPeriod"/>
            </a:pPr>
            <a:r>
              <a:rPr lang="en-GB" u="none" baseline="0" dirty="0"/>
              <a:t>Student A has to find out which house they are in. They ask, e.g., </a:t>
            </a:r>
            <a:r>
              <a:rPr lang="en-GB" i="1" u="none" baseline="0" dirty="0"/>
              <a:t>¿Hay </a:t>
            </a:r>
            <a:r>
              <a:rPr lang="en-GB" i="1" u="none" baseline="0" dirty="0" err="1"/>
              <a:t>unas</a:t>
            </a:r>
            <a:r>
              <a:rPr lang="en-GB" i="1" u="none" baseline="0" dirty="0"/>
              <a:t> mesas?</a:t>
            </a:r>
            <a:r>
              <a:rPr lang="en-GB" i="0" u="none" baseline="0" dirty="0"/>
              <a:t>. Student B then responds in the affirmative or negative (hay / no hay). </a:t>
            </a:r>
          </a:p>
          <a:p>
            <a:pPr marL="228600" indent="-228600">
              <a:buAutoNum type="arabicPeriod"/>
            </a:pPr>
            <a:r>
              <a:rPr lang="en-GB" i="0" u="none" baseline="0" dirty="0"/>
              <a:t>If the answer is negative, Student A asks again.</a:t>
            </a:r>
          </a:p>
          <a:p>
            <a:pPr marL="228600" indent="-228600">
              <a:buAutoNum type="arabicPeriod"/>
            </a:pPr>
            <a:r>
              <a:rPr lang="en-GB" i="0" u="none" baseline="0" dirty="0"/>
              <a:t>If it is affirmative, Student A asks </a:t>
            </a:r>
            <a:r>
              <a:rPr lang="en-GB" i="1" u="none" baseline="0" dirty="0"/>
              <a:t>¿</a:t>
            </a:r>
            <a:r>
              <a:rPr lang="en-GB" i="1" u="none" baseline="0" dirty="0" err="1"/>
              <a:t>Dónde</a:t>
            </a:r>
            <a:r>
              <a:rPr lang="en-GB" i="1" u="none" baseline="0" dirty="0"/>
              <a:t>? </a:t>
            </a:r>
            <a:r>
              <a:rPr lang="en-GB" i="0" u="none" baseline="0" dirty="0"/>
              <a:t>and Student B must reply with </a:t>
            </a:r>
            <a:r>
              <a:rPr lang="en-GB" i="1" u="none" baseline="0" dirty="0" err="1"/>
              <a:t>Aquí</a:t>
            </a:r>
            <a:r>
              <a:rPr lang="en-GB" i="1" u="none" baseline="0" dirty="0"/>
              <a:t> </a:t>
            </a:r>
            <a:r>
              <a:rPr lang="en-GB" i="0" u="none" baseline="0" dirty="0"/>
              <a:t>or </a:t>
            </a:r>
            <a:r>
              <a:rPr lang="en-GB" i="1" u="none" baseline="0" dirty="0" err="1"/>
              <a:t>Allí</a:t>
            </a:r>
            <a:r>
              <a:rPr lang="en-GB" i="0" u="none" baseline="0" dirty="0"/>
              <a:t>. After several rounds of this, Student A should be able to ask ‘¿</a:t>
            </a:r>
            <a:r>
              <a:rPr lang="en-GB" i="1" u="none" baseline="0" dirty="0" err="1"/>
              <a:t>Estás</a:t>
            </a:r>
            <a:r>
              <a:rPr lang="en-GB" i="1" u="none" baseline="0" dirty="0"/>
              <a:t> </a:t>
            </a:r>
            <a:r>
              <a:rPr lang="en-GB" i="1" u="none" baseline="0" dirty="0" err="1"/>
              <a:t>en</a:t>
            </a:r>
            <a:r>
              <a:rPr lang="en-GB" i="1" u="none" baseline="0" dirty="0"/>
              <a:t> casa 4?. </a:t>
            </a:r>
            <a:r>
              <a:rPr lang="en-GB" i="0" u="none" baseline="0" dirty="0"/>
              <a:t>Once s/he gets the right answer, students swap roles. </a:t>
            </a:r>
          </a:p>
          <a:p>
            <a:br>
              <a:rPr lang="en-GB" i="0" u="none" baseline="0" dirty="0"/>
            </a:br>
            <a:r>
              <a:rPr lang="en-GB" b="1" i="0" u="none" baseline="0" dirty="0"/>
              <a:t>Note: </a:t>
            </a:r>
            <a:r>
              <a:rPr lang="en-GB" baseline="0" dirty="0"/>
              <a:t>Encourage full sentences</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Pictures </a:t>
            </a:r>
            <a:r>
              <a:rPr lang="en-GB" sz="1200" b="0" i="0" kern="1200" dirty="0">
                <a:solidFill>
                  <a:schemeClr val="tx1"/>
                </a:solidFill>
                <a:effectLst/>
                <a:latin typeface="+mn-lt"/>
                <a:ea typeface="+mn-ea"/>
                <a:cs typeface="+mn-cs"/>
              </a:rPr>
              <a:t>retrieved from </a:t>
            </a:r>
            <a:r>
              <a:rPr lang="en-GB" baseline="0" dirty="0"/>
              <a:t>www.clker.com (free to use)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dirty="0">
                <a:solidFill>
                  <a:prstClr val="white"/>
                </a:solidFill>
                <a:latin typeface="Calibri" panose="020F0502020204030204" pitchFamily="34" charset="0"/>
                <a:cs typeface="Calibri" panose="020F0502020204030204" pitchFamily="34" charset="0"/>
              </a:rPr>
              <a:t>Consolidation</a:t>
            </a:r>
            <a:r>
              <a:rPr lang="en-GB" b="0" dirty="0"/>
              <a:t> of SSC [qui]</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prstClr val="white"/>
                </a:solidFill>
                <a:latin typeface="Calibri" panose="020F0502020204030204" pitchFamily="34" charset="0"/>
                <a:cs typeface="Calibri" panose="020F0502020204030204" pitchFamily="34" charset="0"/>
              </a:rPr>
              <a:t>Consolidation</a:t>
            </a:r>
            <a:r>
              <a:rPr lang="en-GB" b="0" baseline="0" dirty="0"/>
              <a:t> of</a:t>
            </a:r>
            <a:r>
              <a:rPr lang="en-GB" dirty="0"/>
              <a:t> </a:t>
            </a:r>
            <a:r>
              <a:rPr lang="en-GB" b="0" dirty="0"/>
              <a:t>hay</a:t>
            </a:r>
            <a:endParaRPr lang="en-GB" sz="1200" b="0"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prstClr val="white"/>
                </a:solidFill>
                <a:latin typeface="Calibri" panose="020F0502020204030204" pitchFamily="34" charset="0"/>
                <a:cs typeface="Calibri" panose="020F0502020204030204" pitchFamily="34" charset="0"/>
              </a:rPr>
              <a:t>Consolidation of plural</a:t>
            </a:r>
            <a:r>
              <a:rPr lang="en-GB" sz="1200" b="0" i="0" baseline="0" dirty="0">
                <a:solidFill>
                  <a:prstClr val="white"/>
                </a:solidFill>
                <a:latin typeface="Calibri" panose="020F0502020204030204" pitchFamily="34" charset="0"/>
                <a:cs typeface="Calibri" panose="020F0502020204030204" pitchFamily="34" charset="0"/>
              </a:rPr>
              <a:t> nouns (-s and –es)</a:t>
            </a:r>
            <a:endParaRPr lang="es-ES" sz="1200" b="0" dirty="0">
              <a:solidFill>
                <a:prstClr val="white"/>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prstClr val="white"/>
                </a:solidFill>
                <a:latin typeface="Calibri" panose="020F0502020204030204" pitchFamily="34" charset="0"/>
                <a:cs typeface="Calibri" panose="020F0502020204030204" pitchFamily="34" charset="0"/>
              </a:rPr>
              <a:t>Consolidation of </a:t>
            </a:r>
            <a:r>
              <a:rPr lang="en-GB" sz="1200" b="0" dirty="0">
                <a:solidFill>
                  <a:schemeClr val="bg1"/>
                </a:solidFill>
              </a:rPr>
              <a:t>es vs está</a:t>
            </a:r>
            <a:endParaRPr lang="en-GB" sz="1200" b="0"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7.1.2.3 (introduce) </a:t>
            </a:r>
            <a:r>
              <a:rPr lang="es-ES" b="0" dirty="0"/>
              <a:t>hay [13]; mirar [125]; mesa [525]; silla [1271]; ventana [752]; puerta [274]; chica [1129]; persona [108]; chico [727]; aquí [130]; allí [197]; clase [320]; señor² [201]; señora² [509]</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7.1.1.7 (</a:t>
            </a:r>
            <a:r>
              <a:rPr lang="es-ES" b="1" dirty="0" err="1"/>
              <a:t>revisit</a:t>
            </a:r>
            <a:r>
              <a:rPr lang="es-ES" b="1" dirty="0"/>
              <a:t>) </a:t>
            </a:r>
            <a:r>
              <a:rPr lang="es-ES" b="0" dirty="0"/>
              <a:t>necesitar [276]; usar [317]; llevar¹ [75];  zapato [1477]; vaso [1609]; producto [394]; bolsa [1581]; camisa [1873]; cosa [69]; ayuda [784]; voluntario¹ [2732]; gracias [275]; de nada [nada-87]; luego¹ [150]</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7.1.1.2 (</a:t>
            </a:r>
            <a:r>
              <a:rPr lang="es-ES" b="1" dirty="0" err="1"/>
              <a:t>revisit</a:t>
            </a:r>
            <a:r>
              <a:rPr lang="es-ES" b="1" dirty="0"/>
              <a:t>) </a:t>
            </a:r>
            <a:r>
              <a:rPr lang="es-ES" b="0" dirty="0"/>
              <a:t>nervioso [1521]; tranquilo [1073]; serio [856]; raro¹ [1005]; tonto [2379]; blanco [372]; ¿cómo? [151]; muy [43]; hoy [167]; ¿Cómo se dice […] en inglés/español?; ¿Cómo se escribe?; seguro [407]; listo [1684]; sí [45]; no [11]</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79637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Phonics activity (in pairs)</a:t>
            </a:r>
          </a:p>
          <a:p>
            <a:endParaRPr lang="en-GB" sz="1200" b="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Timing: </a:t>
            </a:r>
            <a:r>
              <a:rPr lang="en-GB" sz="1200" b="0" kern="1200" dirty="0">
                <a:solidFill>
                  <a:schemeClr val="tx1"/>
                </a:solidFill>
                <a:effectLst/>
                <a:latin typeface="+mn-lt"/>
                <a:ea typeface="+mn-ea"/>
                <a:cs typeface="+mn-cs"/>
              </a:rPr>
              <a:t>7 minutes</a:t>
            </a:r>
          </a:p>
          <a:p>
            <a:endParaRPr lang="en-GB" sz="1200" b="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Aim:</a:t>
            </a:r>
            <a:r>
              <a:rPr lang="en-GB" sz="1200" b="1" kern="1200" baseline="0" dirty="0">
                <a:solidFill>
                  <a:schemeClr val="tx1"/>
                </a:solidFill>
                <a:effectLst/>
                <a:latin typeface="+mn-lt"/>
                <a:ea typeface="+mn-ea"/>
                <a:cs typeface="+mn-cs"/>
              </a:rPr>
              <a:t> </a:t>
            </a:r>
            <a:r>
              <a:rPr lang="en-GB" sz="1200" b="0" kern="1200" baseline="0" dirty="0">
                <a:solidFill>
                  <a:schemeClr val="tx1"/>
                </a:solidFill>
                <a:effectLst/>
                <a:latin typeface="+mn-lt"/>
                <a:ea typeface="+mn-ea"/>
                <a:cs typeface="+mn-cs"/>
              </a:rPr>
              <a:t>to practise saying words with SSCs [que] and [qui]</a:t>
            </a:r>
            <a:endParaRPr lang="en-GB" sz="1200" b="0" kern="1200" dirty="0">
              <a:solidFill>
                <a:schemeClr val="tx1"/>
              </a:solidFill>
              <a:effectLst/>
              <a:latin typeface="+mn-lt"/>
              <a:ea typeface="+mn-ea"/>
              <a:cs typeface="+mn-cs"/>
            </a:endParaRPr>
          </a:p>
          <a:p>
            <a:endParaRPr lang="en-GB" sz="1200" b="0" kern="1200" dirty="0">
              <a:solidFill>
                <a:schemeClr val="tx1"/>
              </a:solidFill>
              <a:effectLst/>
              <a:latin typeface="+mn-lt"/>
              <a:ea typeface="+mn-ea"/>
              <a:cs typeface="+mn-cs"/>
            </a:endParaRPr>
          </a:p>
          <a:p>
            <a:r>
              <a:rPr lang="en-GB" sz="1200" b="0" kern="1200" baseline="0" dirty="0">
                <a:solidFill>
                  <a:schemeClr val="tx1"/>
                </a:solidFill>
                <a:effectLst/>
                <a:latin typeface="+mn-lt"/>
                <a:ea typeface="+mn-ea"/>
                <a:cs typeface="+mn-cs"/>
              </a:rPr>
              <a:t>Procedure: </a:t>
            </a:r>
          </a:p>
          <a:p>
            <a:pPr marL="228600" indent="-228600">
              <a:buAutoNum type="arabicPeriod"/>
            </a:pPr>
            <a:r>
              <a:rPr lang="en-GB" sz="1200" b="0" kern="1200" baseline="0" dirty="0">
                <a:solidFill>
                  <a:schemeClr val="tx1"/>
                </a:solidFill>
                <a:effectLst/>
                <a:latin typeface="+mn-lt"/>
                <a:ea typeface="+mn-ea"/>
                <a:cs typeface="+mn-cs"/>
              </a:rPr>
              <a:t>There are 5 words for each of 3 SSCs (QUE, QUI, CA): </a:t>
            </a:r>
          </a:p>
          <a:p>
            <a:pPr marL="228600" indent="-228600">
              <a:buAutoNum type="arabicPeriod"/>
            </a:pPr>
            <a:r>
              <a:rPr lang="en-GB" sz="1200" b="0" kern="1200" dirty="0">
                <a:solidFill>
                  <a:schemeClr val="tx1"/>
                </a:solidFill>
                <a:effectLst/>
                <a:latin typeface="+mn-lt"/>
                <a:ea typeface="+mn-ea"/>
                <a:cs typeface="+mn-cs"/>
              </a:rPr>
              <a:t>Start with all cards face down. Student A and B take turns to turn over one card at time. </a:t>
            </a:r>
          </a:p>
          <a:p>
            <a:pPr marL="228600" indent="-228600">
              <a:buAutoNum type="arabicPeriod"/>
            </a:pPr>
            <a:r>
              <a:rPr lang="en-GB" sz="1200" b="0" kern="1200" dirty="0">
                <a:solidFill>
                  <a:schemeClr val="tx1"/>
                </a:solidFill>
                <a:effectLst/>
                <a:latin typeface="+mn-lt"/>
                <a:ea typeface="+mn-ea"/>
                <a:cs typeface="+mn-cs"/>
              </a:rPr>
              <a:t>The student turning over the card says the word aloud each time they turn one over. </a:t>
            </a:r>
          </a:p>
          <a:p>
            <a:pPr marL="228600" indent="-228600">
              <a:buAutoNum type="arabicPeriod"/>
            </a:pPr>
            <a:r>
              <a:rPr lang="en-GB" sz="1200" b="0" kern="1200" dirty="0">
                <a:solidFill>
                  <a:schemeClr val="tx1"/>
                </a:solidFill>
                <a:effectLst/>
                <a:latin typeface="+mn-lt"/>
                <a:ea typeface="+mn-ea"/>
                <a:cs typeface="+mn-cs"/>
              </a:rPr>
              <a:t>S/he then puts the card into one of three piles: 1) QUE 2) QUI 3) CA</a:t>
            </a:r>
          </a:p>
          <a:p>
            <a:pPr marL="228600" indent="-228600">
              <a:buAutoNum type="arabicPeriod"/>
            </a:pPr>
            <a:r>
              <a:rPr lang="en-GB" sz="1200" b="0" kern="1200" dirty="0">
                <a:solidFill>
                  <a:schemeClr val="tx1"/>
                </a:solidFill>
                <a:effectLst/>
                <a:latin typeface="+mn-lt"/>
                <a:ea typeface="+mn-ea"/>
                <a:cs typeface="+mn-cs"/>
              </a:rPr>
              <a:t>There</a:t>
            </a:r>
            <a:r>
              <a:rPr lang="en-GB" sz="1200" b="0" kern="1200" baseline="0" dirty="0">
                <a:solidFill>
                  <a:schemeClr val="tx1"/>
                </a:solidFill>
                <a:effectLst/>
                <a:latin typeface="+mn-lt"/>
                <a:ea typeface="+mn-ea"/>
                <a:cs typeface="+mn-cs"/>
              </a:rPr>
              <a:t> is only one pile for each SSC (it is a pile shared by each pair). </a:t>
            </a:r>
            <a:r>
              <a:rPr lang="en-GB" sz="1200" b="0" kern="1200" dirty="0">
                <a:solidFill>
                  <a:schemeClr val="tx1"/>
                </a:solidFill>
                <a:effectLst/>
                <a:latin typeface="+mn-lt"/>
                <a:ea typeface="+mn-ea"/>
                <a:cs typeface="+mn-cs"/>
              </a:rPr>
              <a:t>The student who adds the </a:t>
            </a:r>
            <a:r>
              <a:rPr lang="en-GB" sz="1200" b="1" kern="1200" dirty="0">
                <a:solidFill>
                  <a:schemeClr val="tx1"/>
                </a:solidFill>
                <a:effectLst/>
                <a:latin typeface="+mn-lt"/>
                <a:ea typeface="+mn-ea"/>
                <a:cs typeface="+mn-cs"/>
              </a:rPr>
              <a:t>4</a:t>
            </a:r>
            <a:r>
              <a:rPr lang="en-GB" sz="1200" b="1" kern="1200" baseline="30000" dirty="0">
                <a:solidFill>
                  <a:schemeClr val="tx1"/>
                </a:solidFill>
                <a:effectLst/>
                <a:latin typeface="+mn-lt"/>
                <a:ea typeface="+mn-ea"/>
                <a:cs typeface="+mn-cs"/>
              </a:rPr>
              <a:t>th</a:t>
            </a:r>
            <a:r>
              <a:rPr lang="en-GB" sz="1200" b="1" kern="120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card</a:t>
            </a:r>
            <a:r>
              <a:rPr lang="en-GB" sz="1200" b="1" kern="120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in any category wins!</a:t>
            </a:r>
            <a:endParaRPr lang="en-US" b="1" dirty="0"/>
          </a:p>
          <a:p>
            <a:endParaRPr lang="en-US" b="1" dirty="0"/>
          </a:p>
          <a:p>
            <a:r>
              <a:rPr lang="en-US" b="1" dirty="0"/>
              <a:t>Notes:</a:t>
            </a:r>
          </a:p>
          <a:p>
            <a:pPr marL="228600" indent="-228600">
              <a:buAutoNum type="arabicPeriod"/>
            </a:pPr>
            <a:r>
              <a:rPr lang="en-GB" sz="1200" b="0" kern="1200" dirty="0">
                <a:solidFill>
                  <a:schemeClr val="tx1"/>
                </a:solidFill>
                <a:effectLst/>
                <a:latin typeface="+mn-lt"/>
                <a:ea typeface="+mn-ea"/>
                <a:cs typeface="+mn-cs"/>
              </a:rPr>
              <a:t>Printer-friendly version of these cards also available</a:t>
            </a:r>
            <a:r>
              <a:rPr lang="en-GB" sz="1200" b="0" kern="1200" baseline="0" dirty="0">
                <a:solidFill>
                  <a:schemeClr val="tx1"/>
                </a:solidFill>
                <a:effectLst/>
                <a:latin typeface="+mn-lt"/>
                <a:ea typeface="+mn-ea"/>
                <a:cs typeface="+mn-cs"/>
              </a:rPr>
              <a:t> in Word document. </a:t>
            </a:r>
          </a:p>
          <a:p>
            <a:pPr marL="228600" indent="-228600">
              <a:buAutoNum type="arabicPeriod"/>
            </a:pPr>
            <a:r>
              <a:rPr lang="en-GB" sz="1200" b="0" kern="1200" baseline="0" dirty="0">
                <a:solidFill>
                  <a:schemeClr val="tx1"/>
                </a:solidFill>
                <a:effectLst/>
                <a:latin typeface="+mn-lt"/>
                <a:ea typeface="+mn-ea"/>
                <a:cs typeface="+mn-cs"/>
              </a:rPr>
              <a:t>These cards contain phonics practice words for this and two previous weeks in NCELP SoW, with the addition of ‘</a:t>
            </a:r>
            <a:r>
              <a:rPr lang="en-GB" sz="1200" b="0" kern="1200" baseline="0" dirty="0" err="1">
                <a:solidFill>
                  <a:schemeClr val="tx1"/>
                </a:solidFill>
                <a:effectLst/>
                <a:latin typeface="+mn-lt"/>
                <a:ea typeface="+mn-ea"/>
                <a:cs typeface="+mn-cs"/>
              </a:rPr>
              <a:t>caminar</a:t>
            </a:r>
            <a:r>
              <a:rPr lang="en-GB" sz="1200" b="0" kern="1200" baseline="0" dirty="0">
                <a:solidFill>
                  <a:schemeClr val="tx1"/>
                </a:solidFill>
                <a:effectLst/>
                <a:latin typeface="+mn-lt"/>
                <a:ea typeface="+mn-ea"/>
                <a:cs typeface="+mn-cs"/>
              </a:rPr>
              <a:t>’ and ‘</a:t>
            </a:r>
            <a:r>
              <a:rPr lang="en-GB" sz="1200" b="0" kern="1200" baseline="0" dirty="0" err="1">
                <a:solidFill>
                  <a:schemeClr val="tx1"/>
                </a:solidFill>
                <a:effectLst/>
                <a:latin typeface="+mn-lt"/>
                <a:ea typeface="+mn-ea"/>
                <a:cs typeface="+mn-cs"/>
              </a:rPr>
              <a:t>cama</a:t>
            </a:r>
            <a:r>
              <a:rPr lang="en-GB" sz="1200" b="0" kern="1200" baseline="0" dirty="0">
                <a:solidFill>
                  <a:schemeClr val="tx1"/>
                </a:solidFill>
                <a:effectLst/>
                <a:latin typeface="+mn-lt"/>
                <a:ea typeface="+mn-ea"/>
                <a:cs typeface="+mn-cs"/>
              </a:rPr>
              <a:t>’, included to provide additional decoding practice. </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aseline="0" dirty="0" err="1"/>
              <a:t>querer</a:t>
            </a:r>
            <a:r>
              <a:rPr lang="en-GB" baseline="0" dirty="0"/>
              <a:t> [58]</a:t>
            </a:r>
            <a:r>
              <a:rPr lang="en-GB" b="0" baseline="0" dirty="0"/>
              <a:t>; quince [1215]; </a:t>
            </a:r>
            <a:r>
              <a:rPr lang="en-GB" b="0" baseline="0" dirty="0" err="1"/>
              <a:t>equipo</a:t>
            </a:r>
            <a:r>
              <a:rPr lang="en-GB" b="0" baseline="0" dirty="0"/>
              <a:t> [373]; </a:t>
            </a:r>
            <a:r>
              <a:rPr kumimoji="0" lang="es-CO" sz="12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qui</a:t>
            </a:r>
            <a:r>
              <a:rPr kumimoji="0" lang="es-CO" sz="1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én [289]; tranquilo [1073]</a:t>
            </a:r>
            <a:r>
              <a:rPr kumimoji="0" lang="en-GB" sz="1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r>
              <a:rPr kumimoji="0" lang="en-GB" sz="1200" b="0" i="0" u="none" strike="noStrike" kern="0" cap="none" spc="0" normalizeH="0" baseline="0" noProof="0" dirty="0" err="1">
                <a:ln>
                  <a:noFill/>
                </a:ln>
                <a:solidFill>
                  <a:srgbClr val="7030A0"/>
                </a:solidFill>
                <a:effectLst/>
                <a:uLnTx/>
                <a:uFillTx/>
                <a:latin typeface="+mj-lt"/>
                <a:ea typeface="+mn-ea"/>
                <a:cs typeface="Calibri" panose="020F0502020204030204" pitchFamily="34" charset="0"/>
              </a:rPr>
              <a:t>q</a:t>
            </a:r>
            <a:r>
              <a:rPr kumimoji="0" lang="en-GB" sz="1200" b="0" i="0" u="none" strike="noStrike" kern="0" cap="none" spc="0" normalizeH="0" baseline="0" noProof="0" dirty="0" err="1">
                <a:ln>
                  <a:noFill/>
                </a:ln>
                <a:solidFill>
                  <a:srgbClr val="7030A0"/>
                </a:solidFill>
                <a:effectLst/>
                <a:uLnTx/>
                <a:uFillTx/>
                <a:latin typeface="+mj-lt"/>
              </a:rPr>
              <a:t>ué</a:t>
            </a:r>
            <a:r>
              <a:rPr kumimoji="0" lang="en-GB" sz="1200" b="0" i="0" u="none" strike="noStrike" kern="0" cap="none" spc="0" normalizeH="0" baseline="0" noProof="0" dirty="0">
                <a:ln>
                  <a:noFill/>
                </a:ln>
                <a:solidFill>
                  <a:srgbClr val="7030A0"/>
                </a:solidFill>
                <a:effectLst/>
                <a:uLnTx/>
                <a:uFillTx/>
                <a:latin typeface="+mj-lt"/>
              </a:rPr>
              <a:t> [50]; </a:t>
            </a:r>
            <a:r>
              <a:rPr kumimoji="0" lang="en-GB" sz="1200" b="0" i="0" u="none" strike="noStrike" kern="0" cap="none" spc="0" normalizeH="0" baseline="0" noProof="0" dirty="0" err="1">
                <a:ln>
                  <a:noFill/>
                </a:ln>
                <a:solidFill>
                  <a:srgbClr val="7030A0"/>
                </a:solidFill>
                <a:effectLst/>
                <a:uLnTx/>
                <a:uFillTx/>
                <a:latin typeface="+mj-lt"/>
              </a:rPr>
              <a:t>por</a:t>
            </a:r>
            <a:r>
              <a:rPr kumimoji="0" lang="en-GB" sz="1200" b="0" i="0" u="none" strike="noStrike" kern="0" cap="none" spc="0" normalizeH="0" baseline="0" noProof="0" dirty="0" err="1">
                <a:ln>
                  <a:noFill/>
                </a:ln>
                <a:solidFill>
                  <a:srgbClr val="7030A0"/>
                </a:solidFill>
                <a:effectLst/>
                <a:uLnTx/>
                <a:uFillTx/>
                <a:latin typeface="+mj-lt"/>
                <a:ea typeface="+mn-ea"/>
                <a:cs typeface="Calibri" panose="020F0502020204030204" pitchFamily="34" charset="0"/>
              </a:rPr>
              <a:t>q</a:t>
            </a:r>
            <a:r>
              <a:rPr kumimoji="0" lang="en-GB" sz="1200" b="0" i="0" u="none" strike="noStrike" kern="0" cap="none" spc="0" normalizeH="0" baseline="0" noProof="0" dirty="0" err="1">
                <a:ln>
                  <a:noFill/>
                </a:ln>
                <a:solidFill>
                  <a:srgbClr val="7030A0"/>
                </a:solidFill>
                <a:effectLst/>
                <a:uLnTx/>
                <a:uFillTx/>
                <a:latin typeface="+mj-lt"/>
              </a:rPr>
              <a:t>ue</a:t>
            </a:r>
            <a:r>
              <a:rPr kumimoji="0" lang="en-GB" sz="1200" b="0" i="0" u="none" strike="noStrike" kern="0" cap="none" spc="0" normalizeH="0" baseline="0" noProof="0" dirty="0">
                <a:ln>
                  <a:noFill/>
                </a:ln>
                <a:solidFill>
                  <a:srgbClr val="7030A0"/>
                </a:solidFill>
                <a:effectLst/>
                <a:uLnTx/>
                <a:uFillTx/>
                <a:latin typeface="+mj-lt"/>
              </a:rPr>
              <a:t> [40]; </a:t>
            </a:r>
            <a:r>
              <a:rPr kumimoji="0" lang="en-GB" sz="1200" b="0" i="0" u="none" strike="noStrike" kern="0" cap="none" spc="0" normalizeH="0" baseline="0" noProof="0" dirty="0" err="1">
                <a:ln>
                  <a:noFill/>
                </a:ln>
                <a:solidFill>
                  <a:srgbClr val="7030A0"/>
                </a:solidFill>
                <a:effectLst/>
                <a:uLnTx/>
                <a:uFillTx/>
                <a:latin typeface="+mj-lt"/>
              </a:rPr>
              <a:t>parque</a:t>
            </a:r>
            <a:r>
              <a:rPr kumimoji="0" lang="en-GB" sz="1200" b="0" i="0" u="none" strike="noStrike" kern="0" cap="none" spc="0" normalizeH="0" baseline="0" noProof="0" dirty="0">
                <a:ln>
                  <a:noFill/>
                </a:ln>
                <a:solidFill>
                  <a:srgbClr val="7030A0"/>
                </a:solidFill>
                <a:effectLst/>
                <a:uLnTx/>
                <a:uFillTx/>
                <a:latin typeface="+mj-lt"/>
              </a:rPr>
              <a:t> [1354]; </a:t>
            </a:r>
            <a:r>
              <a:rPr kumimoji="0" lang="en-GB" sz="1200" b="0" i="0" u="none" strike="noStrike" kern="0" cap="none" spc="0" normalizeH="0" baseline="0" noProof="0" dirty="0" err="1">
                <a:ln>
                  <a:noFill/>
                </a:ln>
                <a:solidFill>
                  <a:srgbClr val="7030A0"/>
                </a:solidFill>
                <a:effectLst/>
                <a:uLnTx/>
                <a:uFillTx/>
                <a:latin typeface="+mj-lt"/>
              </a:rPr>
              <a:t>pequeño</a:t>
            </a:r>
            <a:r>
              <a:rPr kumimoji="0" lang="en-GB" sz="1200" b="0" i="0" u="none" strike="noStrike" kern="0" cap="none" spc="0" normalizeH="0" baseline="0" noProof="0" dirty="0">
                <a:ln>
                  <a:noFill/>
                </a:ln>
                <a:solidFill>
                  <a:srgbClr val="7030A0"/>
                </a:solidFill>
                <a:effectLst/>
                <a:uLnTx/>
                <a:uFillTx/>
                <a:latin typeface="+mj-lt"/>
              </a:rPr>
              <a:t> [202]; </a:t>
            </a:r>
            <a:r>
              <a:rPr kumimoji="0" lang="en-GB" sz="1200" b="0" i="0" u="none" strike="noStrike" kern="0" cap="none" spc="0" normalizeH="0" baseline="0" noProof="0" dirty="0" err="1">
                <a:ln>
                  <a:noFill/>
                </a:ln>
                <a:solidFill>
                  <a:srgbClr val="7030A0"/>
                </a:solidFill>
                <a:effectLst/>
                <a:uLnTx/>
                <a:uFillTx/>
                <a:latin typeface="+mj-lt"/>
              </a:rPr>
              <a:t>cama</a:t>
            </a:r>
            <a:r>
              <a:rPr kumimoji="0" lang="en-GB" sz="1200" b="0" i="0" u="none" strike="noStrike" kern="0" cap="none" spc="0" normalizeH="0" baseline="0" noProof="0" dirty="0">
                <a:ln>
                  <a:noFill/>
                </a:ln>
                <a:solidFill>
                  <a:srgbClr val="7030A0"/>
                </a:solidFill>
                <a:effectLst/>
                <a:uLnTx/>
                <a:uFillTx/>
                <a:latin typeface="+mj-lt"/>
              </a:rPr>
              <a:t> [609]; casa [106]; </a:t>
            </a:r>
            <a:r>
              <a:rPr kumimoji="0" lang="en-GB" sz="1200" b="0" i="0" u="none" strike="noStrike" kern="0" cap="none" spc="0" normalizeH="0" baseline="0" noProof="0" dirty="0" err="1">
                <a:ln>
                  <a:noFill/>
                </a:ln>
                <a:solidFill>
                  <a:srgbClr val="7030A0"/>
                </a:solidFill>
                <a:effectLst/>
                <a:uLnTx/>
                <a:uFillTx/>
                <a:latin typeface="+mj-lt"/>
              </a:rPr>
              <a:t>cantar</a:t>
            </a:r>
            <a:r>
              <a:rPr kumimoji="0" lang="en-GB" sz="1200" b="0" i="0" u="none" strike="noStrike" kern="0" cap="none" spc="0" normalizeH="0" baseline="0" noProof="0" dirty="0">
                <a:ln>
                  <a:noFill/>
                </a:ln>
                <a:solidFill>
                  <a:srgbClr val="7030A0"/>
                </a:solidFill>
                <a:effectLst/>
                <a:uLnTx/>
                <a:uFillTx/>
                <a:latin typeface="+mj-lt"/>
              </a:rPr>
              <a:t> [717]; </a:t>
            </a:r>
            <a:r>
              <a:rPr kumimoji="0" lang="en-GB" sz="1200" b="0" i="0" u="none" strike="noStrike" kern="0" cap="none" spc="0" normalizeH="0" baseline="0" noProof="0" dirty="0" err="1">
                <a:ln>
                  <a:noFill/>
                </a:ln>
                <a:solidFill>
                  <a:srgbClr val="7030A0"/>
                </a:solidFill>
                <a:effectLst/>
                <a:uLnTx/>
                <a:uFillTx/>
                <a:latin typeface="+mj-lt"/>
              </a:rPr>
              <a:t>calle</a:t>
            </a:r>
            <a:r>
              <a:rPr kumimoji="0" lang="en-GB" sz="1200" b="0" i="0" u="none" strike="noStrike" kern="0" cap="none" spc="0" normalizeH="0" baseline="0" noProof="0" dirty="0">
                <a:ln>
                  <a:noFill/>
                </a:ln>
                <a:solidFill>
                  <a:srgbClr val="7030A0"/>
                </a:solidFill>
                <a:effectLst/>
                <a:uLnTx/>
                <a:uFillTx/>
                <a:latin typeface="+mj-lt"/>
              </a:rPr>
              <a:t> [269]; </a:t>
            </a:r>
            <a:r>
              <a:rPr kumimoji="0" lang="en-GB" sz="1200" b="0" i="0" u="none" strike="noStrike" kern="0" cap="none" spc="0" normalizeH="0" baseline="0" noProof="0" dirty="0" err="1">
                <a:ln>
                  <a:noFill/>
                </a:ln>
                <a:solidFill>
                  <a:srgbClr val="7030A0"/>
                </a:solidFill>
                <a:effectLst/>
                <a:uLnTx/>
                <a:uFillTx/>
                <a:latin typeface="+mj-lt"/>
              </a:rPr>
              <a:t>caminar</a:t>
            </a:r>
            <a:r>
              <a:rPr kumimoji="0" lang="en-GB" sz="1200" b="0" i="0" u="none" strike="noStrike" kern="0" cap="none" spc="0" normalizeH="0" baseline="0" noProof="0" dirty="0">
                <a:ln>
                  <a:noFill/>
                </a:ln>
                <a:solidFill>
                  <a:srgbClr val="7030A0"/>
                </a:solidFill>
                <a:effectLst/>
                <a:uLnTx/>
                <a:uFillTx/>
                <a:latin typeface="+mj-lt"/>
              </a:rPr>
              <a:t> [514]</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93624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Vocabulary recap</a:t>
            </a:r>
          </a:p>
          <a:p>
            <a:endParaRPr lang="en-GB" baseline="0" dirty="0"/>
          </a:p>
          <a:p>
            <a:r>
              <a:rPr lang="en-US" b="1" dirty="0"/>
              <a:t>Timing: </a:t>
            </a:r>
            <a:r>
              <a:rPr lang="en-US" b="0" dirty="0"/>
              <a:t>5</a:t>
            </a:r>
            <a:r>
              <a:rPr lang="en-US" b="0" baseline="0" dirty="0"/>
              <a:t> minutes (slides 25-33)</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recap the meanings of the </a:t>
            </a:r>
            <a:r>
              <a:rPr lang="en-GB" b="0" baseline="0" dirty="0"/>
              <a:t>10 words taught this week. </a:t>
            </a:r>
            <a:endParaRPr lang="en-US" b="0" dirty="0"/>
          </a:p>
          <a:p>
            <a:endParaRPr lang="en-US" b="1" dirty="0"/>
          </a:p>
          <a:p>
            <a:r>
              <a:rPr lang="en-US" b="1" dirty="0"/>
              <a:t>Procedure:</a:t>
            </a:r>
          </a:p>
          <a:p>
            <a:pPr marL="228600" indent="-228600">
              <a:buAutoNum type="arabicPeriod"/>
            </a:pPr>
            <a:r>
              <a:rPr lang="en-US" b="0" dirty="0"/>
              <a:t>The</a:t>
            </a:r>
            <a:r>
              <a:rPr lang="en-US" b="0" baseline="0" dirty="0"/>
              <a:t> t</a:t>
            </a:r>
            <a:r>
              <a:rPr lang="en-US" b="0" dirty="0"/>
              <a:t>eacher elicits </a:t>
            </a:r>
            <a:r>
              <a:rPr lang="en-US" b="0" baseline="0" dirty="0"/>
              <a:t>the English from students on this slide (and slide 30)</a:t>
            </a:r>
          </a:p>
          <a:p>
            <a:pPr marL="228600" indent="-228600">
              <a:buAutoNum type="arabicPeriod"/>
            </a:pPr>
            <a:r>
              <a:rPr lang="en-US" b="0" baseline="0" dirty="0"/>
              <a:t>On the other slides, teacher elicits the Spanish from students using the picture prompts.</a:t>
            </a:r>
          </a:p>
          <a:p>
            <a:pPr marL="228600" indent="-228600">
              <a:buAutoNum type="arabicPeriod"/>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a:t>
            </a:r>
            <a:r>
              <a:rPr lang="en-GB" dirty="0"/>
              <a:t>This slide </a:t>
            </a:r>
            <a:r>
              <a:rPr lang="en-GB" baseline="0" dirty="0"/>
              <a:t>includes two words introduced this week (</a:t>
            </a:r>
            <a:r>
              <a:rPr lang="en-GB" baseline="0" dirty="0" err="1"/>
              <a:t>aquí</a:t>
            </a:r>
            <a:r>
              <a:rPr lang="en-GB" baseline="0" dirty="0"/>
              <a:t> and hay).</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s-ES" b="0" dirty="0"/>
              <a:t>hay [13]; mesa [525]; silla [1271]; ventana [752]; puerta [274]; chica [1129]; persona [108]; chico [727]; aquí [130]; allí [197]; clase </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23628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Vocabulary revision</a:t>
            </a:r>
            <a:r>
              <a:rPr lang="en-GB" b="1" baseline="0" dirty="0"/>
              <a:t> task</a:t>
            </a:r>
          </a:p>
          <a:p>
            <a:endParaRPr lang="en-GB" baseline="0" dirty="0"/>
          </a:p>
          <a:p>
            <a:r>
              <a:rPr lang="en-GB" b="1" baseline="0" dirty="0"/>
              <a:t>Note: </a:t>
            </a:r>
            <a:r>
              <a:rPr lang="en-GB" baseline="0" dirty="0"/>
              <a:t>Given that many of the items revisited here will be present in your classroom, you may wish to also do an interactive activity with classroom objects. </a:t>
            </a:r>
          </a:p>
          <a:p>
            <a:r>
              <a:rPr lang="en-GB" baseline="0" dirty="0"/>
              <a:t>Ask ¿</a:t>
            </a:r>
            <a:r>
              <a:rPr lang="en-GB" baseline="0" dirty="0" err="1"/>
              <a:t>Qué</a:t>
            </a:r>
            <a:r>
              <a:rPr lang="en-GB" baseline="0" dirty="0"/>
              <a:t> hay? and ask students ‘¿</a:t>
            </a:r>
            <a:r>
              <a:rPr lang="en-GB" baseline="0" dirty="0" err="1"/>
              <a:t>Dónde</a:t>
            </a:r>
            <a:r>
              <a:rPr lang="en-GB" baseline="0" dirty="0"/>
              <a:t>? to elicit ‘</a:t>
            </a:r>
            <a:r>
              <a:rPr lang="en-GB" baseline="0" dirty="0" err="1"/>
              <a:t>aquí</a:t>
            </a:r>
            <a:r>
              <a:rPr lang="en-GB" baseline="0" dirty="0"/>
              <a:t>’ and ‘</a:t>
            </a:r>
            <a:r>
              <a:rPr lang="en-GB" baseline="0" dirty="0" err="1"/>
              <a:t>allí</a:t>
            </a:r>
            <a:r>
              <a:rPr lang="en-GB" baseline="0" dirty="0"/>
              <a:t>. Alternatively, you could ask ‘¿</a:t>
            </a:r>
            <a:r>
              <a:rPr lang="en-GB" baseline="0" dirty="0" err="1"/>
              <a:t>aquí</a:t>
            </a:r>
            <a:r>
              <a:rPr lang="en-GB" baseline="0" dirty="0"/>
              <a:t>?’ (pointing far away) so that students provide the correct answer (</a:t>
            </a:r>
            <a:r>
              <a:rPr lang="en-GB" baseline="0" dirty="0" err="1"/>
              <a:t>allí</a:t>
            </a:r>
            <a:r>
              <a:rPr lang="en-GB" baseline="0" dirty="0"/>
              <a:t>) and visa-versa.</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a:t>
            </a:fld>
            <a:endParaRPr lang="en-GB"/>
          </a:p>
        </p:txBody>
      </p:sp>
    </p:spTree>
    <p:extLst>
      <p:ext uri="{BB962C8B-B14F-4D97-AF65-F5344CB8AC3E}">
        <p14:creationId xmlns:p14="http://schemas.microsoft.com/office/powerpoint/2010/main" val="33511581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Vocabulary revision</a:t>
            </a:r>
            <a:r>
              <a:rPr lang="en-GB" baseline="0" dirty="0"/>
              <a:t> task</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407502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Vocabulary revision</a:t>
            </a:r>
            <a:r>
              <a:rPr lang="en-GB" baseline="0" dirty="0"/>
              <a:t> task</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908730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Vocabulary revision</a:t>
            </a:r>
            <a:r>
              <a:rPr lang="en-GB" baseline="0" dirty="0"/>
              <a:t> task</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248854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Vocabulary revision</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Elicit the translations.</a:t>
            </a:r>
            <a:r>
              <a:rPr lang="en-GB" baseline="0" dirty="0"/>
              <a:t> They include two new words from this week (</a:t>
            </a:r>
            <a:r>
              <a:rPr lang="en-GB" baseline="0" dirty="0" err="1"/>
              <a:t>aquí</a:t>
            </a:r>
            <a:r>
              <a:rPr lang="en-GB" baseline="0" dirty="0"/>
              <a:t> and hay).</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791049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Vocabulary revision</a:t>
            </a:r>
            <a:r>
              <a:rPr lang="en-GB" baseline="0" dirty="0"/>
              <a:t> task</a:t>
            </a:r>
          </a:p>
          <a:p>
            <a:r>
              <a:rPr lang="en-GB" baseline="0" dirty="0"/>
              <a:t>The speech bubble is included here because students will need to use ‘</a:t>
            </a:r>
            <a:r>
              <a:rPr lang="en-GB" baseline="0" dirty="0" err="1"/>
              <a:t>raro</a:t>
            </a:r>
            <a:r>
              <a:rPr lang="en-GB" baseline="0" dirty="0"/>
              <a:t>’ in a later activity in the sequence.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03469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Vocabulary revision</a:t>
            </a:r>
            <a:r>
              <a:rPr lang="en-GB" baseline="0" dirty="0"/>
              <a:t> task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speech bubble is included here because students will need to use ‘</a:t>
            </a:r>
            <a:r>
              <a:rPr lang="en-GB" baseline="0" dirty="0" err="1"/>
              <a:t>simpática</a:t>
            </a:r>
            <a:r>
              <a:rPr lang="en-GB" baseline="0" dirty="0"/>
              <a:t>’ in a later activity in the sequence.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665495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Vocabulary revision</a:t>
            </a:r>
            <a:r>
              <a:rPr lang="en-GB" baseline="0" dirty="0"/>
              <a:t> task</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817091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Reading</a:t>
            </a:r>
            <a:r>
              <a:rPr lang="en-GB" b="1" baseline="0" dirty="0"/>
              <a:t> activity [1/2]</a:t>
            </a:r>
            <a:endParaRPr lang="en-GB" b="1" dirty="0"/>
          </a:p>
          <a:p>
            <a:endParaRPr lang="en-GB" dirty="0"/>
          </a:p>
          <a:p>
            <a:r>
              <a:rPr lang="en-GB" b="1" dirty="0"/>
              <a:t>Timing: </a:t>
            </a:r>
            <a:r>
              <a:rPr lang="en-GB" dirty="0"/>
              <a:t>6 minutes</a:t>
            </a:r>
          </a:p>
          <a:p>
            <a:endParaRPr lang="en-GB" dirty="0"/>
          </a:p>
          <a:p>
            <a:r>
              <a:rPr lang="en-GB" b="1" dirty="0"/>
              <a:t>Aim:</a:t>
            </a:r>
            <a:r>
              <a:rPr lang="en-GB" b="1" baseline="0" dirty="0"/>
              <a:t> </a:t>
            </a:r>
            <a:r>
              <a:rPr lang="en-GB" baseline="0" dirty="0"/>
              <a:t>to correctly identify hay or tiene as the missing word, based on the sentence starter; to consolidate understanding of plural nouns (building on last week’s lesson)</a:t>
            </a:r>
            <a:endParaRPr lang="en-GB" dirty="0"/>
          </a:p>
          <a:p>
            <a:endParaRPr lang="en-GB" dirty="0"/>
          </a:p>
          <a:p>
            <a:r>
              <a:rPr lang="en-GB" b="1" dirty="0"/>
              <a:t>Procedure:</a:t>
            </a:r>
          </a:p>
          <a:p>
            <a:pPr marL="228600" indent="-228600">
              <a:buAutoNum type="arabicPeriod"/>
            </a:pPr>
            <a:r>
              <a:rPr lang="en-GB" dirty="0"/>
              <a:t>Students</a:t>
            </a:r>
            <a:r>
              <a:rPr lang="en-GB" baseline="0" dirty="0"/>
              <a:t> write 1-6</a:t>
            </a:r>
          </a:p>
          <a:p>
            <a:pPr marL="228600" indent="-228600">
              <a:buAutoNum type="arabicPeriod"/>
            </a:pPr>
            <a:r>
              <a:rPr lang="en-GB" baseline="0" dirty="0"/>
              <a:t>Students read the sentence and write ‘hay’ or ‘tiene’ for each item.</a:t>
            </a:r>
          </a:p>
          <a:p>
            <a:pPr marL="228600" indent="-228600">
              <a:buAutoNum type="arabicPeriod"/>
            </a:pPr>
            <a:r>
              <a:rPr lang="en-GB" baseline="0" dirty="0"/>
              <a:t>They then decide if the second gap is in the word in column ‘A’ or ‘B’, according to whether the noun ends in a vowel (requiring –s) or consonant (requiring –es)</a:t>
            </a:r>
            <a:endParaRPr lang="en-GB" dirty="0"/>
          </a:p>
          <a:p>
            <a:endParaRPr lang="en-GB" dirty="0"/>
          </a:p>
          <a:p>
            <a:r>
              <a:rPr lang="en-GB" b="1" baseline="0" dirty="0"/>
              <a:t>Notes: </a:t>
            </a:r>
          </a:p>
          <a:p>
            <a:r>
              <a:rPr lang="en-GB" b="1" baseline="0" dirty="0"/>
              <a:t>1. </a:t>
            </a:r>
            <a:r>
              <a:rPr lang="en-GB" baseline="0" dirty="0"/>
              <a:t>The task instructions are increasingly in Spanish and they purposefully </a:t>
            </a:r>
            <a:r>
              <a:rPr lang="en-GB" sz="1200" kern="1200" dirty="0">
                <a:solidFill>
                  <a:schemeClr val="tx1"/>
                </a:solidFill>
                <a:effectLst/>
                <a:latin typeface="+mn-lt"/>
                <a:ea typeface="+mn-ea"/>
                <a:cs typeface="+mn-cs"/>
              </a:rPr>
              <a:t>re-visit previously taught language in new combinations, with the occasional moment of ‘acceptable difficulty’ e.g. ‘describe’.  Teachers will want to know that students are clear about the meaning of all instructions.  This may or may not involve prompting them to give their English meaning.</a:t>
            </a:r>
            <a:endParaRPr lang="en-US" b="1" dirty="0"/>
          </a:p>
          <a:p>
            <a:r>
              <a:rPr lang="en-US" b="1" dirty="0"/>
              <a:t>2. </a:t>
            </a:r>
            <a:r>
              <a:rPr lang="en-US" b="0" dirty="0"/>
              <a:t>Plurals:</a:t>
            </a:r>
            <a:r>
              <a:rPr lang="en-US" b="0" baseline="0" dirty="0"/>
              <a:t> </a:t>
            </a:r>
            <a:r>
              <a:rPr lang="en-GB" b="0" baseline="0" dirty="0"/>
              <a:t>T</a:t>
            </a:r>
            <a:r>
              <a:rPr lang="en-GB" baseline="0" dirty="0"/>
              <a:t>eachers will need to make clear the basis on which students select the correct missing word: all the plurals end in –s, but the question is whether it is </a:t>
            </a:r>
            <a:r>
              <a:rPr lang="en-GB" b="0" i="1" baseline="0" dirty="0"/>
              <a:t>just</a:t>
            </a:r>
            <a:r>
              <a:rPr lang="en-GB" baseline="0" dirty="0"/>
              <a:t> –s, OR –es.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NB Some gaps may appear between words. It was necessary to keep the box size the same for ‘hay’ and ‘tiene’ to avoid giving the answer away.</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s-ES" b="0" dirty="0"/>
              <a:t>silla [1271]; puerta [274]; chico [727]; flor [739]; autor/a [513]; profesor/a [501]; director/a [592]; chica [1129]; color [358]; plan [625]</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79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Reading</a:t>
            </a:r>
            <a:r>
              <a:rPr lang="en-GB" b="1" baseline="0" dirty="0"/>
              <a:t> activity [2/2]</a:t>
            </a:r>
            <a:endParaRPr lang="en-GB" b="1" dirty="0"/>
          </a:p>
          <a:p>
            <a:endParaRPr lang="en-GB" dirty="0"/>
          </a:p>
          <a:p>
            <a:r>
              <a:rPr lang="en-GB" b="1" dirty="0"/>
              <a:t>Timing: </a:t>
            </a:r>
            <a:r>
              <a:rPr lang="en-GB" dirty="0"/>
              <a:t>2 minutes</a:t>
            </a:r>
          </a:p>
          <a:p>
            <a:endParaRPr lang="en-GB" dirty="0"/>
          </a:p>
          <a:p>
            <a:r>
              <a:rPr lang="en-GB" b="1" dirty="0"/>
              <a:t>Procedure:</a:t>
            </a:r>
          </a:p>
          <a:p>
            <a:r>
              <a:rPr lang="en-GB" dirty="0"/>
              <a:t>1. Students</a:t>
            </a:r>
            <a:r>
              <a:rPr lang="en-GB" baseline="0" dirty="0"/>
              <a:t> reread 3 sentences from the last task and decide on</a:t>
            </a:r>
            <a:r>
              <a:rPr lang="en-GB" dirty="0"/>
              <a:t> the biological gender of plural nouns.</a:t>
            </a:r>
          </a:p>
          <a:p>
            <a:r>
              <a:rPr lang="en-GB" dirty="0"/>
              <a:t>2. Teachers give feedback.</a:t>
            </a:r>
            <a:endParaRPr lang="en-US" b="1" dirty="0"/>
          </a:p>
          <a:p>
            <a:endParaRPr lang="en-US"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79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baseline="0" dirty="0"/>
              <a:t>Grammar revision slide</a:t>
            </a:r>
          </a:p>
          <a:p>
            <a:endParaRPr lang="en-GB" b="1" baseline="0" dirty="0"/>
          </a:p>
          <a:p>
            <a:r>
              <a:rPr lang="en-GB" b="1" baseline="0" dirty="0"/>
              <a:t>Note: </a:t>
            </a:r>
            <a:r>
              <a:rPr lang="en-GB" b="0" baseline="0" dirty="0"/>
              <a:t>Students are about to do an activity focusing on ‘es’ vs ‘está, which were taught </a:t>
            </a:r>
            <a:r>
              <a:rPr lang="en-GB" b="0" i="0" baseline="0" dirty="0"/>
              <a:t>separately</a:t>
            </a:r>
            <a:r>
              <a:rPr lang="en-GB" b="0" baseline="0" dirty="0"/>
              <a:t> during weeks 1-3 of NCELP Y7 Spanish SoW. This is the first time that ‘es’ and ‘</a:t>
            </a:r>
            <a:r>
              <a:rPr lang="en-GB" b="0" baseline="0" dirty="0" err="1"/>
              <a:t>está</a:t>
            </a:r>
            <a:r>
              <a:rPr lang="en-GB" b="0" baseline="0" dirty="0"/>
              <a:t>’ are revisited together. This slide can therefore be used for an initial ‘knowledge check’.</a:t>
            </a:r>
          </a:p>
          <a:p>
            <a:endParaRPr lang="en-GB" b="0" baseline="0" dirty="0"/>
          </a:p>
          <a:p>
            <a:r>
              <a:rPr lang="en-GB" b="0" baseline="0" dirty="0"/>
              <a:t>Three adjectives to be used in the next activity are also included in the examples. Elicit the meaning of ‘</a:t>
            </a:r>
            <a:r>
              <a:rPr lang="en-GB" b="0" baseline="0" dirty="0" err="1"/>
              <a:t>blanco</a:t>
            </a:r>
            <a:r>
              <a:rPr lang="en-GB" b="0" baseline="0" dirty="0"/>
              <a:t>’, ‘alto’ and ‘serio’.</a:t>
            </a:r>
            <a:endParaRPr lang="en-GB"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a:t>
            </a:fld>
            <a:endParaRPr lang="en-GB"/>
          </a:p>
        </p:txBody>
      </p:sp>
    </p:spTree>
    <p:extLst>
      <p:ext uri="{BB962C8B-B14F-4D97-AF65-F5344CB8AC3E}">
        <p14:creationId xmlns:p14="http://schemas.microsoft.com/office/powerpoint/2010/main" val="40521656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Listening</a:t>
            </a:r>
            <a:r>
              <a:rPr lang="en-US" b="1" baseline="0" dirty="0"/>
              <a:t> activity</a:t>
            </a:r>
            <a:endParaRPr lang="en-US" b="1" dirty="0"/>
          </a:p>
          <a:p>
            <a:endParaRPr lang="en-US" b="1" dirty="0"/>
          </a:p>
          <a:p>
            <a:r>
              <a:rPr lang="en-US" b="1" dirty="0"/>
              <a:t>Timing: </a:t>
            </a:r>
            <a:r>
              <a:rPr lang="en-US" b="0" dirty="0"/>
              <a:t>7 minutes</a:t>
            </a:r>
          </a:p>
          <a:p>
            <a:endParaRPr lang="en-US" b="1" dirty="0"/>
          </a:p>
          <a:p>
            <a:r>
              <a:rPr lang="en-US" b="1" dirty="0"/>
              <a:t>Aim: </a:t>
            </a:r>
            <a:r>
              <a:rPr lang="en-US" b="0" dirty="0"/>
              <a:t>to ‘listen out’</a:t>
            </a:r>
            <a:r>
              <a:rPr lang="en-US" b="0" baseline="0" dirty="0"/>
              <a:t> for the verb used in 3</a:t>
            </a:r>
            <a:r>
              <a:rPr lang="en-US" b="0" baseline="30000" dirty="0"/>
              <a:t>rd</a:t>
            </a:r>
            <a:r>
              <a:rPr lang="en-US" b="0" baseline="0" dirty="0"/>
              <a:t> person singular; to prepare students for the next activity, which requires production of these two verbs</a:t>
            </a:r>
            <a:endParaRPr lang="en-US" b="0" dirty="0"/>
          </a:p>
          <a:p>
            <a:endParaRPr lang="en-US" b="1" dirty="0"/>
          </a:p>
          <a:p>
            <a:r>
              <a:rPr lang="en-US" b="1" dirty="0"/>
              <a:t>Procedure:</a:t>
            </a:r>
          </a:p>
          <a:p>
            <a:pPr marL="228600" indent="-228600">
              <a:buAutoNum type="arabicPeriod"/>
            </a:pPr>
            <a:r>
              <a:rPr lang="en-US" b="0" dirty="0"/>
              <a:t>Students write 1-10</a:t>
            </a:r>
          </a:p>
          <a:p>
            <a:pPr marL="228600" indent="-228600">
              <a:buAutoNum type="arabicPeriod"/>
            </a:pPr>
            <a:r>
              <a:rPr lang="en-US" b="0" dirty="0"/>
              <a:t>They listen</a:t>
            </a:r>
            <a:r>
              <a:rPr lang="en-US" b="0" baseline="0" dirty="0"/>
              <a:t> and write ‘</a:t>
            </a:r>
            <a:r>
              <a:rPr lang="en-US" b="0" baseline="0" dirty="0" err="1"/>
              <a:t>es</a:t>
            </a:r>
            <a:r>
              <a:rPr lang="en-US" b="0" baseline="0" dirty="0"/>
              <a:t>’ or ‘</a:t>
            </a:r>
            <a:r>
              <a:rPr lang="en-US" b="0" baseline="0" dirty="0" err="1"/>
              <a:t>está</a:t>
            </a:r>
            <a:r>
              <a:rPr lang="en-US" b="0" baseline="0" dirty="0"/>
              <a:t>’</a:t>
            </a:r>
          </a:p>
          <a:p>
            <a:pPr marL="228600" indent="-228600">
              <a:buAutoNum type="arabicPeriod"/>
            </a:pPr>
            <a:endParaRPr lang="en-US" b="0" baseline="0" dirty="0"/>
          </a:p>
          <a:p>
            <a:pPr marL="0" indent="0">
              <a:buNone/>
            </a:pPr>
            <a:r>
              <a:rPr lang="en-US" b="1" baseline="0" dirty="0"/>
              <a:t>Note:</a:t>
            </a:r>
          </a:p>
          <a:p>
            <a:pPr marL="0" indent="0">
              <a:buNone/>
            </a:pPr>
            <a:r>
              <a:rPr lang="en-US" b="0" dirty="0"/>
              <a:t>1. Although this is a form-spotting activity (rather than an</a:t>
            </a:r>
            <a:r>
              <a:rPr lang="en-US" b="0" baseline="0" dirty="0"/>
              <a:t> activity that requires form-meaning connections), there is research to suggest that it is also effective in helping to develop receptive grammatical knowledge (see </a:t>
            </a:r>
            <a:r>
              <a:rPr lang="en-US" b="0" baseline="0" dirty="0" err="1"/>
              <a:t>Kasprowicz</a:t>
            </a:r>
            <a:r>
              <a:rPr lang="en-US" b="0" baseline="0" dirty="0"/>
              <a:t> and Marsden, 2018, in Applied Linguistics).</a:t>
            </a:r>
            <a:endParaRPr lang="en-US" b="0" dirty="0"/>
          </a:p>
          <a:p>
            <a:endParaRPr lang="en-US" b="0" dirty="0"/>
          </a:p>
          <a:p>
            <a:r>
              <a:rPr lang="en-US" b="1"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Hay una </a:t>
            </a:r>
            <a:r>
              <a:rPr lang="en-GB" dirty="0" err="1"/>
              <a:t>profesora</a:t>
            </a:r>
            <a:r>
              <a:rPr lang="en-GB" dirty="0"/>
              <a:t>. Es </a:t>
            </a:r>
            <a:r>
              <a:rPr lang="en-GB" dirty="0" err="1"/>
              <a:t>seria</a:t>
            </a:r>
            <a:r>
              <a:rPr lang="en-GB"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Hay una mesa.</a:t>
            </a:r>
            <a:r>
              <a:rPr lang="en-GB" baseline="0" dirty="0"/>
              <a:t> Es </a:t>
            </a:r>
            <a:r>
              <a:rPr lang="en-GB" baseline="0" dirty="0" err="1"/>
              <a:t>blanca</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Hay una </a:t>
            </a:r>
            <a:r>
              <a:rPr lang="en-GB" dirty="0" err="1"/>
              <a:t>ventana</a:t>
            </a:r>
            <a:r>
              <a:rPr lang="en-GB" baseline="0" dirty="0"/>
              <a:t>. Está </a:t>
            </a:r>
            <a:r>
              <a:rPr lang="en-GB" baseline="0" dirty="0" err="1"/>
              <a:t>aquí</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Hay una </a:t>
            </a:r>
            <a:r>
              <a:rPr lang="en-GB" baseline="0" dirty="0" err="1"/>
              <a:t>directora</a:t>
            </a:r>
            <a:r>
              <a:rPr lang="en-GB" baseline="0" dirty="0"/>
              <a:t>. Es </a:t>
            </a:r>
            <a:r>
              <a:rPr lang="en-GB" baseline="0" dirty="0" err="1"/>
              <a:t>simpática</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Hay una </a:t>
            </a:r>
            <a:r>
              <a:rPr lang="en-GB" baseline="0" dirty="0" err="1"/>
              <a:t>puerta</a:t>
            </a:r>
            <a:r>
              <a:rPr lang="en-GB" baseline="0" dirty="0"/>
              <a:t>. Está </a:t>
            </a:r>
            <a:r>
              <a:rPr lang="en-GB" baseline="0" dirty="0" err="1"/>
              <a:t>allí</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Hay una </a:t>
            </a:r>
            <a:r>
              <a:rPr lang="en-GB" baseline="0" dirty="0" err="1"/>
              <a:t>profesora</a:t>
            </a:r>
            <a:r>
              <a:rPr lang="en-GB" baseline="0" dirty="0"/>
              <a:t>. Está </a:t>
            </a:r>
            <a:r>
              <a:rPr lang="en-GB" baseline="0" dirty="0" err="1"/>
              <a:t>en</a:t>
            </a:r>
            <a:r>
              <a:rPr lang="en-GB" baseline="0" dirty="0"/>
              <a:t> una escuela.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Hay una </a:t>
            </a:r>
            <a:r>
              <a:rPr lang="en-GB" baseline="0" dirty="0" err="1"/>
              <a:t>chica</a:t>
            </a:r>
            <a:r>
              <a:rPr lang="en-GB" baseline="0" dirty="0"/>
              <a:t>. Es </a:t>
            </a:r>
            <a:r>
              <a:rPr lang="en-GB" baseline="0" dirty="0" err="1"/>
              <a:t>alta.</a:t>
            </a: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Hay un </a:t>
            </a:r>
            <a:r>
              <a:rPr lang="en-GB" baseline="0" dirty="0" err="1"/>
              <a:t>autor</a:t>
            </a:r>
            <a:r>
              <a:rPr lang="en-GB" baseline="0" dirty="0"/>
              <a:t>. Es </a:t>
            </a:r>
            <a:r>
              <a:rPr lang="en-GB" baseline="0" dirty="0" err="1"/>
              <a:t>raro</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Hay un </a:t>
            </a:r>
            <a:r>
              <a:rPr lang="en-GB" baseline="0" dirty="0" err="1"/>
              <a:t>chico</a:t>
            </a:r>
            <a:r>
              <a:rPr lang="en-GB" baseline="0" dirty="0"/>
              <a:t>. Está </a:t>
            </a:r>
            <a:r>
              <a:rPr lang="en-GB" baseline="0" dirty="0" err="1"/>
              <a:t>en</a:t>
            </a:r>
            <a:r>
              <a:rPr lang="en-GB" baseline="0" dirty="0"/>
              <a:t> Granada.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Hay una </a:t>
            </a:r>
            <a:r>
              <a:rPr lang="en-GB" baseline="0" dirty="0" err="1"/>
              <a:t>silla</a:t>
            </a:r>
            <a:r>
              <a:rPr lang="en-GB" baseline="0" dirty="0"/>
              <a:t>. Está </a:t>
            </a:r>
            <a:r>
              <a:rPr lang="en-GB" baseline="0" dirty="0" err="1"/>
              <a:t>en</a:t>
            </a:r>
            <a:r>
              <a:rPr lang="en-GB" baseline="0" dirty="0"/>
              <a:t> una casa.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Picture </a:t>
            </a:r>
            <a:r>
              <a:rPr lang="en-GB" sz="1200" b="0" i="0" kern="1200" dirty="0">
                <a:solidFill>
                  <a:schemeClr val="tx1"/>
                </a:solidFill>
                <a:effectLst/>
                <a:latin typeface="+mn-lt"/>
                <a:ea typeface="+mn-ea"/>
                <a:cs typeface="+mn-cs"/>
              </a:rPr>
              <a:t>retrieved from </a:t>
            </a:r>
            <a:r>
              <a:rPr lang="en-GB" baseline="0" dirty="0"/>
              <a:t>www.unsplash.com (free to use).</a:t>
            </a:r>
          </a:p>
          <a:p>
            <a:endParaRPr lang="en-US" b="1" dirty="0"/>
          </a:p>
          <a:p>
            <a:r>
              <a:rPr lang="en-GB" b="1" baseline="0" dirty="0"/>
              <a:t>Word frequency (1 is the most frequent word in Spanish): </a:t>
            </a:r>
            <a:br>
              <a:rPr lang="en-GB" baseline="0" dirty="0"/>
            </a:br>
            <a:r>
              <a:rPr lang="es-ES" b="0" dirty="0"/>
              <a:t>hay [13]; silla [1271]; ventana [752]; puerta [274]; chico [727]; allí [197]; autor/a [513]; profesor/a [501]; director/a [592]; mesa [525]; chica [1129]</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5706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Writing activity [1/2]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aseline="0" dirty="0"/>
              <a:t>10 minutes (slides 38-39)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aseline="0" dirty="0"/>
              <a:t>to practise producing, in writing, the new vocabulary and revisited grammar (es, está)</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Students translate the 10 English sentences into Spanish. These go over two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1. The target sentences are from the previous activity, but appear in jumbled order (the order of es, está isn’t the same as students have just heard). This means they will have to think about whether to use es/</a:t>
            </a:r>
            <a:r>
              <a:rPr lang="en-GB" baseline="0" dirty="0" err="1"/>
              <a:t>está</a:t>
            </a:r>
            <a:r>
              <a:rPr lang="en-GB" baseline="0" dirty="0"/>
              <a:t> in their translations.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Writing activity [2/2]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265898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Reading activity (can also</a:t>
            </a:r>
            <a:r>
              <a:rPr lang="en-US" b="1" baseline="0" dirty="0"/>
              <a:t> be used for speaking)</a:t>
            </a:r>
            <a:endParaRPr lang="en-US" b="1" dirty="0"/>
          </a:p>
          <a:p>
            <a:endParaRPr lang="en-US" b="1" dirty="0"/>
          </a:p>
          <a:p>
            <a:r>
              <a:rPr lang="en-US" b="1" dirty="0"/>
              <a:t>Timing: </a:t>
            </a:r>
            <a:r>
              <a:rPr lang="en-US" b="0" dirty="0"/>
              <a:t>8</a:t>
            </a:r>
            <a:r>
              <a:rPr lang="en-US" b="0" baseline="0" dirty="0"/>
              <a:t> minutes</a:t>
            </a:r>
            <a:endParaRPr lang="en-US" b="0" dirty="0"/>
          </a:p>
          <a:p>
            <a:endParaRPr lang="en-US" b="1" dirty="0"/>
          </a:p>
          <a:p>
            <a:r>
              <a:rPr lang="en-US" b="1" dirty="0"/>
              <a:t>Aim: </a:t>
            </a:r>
            <a:r>
              <a:rPr lang="en-US" b="0" dirty="0"/>
              <a:t>to</a:t>
            </a:r>
            <a:r>
              <a:rPr lang="en-US" b="0" baseline="0" dirty="0"/>
              <a:t> </a:t>
            </a:r>
            <a:r>
              <a:rPr lang="en-GB" b="0" baseline="0" dirty="0"/>
              <a:t>identify the words to fit the gaps, completing the conversation</a:t>
            </a:r>
            <a:endParaRPr lang="en-GB" dirty="0"/>
          </a:p>
          <a:p>
            <a:endParaRPr lang="en-GB" dirty="0"/>
          </a:p>
          <a:p>
            <a:r>
              <a:rPr lang="en-GB" b="1" dirty="0"/>
              <a:t>Procedure:</a:t>
            </a:r>
          </a:p>
          <a:p>
            <a:r>
              <a:rPr lang="en-GB" dirty="0"/>
              <a:t>1.</a:t>
            </a:r>
            <a:r>
              <a:rPr lang="en-GB" baseline="0" dirty="0"/>
              <a:t> </a:t>
            </a:r>
            <a:r>
              <a:rPr lang="en-GB" dirty="0"/>
              <a:t>Students</a:t>
            </a:r>
            <a:r>
              <a:rPr lang="en-GB" baseline="0" dirty="0"/>
              <a:t> write the text, completing the gaps with one of the options. This will help them further consolidate es vs está, along with question words and noun gender (both revisited).</a:t>
            </a:r>
          </a:p>
          <a:p>
            <a:r>
              <a:rPr lang="en-GB" dirty="0"/>
              <a:t>2. Once complete, students can practise reading this conversation aloud in pairs. After initial practice reading</a:t>
            </a:r>
            <a:r>
              <a:rPr lang="en-GB" baseline="0" dirty="0"/>
              <a:t> their own (completed) texts, an extra challenge could be to ask them to then practise using the incomplete text displayed on the board. This will prompt speeded recall of the words that are missing! </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Picture </a:t>
            </a:r>
            <a:r>
              <a:rPr lang="en-GB" sz="1200" b="0" i="0" kern="1200" dirty="0">
                <a:solidFill>
                  <a:schemeClr val="tx1"/>
                </a:solidFill>
                <a:effectLst/>
                <a:latin typeface="+mn-lt"/>
                <a:ea typeface="+mn-ea"/>
                <a:cs typeface="+mn-cs"/>
              </a:rPr>
              <a:t>retrieved from </a:t>
            </a:r>
            <a:r>
              <a:rPr lang="en-GB" baseline="0" dirty="0"/>
              <a:t>www.clker.com (free to use)</a:t>
            </a:r>
            <a:endParaRPr lang="en-US" b="1" dirty="0"/>
          </a:p>
          <a:p>
            <a:endParaRPr lang="en-US" b="0" dirty="0"/>
          </a:p>
          <a:p>
            <a:r>
              <a:rPr lang="en-US" b="1" dirty="0"/>
              <a:t>Transcript:</a:t>
            </a:r>
          </a:p>
          <a:p>
            <a:r>
              <a:rPr lang="es-ES" b="0" dirty="0"/>
              <a:t>¿</a:t>
            </a:r>
            <a:r>
              <a:rPr kumimoji="0" lang="en-GB" sz="1200" b="0" i="0" u="none" strike="noStrike" kern="0" cap="none" spc="0" normalizeH="0" baseline="0" noProof="0" dirty="0" err="1">
                <a:ln>
                  <a:noFill/>
                </a:ln>
                <a:solidFill>
                  <a:srgbClr val="ED7D31"/>
                </a:solidFill>
                <a:effectLst/>
                <a:uLnTx/>
                <a:uFillTx/>
              </a:rPr>
              <a:t>Qué</a:t>
            </a:r>
            <a:r>
              <a:rPr kumimoji="0" lang="en-GB" sz="1200" b="0" i="0" u="none" strike="noStrike" kern="0" cap="none" spc="0" normalizeH="0" baseline="0" noProof="0" dirty="0">
                <a:ln>
                  <a:noFill/>
                </a:ln>
                <a:solidFill>
                  <a:srgbClr val="ED7D31"/>
                </a:solidFill>
                <a:effectLst/>
                <a:uLnTx/>
                <a:uFillTx/>
              </a:rPr>
              <a:t> </a:t>
            </a:r>
            <a:r>
              <a:rPr lang="es-ES" b="0" dirty="0"/>
              <a:t>hay?</a:t>
            </a:r>
          </a:p>
          <a:p>
            <a:r>
              <a:rPr lang="es-ES" b="0" dirty="0"/>
              <a:t>Hay un chico. Es alto.</a:t>
            </a:r>
          </a:p>
          <a:p>
            <a:r>
              <a:rPr lang="es-ES" b="0" dirty="0"/>
              <a:t>¿</a:t>
            </a:r>
            <a:r>
              <a:rPr kumimoji="0" lang="en-GB" sz="1200" b="0" i="0" u="none" strike="noStrike" kern="0" cap="none" spc="0" normalizeH="0" baseline="0" noProof="0" dirty="0" err="1">
                <a:ln>
                  <a:noFill/>
                </a:ln>
                <a:solidFill>
                  <a:srgbClr val="ED7D31"/>
                </a:solidFill>
                <a:effectLst/>
                <a:uLnTx/>
                <a:uFillTx/>
              </a:rPr>
              <a:t>Dónde</a:t>
            </a:r>
            <a:r>
              <a:rPr lang="es-ES" b="0" dirty="0"/>
              <a:t> </a:t>
            </a:r>
            <a:r>
              <a:rPr kumimoji="0" lang="en-GB" sz="1200" b="0" i="0" u="none" strike="noStrike" kern="0" cap="none" spc="0" normalizeH="0" baseline="0" noProof="0" dirty="0">
                <a:ln>
                  <a:noFill/>
                </a:ln>
                <a:solidFill>
                  <a:srgbClr val="ED7D31"/>
                </a:solidFill>
                <a:effectLst/>
                <a:uLnTx/>
                <a:uFillTx/>
              </a:rPr>
              <a:t>está</a:t>
            </a:r>
            <a:r>
              <a:rPr lang="es-ES" b="0" dirty="0"/>
              <a:t>?</a:t>
            </a:r>
          </a:p>
          <a:p>
            <a:r>
              <a:rPr kumimoji="0" lang="en-GB" sz="1200" b="0" i="0" u="none" strike="noStrike" kern="0" cap="none" spc="0" normalizeH="0" baseline="0" noProof="0" dirty="0" err="1">
                <a:ln>
                  <a:noFill/>
                </a:ln>
                <a:solidFill>
                  <a:srgbClr val="ED7D31"/>
                </a:solidFill>
                <a:effectLst/>
                <a:uLnTx/>
                <a:uFillTx/>
              </a:rPr>
              <a:t>Allí</a:t>
            </a:r>
            <a:r>
              <a:rPr lang="es-ES" b="0" dirty="0"/>
              <a:t>, en la silla.</a:t>
            </a:r>
          </a:p>
          <a:p>
            <a:r>
              <a:rPr lang="es-ES" b="0" dirty="0"/>
              <a:t>¿Con </a:t>
            </a:r>
            <a:r>
              <a:rPr kumimoji="0" lang="en-GB" sz="1200" b="0" i="0" u="none" strike="noStrike" kern="0" cap="none" spc="0" normalizeH="0" baseline="0" noProof="0" dirty="0" err="1">
                <a:ln>
                  <a:noFill/>
                </a:ln>
                <a:solidFill>
                  <a:srgbClr val="ED7D31"/>
                </a:solidFill>
                <a:effectLst/>
                <a:uLnTx/>
                <a:uFillTx/>
              </a:rPr>
              <a:t>quién</a:t>
            </a:r>
            <a:r>
              <a:rPr lang="es-ES" b="0" dirty="0"/>
              <a:t>?</a:t>
            </a:r>
          </a:p>
          <a:p>
            <a:r>
              <a:rPr lang="es-ES" b="0" dirty="0"/>
              <a:t>Con una amiga, Sara.</a:t>
            </a:r>
          </a:p>
          <a:p>
            <a:r>
              <a:rPr lang="es-ES" b="0" dirty="0"/>
              <a:t>¿Es seria?</a:t>
            </a:r>
          </a:p>
          <a:p>
            <a:r>
              <a:rPr kumimoji="0" lang="en-GB" sz="1200" b="0" i="0" u="none" strike="noStrike" kern="1200" cap="none" spc="0" normalizeH="0" baseline="0" noProof="0" dirty="0">
                <a:ln>
                  <a:noFill/>
                </a:ln>
                <a:solidFill>
                  <a:srgbClr val="4472C4">
                    <a:lumMod val="50000"/>
                  </a:srgbClr>
                </a:solidFill>
                <a:effectLst/>
                <a:uLnTx/>
                <a:uFillTx/>
                <a:latin typeface="Tw Cen MT" panose="020B0602020104020603" pitchFamily="34" charset="0"/>
                <a:ea typeface="+mn-ea"/>
                <a:cs typeface="+mn-cs"/>
              </a:rPr>
              <a:t>No, es </a:t>
            </a:r>
            <a:r>
              <a:rPr kumimoji="0" lang="en-GB" sz="1200" b="0" i="0" u="none" strike="noStrike" kern="1200" cap="none" spc="0" normalizeH="0" baseline="0" noProof="0" dirty="0" err="1">
                <a:ln>
                  <a:noFill/>
                </a:ln>
                <a:solidFill>
                  <a:srgbClr val="4472C4">
                    <a:lumMod val="50000"/>
                  </a:srgbClr>
                </a:solidFill>
                <a:effectLst/>
                <a:uLnTx/>
                <a:uFillTx/>
                <a:latin typeface="Tw Cen MT" panose="020B0602020104020603" pitchFamily="34" charset="0"/>
                <a:ea typeface="+mn-ea"/>
                <a:cs typeface="+mn-cs"/>
              </a:rPr>
              <a:t>muy</a:t>
            </a:r>
            <a:r>
              <a:rPr kumimoji="0" lang="en-GB" sz="1200" b="0" i="0" u="none" strike="noStrike" kern="1200" cap="none" spc="0" normalizeH="0" baseline="0" noProof="0" dirty="0">
                <a:ln>
                  <a:noFill/>
                </a:ln>
                <a:solidFill>
                  <a:srgbClr val="4472C4">
                    <a:lumMod val="50000"/>
                  </a:srgbClr>
                </a:solidFill>
                <a:effectLst/>
                <a:uLnTx/>
                <a:uFillTx/>
                <a:latin typeface="Tw Cen MT" panose="020B0602020104020603" pitchFamily="34" charset="0"/>
                <a:ea typeface="+mn-ea"/>
                <a:cs typeface="+mn-cs"/>
              </a:rPr>
              <a:t> </a:t>
            </a:r>
            <a:r>
              <a:rPr kumimoji="0" lang="en-GB" sz="1200" b="0" i="0" u="none" strike="noStrike" kern="1200" cap="none" spc="0" normalizeH="0" baseline="0" noProof="0" dirty="0" err="1">
                <a:ln>
                  <a:noFill/>
                </a:ln>
                <a:solidFill>
                  <a:srgbClr val="4472C4">
                    <a:lumMod val="50000"/>
                  </a:srgbClr>
                </a:solidFill>
                <a:effectLst/>
                <a:uLnTx/>
                <a:uFillTx/>
                <a:latin typeface="Tw Cen MT" panose="020B0602020104020603" pitchFamily="34" charset="0"/>
                <a:ea typeface="+mn-ea"/>
                <a:cs typeface="+mn-cs"/>
              </a:rPr>
              <a:t>simpática</a:t>
            </a:r>
            <a:r>
              <a:rPr kumimoji="0" lang="en-GB" sz="1200" b="0" i="0" u="none" strike="noStrike" kern="1200" cap="none" spc="0" normalizeH="0" baseline="0" noProof="0" dirty="0">
                <a:ln>
                  <a:noFill/>
                </a:ln>
                <a:solidFill>
                  <a:srgbClr val="4472C4">
                    <a:lumMod val="50000"/>
                  </a:srgbClr>
                </a:solidFill>
                <a:effectLst/>
                <a:uLnTx/>
                <a:uFillTx/>
                <a:latin typeface="Tw Cen MT" panose="020B0602020104020603" pitchFamily="34" charset="0"/>
                <a:ea typeface="+mn-ea"/>
                <a:cs typeface="+mn-cs"/>
              </a:rPr>
              <a:t>. </a:t>
            </a:r>
            <a:endParaRPr lang="es-ES" b="0" dirty="0"/>
          </a:p>
          <a:p>
            <a:endParaRPr lang="en-US" b="1" dirty="0"/>
          </a:p>
          <a:p>
            <a:r>
              <a:rPr lang="en-GB" b="1" baseline="0" dirty="0"/>
              <a:t>Word frequency (1 is the most frequent word in Spanish): </a:t>
            </a:r>
            <a:br>
              <a:rPr lang="en-GB" baseline="0" dirty="0"/>
            </a:br>
            <a:r>
              <a:rPr lang="es-ES" b="0" dirty="0"/>
              <a:t>hay [13]; chico [727]; allí [197]; </a:t>
            </a:r>
            <a:r>
              <a:rPr kumimoji="0" lang="en-GB" sz="1200" b="0" i="0" u="none" strike="noStrike" kern="0" cap="none" spc="0" normalizeH="0" baseline="0" noProof="0" dirty="0" err="1">
                <a:ln>
                  <a:noFill/>
                </a:ln>
                <a:solidFill>
                  <a:srgbClr val="7030A0"/>
                </a:solidFill>
                <a:effectLst/>
                <a:uLnTx/>
                <a:uFillTx/>
                <a:latin typeface="+mj-lt"/>
                <a:ea typeface="+mn-ea"/>
                <a:cs typeface="Calibri" panose="020F0502020204030204" pitchFamily="34" charset="0"/>
              </a:rPr>
              <a:t>q</a:t>
            </a:r>
            <a:r>
              <a:rPr kumimoji="0" lang="en-GB" sz="1200" b="0" i="0" u="none" strike="noStrike" kern="0" cap="none" spc="0" normalizeH="0" baseline="0" noProof="0" dirty="0" err="1">
                <a:ln>
                  <a:noFill/>
                </a:ln>
                <a:solidFill>
                  <a:srgbClr val="7030A0"/>
                </a:solidFill>
                <a:effectLst/>
                <a:uLnTx/>
                <a:uFillTx/>
                <a:latin typeface="+mj-lt"/>
              </a:rPr>
              <a:t>ué</a:t>
            </a:r>
            <a:r>
              <a:rPr kumimoji="0" lang="en-GB" sz="1200" b="0" i="0" u="none" strike="noStrike" kern="0" cap="none" spc="0" normalizeH="0" baseline="0" noProof="0" dirty="0">
                <a:ln>
                  <a:noFill/>
                </a:ln>
                <a:solidFill>
                  <a:srgbClr val="7030A0"/>
                </a:solidFill>
                <a:effectLst/>
                <a:uLnTx/>
                <a:uFillTx/>
                <a:latin typeface="+mj-lt"/>
              </a:rPr>
              <a:t> [50]; </a:t>
            </a:r>
            <a:r>
              <a:rPr kumimoji="0" lang="es-CO" sz="12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qui</a:t>
            </a:r>
            <a:r>
              <a:rPr kumimoji="0" lang="es-CO" sz="1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én [289]; estar [21]; ¿dónde? [161]; serio [856]; ser [7]; amiga [1172]</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79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830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[qui]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[qui] </a:t>
            </a:r>
            <a:r>
              <a:rPr lang="en-GB" baseline="0" dirty="0"/>
              <a:t>and then the </a:t>
            </a:r>
            <a:r>
              <a:rPr lang="en-GB" b="1" baseline="0" dirty="0"/>
              <a:t>source</a:t>
            </a:r>
            <a:r>
              <a:rPr lang="en-GB" baseline="0" dirty="0"/>
              <a:t> word again ‘</a:t>
            </a:r>
            <a:r>
              <a:rPr lang="en-GB" b="1" baseline="0" dirty="0" err="1"/>
              <a:t>quiero</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1" baseline="0" dirty="0" err="1"/>
              <a:t>quiero</a:t>
            </a:r>
            <a:r>
              <a:rPr lang="en-GB" b="1" baseline="0" dirty="0"/>
              <a:t> </a:t>
            </a:r>
            <a:r>
              <a:rPr lang="en-GB" baseline="0" dirty="0"/>
              <a:t>[&gt;5000]; </a:t>
            </a:r>
            <a:r>
              <a:rPr lang="en-GB" b="1" baseline="0" dirty="0" err="1"/>
              <a:t>izquierda</a:t>
            </a:r>
            <a:r>
              <a:rPr lang="en-GB" b="1" baseline="0" dirty="0"/>
              <a:t> </a:t>
            </a:r>
            <a:r>
              <a:rPr lang="en-GB" b="0" baseline="0" dirty="0"/>
              <a:t>[1352]; </a:t>
            </a:r>
            <a:r>
              <a:rPr lang="en-GB" b="1" baseline="0" dirty="0"/>
              <a:t>quince </a:t>
            </a:r>
            <a:r>
              <a:rPr lang="en-GB" b="0" baseline="0" dirty="0"/>
              <a:t>[1215]; </a:t>
            </a:r>
            <a:r>
              <a:rPr lang="en-GB" b="1" baseline="0" dirty="0" err="1"/>
              <a:t>equipo</a:t>
            </a:r>
            <a:r>
              <a:rPr lang="en-GB" b="1" baseline="0" dirty="0"/>
              <a:t> </a:t>
            </a:r>
            <a:r>
              <a:rPr lang="en-GB" b="0" baseline="0" dirty="0"/>
              <a:t>[373]; </a:t>
            </a:r>
            <a:r>
              <a:rPr lang="en-GB" b="1" baseline="0" dirty="0" err="1"/>
              <a:t>tranquilo</a:t>
            </a:r>
            <a:r>
              <a:rPr lang="en-GB" b="1" baseline="0" dirty="0"/>
              <a:t> </a:t>
            </a:r>
            <a:r>
              <a:rPr lang="en-GB" b="0" baseline="0" dirty="0"/>
              <a:t>[1073]; </a:t>
            </a:r>
            <a:r>
              <a:rPr lang="es-CO" sz="1200" b="1" dirty="0">
                <a:solidFill>
                  <a:srgbClr val="115076"/>
                </a:solidFill>
                <a:latin typeface="Century Gothic" panose="020B0502020202020204" pitchFamily="34" charset="0"/>
                <a:cs typeface="Calibri" panose="020F0502020204030204" pitchFamily="34" charset="0"/>
              </a:rPr>
              <a:t>¿</a:t>
            </a:r>
            <a:r>
              <a:rPr lang="es-CO" sz="1200" b="1" dirty="0">
                <a:solidFill>
                  <a:srgbClr val="E87D1E"/>
                </a:solidFill>
                <a:latin typeface="Century Gothic" panose="020B0502020202020204" pitchFamily="34" charset="0"/>
                <a:cs typeface="Calibri" panose="020F0502020204030204" pitchFamily="34" charset="0"/>
              </a:rPr>
              <a:t>qui</a:t>
            </a:r>
            <a:r>
              <a:rPr lang="es-CO" sz="1200" b="1" dirty="0">
                <a:solidFill>
                  <a:srgbClr val="115076"/>
                </a:solidFill>
                <a:latin typeface="Century Gothic" panose="020B0502020202020204" pitchFamily="34" charset="0"/>
                <a:cs typeface="Calibri" panose="020F0502020204030204" pitchFamily="34" charset="0"/>
              </a:rPr>
              <a:t>én? </a:t>
            </a:r>
            <a:r>
              <a:rPr lang="es-CO" sz="1200" b="0" dirty="0">
                <a:solidFill>
                  <a:srgbClr val="115076"/>
                </a:solidFill>
                <a:latin typeface="Century Gothic" panose="020B0502020202020204" pitchFamily="34" charset="0"/>
                <a:cs typeface="Calibri" panose="020F0502020204030204" pitchFamily="34" charset="0"/>
              </a:rPr>
              <a:t>[289]</a:t>
            </a:r>
            <a:br>
              <a:rPr lang="en-GB" baseline="0" dirty="0"/>
            </a:b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of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a:t>
            </a:r>
            <a:r>
              <a:rPr lang="es-ES" baseline="0" dirty="0" err="1"/>
              <a:t>Routledge</a:t>
            </a:r>
            <a:r>
              <a:rPr lang="es-ES" baseline="0" dirty="0"/>
              <a:t>: London</a:t>
            </a: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763242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883627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58836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a:t>
            </a:r>
            <a:r>
              <a:rPr lang="en-US" b="1" baseline="0" dirty="0"/>
              <a:t> </a:t>
            </a:r>
            <a:r>
              <a:rPr lang="en-US" b="0" baseline="0" dirty="0"/>
              <a:t>8 minutes</a:t>
            </a:r>
            <a:endParaRPr lang="en-US" b="0" dirty="0"/>
          </a:p>
          <a:p>
            <a:endParaRPr lang="en-US" b="1" dirty="0"/>
          </a:p>
          <a:p>
            <a:r>
              <a:rPr lang="en-US" b="1" dirty="0"/>
              <a:t>Aim: </a:t>
            </a:r>
            <a:r>
              <a:rPr lang="en-US" b="0" dirty="0"/>
              <a:t>to</a:t>
            </a:r>
            <a:r>
              <a:rPr lang="en-US" b="0" baseline="0" dirty="0"/>
              <a:t> practise mapping sound to spelling for SSCs [que] and [qui]</a:t>
            </a:r>
            <a:endParaRPr lang="en-US" b="1" dirty="0"/>
          </a:p>
          <a:p>
            <a:endParaRPr lang="en-US" b="1" dirty="0"/>
          </a:p>
          <a:p>
            <a:r>
              <a:rPr lang="en-US" b="1" dirty="0"/>
              <a:t>Procedure:</a:t>
            </a:r>
          </a:p>
          <a:p>
            <a:r>
              <a:rPr lang="en-US" b="0" dirty="0"/>
              <a:t>1. Students</a:t>
            </a:r>
            <a:r>
              <a:rPr lang="en-US" b="0" baseline="0" dirty="0"/>
              <a:t> listen to audio.</a:t>
            </a:r>
            <a:endParaRPr lang="en-US" b="0" dirty="0"/>
          </a:p>
          <a:p>
            <a:r>
              <a:rPr lang="en-US" b="0" dirty="0"/>
              <a:t>2. Students tick ‘que’ or ‘qui’.</a:t>
            </a:r>
          </a:p>
          <a:p>
            <a:r>
              <a:rPr lang="en-US" b="0" dirty="0"/>
              <a:t>3. They then write the missing letters themselves and the English translation.</a:t>
            </a:r>
          </a:p>
          <a:p>
            <a:pPr marL="0" indent="0">
              <a:buNone/>
            </a:pPr>
            <a:endParaRPr kumimoji="0" lang="en-GB" sz="1200" b="0" i="0" u="none" strike="noStrike" kern="0" cap="none" spc="0" normalizeH="0" baseline="0" noProof="0" dirty="0">
              <a:ln>
                <a:noFill/>
              </a:ln>
              <a:solidFill>
                <a:srgbClr val="7030A0"/>
              </a:solidFill>
              <a:effectLst/>
              <a:uLnTx/>
              <a:uFillTx/>
              <a:latin typeface="+mj-lt"/>
            </a:endParaRPr>
          </a:p>
          <a:p>
            <a:r>
              <a:rPr kumimoji="0" lang="en-GB" sz="1200" b="1" i="0" u="none" strike="noStrike" kern="0" cap="none" spc="0" normalizeH="0" baseline="0" noProof="0" dirty="0">
                <a:ln>
                  <a:noFill/>
                </a:ln>
                <a:solidFill>
                  <a:srgbClr val="7030A0"/>
                </a:solidFill>
                <a:effectLst/>
                <a:uLnTx/>
                <a:uFillTx/>
                <a:latin typeface="+mj-lt"/>
              </a:rPr>
              <a:t>Note: </a:t>
            </a:r>
            <a:r>
              <a:rPr lang="en-GB" dirty="0"/>
              <a:t>Make sure that students remember the accent when</a:t>
            </a:r>
            <a:r>
              <a:rPr lang="en-GB" baseline="0" dirty="0"/>
              <a:t> writing ‘¿qué?’.</a:t>
            </a:r>
          </a:p>
          <a:p>
            <a:r>
              <a:rPr lang="en-GB" sz="1200" kern="1200" dirty="0">
                <a:solidFill>
                  <a:schemeClr val="tx1"/>
                </a:solidFill>
                <a:effectLst/>
                <a:latin typeface="+mn-lt"/>
                <a:ea typeface="+mn-ea"/>
                <a:cs typeface="+mn-cs"/>
              </a:rPr>
              <a:t>These are high-frequency words that some students will acquire incidentally, but are not counted within the core expected learning of 360 words in Y7. Students should therefore not think of the additional challenge of translating into English as a test, but as an additional opportunity.</a:t>
            </a:r>
          </a:p>
          <a:p>
            <a:endParaRPr lang="en-GB" sz="1200" b="0" kern="1200" dirty="0">
              <a:solidFill>
                <a:schemeClr val="tx1"/>
              </a:solidFill>
              <a:effectLst/>
              <a:latin typeface="+mn-lt"/>
              <a:ea typeface="+mn-ea"/>
              <a:cs typeface="+mn-cs"/>
            </a:endParaRPr>
          </a:p>
          <a:p>
            <a:r>
              <a:rPr lang="en-US" b="1" dirty="0"/>
              <a:t>Transcript:</a:t>
            </a:r>
          </a:p>
          <a:p>
            <a:pPr marL="228600" indent="-228600">
              <a:buAutoNum type="arabicPeriod"/>
            </a:pPr>
            <a:r>
              <a:rPr lang="en-US" b="0" dirty="0" err="1"/>
              <a:t>Porque</a:t>
            </a:r>
            <a:endParaRPr lang="en-US" b="0" dirty="0"/>
          </a:p>
          <a:p>
            <a:pPr marL="228600" indent="-228600">
              <a:buAutoNum type="arabicPeriod"/>
            </a:pPr>
            <a:r>
              <a:rPr lang="en-US" b="0" dirty="0" err="1"/>
              <a:t>Tranquilo</a:t>
            </a:r>
            <a:endParaRPr lang="en-US" b="0" dirty="0"/>
          </a:p>
          <a:p>
            <a:pPr marL="228600" indent="-228600">
              <a:buAutoNum type="arabicPeriod"/>
            </a:pPr>
            <a:r>
              <a:rPr lang="en-US" b="0" dirty="0" err="1"/>
              <a:t>Quién</a:t>
            </a:r>
            <a:endParaRPr lang="en-US" b="0" dirty="0"/>
          </a:p>
          <a:p>
            <a:pPr marL="228600" indent="-228600">
              <a:buAutoNum type="arabicPeriod"/>
            </a:pPr>
            <a:r>
              <a:rPr lang="en-US" b="0" dirty="0" err="1"/>
              <a:t>Parque</a:t>
            </a:r>
            <a:endParaRPr lang="en-US" b="0" dirty="0"/>
          </a:p>
          <a:p>
            <a:pPr marL="228600" indent="-228600">
              <a:buAutoNum type="arabicPeriod"/>
            </a:pPr>
            <a:r>
              <a:rPr lang="en-US" b="0" dirty="0"/>
              <a:t>Quince</a:t>
            </a:r>
          </a:p>
          <a:p>
            <a:pPr marL="228600" indent="-228600">
              <a:buAutoNum type="arabicPeriod"/>
            </a:pPr>
            <a:r>
              <a:rPr lang="en-US" b="0" dirty="0" err="1"/>
              <a:t>Quiero</a:t>
            </a:r>
            <a:endParaRPr lang="en-US" b="0" dirty="0"/>
          </a:p>
          <a:p>
            <a:pPr marL="228600" indent="-228600">
              <a:buAutoNum type="arabicPeriod"/>
            </a:pPr>
            <a:r>
              <a:rPr lang="en-US" b="0" dirty="0" err="1"/>
              <a:t>Querer</a:t>
            </a:r>
            <a:endParaRPr lang="en-US" b="0" dirty="0"/>
          </a:p>
          <a:p>
            <a:pPr marL="228600" indent="-228600">
              <a:buAutoNum type="arabicPeriod"/>
            </a:pPr>
            <a:r>
              <a:rPr kumimoji="0" lang="en-GB" sz="1200" b="0" i="0" u="none" strike="noStrike" kern="0" cap="none" spc="0" normalizeH="0" baseline="0" noProof="0" dirty="0">
                <a:ln>
                  <a:noFill/>
                </a:ln>
                <a:solidFill>
                  <a:srgbClr val="7030A0"/>
                </a:solidFill>
                <a:effectLst/>
                <a:uLnTx/>
                <a:uFillTx/>
                <a:latin typeface="+mn-lt"/>
                <a:ea typeface="+mn-ea"/>
                <a:cs typeface="+mn-cs"/>
              </a:rPr>
              <a:t>Qué</a:t>
            </a:r>
          </a:p>
          <a:p>
            <a:pPr marL="228600" indent="-228600">
              <a:buAutoNum type="arabicPeriod"/>
            </a:pPr>
            <a:r>
              <a:rPr kumimoji="0" lang="en-GB" sz="1200" b="0" i="0" u="none" strike="noStrike" kern="0" cap="none" spc="0" normalizeH="0" baseline="0" noProof="0" dirty="0" err="1">
                <a:ln>
                  <a:noFill/>
                </a:ln>
                <a:solidFill>
                  <a:srgbClr val="7030A0"/>
                </a:solidFill>
                <a:effectLst/>
                <a:uLnTx/>
                <a:uFillTx/>
                <a:latin typeface="+mn-lt"/>
                <a:ea typeface="+mn-ea"/>
                <a:cs typeface="+mn-cs"/>
              </a:rPr>
              <a:t>Equipo</a:t>
            </a:r>
            <a:endParaRPr kumimoji="0" lang="en-GB" sz="1200" b="0" i="0" u="none" strike="noStrike" kern="0" cap="none" spc="0" normalizeH="0" baseline="0" noProof="0" dirty="0">
              <a:ln>
                <a:noFill/>
              </a:ln>
              <a:solidFill>
                <a:srgbClr val="7030A0"/>
              </a:solidFill>
              <a:effectLst/>
              <a:uLnTx/>
              <a:uFillTx/>
              <a:latin typeface="+mn-lt"/>
              <a:ea typeface="+mn-ea"/>
              <a:cs typeface="+mn-cs"/>
            </a:endParaRPr>
          </a:p>
          <a:p>
            <a:pPr marL="228600" indent="-228600">
              <a:buAutoNum type="arabicPeriod"/>
            </a:pPr>
            <a:r>
              <a:rPr kumimoji="0" lang="en-GB" sz="1200" b="0" i="0" u="none" strike="noStrike" kern="0" cap="none" spc="0" normalizeH="0" baseline="0" noProof="0" dirty="0" err="1">
                <a:ln>
                  <a:noFill/>
                </a:ln>
                <a:solidFill>
                  <a:srgbClr val="7030A0"/>
                </a:solidFill>
                <a:effectLst/>
                <a:uLnTx/>
                <a:uFillTx/>
                <a:latin typeface="+mn-lt"/>
                <a:ea typeface="+mn-ea"/>
                <a:cs typeface="+mn-cs"/>
              </a:rPr>
              <a:t>Quedar</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aseline="0" dirty="0" err="1"/>
              <a:t>querer</a:t>
            </a:r>
            <a:r>
              <a:rPr lang="en-GB" baseline="0" dirty="0"/>
              <a:t> [58]</a:t>
            </a:r>
            <a:r>
              <a:rPr lang="en-GB" b="0" baseline="0" dirty="0"/>
              <a:t>; quince [1215]; </a:t>
            </a:r>
            <a:r>
              <a:rPr lang="en-GB" b="0" baseline="0" dirty="0" err="1"/>
              <a:t>equipo</a:t>
            </a:r>
            <a:r>
              <a:rPr lang="en-GB" b="0" baseline="0" dirty="0"/>
              <a:t> [373]; </a:t>
            </a:r>
            <a:r>
              <a:rPr kumimoji="0" lang="es-CO" sz="12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qui</a:t>
            </a:r>
            <a:r>
              <a:rPr kumimoji="0" lang="es-CO" sz="1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én [289]; tranquilo [1073]; </a:t>
            </a:r>
            <a:r>
              <a:rPr kumimoji="0" lang="en-GB" sz="1200" b="0" i="0" u="none" strike="noStrike" kern="0" cap="none" spc="0" normalizeH="0" baseline="0" noProof="0" dirty="0" err="1">
                <a:ln>
                  <a:noFill/>
                </a:ln>
                <a:solidFill>
                  <a:srgbClr val="7030A0"/>
                </a:solidFill>
                <a:effectLst/>
                <a:uLnTx/>
                <a:uFillTx/>
                <a:latin typeface="+mj-lt"/>
                <a:ea typeface="+mn-ea"/>
                <a:cs typeface="Calibri" panose="020F0502020204030204" pitchFamily="34" charset="0"/>
              </a:rPr>
              <a:t>q</a:t>
            </a:r>
            <a:r>
              <a:rPr kumimoji="0" lang="en-GB" sz="1200" b="0" i="0" u="none" strike="noStrike" kern="0" cap="none" spc="0" normalizeH="0" baseline="0" noProof="0" dirty="0" err="1">
                <a:ln>
                  <a:noFill/>
                </a:ln>
                <a:solidFill>
                  <a:srgbClr val="7030A0"/>
                </a:solidFill>
                <a:effectLst/>
                <a:uLnTx/>
                <a:uFillTx/>
                <a:latin typeface="+mj-lt"/>
              </a:rPr>
              <a:t>ué</a:t>
            </a:r>
            <a:r>
              <a:rPr kumimoji="0" lang="en-GB" sz="1200" b="0" i="0" u="none" strike="noStrike" kern="0" cap="none" spc="0" normalizeH="0" baseline="0" noProof="0" dirty="0">
                <a:ln>
                  <a:noFill/>
                </a:ln>
                <a:solidFill>
                  <a:srgbClr val="7030A0"/>
                </a:solidFill>
                <a:effectLst/>
                <a:uLnTx/>
                <a:uFillTx/>
                <a:latin typeface="+mj-lt"/>
              </a:rPr>
              <a:t> [50]; </a:t>
            </a:r>
            <a:r>
              <a:rPr kumimoji="0" lang="en-GB" sz="1200" b="0" i="0" u="none" strike="noStrike" kern="0" cap="none" spc="0" normalizeH="0" baseline="0" noProof="0" dirty="0" err="1">
                <a:ln>
                  <a:noFill/>
                </a:ln>
                <a:solidFill>
                  <a:srgbClr val="7030A0"/>
                </a:solidFill>
                <a:effectLst/>
                <a:uLnTx/>
                <a:uFillTx/>
                <a:latin typeface="+mj-lt"/>
              </a:rPr>
              <a:t>por</a:t>
            </a:r>
            <a:r>
              <a:rPr kumimoji="0" lang="en-GB" sz="1200" b="0" i="0" u="none" strike="noStrike" kern="0" cap="none" spc="0" normalizeH="0" baseline="0" noProof="0" dirty="0" err="1">
                <a:ln>
                  <a:noFill/>
                </a:ln>
                <a:solidFill>
                  <a:srgbClr val="7030A0"/>
                </a:solidFill>
                <a:effectLst/>
                <a:uLnTx/>
                <a:uFillTx/>
                <a:latin typeface="+mj-lt"/>
                <a:ea typeface="+mn-ea"/>
                <a:cs typeface="Calibri" panose="020F0502020204030204" pitchFamily="34" charset="0"/>
              </a:rPr>
              <a:t>q</a:t>
            </a:r>
            <a:r>
              <a:rPr kumimoji="0" lang="en-GB" sz="1200" b="0" i="0" u="none" strike="noStrike" kern="0" cap="none" spc="0" normalizeH="0" baseline="0" noProof="0" dirty="0" err="1">
                <a:ln>
                  <a:noFill/>
                </a:ln>
                <a:solidFill>
                  <a:srgbClr val="7030A0"/>
                </a:solidFill>
                <a:effectLst/>
                <a:uLnTx/>
                <a:uFillTx/>
                <a:latin typeface="+mj-lt"/>
              </a:rPr>
              <a:t>ue</a:t>
            </a:r>
            <a:r>
              <a:rPr kumimoji="0" lang="en-GB" sz="1200" b="0" i="0" u="none" strike="noStrike" kern="0" cap="none" spc="0" normalizeH="0" baseline="0" noProof="0" dirty="0">
                <a:ln>
                  <a:noFill/>
                </a:ln>
                <a:solidFill>
                  <a:srgbClr val="7030A0"/>
                </a:solidFill>
                <a:effectLst/>
                <a:uLnTx/>
                <a:uFillTx/>
                <a:latin typeface="+mj-lt"/>
              </a:rPr>
              <a:t> [40]; </a:t>
            </a:r>
            <a:r>
              <a:rPr kumimoji="0" lang="en-GB" sz="1200" b="0" i="0" u="none" strike="noStrike" kern="0" cap="none" spc="0" normalizeH="0" baseline="0" noProof="0" dirty="0" err="1">
                <a:ln>
                  <a:noFill/>
                </a:ln>
                <a:solidFill>
                  <a:srgbClr val="7030A0"/>
                </a:solidFill>
                <a:effectLst/>
                <a:uLnTx/>
                <a:uFillTx/>
                <a:latin typeface="+mj-lt"/>
              </a:rPr>
              <a:t>parque</a:t>
            </a:r>
            <a:r>
              <a:rPr kumimoji="0" lang="en-GB" sz="1200" b="0" i="0" u="none" strike="noStrike" kern="0" cap="none" spc="0" normalizeH="0" baseline="0" noProof="0" dirty="0">
                <a:ln>
                  <a:noFill/>
                </a:ln>
                <a:solidFill>
                  <a:srgbClr val="7030A0"/>
                </a:solidFill>
                <a:effectLst/>
                <a:uLnTx/>
                <a:uFillTx/>
                <a:latin typeface="+mj-lt"/>
              </a:rPr>
              <a:t> [1354]; </a:t>
            </a:r>
            <a:r>
              <a:rPr kumimoji="0" lang="en-GB" sz="1200" b="0" i="0" u="none" strike="noStrike" kern="0" cap="none" spc="0" normalizeH="0" baseline="0" noProof="0" dirty="0" err="1">
                <a:ln>
                  <a:noFill/>
                </a:ln>
                <a:solidFill>
                  <a:srgbClr val="7030A0"/>
                </a:solidFill>
                <a:effectLst/>
                <a:uLnTx/>
                <a:uFillTx/>
                <a:latin typeface="+mj-lt"/>
              </a:rPr>
              <a:t>quedar</a:t>
            </a:r>
            <a:r>
              <a:rPr kumimoji="0" lang="en-GB" sz="1200" b="0" i="0" u="none" strike="noStrike" kern="0" cap="none" spc="0" normalizeH="0" baseline="0" noProof="0" dirty="0">
                <a:ln>
                  <a:noFill/>
                </a:ln>
                <a:solidFill>
                  <a:srgbClr val="7030A0"/>
                </a:solidFill>
                <a:effectLst/>
                <a:uLnTx/>
                <a:uFillTx/>
                <a:latin typeface="+mj-lt"/>
              </a:rPr>
              <a:t> [100]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03618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Variation. </a:t>
            </a:r>
            <a:r>
              <a:rPr lang="en-GB" dirty="0"/>
              <a:t>Students</a:t>
            </a:r>
            <a:r>
              <a:rPr lang="en-GB" baseline="0" dirty="0"/>
              <a:t> have to write the whole word.</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aseline="0" dirty="0" err="1"/>
              <a:t>querer</a:t>
            </a:r>
            <a:r>
              <a:rPr lang="en-GB" baseline="0" dirty="0"/>
              <a:t> [58]</a:t>
            </a:r>
            <a:r>
              <a:rPr lang="en-GB" b="0" baseline="0" dirty="0"/>
              <a:t>; quince [1215]; </a:t>
            </a:r>
            <a:r>
              <a:rPr lang="en-GB" b="0" baseline="0" dirty="0" err="1"/>
              <a:t>equipo</a:t>
            </a:r>
            <a:r>
              <a:rPr lang="en-GB" b="0" baseline="0" dirty="0"/>
              <a:t> [373]; </a:t>
            </a:r>
            <a:r>
              <a:rPr kumimoji="0" lang="es-CO" sz="12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qui</a:t>
            </a:r>
            <a:r>
              <a:rPr kumimoji="0" lang="es-CO" sz="1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én [289]; tranquilo [1073]; </a:t>
            </a:r>
            <a:r>
              <a:rPr kumimoji="0" lang="en-GB" sz="1200" b="0" i="0" u="none" strike="noStrike" kern="0" cap="none" spc="0" normalizeH="0" baseline="0" noProof="0" dirty="0" err="1">
                <a:ln>
                  <a:noFill/>
                </a:ln>
                <a:solidFill>
                  <a:srgbClr val="7030A0"/>
                </a:solidFill>
                <a:effectLst/>
                <a:uLnTx/>
                <a:uFillTx/>
                <a:latin typeface="+mn-lt"/>
                <a:ea typeface="+mn-ea"/>
                <a:cs typeface="Calibri" panose="020F0502020204030204" pitchFamily="34" charset="0"/>
              </a:rPr>
              <a:t>q</a:t>
            </a:r>
            <a:r>
              <a:rPr kumimoji="0" lang="en-GB" sz="1200" b="0" i="0" u="none" strike="noStrike" kern="0" cap="none" spc="0" normalizeH="0" baseline="0" noProof="0" dirty="0" err="1">
                <a:ln>
                  <a:noFill/>
                </a:ln>
                <a:solidFill>
                  <a:srgbClr val="7030A0"/>
                </a:solidFill>
                <a:effectLst/>
                <a:uLnTx/>
                <a:uFillTx/>
                <a:latin typeface="+mn-lt"/>
                <a:ea typeface="+mn-ea"/>
                <a:cs typeface="+mn-cs"/>
              </a:rPr>
              <a:t>ué</a:t>
            </a:r>
            <a:r>
              <a:rPr kumimoji="0" lang="en-GB" sz="1200" b="0" i="0" u="none" strike="noStrike" kern="0" cap="none" spc="0" normalizeH="0" baseline="0" noProof="0" dirty="0">
                <a:ln>
                  <a:noFill/>
                </a:ln>
                <a:solidFill>
                  <a:srgbClr val="7030A0"/>
                </a:solidFill>
                <a:effectLst/>
                <a:uLnTx/>
                <a:uFillTx/>
                <a:latin typeface="+mn-lt"/>
                <a:ea typeface="+mn-ea"/>
                <a:cs typeface="+mn-cs"/>
              </a:rPr>
              <a:t> [50]; </a:t>
            </a:r>
            <a:r>
              <a:rPr kumimoji="0" lang="en-GB" sz="1200" b="0" i="0" u="none" strike="noStrike" kern="0" cap="none" spc="0" normalizeH="0" baseline="0" noProof="0" dirty="0" err="1">
                <a:ln>
                  <a:noFill/>
                </a:ln>
                <a:solidFill>
                  <a:srgbClr val="7030A0"/>
                </a:solidFill>
                <a:effectLst/>
                <a:uLnTx/>
                <a:uFillTx/>
                <a:latin typeface="+mn-lt"/>
                <a:ea typeface="+mn-ea"/>
                <a:cs typeface="+mn-cs"/>
              </a:rPr>
              <a:t>por</a:t>
            </a:r>
            <a:r>
              <a:rPr kumimoji="0" lang="en-GB" sz="1200" b="0" i="0" u="none" strike="noStrike" kern="0" cap="none" spc="0" normalizeH="0" baseline="0" noProof="0" dirty="0" err="1">
                <a:ln>
                  <a:noFill/>
                </a:ln>
                <a:solidFill>
                  <a:srgbClr val="7030A0"/>
                </a:solidFill>
                <a:effectLst/>
                <a:uLnTx/>
                <a:uFillTx/>
                <a:latin typeface="+mn-lt"/>
                <a:ea typeface="+mn-ea"/>
                <a:cs typeface="Calibri" panose="020F0502020204030204" pitchFamily="34" charset="0"/>
              </a:rPr>
              <a:t>q</a:t>
            </a:r>
            <a:r>
              <a:rPr kumimoji="0" lang="en-GB" sz="1200" b="0" i="0" u="none" strike="noStrike" kern="0" cap="none" spc="0" normalizeH="0" baseline="0" noProof="0" dirty="0" err="1">
                <a:ln>
                  <a:noFill/>
                </a:ln>
                <a:solidFill>
                  <a:srgbClr val="7030A0"/>
                </a:solidFill>
                <a:effectLst/>
                <a:uLnTx/>
                <a:uFillTx/>
                <a:latin typeface="+mn-lt"/>
                <a:ea typeface="+mn-ea"/>
                <a:cs typeface="+mn-cs"/>
              </a:rPr>
              <a:t>ue</a:t>
            </a:r>
            <a:r>
              <a:rPr kumimoji="0" lang="en-GB" sz="1200" b="0" i="0" u="none" strike="noStrike" kern="0" cap="none" spc="0" normalizeH="0" baseline="0" noProof="0" dirty="0">
                <a:ln>
                  <a:noFill/>
                </a:ln>
                <a:solidFill>
                  <a:srgbClr val="7030A0"/>
                </a:solidFill>
                <a:effectLst/>
                <a:uLnTx/>
                <a:uFillTx/>
                <a:latin typeface="+mn-lt"/>
                <a:ea typeface="+mn-ea"/>
                <a:cs typeface="+mn-cs"/>
              </a:rPr>
              <a:t> [40]; </a:t>
            </a:r>
            <a:r>
              <a:rPr kumimoji="0" lang="en-GB" sz="1200" b="0" i="0" u="none" strike="noStrike" kern="0" cap="none" spc="0" normalizeH="0" baseline="0" noProof="0" dirty="0" err="1">
                <a:ln>
                  <a:noFill/>
                </a:ln>
                <a:solidFill>
                  <a:srgbClr val="7030A0"/>
                </a:solidFill>
                <a:effectLst/>
                <a:uLnTx/>
                <a:uFillTx/>
                <a:latin typeface="+mn-lt"/>
                <a:ea typeface="+mn-ea"/>
                <a:cs typeface="+mn-cs"/>
              </a:rPr>
              <a:t>parque</a:t>
            </a:r>
            <a:r>
              <a:rPr kumimoji="0" lang="en-GB" sz="1200" b="0" i="0" u="none" strike="noStrike" kern="0" cap="none" spc="0" normalizeH="0" baseline="0" noProof="0" dirty="0">
                <a:ln>
                  <a:noFill/>
                </a:ln>
                <a:solidFill>
                  <a:srgbClr val="7030A0"/>
                </a:solidFill>
                <a:effectLst/>
                <a:uLnTx/>
                <a:uFillTx/>
                <a:latin typeface="+mn-lt"/>
                <a:ea typeface="+mn-ea"/>
                <a:cs typeface="+mn-cs"/>
              </a:rPr>
              <a:t> [1354]; </a:t>
            </a:r>
            <a:r>
              <a:rPr kumimoji="0" lang="en-GB" sz="1200" b="0" i="0" u="none" strike="noStrike" kern="0" cap="none" spc="0" normalizeH="0" baseline="0" noProof="0" dirty="0" err="1">
                <a:ln>
                  <a:noFill/>
                </a:ln>
                <a:solidFill>
                  <a:srgbClr val="7030A0"/>
                </a:solidFill>
                <a:effectLst/>
                <a:uLnTx/>
                <a:uFillTx/>
                <a:latin typeface="+mn-lt"/>
                <a:ea typeface="+mn-ea"/>
                <a:cs typeface="+mn-cs"/>
              </a:rPr>
              <a:t>quedar</a:t>
            </a:r>
            <a:r>
              <a:rPr kumimoji="0" lang="en-GB" sz="1200" b="0" i="0" u="none" strike="noStrike" kern="0" cap="none" spc="0" normalizeH="0" baseline="0" noProof="0" dirty="0">
                <a:ln>
                  <a:noFill/>
                </a:ln>
                <a:solidFill>
                  <a:srgbClr val="7030A0"/>
                </a:solidFill>
                <a:effectLst/>
                <a:uLnTx/>
                <a:uFillTx/>
                <a:latin typeface="+mn-lt"/>
                <a:ea typeface="+mn-ea"/>
                <a:cs typeface="+mn-cs"/>
              </a:rPr>
              <a:t> [100]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0353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4431731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7394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657391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8608651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661190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0759323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422895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424397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3521419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04/08/2022</a:t>
            </a:fld>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652374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2575138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120689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9550254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6191245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425416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0535089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55715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7667916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112327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173526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3717751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04/08/2022</a:t>
            </a:fld>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713368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077518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166001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8621577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038310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253368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90682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64838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3038936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65733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765019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3236748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4.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4.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148722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Tw Cen MT" panose="020B0602020104020603" pitchFamily="34" charset="0"/>
              </a:rPr>
              <a:t>Material</a:t>
            </a:r>
            <a:r>
              <a:rPr lang="en-GB" sz="1100" dirty="0">
                <a:solidFill>
                  <a:srgbClr val="002060"/>
                </a:solidFill>
                <a:latin typeface="Century Gothic" panose="020B0502020202020204" pitchFamily="34" charset="0"/>
              </a:rPr>
              <a:t> </a:t>
            </a:r>
            <a:r>
              <a:rPr lang="en-GB" sz="1100" dirty="0">
                <a:solidFill>
                  <a:srgbClr val="002060"/>
                </a:solidFill>
                <a:latin typeface="Tw Cen MT" panose="020B0602020104020603" pitchFamily="34" charset="0"/>
              </a:rPr>
              <a:t>licensed as </a:t>
            </a:r>
            <a:r>
              <a:rPr lang="en-GB" sz="1100" b="1" u="sng" dirty="0">
                <a:solidFill>
                  <a:srgbClr val="FFFFFF"/>
                </a:solidFill>
                <a:latin typeface="Tw Cen MT" panose="020B0602020104020603" pitchFamily="34" charset="0"/>
                <a:hlinkClick r:id="rId16"/>
              </a:rPr>
              <a:t>CC BY-NC-SA 4.0</a:t>
            </a:r>
            <a:br>
              <a:rPr lang="en-GB" sz="1100" dirty="0">
                <a:latin typeface="Tw Cen MT" panose="020B0602020104020603" pitchFamily="34" charset="0"/>
              </a:rPr>
            </a:br>
            <a:endParaRPr lang="en-GB" sz="1100" dirty="0">
              <a:latin typeface="Tw Cen MT" panose="020B0602020104020603" pitchFamily="34" charset="0"/>
            </a:endParaRPr>
          </a:p>
        </p:txBody>
      </p:sp>
      <p:sp>
        <p:nvSpPr>
          <p:cNvPr id="5" name="TextBox 4"/>
          <p:cNvSpPr txBox="1"/>
          <p:nvPr userDrawn="1"/>
        </p:nvSpPr>
        <p:spPr>
          <a:xfrm>
            <a:off x="76201" y="6515085"/>
            <a:ext cx="4622801" cy="276999"/>
          </a:xfrm>
          <a:prstGeom prst="rect">
            <a:avLst/>
          </a:prstGeom>
          <a:noFill/>
        </p:spPr>
        <p:txBody>
          <a:bodyPr wrap="square" rtlCol="0">
            <a:spAutoFit/>
          </a:bodyPr>
          <a:lstStyle/>
          <a:p>
            <a:r>
              <a:rPr lang="en-GB" sz="1200" b="0" dirty="0">
                <a:solidFill>
                  <a:srgbClr val="002060"/>
                </a:solidFill>
                <a:latin typeface="+mj-lt"/>
              </a:rPr>
              <a:t>Nick Avery</a:t>
            </a:r>
          </a:p>
        </p:txBody>
      </p:sp>
    </p:spTree>
    <p:extLst>
      <p:ext uri="{BB962C8B-B14F-4D97-AF65-F5344CB8AC3E}">
        <p14:creationId xmlns:p14="http://schemas.microsoft.com/office/powerpoint/2010/main" val="82513762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Tw Cen MT" panose="020B0602020104020603"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Tw Cen MT" panose="020B0602020104020603" pitchFamily="34" charset="0"/>
              </a:rPr>
              <a:t>licensed as </a:t>
            </a:r>
            <a:r>
              <a:rPr lang="en-GB" sz="1100" b="1" u="sng" dirty="0">
                <a:solidFill>
                  <a:srgbClr val="FFFFFF"/>
                </a:solidFill>
                <a:latin typeface="Tw Cen MT" panose="020B0602020104020603" pitchFamily="34" charset="0"/>
                <a:hlinkClick r:id="rId16"/>
              </a:rPr>
              <a:t>CC BY-NC-SA 4.0</a:t>
            </a:r>
            <a:br>
              <a:rPr lang="en-GB" sz="1100" dirty="0">
                <a:latin typeface="Tw Cen MT" panose="020B0602020104020603" pitchFamily="34" charset="0"/>
              </a:rPr>
            </a:br>
            <a:endParaRPr lang="en-GB" sz="1100" dirty="0">
              <a:latin typeface="Tw Cen MT" panose="020B0602020104020603" pitchFamily="34" charset="0"/>
            </a:endParaRPr>
          </a:p>
        </p:txBody>
      </p:sp>
      <p:sp>
        <p:nvSpPr>
          <p:cNvPr id="8" name="TextBox 7"/>
          <p:cNvSpPr txBox="1"/>
          <p:nvPr userDrawn="1"/>
        </p:nvSpPr>
        <p:spPr>
          <a:xfrm>
            <a:off x="96577" y="6526075"/>
            <a:ext cx="2291024" cy="261610"/>
          </a:xfrm>
          <a:prstGeom prst="rect">
            <a:avLst/>
          </a:prstGeom>
          <a:noFill/>
        </p:spPr>
        <p:txBody>
          <a:bodyPr wrap="square" rtlCol="0">
            <a:spAutoFit/>
          </a:bodyPr>
          <a:lstStyle/>
          <a:p>
            <a:r>
              <a:rPr lang="en-GB" sz="1100" dirty="0">
                <a:solidFill>
                  <a:srgbClr val="002060"/>
                </a:solidFill>
              </a:rPr>
              <a:t>Nick Avery</a:t>
            </a:r>
          </a:p>
        </p:txBody>
      </p:sp>
    </p:spTree>
    <p:extLst>
      <p:ext uri="{BB962C8B-B14F-4D97-AF65-F5344CB8AC3E}">
        <p14:creationId xmlns:p14="http://schemas.microsoft.com/office/powerpoint/2010/main" val="331893300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audio" Target="../media/audio21.wav"/></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audio" Target="../media/audio22.wav"/></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audio" Target="../media/audio23.wav"/></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audio" Target="../media/audio24.wav"/></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audio" Target="../media/audio25.wav"/></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1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8.xml"/><Relationship Id="rId5" Type="http://schemas.openxmlformats.org/officeDocument/2006/relationships/image" Target="../media/image6.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8" Type="http://schemas.openxmlformats.org/officeDocument/2006/relationships/audio" Target="../media/audio31.wav"/><Relationship Id="rId13" Type="http://schemas.openxmlformats.org/officeDocument/2006/relationships/image" Target="../media/image11.png"/><Relationship Id="rId3" Type="http://schemas.openxmlformats.org/officeDocument/2006/relationships/audio" Target="../media/audio26.wav"/><Relationship Id="rId7" Type="http://schemas.openxmlformats.org/officeDocument/2006/relationships/audio" Target="../media/audio30.wav"/><Relationship Id="rId12" Type="http://schemas.openxmlformats.org/officeDocument/2006/relationships/audio" Target="../media/audio35.wav"/><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audio" Target="../media/audio29.wav"/><Relationship Id="rId11" Type="http://schemas.openxmlformats.org/officeDocument/2006/relationships/audio" Target="../media/audio34.wav"/><Relationship Id="rId5" Type="http://schemas.openxmlformats.org/officeDocument/2006/relationships/audio" Target="../media/audio28.wav"/><Relationship Id="rId15" Type="http://schemas.openxmlformats.org/officeDocument/2006/relationships/image" Target="../media/image21.png"/><Relationship Id="rId10" Type="http://schemas.openxmlformats.org/officeDocument/2006/relationships/audio" Target="../media/audio33.wav"/><Relationship Id="rId4" Type="http://schemas.openxmlformats.org/officeDocument/2006/relationships/audio" Target="../media/audio27.wav"/><Relationship Id="rId9" Type="http://schemas.openxmlformats.org/officeDocument/2006/relationships/audio" Target="../media/audio32.wav"/><Relationship Id="rId14" Type="http://schemas.openxmlformats.org/officeDocument/2006/relationships/image" Target="../media/image20.jpeg"/></Relationships>
</file>

<file path=ppt/slides/_rels/slide2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audio" Target="../media/audio27.wav"/><Relationship Id="rId18" Type="http://schemas.openxmlformats.org/officeDocument/2006/relationships/audio" Target="../media/audio32.wav"/><Relationship Id="rId3" Type="http://schemas.openxmlformats.org/officeDocument/2006/relationships/image" Target="../media/image13.png"/><Relationship Id="rId21" Type="http://schemas.openxmlformats.org/officeDocument/2006/relationships/audio" Target="../media/audio35.wav"/><Relationship Id="rId7" Type="http://schemas.openxmlformats.org/officeDocument/2006/relationships/image" Target="../media/image14.png"/><Relationship Id="rId12" Type="http://schemas.openxmlformats.org/officeDocument/2006/relationships/audio" Target="../media/audio26.wav"/><Relationship Id="rId17" Type="http://schemas.openxmlformats.org/officeDocument/2006/relationships/audio" Target="../media/audio31.wav"/><Relationship Id="rId2" Type="http://schemas.openxmlformats.org/officeDocument/2006/relationships/notesSlide" Target="../notesSlides/notesSlide22.xml"/><Relationship Id="rId16" Type="http://schemas.openxmlformats.org/officeDocument/2006/relationships/audio" Target="../media/audio30.wav"/><Relationship Id="rId20" Type="http://schemas.openxmlformats.org/officeDocument/2006/relationships/audio" Target="../media/audio34.wav"/><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5.jpeg"/><Relationship Id="rId5" Type="http://schemas.openxmlformats.org/officeDocument/2006/relationships/image" Target="../media/image15.png"/><Relationship Id="rId15" Type="http://schemas.openxmlformats.org/officeDocument/2006/relationships/audio" Target="../media/audio29.wav"/><Relationship Id="rId10" Type="http://schemas.openxmlformats.org/officeDocument/2006/relationships/image" Target="../media/image24.png"/><Relationship Id="rId19" Type="http://schemas.openxmlformats.org/officeDocument/2006/relationships/audio" Target="../media/audio33.wav"/><Relationship Id="rId4" Type="http://schemas.openxmlformats.org/officeDocument/2006/relationships/image" Target="../media/image17.png"/><Relationship Id="rId9" Type="http://schemas.openxmlformats.org/officeDocument/2006/relationships/image" Target="../media/image23.png"/><Relationship Id="rId14" Type="http://schemas.openxmlformats.org/officeDocument/2006/relationships/audio" Target="../media/audio28.wav"/></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17.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17.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jpeg"/></Relationships>
</file>

<file path=ppt/slides/_rels/slide25.xml.rels><?xml version="1.0" encoding="UTF-8" standalone="yes"?>
<Relationships xmlns="http://schemas.openxmlformats.org/package/2006/relationships"><Relationship Id="rId8" Type="http://schemas.openxmlformats.org/officeDocument/2006/relationships/image" Target="../media/image38.jpeg"/><Relationship Id="rId13" Type="http://schemas.openxmlformats.org/officeDocument/2006/relationships/image" Target="../media/image43.jpeg"/><Relationship Id="rId18" Type="http://schemas.openxmlformats.org/officeDocument/2006/relationships/image" Target="../media/image48.png"/><Relationship Id="rId3" Type="http://schemas.openxmlformats.org/officeDocument/2006/relationships/image" Target="../media/image37.png"/><Relationship Id="rId7" Type="http://schemas.openxmlformats.org/officeDocument/2006/relationships/image" Target="../media/image32.png"/><Relationship Id="rId12" Type="http://schemas.openxmlformats.org/officeDocument/2006/relationships/image" Target="../media/image42.jpeg"/><Relationship Id="rId17" Type="http://schemas.openxmlformats.org/officeDocument/2006/relationships/image" Target="../media/image47.png"/><Relationship Id="rId2" Type="http://schemas.openxmlformats.org/officeDocument/2006/relationships/notesSlide" Target="../notesSlides/notesSlide25.xml"/><Relationship Id="rId16" Type="http://schemas.openxmlformats.org/officeDocument/2006/relationships/image" Target="../media/image46.png"/><Relationship Id="rId1" Type="http://schemas.openxmlformats.org/officeDocument/2006/relationships/slideLayout" Target="../slideLayouts/slideLayout17.xml"/><Relationship Id="rId6" Type="http://schemas.openxmlformats.org/officeDocument/2006/relationships/image" Target="../media/image31.png"/><Relationship Id="rId11" Type="http://schemas.openxmlformats.org/officeDocument/2006/relationships/image" Target="../media/image41.jpeg"/><Relationship Id="rId5" Type="http://schemas.openxmlformats.org/officeDocument/2006/relationships/image" Target="../media/image30.png"/><Relationship Id="rId15" Type="http://schemas.openxmlformats.org/officeDocument/2006/relationships/image" Target="../media/image45.jpeg"/><Relationship Id="rId10" Type="http://schemas.openxmlformats.org/officeDocument/2006/relationships/image" Target="../media/image40.jpeg"/><Relationship Id="rId4" Type="http://schemas.openxmlformats.org/officeDocument/2006/relationships/image" Target="../media/image29.png"/><Relationship Id="rId9" Type="http://schemas.openxmlformats.org/officeDocument/2006/relationships/image" Target="../media/image39.jpeg"/><Relationship Id="rId14" Type="http://schemas.openxmlformats.org/officeDocument/2006/relationships/image" Target="../media/image44.jpe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17.xml"/><Relationship Id="rId5" Type="http://schemas.openxmlformats.org/officeDocument/2006/relationships/image" Target="../media/image50.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28.xml"/><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17.xml"/><Relationship Id="rId5" Type="http://schemas.openxmlformats.org/officeDocument/2006/relationships/image" Target="../media/image5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17.xml"/><Relationship Id="rId5" Type="http://schemas.openxmlformats.org/officeDocument/2006/relationships/image" Target="../media/image50.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17.xml"/><Relationship Id="rId5" Type="http://schemas.openxmlformats.org/officeDocument/2006/relationships/image" Target="../media/image50.png"/><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17.xml"/><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4.xml"/><Relationship Id="rId1" Type="http://schemas.openxmlformats.org/officeDocument/2006/relationships/slideLayout" Target="../slideLayouts/slideLayout1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39.jpeg"/></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5.xml"/><Relationship Id="rId1" Type="http://schemas.openxmlformats.org/officeDocument/2006/relationships/slideLayout" Target="../slideLayouts/slideLayout1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51.jpeg"/></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6.xml"/><Relationship Id="rId1" Type="http://schemas.openxmlformats.org/officeDocument/2006/relationships/slideLayout" Target="../slideLayouts/slideLayout17.xml"/><Relationship Id="rId5" Type="http://schemas.openxmlformats.org/officeDocument/2006/relationships/image" Target="../media/image50.png"/><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9.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8" Type="http://schemas.openxmlformats.org/officeDocument/2006/relationships/audio" Target="../media/audio40.wav"/><Relationship Id="rId13" Type="http://schemas.openxmlformats.org/officeDocument/2006/relationships/audio" Target="../media/audio45.wav"/><Relationship Id="rId3" Type="http://schemas.openxmlformats.org/officeDocument/2006/relationships/image" Target="../media/image51.jpeg"/><Relationship Id="rId7" Type="http://schemas.openxmlformats.org/officeDocument/2006/relationships/audio" Target="../media/audio39.wav"/><Relationship Id="rId12" Type="http://schemas.openxmlformats.org/officeDocument/2006/relationships/audio" Target="../media/audio44.wav"/><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audio" Target="../media/audio38.wav"/><Relationship Id="rId11" Type="http://schemas.openxmlformats.org/officeDocument/2006/relationships/audio" Target="../media/audio43.wav"/><Relationship Id="rId5" Type="http://schemas.openxmlformats.org/officeDocument/2006/relationships/audio" Target="../media/audio37.wav"/><Relationship Id="rId15" Type="http://schemas.openxmlformats.org/officeDocument/2006/relationships/image" Target="../media/image53.jpeg"/><Relationship Id="rId10" Type="http://schemas.openxmlformats.org/officeDocument/2006/relationships/audio" Target="../media/audio42.wav"/><Relationship Id="rId4" Type="http://schemas.openxmlformats.org/officeDocument/2006/relationships/audio" Target="../media/audio36.wav"/><Relationship Id="rId9" Type="http://schemas.openxmlformats.org/officeDocument/2006/relationships/audio" Target="../media/audio41.wav"/><Relationship Id="rId14" Type="http://schemas.openxmlformats.org/officeDocument/2006/relationships/image" Target="../media/image11.png"/></Relationships>
</file>

<file path=ppt/slides/_rels/slide4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1.xml"/><Relationship Id="rId1" Type="http://schemas.openxmlformats.org/officeDocument/2006/relationships/slideLayout" Target="../slideLayouts/slideLayout17.xml"/><Relationship Id="rId4" Type="http://schemas.openxmlformats.org/officeDocument/2006/relationships/image" Target="../media/image54.jpeg"/></Relationships>
</file>

<file path=ppt/slides/_rels/slide4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2.xml"/><Relationship Id="rId1" Type="http://schemas.openxmlformats.org/officeDocument/2006/relationships/slideLayout" Target="../slideLayouts/slideLayout17.xml"/><Relationship Id="rId4" Type="http://schemas.openxmlformats.org/officeDocument/2006/relationships/image" Target="../media/image51.jpeg"/></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hyperlink" Target="https://quizlet.com/gb/440769438/year-7-spanish-term-12-week-1-flash-cards/" TargetMode="External"/><Relationship Id="rId3" Type="http://schemas.openxmlformats.org/officeDocument/2006/relationships/image" Target="../media/image12.png"/><Relationship Id="rId7" Type="http://schemas.openxmlformats.org/officeDocument/2006/relationships/hyperlink" Target="https://quizlet.com/gb/446933061/year-7-spanish-term-12-week-4-flash-cards/"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hyperlink" Target="https://resources.ncelp.org/concern/resources/r207tp52w?locale=en" TargetMode="External"/><Relationship Id="rId11" Type="http://schemas.openxmlformats.org/officeDocument/2006/relationships/image" Target="../media/image59.png"/><Relationship Id="rId5" Type="http://schemas.openxmlformats.org/officeDocument/2006/relationships/hyperlink" Target="http://www.ncelp.org/audio/SY7T1-2W4" TargetMode="External"/><Relationship Id="rId10"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hyperlink" Target="https://quizlet.com/gb/422587107/year-7-spanish-term-11-week-3-flash-cards/" TargetMode="External"/></Relationships>
</file>

<file path=ppt/slides/_rels/slide5.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image" Target="../media/image9.png"/><Relationship Id="rId3" Type="http://schemas.openxmlformats.org/officeDocument/2006/relationships/audio" Target="../media/audio3.wav"/><Relationship Id="rId7" Type="http://schemas.openxmlformats.org/officeDocument/2006/relationships/audio" Target="../media/audio7.wav"/><Relationship Id="rId12"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8.xml"/><Relationship Id="rId6" Type="http://schemas.openxmlformats.org/officeDocument/2006/relationships/audio" Target="../media/audio6.wav"/><Relationship Id="rId11" Type="http://schemas.openxmlformats.org/officeDocument/2006/relationships/image" Target="../media/image7.png"/><Relationship Id="rId5" Type="http://schemas.openxmlformats.org/officeDocument/2006/relationships/audio" Target="../media/audio5.wav"/><Relationship Id="rId10" Type="http://schemas.openxmlformats.org/officeDocument/2006/relationships/audio" Target="../media/audio10.wav"/><Relationship Id="rId4" Type="http://schemas.openxmlformats.org/officeDocument/2006/relationships/audio" Target="../media/audio4.wav"/><Relationship Id="rId9" Type="http://schemas.openxmlformats.org/officeDocument/2006/relationships/audio" Target="../media/audio9.wav"/><Relationship Id="rId1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audio" Target="../media/audio9.wav"/><Relationship Id="rId3" Type="http://schemas.openxmlformats.org/officeDocument/2006/relationships/audio" Target="../media/audio3.wav"/><Relationship Id="rId7" Type="http://schemas.openxmlformats.org/officeDocument/2006/relationships/audio" Target="../media/audio8.wav"/><Relationship Id="rId2" Type="http://schemas.openxmlformats.org/officeDocument/2006/relationships/notesSlide" Target="../notesSlides/notesSlide6.xml"/><Relationship Id="rId1" Type="http://schemas.openxmlformats.org/officeDocument/2006/relationships/slideLayout" Target="../slideLayouts/slideLayout28.xml"/><Relationship Id="rId6" Type="http://schemas.openxmlformats.org/officeDocument/2006/relationships/audio" Target="../media/audio6.wav"/><Relationship Id="rId5" Type="http://schemas.openxmlformats.org/officeDocument/2006/relationships/audio" Target="../media/audio5.wav"/><Relationship Id="rId4" Type="http://schemas.openxmlformats.org/officeDocument/2006/relationships/audio" Target="../media/audio4.wav"/><Relationship Id="rId9" Type="http://schemas.openxmlformats.org/officeDocument/2006/relationships/audio" Target="../media/audio10.wav"/></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8" Type="http://schemas.openxmlformats.org/officeDocument/2006/relationships/audio" Target="../media/audio16.wav"/><Relationship Id="rId13" Type="http://schemas.openxmlformats.org/officeDocument/2006/relationships/image" Target="../media/image11.png"/><Relationship Id="rId3" Type="http://schemas.openxmlformats.org/officeDocument/2006/relationships/audio" Target="../media/audio11.wav"/><Relationship Id="rId7" Type="http://schemas.openxmlformats.org/officeDocument/2006/relationships/audio" Target="../media/audio15.wav"/><Relationship Id="rId12" Type="http://schemas.openxmlformats.org/officeDocument/2006/relationships/audio" Target="../media/audio20.wav"/><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audio" Target="../media/audio14.wav"/><Relationship Id="rId11" Type="http://schemas.openxmlformats.org/officeDocument/2006/relationships/audio" Target="../media/audio19.wav"/><Relationship Id="rId5" Type="http://schemas.openxmlformats.org/officeDocument/2006/relationships/audio" Target="../media/audio13.wav"/><Relationship Id="rId10" Type="http://schemas.openxmlformats.org/officeDocument/2006/relationships/audio" Target="../media/audio18.wav"/><Relationship Id="rId4" Type="http://schemas.openxmlformats.org/officeDocument/2006/relationships/audio" Target="../media/audio12.wav"/><Relationship Id="rId9" Type="http://schemas.openxmlformats.org/officeDocument/2006/relationships/audio" Target="../media/audio17.wav"/></Relationships>
</file>

<file path=ppt/slides/_rels/slide9.xml.rels><?xml version="1.0" encoding="UTF-8" standalone="yes"?>
<Relationships xmlns="http://schemas.openxmlformats.org/package/2006/relationships"><Relationship Id="rId8" Type="http://schemas.openxmlformats.org/officeDocument/2006/relationships/audio" Target="../media/audio16.wav"/><Relationship Id="rId13" Type="http://schemas.openxmlformats.org/officeDocument/2006/relationships/image" Target="../media/image11.png"/><Relationship Id="rId3" Type="http://schemas.openxmlformats.org/officeDocument/2006/relationships/audio" Target="../media/audio11.wav"/><Relationship Id="rId7" Type="http://schemas.openxmlformats.org/officeDocument/2006/relationships/audio" Target="../media/audio15.wav"/><Relationship Id="rId12" Type="http://schemas.openxmlformats.org/officeDocument/2006/relationships/audio" Target="../media/audio20.wav"/><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audio" Target="../media/audio14.wav"/><Relationship Id="rId11" Type="http://schemas.openxmlformats.org/officeDocument/2006/relationships/audio" Target="../media/audio19.wav"/><Relationship Id="rId5" Type="http://schemas.openxmlformats.org/officeDocument/2006/relationships/audio" Target="../media/audio13.wav"/><Relationship Id="rId10" Type="http://schemas.openxmlformats.org/officeDocument/2006/relationships/audio" Target="../media/audio18.wav"/><Relationship Id="rId4" Type="http://schemas.openxmlformats.org/officeDocument/2006/relationships/audio" Target="../media/audio12.wav"/><Relationship Id="rId9" Type="http://schemas.openxmlformats.org/officeDocument/2006/relationships/audio" Target="../media/audio17.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225242" y="2099177"/>
            <a:ext cx="7741515" cy="879475"/>
          </a:xfrm>
        </p:spPr>
        <p:txBody>
          <a:bodyPr>
            <a:normAutofit fontScale="90000"/>
          </a:bodyPr>
          <a:lstStyle/>
          <a:p>
            <a:pPr algn="l"/>
            <a:r>
              <a:rPr lang="en-GB" sz="4000" b="1" dirty="0">
                <a:solidFill>
                  <a:prstClr val="white"/>
                </a:solidFill>
              </a:rPr>
              <a:t>Saying what there is around you</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225242" y="2978652"/>
            <a:ext cx="8542839" cy="2510399"/>
          </a:xfrm>
        </p:spPr>
        <p:txBody>
          <a:bodyPr>
            <a:normAutofit/>
          </a:bodyPr>
          <a:lstStyle/>
          <a:p>
            <a:pPr algn="l"/>
            <a:r>
              <a:rPr lang="es-ES" sz="3000" dirty="0" err="1">
                <a:solidFill>
                  <a:prstClr val="white"/>
                </a:solidFill>
              </a:rPr>
              <a:t>Using</a:t>
            </a:r>
            <a:r>
              <a:rPr lang="es-ES" sz="3000" dirty="0">
                <a:solidFill>
                  <a:prstClr val="white"/>
                </a:solidFill>
              </a:rPr>
              <a:t> ‘hay’</a:t>
            </a:r>
          </a:p>
          <a:p>
            <a:pPr algn="l"/>
            <a:r>
              <a:rPr lang="es-ES" sz="3000" dirty="0" err="1">
                <a:solidFill>
                  <a:prstClr val="white"/>
                </a:solidFill>
              </a:rPr>
              <a:t>Indefinite</a:t>
            </a:r>
            <a:r>
              <a:rPr lang="es-ES" sz="3000" dirty="0">
                <a:solidFill>
                  <a:prstClr val="white"/>
                </a:solidFill>
              </a:rPr>
              <a:t> </a:t>
            </a:r>
            <a:r>
              <a:rPr lang="es-ES" sz="3000" dirty="0" err="1">
                <a:solidFill>
                  <a:prstClr val="white"/>
                </a:solidFill>
              </a:rPr>
              <a:t>articles</a:t>
            </a:r>
            <a:r>
              <a:rPr lang="es-ES" sz="3000" dirty="0">
                <a:solidFill>
                  <a:prstClr val="white"/>
                </a:solidFill>
              </a:rPr>
              <a:t> [</a:t>
            </a:r>
            <a:r>
              <a:rPr lang="es-ES" sz="3000" dirty="0" err="1">
                <a:solidFill>
                  <a:prstClr val="white"/>
                </a:solidFill>
              </a:rPr>
              <a:t>revisited</a:t>
            </a:r>
            <a:r>
              <a:rPr lang="es-ES" sz="3000" dirty="0">
                <a:solidFill>
                  <a:prstClr val="white"/>
                </a:solidFill>
              </a:rPr>
              <a:t>]</a:t>
            </a:r>
            <a:endParaRPr lang="en-US" dirty="0"/>
          </a:p>
        </p:txBody>
      </p:sp>
      <p:sp>
        <p:nvSpPr>
          <p:cNvPr id="14" name="Subtitle 6">
            <a:extLst>
              <a:ext uri="{FF2B5EF4-FFF2-40B4-BE49-F238E27FC236}">
                <a16:creationId xmlns:a16="http://schemas.microsoft.com/office/drawing/2014/main" id="{ABC93937-5935-4FD6-909A-1159EB86D0C7}"/>
              </a:ext>
            </a:extLst>
          </p:cNvPr>
          <p:cNvSpPr txBox="1">
            <a:spLocks/>
          </p:cNvSpPr>
          <p:nvPr/>
        </p:nvSpPr>
        <p:spPr>
          <a:xfrm>
            <a:off x="225242" y="4073298"/>
            <a:ext cx="4509583"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SSC [qui]</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200" dirty="0">
                <a:solidFill>
                  <a:prstClr val="white"/>
                </a:solidFill>
                <a:latin typeface="Century Gothic" panose="020B0502020202020204" pitchFamily="34" charset="0"/>
              </a:rPr>
              <a:t>1.2</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3 - Lesson 19</a:t>
            </a: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7" y="5780283"/>
            <a:ext cx="4079722"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Nick Avery / Rachel Hawkes</a:t>
            </a: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Mark Davies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04</a:t>
            </a:r>
            <a:r>
              <a:rPr lang="en-GB" sz="1400" dirty="0">
                <a:solidFill>
                  <a:prstClr val="white"/>
                </a:solidFill>
                <a:latin typeface="Century Gothic" panose="020B0502020202020204" pitchFamily="34" charset="0"/>
              </a:rPr>
              <a:t>/08</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/22</a:t>
            </a: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445780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hablar</a:t>
            </a:r>
          </a:p>
        </p:txBody>
      </p:sp>
      <p:sp>
        <p:nvSpPr>
          <p:cNvPr id="7" name="TextBox 6">
            <a:extLst>
              <a:ext uri="{FF2B5EF4-FFF2-40B4-BE49-F238E27FC236}">
                <a16:creationId xmlns:a16="http://schemas.microsoft.com/office/drawing/2014/main" id="{66017107-E8DE-4E21-A327-9BD2FC574335}"/>
              </a:ext>
            </a:extLst>
          </p:cNvPr>
          <p:cNvSpPr txBox="1"/>
          <p:nvPr/>
        </p:nvSpPr>
        <p:spPr>
          <a:xfrm>
            <a:off x="895060" y="3305441"/>
            <a:ext cx="11228041" cy="1015663"/>
          </a:xfrm>
          <a:prstGeom prst="rect">
            <a:avLst/>
          </a:prstGeom>
          <a:noFill/>
        </p:spPr>
        <p:txBody>
          <a:bodyPr wrap="square" rtlCol="0">
            <a:spAutoFit/>
          </a:bodyPr>
          <a:lstStyle/>
          <a:p>
            <a:pPr>
              <a:defRPr/>
            </a:pPr>
            <a:r>
              <a:rPr lang="es-CO" sz="6000" dirty="0">
                <a:solidFill>
                  <a:srgbClr val="ED7D31"/>
                </a:solidFill>
                <a:latin typeface="+mj-lt"/>
                <a:cs typeface="Calibri" panose="020F0502020204030204" pitchFamily="34" charset="0"/>
              </a:rPr>
              <a:t>Qui</a:t>
            </a:r>
            <a:r>
              <a:rPr lang="es-CO" sz="6000" dirty="0">
                <a:solidFill>
                  <a:srgbClr val="002060"/>
                </a:solidFill>
                <a:latin typeface="+mj-lt"/>
                <a:cs typeface="Calibri" panose="020F0502020204030204" pitchFamily="34" charset="0"/>
              </a:rPr>
              <a:t>ero estar en un par</a:t>
            </a:r>
            <a:r>
              <a:rPr lang="es-CO" sz="6000" dirty="0">
                <a:solidFill>
                  <a:srgbClr val="ED7D31"/>
                </a:solidFill>
                <a:latin typeface="+mj-lt"/>
                <a:cs typeface="Calibri" panose="020F0502020204030204" pitchFamily="34" charset="0"/>
              </a:rPr>
              <a:t>que</a:t>
            </a:r>
            <a:r>
              <a:rPr lang="es-CO" sz="6000" dirty="0">
                <a:solidFill>
                  <a:srgbClr val="115076"/>
                </a:solidFill>
                <a:latin typeface="+mj-lt"/>
                <a:cs typeface="Calibri" panose="020F0502020204030204" pitchFamily="34" charset="0"/>
              </a:rPr>
              <a:t>.</a:t>
            </a:r>
          </a:p>
        </p:txBody>
      </p:sp>
      <p:sp>
        <p:nvSpPr>
          <p:cNvPr id="8" name="TextBox 7">
            <a:extLst>
              <a:ext uri="{FF2B5EF4-FFF2-40B4-BE49-F238E27FC236}">
                <a16:creationId xmlns:a16="http://schemas.microsoft.com/office/drawing/2014/main" id="{77A429AE-F6F0-460D-8936-3624390EF252}"/>
              </a:ext>
            </a:extLst>
          </p:cNvPr>
          <p:cNvSpPr txBox="1"/>
          <p:nvPr/>
        </p:nvSpPr>
        <p:spPr>
          <a:xfrm>
            <a:off x="2918156" y="4321104"/>
            <a:ext cx="6843821" cy="769441"/>
          </a:xfrm>
          <a:prstGeom prst="rect">
            <a:avLst/>
          </a:prstGeom>
          <a:noFill/>
        </p:spPr>
        <p:txBody>
          <a:bodyPr wrap="square" rtlCol="0">
            <a:spAutoFit/>
          </a:bodyPr>
          <a:lstStyle/>
          <a:p>
            <a:pPr>
              <a:defRPr/>
            </a:pPr>
            <a:r>
              <a:rPr lang="es-CO" sz="4400" dirty="0">
                <a:solidFill>
                  <a:srgbClr val="002060"/>
                </a:solidFill>
                <a:latin typeface="+mj-lt"/>
                <a:cs typeface="Calibri" panose="020F0502020204030204" pitchFamily="34" charset="0"/>
              </a:rPr>
              <a:t>I want to be in a park.</a:t>
            </a:r>
          </a:p>
        </p:txBody>
      </p:sp>
      <p:sp>
        <p:nvSpPr>
          <p:cNvPr id="9" name="TextBox 8">
            <a:extLst>
              <a:ext uri="{FF2B5EF4-FFF2-40B4-BE49-F238E27FC236}">
                <a16:creationId xmlns:a16="http://schemas.microsoft.com/office/drawing/2014/main" id="{2CF53040-5D43-4010-9F59-74554A3DE596}"/>
              </a:ext>
            </a:extLst>
          </p:cNvPr>
          <p:cNvSpPr txBox="1"/>
          <p:nvPr/>
        </p:nvSpPr>
        <p:spPr>
          <a:xfrm>
            <a:off x="437289" y="1460854"/>
            <a:ext cx="11805556"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1" i="1" u="none" strike="noStrike" kern="0" cap="none" spc="0" normalizeH="0" baseline="0" noProof="0" dirty="0">
                <a:ln>
                  <a:noFill/>
                </a:ln>
                <a:solidFill>
                  <a:srgbClr val="002060"/>
                </a:solidFill>
                <a:effectLst/>
                <a:uLnTx/>
                <a:uFillTx/>
                <a:latin typeface="+mj-lt"/>
              </a:rPr>
              <a:t>¿Qué escuchas? ‘QUI’, ‘QUE’ o ‘QUI’ y ‘QUE’?</a:t>
            </a:r>
          </a:p>
        </p:txBody>
      </p:sp>
      <p:sp>
        <p:nvSpPr>
          <p:cNvPr id="10" name="Action Button: Custom 15">
            <a:hlinkClick r:id="" action="ppaction://noaction" highlightClick="1">
              <a:snd r:embed="rId4" name="quiero estar en un parque.wav"/>
            </a:hlinkClick>
            <a:extLst>
              <a:ext uri="{FF2B5EF4-FFF2-40B4-BE49-F238E27FC236}">
                <a16:creationId xmlns:a16="http://schemas.microsoft.com/office/drawing/2014/main" id="{50CEB34A-EDB8-4A88-8B76-310D3815442E}"/>
              </a:ext>
            </a:extLst>
          </p:cNvPr>
          <p:cNvSpPr/>
          <p:nvPr/>
        </p:nvSpPr>
        <p:spPr>
          <a:xfrm>
            <a:off x="82286" y="2416839"/>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1</a:t>
            </a:r>
          </a:p>
        </p:txBody>
      </p:sp>
      <p:pic>
        <p:nvPicPr>
          <p:cNvPr id="11" name="Picture 10">
            <a:extLst>
              <a:ext uri="{FF2B5EF4-FFF2-40B4-BE49-F238E27FC236}">
                <a16:creationId xmlns:a16="http://schemas.microsoft.com/office/drawing/2014/main" id="{3D8498AE-7A12-42FF-9CA5-3B850C4C19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2080" y="2254200"/>
            <a:ext cx="522871" cy="544657"/>
          </a:xfrm>
          <a:prstGeom prst="rect">
            <a:avLst/>
          </a:prstGeom>
        </p:spPr>
      </p:pic>
      <p:sp>
        <p:nvSpPr>
          <p:cNvPr id="12" name="TextBox 11">
            <a:extLst>
              <a:ext uri="{FF2B5EF4-FFF2-40B4-BE49-F238E27FC236}">
                <a16:creationId xmlns:a16="http://schemas.microsoft.com/office/drawing/2014/main" id="{7D63E90D-B65D-41C2-8167-F0FB08BDEFB3}"/>
              </a:ext>
            </a:extLst>
          </p:cNvPr>
          <p:cNvSpPr txBox="1"/>
          <p:nvPr/>
        </p:nvSpPr>
        <p:spPr>
          <a:xfrm>
            <a:off x="623180" y="2254200"/>
            <a:ext cx="2628900"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002060"/>
                </a:solidFill>
                <a:effectLst/>
                <a:uLnTx/>
                <a:uFillTx/>
                <a:latin typeface="+mj-lt"/>
              </a:rPr>
              <a:t>QUI y QUE</a:t>
            </a:r>
          </a:p>
        </p:txBody>
      </p:sp>
    </p:spTree>
    <p:extLst>
      <p:ext uri="{BB962C8B-B14F-4D97-AF65-F5344CB8AC3E}">
        <p14:creationId xmlns:p14="http://schemas.microsoft.com/office/powerpoint/2010/main" val="2471674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animBg="1"/>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hablar</a:t>
            </a:r>
          </a:p>
        </p:txBody>
      </p:sp>
      <p:sp>
        <p:nvSpPr>
          <p:cNvPr id="6" name="TextBox 5">
            <a:extLst>
              <a:ext uri="{FF2B5EF4-FFF2-40B4-BE49-F238E27FC236}">
                <a16:creationId xmlns:a16="http://schemas.microsoft.com/office/drawing/2014/main" id="{B754FCD9-6846-432D-93F6-B30CA92535EB}"/>
              </a:ext>
            </a:extLst>
          </p:cNvPr>
          <p:cNvSpPr txBox="1"/>
          <p:nvPr/>
        </p:nvSpPr>
        <p:spPr>
          <a:xfrm>
            <a:off x="2498944" y="4581729"/>
            <a:ext cx="9586983" cy="646331"/>
          </a:xfrm>
          <a:prstGeom prst="rect">
            <a:avLst/>
          </a:prstGeom>
          <a:noFill/>
        </p:spPr>
        <p:txBody>
          <a:bodyPr wrap="square" rtlCol="0">
            <a:spAutoFit/>
          </a:bodyPr>
          <a:lstStyle/>
          <a:p>
            <a:pPr>
              <a:defRPr/>
            </a:pPr>
            <a:r>
              <a:rPr lang="es-CO" sz="3600" dirty="0" err="1">
                <a:solidFill>
                  <a:srgbClr val="002060"/>
                </a:solidFill>
                <a:cs typeface="Calibri" panose="020F0502020204030204" pitchFamily="34" charset="0"/>
              </a:rPr>
              <a:t>What</a:t>
            </a:r>
            <a:r>
              <a:rPr lang="es-CO" sz="3600" dirty="0">
                <a:solidFill>
                  <a:srgbClr val="002060"/>
                </a:solidFill>
                <a:cs typeface="Calibri" panose="020F0502020204030204" pitchFamily="34" charset="0"/>
              </a:rPr>
              <a:t> do </a:t>
            </a:r>
            <a:r>
              <a:rPr lang="es-CO" sz="3600" dirty="0" err="1">
                <a:solidFill>
                  <a:srgbClr val="002060"/>
                </a:solidFill>
                <a:cs typeface="Calibri" panose="020F0502020204030204" pitchFamily="34" charset="0"/>
              </a:rPr>
              <a:t>you</a:t>
            </a:r>
            <a:r>
              <a:rPr lang="es-CO" sz="3600" dirty="0">
                <a:solidFill>
                  <a:srgbClr val="002060"/>
                </a:solidFill>
                <a:cs typeface="Calibri" panose="020F0502020204030204" pitchFamily="34" charset="0"/>
              </a:rPr>
              <a:t> </a:t>
            </a:r>
            <a:r>
              <a:rPr lang="es-CO" sz="3600" dirty="0" err="1">
                <a:solidFill>
                  <a:srgbClr val="002060"/>
                </a:solidFill>
                <a:cs typeface="Calibri" panose="020F0502020204030204" pitchFamily="34" charset="0"/>
              </a:rPr>
              <a:t>need</a:t>
            </a:r>
            <a:r>
              <a:rPr lang="es-CO" sz="3600" dirty="0">
                <a:solidFill>
                  <a:srgbClr val="002060"/>
                </a:solidFill>
                <a:cs typeface="Calibri" panose="020F0502020204030204" pitchFamily="34" charset="0"/>
              </a:rPr>
              <a:t>? A </a:t>
            </a:r>
            <a:r>
              <a:rPr lang="es-CO" sz="3600" dirty="0" err="1">
                <a:solidFill>
                  <a:srgbClr val="002060"/>
                </a:solidFill>
                <a:cs typeface="Calibri" panose="020F0502020204030204" pitchFamily="34" charset="0"/>
              </a:rPr>
              <a:t>team</a:t>
            </a:r>
            <a:r>
              <a:rPr lang="es-CO" sz="3600" dirty="0">
                <a:solidFill>
                  <a:srgbClr val="002060"/>
                </a:solidFill>
                <a:cs typeface="Calibri" panose="020F0502020204030204" pitchFamily="34" charset="0"/>
              </a:rPr>
              <a:t>?</a:t>
            </a:r>
          </a:p>
        </p:txBody>
      </p:sp>
      <p:sp>
        <p:nvSpPr>
          <p:cNvPr id="7" name="TextBox 6">
            <a:extLst>
              <a:ext uri="{FF2B5EF4-FFF2-40B4-BE49-F238E27FC236}">
                <a16:creationId xmlns:a16="http://schemas.microsoft.com/office/drawing/2014/main" id="{863F0C9D-E019-41BB-B995-AE3ACDC024D9}"/>
              </a:ext>
            </a:extLst>
          </p:cNvPr>
          <p:cNvSpPr txBox="1"/>
          <p:nvPr/>
        </p:nvSpPr>
        <p:spPr>
          <a:xfrm>
            <a:off x="664092" y="1583387"/>
            <a:ext cx="11805556"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1" i="1" u="none" strike="noStrike" kern="0" cap="none" spc="0" normalizeH="0" baseline="0" noProof="0" dirty="0">
                <a:ln>
                  <a:noFill/>
                </a:ln>
                <a:solidFill>
                  <a:srgbClr val="002060"/>
                </a:solidFill>
                <a:effectLst/>
                <a:uLnTx/>
                <a:uFillTx/>
              </a:rPr>
              <a:t>¿Qué escuchas? ‘QUI’, ‘QUE’ o ‘QUI’ y ‘QUE’?</a:t>
            </a:r>
          </a:p>
        </p:txBody>
      </p:sp>
      <p:sp>
        <p:nvSpPr>
          <p:cNvPr id="8" name="Action Button: Custom 15">
            <a:hlinkClick r:id="" action="ppaction://noaction" highlightClick="1">
              <a:snd r:embed="rId4" name="que necesitas-un equipo.wav"/>
            </a:hlinkClick>
            <a:extLst>
              <a:ext uri="{FF2B5EF4-FFF2-40B4-BE49-F238E27FC236}">
                <a16:creationId xmlns:a16="http://schemas.microsoft.com/office/drawing/2014/main" id="{37FD4675-5350-41D1-AF05-8CAA34C15AF5}"/>
              </a:ext>
            </a:extLst>
          </p:cNvPr>
          <p:cNvSpPr/>
          <p:nvPr/>
        </p:nvSpPr>
        <p:spPr>
          <a:xfrm>
            <a:off x="486590" y="2421478"/>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2</a:t>
            </a:r>
          </a:p>
        </p:txBody>
      </p:sp>
      <p:pic>
        <p:nvPicPr>
          <p:cNvPr id="9" name="Picture 8">
            <a:extLst>
              <a:ext uri="{FF2B5EF4-FFF2-40B4-BE49-F238E27FC236}">
                <a16:creationId xmlns:a16="http://schemas.microsoft.com/office/drawing/2014/main" id="{7CB5CFD4-D5F2-4321-BE39-755F9E64FE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47612" y="2291273"/>
            <a:ext cx="522871" cy="544657"/>
          </a:xfrm>
          <a:prstGeom prst="rect">
            <a:avLst/>
          </a:prstGeom>
        </p:spPr>
      </p:pic>
      <p:sp>
        <p:nvSpPr>
          <p:cNvPr id="10" name="TextBox 9">
            <a:extLst>
              <a:ext uri="{FF2B5EF4-FFF2-40B4-BE49-F238E27FC236}">
                <a16:creationId xmlns:a16="http://schemas.microsoft.com/office/drawing/2014/main" id="{8156E67A-9970-4E25-9C30-DADAB1D33E18}"/>
              </a:ext>
            </a:extLst>
          </p:cNvPr>
          <p:cNvSpPr txBox="1"/>
          <p:nvPr/>
        </p:nvSpPr>
        <p:spPr>
          <a:xfrm>
            <a:off x="1018712" y="2291273"/>
            <a:ext cx="2628900"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002060"/>
                </a:solidFill>
                <a:effectLst/>
                <a:uLnTx/>
                <a:uFillTx/>
              </a:rPr>
              <a:t>QUI y QUE</a:t>
            </a:r>
          </a:p>
        </p:txBody>
      </p:sp>
      <p:sp>
        <p:nvSpPr>
          <p:cNvPr id="11" name="TextBox 10">
            <a:extLst>
              <a:ext uri="{FF2B5EF4-FFF2-40B4-BE49-F238E27FC236}">
                <a16:creationId xmlns:a16="http://schemas.microsoft.com/office/drawing/2014/main" id="{B5230D8F-30F4-48D6-B252-0A1F38EA8EBE}"/>
              </a:ext>
            </a:extLst>
          </p:cNvPr>
          <p:cNvSpPr txBox="1"/>
          <p:nvPr/>
        </p:nvSpPr>
        <p:spPr>
          <a:xfrm>
            <a:off x="1047813" y="3311874"/>
            <a:ext cx="11038114" cy="923330"/>
          </a:xfrm>
          <a:prstGeom prst="rect">
            <a:avLst/>
          </a:prstGeom>
          <a:noFill/>
        </p:spPr>
        <p:txBody>
          <a:bodyPr wrap="square" rtlCol="0">
            <a:spAutoFit/>
          </a:bodyPr>
          <a:lstStyle/>
          <a:p>
            <a:r>
              <a:rPr lang="es-CO" sz="5400" dirty="0">
                <a:solidFill>
                  <a:srgbClr val="ED7D31"/>
                </a:solidFill>
                <a:cs typeface="Calibri" panose="020F0502020204030204" pitchFamily="34" charset="0"/>
              </a:rPr>
              <a:t>¿Qué</a:t>
            </a:r>
            <a:r>
              <a:rPr lang="es-CO" sz="5400" dirty="0">
                <a:solidFill>
                  <a:srgbClr val="002060"/>
                </a:solidFill>
                <a:cs typeface="Calibri" panose="020F0502020204030204" pitchFamily="34" charset="0"/>
              </a:rPr>
              <a:t> necesitas? ¿Un e</a:t>
            </a:r>
            <a:r>
              <a:rPr lang="es-CO" sz="5400" dirty="0">
                <a:solidFill>
                  <a:srgbClr val="ED7D31"/>
                </a:solidFill>
                <a:cs typeface="Calibri" panose="020F0502020204030204" pitchFamily="34" charset="0"/>
              </a:rPr>
              <a:t>qui</a:t>
            </a:r>
            <a:r>
              <a:rPr lang="es-CO" sz="5400" dirty="0">
                <a:solidFill>
                  <a:srgbClr val="002060"/>
                </a:solidFill>
                <a:cs typeface="Calibri" panose="020F0502020204030204" pitchFamily="34" charset="0"/>
              </a:rPr>
              <a:t>po?</a:t>
            </a:r>
            <a:endParaRPr lang="en-GB" sz="5400" dirty="0">
              <a:solidFill>
                <a:prstClr val="black"/>
              </a:solidFill>
              <a:latin typeface="Tw Cen MT" panose="020B0602020104020603"/>
            </a:endParaRPr>
          </a:p>
        </p:txBody>
      </p:sp>
    </p:spTree>
    <p:extLst>
      <p:ext uri="{BB962C8B-B14F-4D97-AF65-F5344CB8AC3E}">
        <p14:creationId xmlns:p14="http://schemas.microsoft.com/office/powerpoint/2010/main" val="3919023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hablar</a:t>
            </a:r>
          </a:p>
        </p:txBody>
      </p:sp>
      <p:sp>
        <p:nvSpPr>
          <p:cNvPr id="6" name="Action Button: Custom 3">
            <a:hlinkClick r:id="" action="ppaction://noaction" highlightClick="1">
              <a:snd r:embed="rId4" name="estudio espanol porque quiero hablar.wav"/>
            </a:hlinkClick>
            <a:extLst>
              <a:ext uri="{FF2B5EF4-FFF2-40B4-BE49-F238E27FC236}">
                <a16:creationId xmlns:a16="http://schemas.microsoft.com/office/drawing/2014/main" id="{0FFB19CB-4111-4B62-AA42-29CAED4C3C66}"/>
              </a:ext>
            </a:extLst>
          </p:cNvPr>
          <p:cNvSpPr/>
          <p:nvPr/>
        </p:nvSpPr>
        <p:spPr>
          <a:xfrm>
            <a:off x="226555" y="2251689"/>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3</a:t>
            </a:r>
          </a:p>
        </p:txBody>
      </p:sp>
      <p:sp>
        <p:nvSpPr>
          <p:cNvPr id="7" name="TextBox 6">
            <a:extLst>
              <a:ext uri="{FF2B5EF4-FFF2-40B4-BE49-F238E27FC236}">
                <a16:creationId xmlns:a16="http://schemas.microsoft.com/office/drawing/2014/main" id="{15A73B51-D82D-4D9F-B559-F88C1C73C919}"/>
              </a:ext>
            </a:extLst>
          </p:cNvPr>
          <p:cNvSpPr txBox="1"/>
          <p:nvPr/>
        </p:nvSpPr>
        <p:spPr>
          <a:xfrm>
            <a:off x="1093756" y="4505238"/>
            <a:ext cx="10402543" cy="707886"/>
          </a:xfrm>
          <a:prstGeom prst="rect">
            <a:avLst/>
          </a:prstGeom>
          <a:noFill/>
        </p:spPr>
        <p:txBody>
          <a:bodyPr wrap="square" rtlCol="0">
            <a:spAutoFit/>
          </a:bodyPr>
          <a:lstStyle/>
          <a:p>
            <a:pPr>
              <a:defRPr/>
            </a:pPr>
            <a:r>
              <a:rPr lang="es-CO" sz="4000" dirty="0">
                <a:solidFill>
                  <a:srgbClr val="002060"/>
                </a:solidFill>
                <a:cs typeface="Calibri" panose="020F0502020204030204" pitchFamily="34" charset="0"/>
              </a:rPr>
              <a:t>I </a:t>
            </a:r>
            <a:r>
              <a:rPr lang="es-CO" sz="4000" dirty="0" err="1">
                <a:solidFill>
                  <a:srgbClr val="002060"/>
                </a:solidFill>
                <a:cs typeface="Calibri" panose="020F0502020204030204" pitchFamily="34" charset="0"/>
              </a:rPr>
              <a:t>study</a:t>
            </a:r>
            <a:r>
              <a:rPr lang="es-CO" sz="4000" dirty="0">
                <a:solidFill>
                  <a:srgbClr val="002060"/>
                </a:solidFill>
                <a:cs typeface="Calibri" panose="020F0502020204030204" pitchFamily="34" charset="0"/>
              </a:rPr>
              <a:t> </a:t>
            </a:r>
            <a:r>
              <a:rPr lang="es-CO" sz="4000" dirty="0" err="1">
                <a:solidFill>
                  <a:srgbClr val="002060"/>
                </a:solidFill>
                <a:cs typeface="Calibri" panose="020F0502020204030204" pitchFamily="34" charset="0"/>
              </a:rPr>
              <a:t>Spanish</a:t>
            </a:r>
            <a:r>
              <a:rPr lang="es-CO" sz="4000" dirty="0">
                <a:solidFill>
                  <a:srgbClr val="002060"/>
                </a:solidFill>
                <a:cs typeface="Calibri" panose="020F0502020204030204" pitchFamily="34" charset="0"/>
              </a:rPr>
              <a:t> </a:t>
            </a:r>
            <a:r>
              <a:rPr lang="es-CO" sz="4000" dirty="0" err="1">
                <a:solidFill>
                  <a:srgbClr val="002060"/>
                </a:solidFill>
                <a:cs typeface="Calibri" panose="020F0502020204030204" pitchFamily="34" charset="0"/>
              </a:rPr>
              <a:t>because</a:t>
            </a:r>
            <a:r>
              <a:rPr lang="es-CO" sz="4000" dirty="0">
                <a:solidFill>
                  <a:srgbClr val="002060"/>
                </a:solidFill>
                <a:cs typeface="Calibri" panose="020F0502020204030204" pitchFamily="34" charset="0"/>
              </a:rPr>
              <a:t> I want to </a:t>
            </a:r>
            <a:r>
              <a:rPr lang="es-CO" sz="4000" dirty="0" err="1">
                <a:solidFill>
                  <a:srgbClr val="002060"/>
                </a:solidFill>
                <a:cs typeface="Calibri" panose="020F0502020204030204" pitchFamily="34" charset="0"/>
              </a:rPr>
              <a:t>speak</a:t>
            </a:r>
            <a:r>
              <a:rPr lang="es-CO" sz="4000" dirty="0">
                <a:solidFill>
                  <a:srgbClr val="002060"/>
                </a:solidFill>
                <a:cs typeface="Calibri" panose="020F0502020204030204" pitchFamily="34" charset="0"/>
              </a:rPr>
              <a:t>.</a:t>
            </a:r>
          </a:p>
        </p:txBody>
      </p:sp>
      <p:sp>
        <p:nvSpPr>
          <p:cNvPr id="8" name="TextBox 7">
            <a:extLst>
              <a:ext uri="{FF2B5EF4-FFF2-40B4-BE49-F238E27FC236}">
                <a16:creationId xmlns:a16="http://schemas.microsoft.com/office/drawing/2014/main" id="{36ED3580-C6AB-4CBC-8209-CA4F1F975A23}"/>
              </a:ext>
            </a:extLst>
          </p:cNvPr>
          <p:cNvSpPr txBox="1"/>
          <p:nvPr/>
        </p:nvSpPr>
        <p:spPr>
          <a:xfrm>
            <a:off x="538014" y="1385758"/>
            <a:ext cx="11805556"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1" i="1" u="none" strike="noStrike" kern="0" cap="none" spc="0" normalizeH="0" baseline="0" noProof="0" dirty="0">
                <a:ln>
                  <a:noFill/>
                </a:ln>
                <a:solidFill>
                  <a:srgbClr val="002060"/>
                </a:solidFill>
                <a:effectLst/>
                <a:uLnTx/>
                <a:uFillTx/>
              </a:rPr>
              <a:t>¿Qué escuchas? ‘QUI’, ‘QUE’ o ‘QUI’ y ‘QUE’?</a:t>
            </a:r>
          </a:p>
        </p:txBody>
      </p:sp>
      <p:pic>
        <p:nvPicPr>
          <p:cNvPr id="9" name="Picture 8">
            <a:extLst>
              <a:ext uri="{FF2B5EF4-FFF2-40B4-BE49-F238E27FC236}">
                <a16:creationId xmlns:a16="http://schemas.microsoft.com/office/drawing/2014/main" id="{582886CC-2347-4500-8A65-C5525BCBD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34448" y="2136571"/>
            <a:ext cx="522871" cy="544657"/>
          </a:xfrm>
          <a:prstGeom prst="rect">
            <a:avLst/>
          </a:prstGeom>
        </p:spPr>
      </p:pic>
      <p:sp>
        <p:nvSpPr>
          <p:cNvPr id="10" name="TextBox 9">
            <a:extLst>
              <a:ext uri="{FF2B5EF4-FFF2-40B4-BE49-F238E27FC236}">
                <a16:creationId xmlns:a16="http://schemas.microsoft.com/office/drawing/2014/main" id="{4122CB6C-F515-4E95-803B-151FAE04375A}"/>
              </a:ext>
            </a:extLst>
          </p:cNvPr>
          <p:cNvSpPr txBox="1"/>
          <p:nvPr/>
        </p:nvSpPr>
        <p:spPr>
          <a:xfrm>
            <a:off x="805548" y="2136571"/>
            <a:ext cx="2628900"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002060"/>
                </a:solidFill>
                <a:effectLst/>
                <a:uLnTx/>
                <a:uFillTx/>
              </a:rPr>
              <a:t>QUI y QUE</a:t>
            </a:r>
          </a:p>
        </p:txBody>
      </p:sp>
      <p:sp>
        <p:nvSpPr>
          <p:cNvPr id="11" name="TextBox 10">
            <a:extLst>
              <a:ext uri="{FF2B5EF4-FFF2-40B4-BE49-F238E27FC236}">
                <a16:creationId xmlns:a16="http://schemas.microsoft.com/office/drawing/2014/main" id="{7862EC8B-260D-4CBC-9BFD-DFCC5441F558}"/>
              </a:ext>
            </a:extLst>
          </p:cNvPr>
          <p:cNvSpPr txBox="1"/>
          <p:nvPr/>
        </p:nvSpPr>
        <p:spPr>
          <a:xfrm>
            <a:off x="658327" y="3370488"/>
            <a:ext cx="11897514" cy="830997"/>
          </a:xfrm>
          <a:prstGeom prst="rect">
            <a:avLst/>
          </a:prstGeom>
          <a:noFill/>
        </p:spPr>
        <p:txBody>
          <a:bodyPr wrap="square" rtlCol="0">
            <a:spAutoFit/>
          </a:bodyPr>
          <a:lstStyle/>
          <a:p>
            <a:r>
              <a:rPr lang="es-CO" sz="4800" dirty="0">
                <a:solidFill>
                  <a:srgbClr val="002060"/>
                </a:solidFill>
                <a:cs typeface="Calibri" panose="020F0502020204030204" pitchFamily="34" charset="0"/>
              </a:rPr>
              <a:t>Estudio español por</a:t>
            </a:r>
            <a:r>
              <a:rPr lang="es-CO" sz="4800" dirty="0">
                <a:solidFill>
                  <a:srgbClr val="ED7D31"/>
                </a:solidFill>
                <a:cs typeface="Calibri" panose="020F0502020204030204" pitchFamily="34" charset="0"/>
              </a:rPr>
              <a:t>que</a:t>
            </a:r>
            <a:r>
              <a:rPr lang="es-CO" sz="4800" dirty="0">
                <a:solidFill>
                  <a:srgbClr val="002060"/>
                </a:solidFill>
                <a:cs typeface="Calibri" panose="020F0502020204030204" pitchFamily="34" charset="0"/>
              </a:rPr>
              <a:t> </a:t>
            </a:r>
            <a:r>
              <a:rPr lang="es-CO" sz="4800" dirty="0">
                <a:solidFill>
                  <a:srgbClr val="ED7D31"/>
                </a:solidFill>
                <a:cs typeface="Calibri" panose="020F0502020204030204" pitchFamily="34" charset="0"/>
              </a:rPr>
              <a:t>qui</a:t>
            </a:r>
            <a:r>
              <a:rPr lang="es-CO" sz="4800" dirty="0">
                <a:solidFill>
                  <a:srgbClr val="002060"/>
                </a:solidFill>
                <a:cs typeface="Calibri" panose="020F0502020204030204" pitchFamily="34" charset="0"/>
              </a:rPr>
              <a:t>ero hablar.</a:t>
            </a:r>
          </a:p>
        </p:txBody>
      </p:sp>
    </p:spTree>
    <p:extLst>
      <p:ext uri="{BB962C8B-B14F-4D97-AF65-F5344CB8AC3E}">
        <p14:creationId xmlns:p14="http://schemas.microsoft.com/office/powerpoint/2010/main" val="914103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hablar</a:t>
            </a:r>
          </a:p>
        </p:txBody>
      </p:sp>
      <p:sp>
        <p:nvSpPr>
          <p:cNvPr id="6" name="Action Button: Custom 3">
            <a:hlinkClick r:id="" action="ppaction://noaction" highlightClick="1">
              <a:snd r:embed="rId4" name="quince equipos - es mucho.wav"/>
            </a:hlinkClick>
            <a:extLst>
              <a:ext uri="{FF2B5EF4-FFF2-40B4-BE49-F238E27FC236}">
                <a16:creationId xmlns:a16="http://schemas.microsoft.com/office/drawing/2014/main" id="{84AD2FD4-2D18-436E-BD85-3F443B364757}"/>
              </a:ext>
            </a:extLst>
          </p:cNvPr>
          <p:cNvSpPr/>
          <p:nvPr/>
        </p:nvSpPr>
        <p:spPr>
          <a:xfrm>
            <a:off x="486590" y="2662346"/>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4</a:t>
            </a:r>
          </a:p>
        </p:txBody>
      </p:sp>
      <p:sp>
        <p:nvSpPr>
          <p:cNvPr id="7" name="TextBox 6">
            <a:extLst>
              <a:ext uri="{FF2B5EF4-FFF2-40B4-BE49-F238E27FC236}">
                <a16:creationId xmlns:a16="http://schemas.microsoft.com/office/drawing/2014/main" id="{4A742AE7-47C2-457E-8BFD-2F64F9E841AE}"/>
              </a:ext>
            </a:extLst>
          </p:cNvPr>
          <p:cNvSpPr txBox="1"/>
          <p:nvPr/>
        </p:nvSpPr>
        <p:spPr>
          <a:xfrm>
            <a:off x="2400576" y="4686570"/>
            <a:ext cx="6775786" cy="707886"/>
          </a:xfrm>
          <a:prstGeom prst="rect">
            <a:avLst/>
          </a:prstGeom>
          <a:noFill/>
        </p:spPr>
        <p:txBody>
          <a:bodyPr wrap="square" rtlCol="0">
            <a:spAutoFit/>
          </a:bodyPr>
          <a:lstStyle/>
          <a:p>
            <a:pPr>
              <a:defRPr/>
            </a:pPr>
            <a:r>
              <a:rPr lang="es-CO" sz="4000" dirty="0" err="1">
                <a:solidFill>
                  <a:srgbClr val="002060"/>
                </a:solidFill>
                <a:cs typeface="Calibri" panose="020F0502020204030204" pitchFamily="34" charset="0"/>
              </a:rPr>
              <a:t>Fifteen</a:t>
            </a:r>
            <a:r>
              <a:rPr lang="es-CO" sz="4000" dirty="0">
                <a:solidFill>
                  <a:srgbClr val="002060"/>
                </a:solidFill>
                <a:cs typeface="Calibri" panose="020F0502020204030204" pitchFamily="34" charset="0"/>
              </a:rPr>
              <a:t> </a:t>
            </a:r>
            <a:r>
              <a:rPr lang="es-CO" sz="4000" dirty="0" err="1">
                <a:solidFill>
                  <a:srgbClr val="002060"/>
                </a:solidFill>
                <a:cs typeface="Calibri" panose="020F0502020204030204" pitchFamily="34" charset="0"/>
              </a:rPr>
              <a:t>teams</a:t>
            </a:r>
            <a:r>
              <a:rPr lang="es-CO" sz="4000" dirty="0">
                <a:solidFill>
                  <a:srgbClr val="002060"/>
                </a:solidFill>
                <a:cs typeface="Calibri" panose="020F0502020204030204" pitchFamily="34" charset="0"/>
              </a:rPr>
              <a:t>? </a:t>
            </a:r>
            <a:r>
              <a:rPr lang="es-CO" sz="4000" dirty="0" err="1">
                <a:solidFill>
                  <a:srgbClr val="002060"/>
                </a:solidFill>
                <a:cs typeface="Calibri" panose="020F0502020204030204" pitchFamily="34" charset="0"/>
              </a:rPr>
              <a:t>That’s</a:t>
            </a:r>
            <a:r>
              <a:rPr lang="es-CO" sz="4000" dirty="0">
                <a:solidFill>
                  <a:srgbClr val="002060"/>
                </a:solidFill>
                <a:cs typeface="Calibri" panose="020F0502020204030204" pitchFamily="34" charset="0"/>
              </a:rPr>
              <a:t> a </a:t>
            </a:r>
            <a:r>
              <a:rPr lang="es-CO" sz="4000" dirty="0" err="1">
                <a:solidFill>
                  <a:srgbClr val="002060"/>
                </a:solidFill>
                <a:cs typeface="Calibri" panose="020F0502020204030204" pitchFamily="34" charset="0"/>
              </a:rPr>
              <a:t>lot</a:t>
            </a:r>
            <a:r>
              <a:rPr lang="es-CO" sz="4000" dirty="0">
                <a:solidFill>
                  <a:srgbClr val="002060"/>
                </a:solidFill>
                <a:cs typeface="Calibri" panose="020F0502020204030204" pitchFamily="34" charset="0"/>
              </a:rPr>
              <a:t>!</a:t>
            </a:r>
          </a:p>
        </p:txBody>
      </p:sp>
      <p:sp>
        <p:nvSpPr>
          <p:cNvPr id="8" name="TextBox 7">
            <a:extLst>
              <a:ext uri="{FF2B5EF4-FFF2-40B4-BE49-F238E27FC236}">
                <a16:creationId xmlns:a16="http://schemas.microsoft.com/office/drawing/2014/main" id="{1C211D01-8228-422E-B706-7FE4FE9BAFB4}"/>
              </a:ext>
            </a:extLst>
          </p:cNvPr>
          <p:cNvSpPr txBox="1"/>
          <p:nvPr/>
        </p:nvSpPr>
        <p:spPr>
          <a:xfrm>
            <a:off x="664092" y="1756543"/>
            <a:ext cx="11805556"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1" i="1" u="none" strike="noStrike" kern="0" cap="none" spc="0" normalizeH="0" baseline="0" noProof="0" dirty="0">
                <a:ln>
                  <a:noFill/>
                </a:ln>
                <a:solidFill>
                  <a:srgbClr val="002060"/>
                </a:solidFill>
                <a:effectLst/>
                <a:uLnTx/>
                <a:uFillTx/>
              </a:rPr>
              <a:t>¿Qué escuchas? ‘QUI’, ‘QUE’ o ‘QUI’ y ‘QUE’?</a:t>
            </a:r>
          </a:p>
        </p:txBody>
      </p:sp>
      <p:pic>
        <p:nvPicPr>
          <p:cNvPr id="9" name="Picture 8">
            <a:extLst>
              <a:ext uri="{FF2B5EF4-FFF2-40B4-BE49-F238E27FC236}">
                <a16:creationId xmlns:a16="http://schemas.microsoft.com/office/drawing/2014/main" id="{6C7B1FD0-D5F3-4E2B-96A0-9EEA728096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00576" y="2464429"/>
            <a:ext cx="522871" cy="544657"/>
          </a:xfrm>
          <a:prstGeom prst="rect">
            <a:avLst/>
          </a:prstGeom>
        </p:spPr>
      </p:pic>
      <p:sp>
        <p:nvSpPr>
          <p:cNvPr id="10" name="TextBox 9">
            <a:extLst>
              <a:ext uri="{FF2B5EF4-FFF2-40B4-BE49-F238E27FC236}">
                <a16:creationId xmlns:a16="http://schemas.microsoft.com/office/drawing/2014/main" id="{E2DAAEFB-64F9-4889-B8E2-DC709E08BF6E}"/>
              </a:ext>
            </a:extLst>
          </p:cNvPr>
          <p:cNvSpPr txBox="1"/>
          <p:nvPr/>
        </p:nvSpPr>
        <p:spPr>
          <a:xfrm>
            <a:off x="1028976" y="2464429"/>
            <a:ext cx="1194779"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002060"/>
                </a:solidFill>
                <a:effectLst/>
                <a:uLnTx/>
                <a:uFillTx/>
              </a:rPr>
              <a:t>QUI</a:t>
            </a:r>
          </a:p>
        </p:txBody>
      </p:sp>
      <p:sp>
        <p:nvSpPr>
          <p:cNvPr id="11" name="TextBox 10">
            <a:extLst>
              <a:ext uri="{FF2B5EF4-FFF2-40B4-BE49-F238E27FC236}">
                <a16:creationId xmlns:a16="http://schemas.microsoft.com/office/drawing/2014/main" id="{C8018463-1D5E-4E87-B8AE-9B0910990AC9}"/>
              </a:ext>
            </a:extLst>
          </p:cNvPr>
          <p:cNvSpPr txBox="1"/>
          <p:nvPr/>
        </p:nvSpPr>
        <p:spPr>
          <a:xfrm>
            <a:off x="1028976" y="3500766"/>
            <a:ext cx="10276114" cy="923330"/>
          </a:xfrm>
          <a:prstGeom prst="rect">
            <a:avLst/>
          </a:prstGeom>
          <a:noFill/>
        </p:spPr>
        <p:txBody>
          <a:bodyPr wrap="square" rtlCol="0">
            <a:spAutoFit/>
          </a:bodyPr>
          <a:lstStyle/>
          <a:p>
            <a:r>
              <a:rPr lang="es-CO" sz="5400" dirty="0">
                <a:solidFill>
                  <a:srgbClr val="002060"/>
                </a:solidFill>
                <a:cs typeface="Calibri" panose="020F0502020204030204" pitchFamily="34" charset="0"/>
              </a:rPr>
              <a:t>¿</a:t>
            </a:r>
            <a:r>
              <a:rPr lang="es-CO" sz="5400" dirty="0">
                <a:solidFill>
                  <a:srgbClr val="ED7D31"/>
                </a:solidFill>
                <a:cs typeface="Calibri" panose="020F0502020204030204" pitchFamily="34" charset="0"/>
              </a:rPr>
              <a:t>Qui</a:t>
            </a:r>
            <a:r>
              <a:rPr lang="es-CO" sz="5400" dirty="0">
                <a:solidFill>
                  <a:srgbClr val="002060"/>
                </a:solidFill>
                <a:cs typeface="Calibri" panose="020F0502020204030204" pitchFamily="34" charset="0"/>
              </a:rPr>
              <a:t>nce e</a:t>
            </a:r>
            <a:r>
              <a:rPr lang="es-CO" sz="5400" dirty="0">
                <a:solidFill>
                  <a:srgbClr val="ED7D31"/>
                </a:solidFill>
                <a:cs typeface="Calibri" panose="020F0502020204030204" pitchFamily="34" charset="0"/>
              </a:rPr>
              <a:t>qui</a:t>
            </a:r>
            <a:r>
              <a:rPr lang="es-CO" sz="5400" dirty="0">
                <a:solidFill>
                  <a:srgbClr val="002060"/>
                </a:solidFill>
                <a:cs typeface="Calibri" panose="020F0502020204030204" pitchFamily="34" charset="0"/>
              </a:rPr>
              <a:t>pos? ¡Es mucho!</a:t>
            </a:r>
          </a:p>
        </p:txBody>
      </p:sp>
    </p:spTree>
    <p:extLst>
      <p:ext uri="{BB962C8B-B14F-4D97-AF65-F5344CB8AC3E}">
        <p14:creationId xmlns:p14="http://schemas.microsoft.com/office/powerpoint/2010/main" val="357182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hablar</a:t>
            </a:r>
          </a:p>
        </p:txBody>
      </p:sp>
      <p:sp>
        <p:nvSpPr>
          <p:cNvPr id="12" name="Action Button: Custom 3">
            <a:hlinkClick r:id="" action="ppaction://noaction" highlightClick="1">
              <a:snd r:embed="rId4" name="¿Quién tiene un gato_.wav"/>
            </a:hlinkClick>
            <a:extLst>
              <a:ext uri="{FF2B5EF4-FFF2-40B4-BE49-F238E27FC236}">
                <a16:creationId xmlns:a16="http://schemas.microsoft.com/office/drawing/2014/main" id="{B5700137-3A5F-4678-8929-388FEC42265F}"/>
              </a:ext>
            </a:extLst>
          </p:cNvPr>
          <p:cNvSpPr/>
          <p:nvPr/>
        </p:nvSpPr>
        <p:spPr>
          <a:xfrm>
            <a:off x="498694" y="2551361"/>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5</a:t>
            </a:r>
          </a:p>
        </p:txBody>
      </p:sp>
      <p:sp>
        <p:nvSpPr>
          <p:cNvPr id="13" name="TextBox 12">
            <a:extLst>
              <a:ext uri="{FF2B5EF4-FFF2-40B4-BE49-F238E27FC236}">
                <a16:creationId xmlns:a16="http://schemas.microsoft.com/office/drawing/2014/main" id="{BA73DEBA-7914-471F-8BA4-A8D5201497B3}"/>
              </a:ext>
            </a:extLst>
          </p:cNvPr>
          <p:cNvSpPr txBox="1"/>
          <p:nvPr/>
        </p:nvSpPr>
        <p:spPr>
          <a:xfrm>
            <a:off x="664092" y="1602048"/>
            <a:ext cx="11805556"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1" i="1" u="none" strike="noStrike" kern="0" cap="none" spc="0" normalizeH="0" baseline="0" noProof="0" dirty="0">
                <a:ln>
                  <a:noFill/>
                </a:ln>
                <a:solidFill>
                  <a:srgbClr val="002060"/>
                </a:solidFill>
                <a:effectLst/>
                <a:uLnTx/>
                <a:uFillTx/>
              </a:rPr>
              <a:t>¿Qué escuchas? ‘QUI’, ‘QUE’ o ‘QUI’ y ‘QUE’?</a:t>
            </a:r>
          </a:p>
        </p:txBody>
      </p:sp>
      <p:sp>
        <p:nvSpPr>
          <p:cNvPr id="14" name="TextBox 13">
            <a:extLst>
              <a:ext uri="{FF2B5EF4-FFF2-40B4-BE49-F238E27FC236}">
                <a16:creationId xmlns:a16="http://schemas.microsoft.com/office/drawing/2014/main" id="{BF9C2498-1CE8-4F86-90DB-98D9C12DF492}"/>
              </a:ext>
            </a:extLst>
          </p:cNvPr>
          <p:cNvSpPr txBox="1"/>
          <p:nvPr/>
        </p:nvSpPr>
        <p:spPr>
          <a:xfrm>
            <a:off x="2400576" y="4532075"/>
            <a:ext cx="7603458" cy="707886"/>
          </a:xfrm>
          <a:prstGeom prst="rect">
            <a:avLst/>
          </a:prstGeom>
          <a:noFill/>
        </p:spPr>
        <p:txBody>
          <a:bodyPr wrap="square" rtlCol="0">
            <a:spAutoFit/>
          </a:bodyPr>
          <a:lstStyle/>
          <a:p>
            <a:pPr>
              <a:defRPr/>
            </a:pPr>
            <a:r>
              <a:rPr lang="es-CO" sz="4000" dirty="0" err="1">
                <a:solidFill>
                  <a:srgbClr val="002060"/>
                </a:solidFill>
                <a:cs typeface="Calibri" panose="020F0502020204030204" pitchFamily="34" charset="0"/>
              </a:rPr>
              <a:t>Who</a:t>
            </a:r>
            <a:r>
              <a:rPr lang="es-CO" sz="4000" dirty="0">
                <a:solidFill>
                  <a:srgbClr val="002060"/>
                </a:solidFill>
                <a:cs typeface="Calibri" panose="020F0502020204030204" pitchFamily="34" charset="0"/>
              </a:rPr>
              <a:t> has a </a:t>
            </a:r>
            <a:r>
              <a:rPr lang="es-CO" sz="4000" dirty="0" err="1">
                <a:solidFill>
                  <a:srgbClr val="002060"/>
                </a:solidFill>
                <a:cs typeface="Calibri" panose="020F0502020204030204" pitchFamily="34" charset="0"/>
              </a:rPr>
              <a:t>cat</a:t>
            </a:r>
            <a:r>
              <a:rPr lang="es-CO" sz="4000" dirty="0">
                <a:solidFill>
                  <a:srgbClr val="002060"/>
                </a:solidFill>
                <a:cs typeface="Calibri" panose="020F0502020204030204" pitchFamily="34" charset="0"/>
              </a:rPr>
              <a:t>? I want </a:t>
            </a:r>
            <a:r>
              <a:rPr lang="es-CO" sz="4000" dirty="0" err="1">
                <a:solidFill>
                  <a:srgbClr val="002060"/>
                </a:solidFill>
                <a:cs typeface="Calibri" panose="020F0502020204030204" pitchFamily="34" charset="0"/>
              </a:rPr>
              <a:t>one</a:t>
            </a:r>
            <a:r>
              <a:rPr lang="es-CO" sz="4000" dirty="0">
                <a:solidFill>
                  <a:srgbClr val="002060"/>
                </a:solidFill>
                <a:cs typeface="Calibri" panose="020F0502020204030204" pitchFamily="34" charset="0"/>
              </a:rPr>
              <a:t>!</a:t>
            </a:r>
          </a:p>
        </p:txBody>
      </p:sp>
      <p:pic>
        <p:nvPicPr>
          <p:cNvPr id="15" name="Picture 14">
            <a:extLst>
              <a:ext uri="{FF2B5EF4-FFF2-40B4-BE49-F238E27FC236}">
                <a16:creationId xmlns:a16="http://schemas.microsoft.com/office/drawing/2014/main" id="{6170C5AB-20BF-4F6C-9801-B9172E1E5D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00576" y="2329901"/>
            <a:ext cx="522871" cy="544657"/>
          </a:xfrm>
          <a:prstGeom prst="rect">
            <a:avLst/>
          </a:prstGeom>
        </p:spPr>
      </p:pic>
      <p:sp>
        <p:nvSpPr>
          <p:cNvPr id="16" name="TextBox 15">
            <a:extLst>
              <a:ext uri="{FF2B5EF4-FFF2-40B4-BE49-F238E27FC236}">
                <a16:creationId xmlns:a16="http://schemas.microsoft.com/office/drawing/2014/main" id="{656B0D5F-69D9-4BA0-BE1D-E58F91481D1E}"/>
              </a:ext>
            </a:extLst>
          </p:cNvPr>
          <p:cNvSpPr txBox="1"/>
          <p:nvPr/>
        </p:nvSpPr>
        <p:spPr>
          <a:xfrm>
            <a:off x="1028976" y="2329901"/>
            <a:ext cx="1194779"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002060"/>
                </a:solidFill>
                <a:effectLst/>
                <a:uLnTx/>
                <a:uFillTx/>
              </a:rPr>
              <a:t>QUI</a:t>
            </a:r>
          </a:p>
        </p:txBody>
      </p:sp>
      <p:sp>
        <p:nvSpPr>
          <p:cNvPr id="17" name="TextBox 16">
            <a:extLst>
              <a:ext uri="{FF2B5EF4-FFF2-40B4-BE49-F238E27FC236}">
                <a16:creationId xmlns:a16="http://schemas.microsoft.com/office/drawing/2014/main" id="{ADF0A807-C9F8-432A-AC7B-54C5A2379F6D}"/>
              </a:ext>
            </a:extLst>
          </p:cNvPr>
          <p:cNvSpPr txBox="1"/>
          <p:nvPr/>
        </p:nvSpPr>
        <p:spPr>
          <a:xfrm>
            <a:off x="676196" y="3433291"/>
            <a:ext cx="11793452" cy="830997"/>
          </a:xfrm>
          <a:prstGeom prst="rect">
            <a:avLst/>
          </a:prstGeom>
          <a:noFill/>
        </p:spPr>
        <p:txBody>
          <a:bodyPr wrap="square" rtlCol="0">
            <a:spAutoFit/>
          </a:bodyPr>
          <a:lstStyle/>
          <a:p>
            <a:r>
              <a:rPr lang="es-CO" sz="4800" dirty="0">
                <a:solidFill>
                  <a:srgbClr val="002060"/>
                </a:solidFill>
                <a:cs typeface="Calibri" panose="020F0502020204030204" pitchFamily="34" charset="0"/>
              </a:rPr>
              <a:t>¿</a:t>
            </a:r>
            <a:r>
              <a:rPr lang="es-CO" sz="4800" dirty="0">
                <a:solidFill>
                  <a:srgbClr val="ED7D31"/>
                </a:solidFill>
                <a:cs typeface="Calibri" panose="020F0502020204030204" pitchFamily="34" charset="0"/>
              </a:rPr>
              <a:t>Qui</a:t>
            </a:r>
            <a:r>
              <a:rPr lang="es-CO" sz="4800" dirty="0">
                <a:solidFill>
                  <a:srgbClr val="002060"/>
                </a:solidFill>
                <a:cs typeface="Calibri" panose="020F0502020204030204" pitchFamily="34" charset="0"/>
              </a:rPr>
              <a:t>én tiene un gato? ¡</a:t>
            </a:r>
            <a:r>
              <a:rPr lang="es-CO" sz="4800" dirty="0">
                <a:solidFill>
                  <a:srgbClr val="ED7D31"/>
                </a:solidFill>
                <a:cs typeface="Calibri" panose="020F0502020204030204" pitchFamily="34" charset="0"/>
              </a:rPr>
              <a:t>Qui</a:t>
            </a:r>
            <a:r>
              <a:rPr lang="es-CO" sz="4800" dirty="0">
                <a:solidFill>
                  <a:srgbClr val="002060"/>
                </a:solidFill>
                <a:cs typeface="Calibri" panose="020F0502020204030204" pitchFamily="34" charset="0"/>
              </a:rPr>
              <a:t>ero uno!</a:t>
            </a:r>
          </a:p>
        </p:txBody>
      </p:sp>
    </p:spTree>
    <p:extLst>
      <p:ext uri="{BB962C8B-B14F-4D97-AF65-F5344CB8AC3E}">
        <p14:creationId xmlns:p14="http://schemas.microsoft.com/office/powerpoint/2010/main" val="1221433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6" name="Rectangle 2">
            <a:extLst>
              <a:ext uri="{FF2B5EF4-FFF2-40B4-BE49-F238E27FC236}">
                <a16:creationId xmlns:a16="http://schemas.microsoft.com/office/drawing/2014/main" id="{2887ECD2-EECB-46B4-A302-3DEF80F681CF}"/>
              </a:ext>
            </a:extLst>
          </p:cNvPr>
          <p:cNvSpPr>
            <a:spLocks noChangeArrowheads="1"/>
          </p:cNvSpPr>
          <p:nvPr/>
        </p:nvSpPr>
        <p:spPr bwMode="auto">
          <a:xfrm>
            <a:off x="1402210" y="1554241"/>
            <a:ext cx="502131" cy="4156257"/>
          </a:xfrm>
          <a:prstGeom prst="rect">
            <a:avLst/>
          </a:prstGeom>
          <a:solidFill>
            <a:srgbClr val="CC0099"/>
          </a:solidFill>
          <a:ln w="9525">
            <a:solidFill>
              <a:sysClr val="windowText" lastClr="000000"/>
            </a:solidFill>
            <a:miter lim="800000"/>
            <a:headEnd/>
            <a:tailEnd/>
          </a:ln>
          <a:effectLst/>
          <a:scene3d>
            <a:camera prst="orthographicFront"/>
            <a:lightRig rig="threePt" dir="t"/>
          </a:scene3d>
          <a:sp3d extrusionH="76200" prstMaterial="clear">
            <a:bevelT w="152400" h="50800" prst="softRound"/>
            <a:bevelB/>
            <a:extrusionClr>
              <a:sysClr val="window" lastClr="FFFFFF"/>
            </a:extrusionClr>
          </a:sp3d>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mj-lt"/>
            </a:endParaRPr>
          </a:p>
        </p:txBody>
      </p:sp>
      <p:sp>
        <p:nvSpPr>
          <p:cNvPr id="8" name="Rectangle 3">
            <a:extLst>
              <a:ext uri="{FF2B5EF4-FFF2-40B4-BE49-F238E27FC236}">
                <a16:creationId xmlns:a16="http://schemas.microsoft.com/office/drawing/2014/main" id="{5BD60A5D-8B4A-489C-8B4F-22B2C9C51444}"/>
              </a:ext>
            </a:extLst>
          </p:cNvPr>
          <p:cNvSpPr>
            <a:spLocks noChangeArrowheads="1"/>
          </p:cNvSpPr>
          <p:nvPr/>
        </p:nvSpPr>
        <p:spPr bwMode="auto">
          <a:xfrm>
            <a:off x="1399844" y="1554239"/>
            <a:ext cx="503528" cy="4156259"/>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solidFill>
              <a:srgbClr val="02456F"/>
            </a:solidFill>
            <a:headEnd/>
            <a:tailEnd/>
          </a:ln>
          <a:effectLst>
            <a:outerShdw blurRad="57150" dist="19050" dir="5400000" algn="ctr" rotWithShape="0">
              <a:sysClr val="window" lastClr="FFFFFF">
                <a:alpha val="63000"/>
              </a:sysClr>
            </a:outerShdw>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mj-lt"/>
              <a:ea typeface="+mn-ea"/>
              <a:cs typeface="+mn-cs"/>
            </a:endParaRPr>
          </a:p>
        </p:txBody>
      </p:sp>
      <p:sp>
        <p:nvSpPr>
          <p:cNvPr id="9" name="Line 4">
            <a:extLst>
              <a:ext uri="{FF2B5EF4-FFF2-40B4-BE49-F238E27FC236}">
                <a16:creationId xmlns:a16="http://schemas.microsoft.com/office/drawing/2014/main" id="{E63B72B6-5553-46A1-B88A-13388C6ACD37}"/>
              </a:ext>
            </a:extLst>
          </p:cNvPr>
          <p:cNvSpPr>
            <a:spLocks noChangeShapeType="1"/>
          </p:cNvSpPr>
          <p:nvPr/>
        </p:nvSpPr>
        <p:spPr bwMode="auto">
          <a:xfrm>
            <a:off x="2085583" y="1542813"/>
            <a:ext cx="0" cy="4156259"/>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rgbClr val="5B9BD5">
                  <a:lumMod val="50000"/>
                </a:srgbClr>
              </a:solidFill>
              <a:effectLst/>
              <a:uLnTx/>
              <a:uFillTx/>
              <a:latin typeface="+mj-lt"/>
            </a:endParaRPr>
          </a:p>
        </p:txBody>
      </p:sp>
      <p:sp>
        <p:nvSpPr>
          <p:cNvPr id="10" name="Line 7">
            <a:extLst>
              <a:ext uri="{FF2B5EF4-FFF2-40B4-BE49-F238E27FC236}">
                <a16:creationId xmlns:a16="http://schemas.microsoft.com/office/drawing/2014/main" id="{646488C0-23AC-4C8F-BE5F-3B949186C0E5}"/>
              </a:ext>
            </a:extLst>
          </p:cNvPr>
          <p:cNvSpPr>
            <a:spLocks noChangeShapeType="1"/>
          </p:cNvSpPr>
          <p:nvPr/>
        </p:nvSpPr>
        <p:spPr bwMode="auto">
          <a:xfrm>
            <a:off x="2110271" y="1542813"/>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rgbClr val="5B9BD5">
                  <a:lumMod val="50000"/>
                </a:srgbClr>
              </a:solidFill>
              <a:effectLst/>
              <a:uLnTx/>
              <a:uFillTx/>
              <a:latin typeface="+mj-lt"/>
            </a:endParaRPr>
          </a:p>
        </p:txBody>
      </p:sp>
      <p:sp>
        <p:nvSpPr>
          <p:cNvPr id="11" name="Line 9">
            <a:extLst>
              <a:ext uri="{FF2B5EF4-FFF2-40B4-BE49-F238E27FC236}">
                <a16:creationId xmlns:a16="http://schemas.microsoft.com/office/drawing/2014/main" id="{DD113938-B52E-469B-8C91-D7A034A5F07E}"/>
              </a:ext>
            </a:extLst>
          </p:cNvPr>
          <p:cNvSpPr>
            <a:spLocks noChangeShapeType="1"/>
          </p:cNvSpPr>
          <p:nvPr/>
        </p:nvSpPr>
        <p:spPr bwMode="auto">
          <a:xfrm>
            <a:off x="2085583" y="5699072"/>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rgbClr val="5B9BD5">
                  <a:lumMod val="50000"/>
                </a:srgbClr>
              </a:solidFill>
              <a:effectLst/>
              <a:uLnTx/>
              <a:uFillTx/>
              <a:latin typeface="+mj-lt"/>
            </a:endParaRPr>
          </a:p>
        </p:txBody>
      </p:sp>
      <p:sp>
        <p:nvSpPr>
          <p:cNvPr id="12" name="Text Box 10">
            <a:extLst>
              <a:ext uri="{FF2B5EF4-FFF2-40B4-BE49-F238E27FC236}">
                <a16:creationId xmlns:a16="http://schemas.microsoft.com/office/drawing/2014/main" id="{37FFFE82-F493-456D-8EE8-D9F79D02E29C}"/>
              </a:ext>
            </a:extLst>
          </p:cNvPr>
          <p:cNvSpPr txBox="1">
            <a:spLocks noChangeArrowheads="1"/>
          </p:cNvSpPr>
          <p:nvPr/>
        </p:nvSpPr>
        <p:spPr bwMode="auto">
          <a:xfrm>
            <a:off x="2085583" y="3526715"/>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mj-lt"/>
              </a:rPr>
              <a:t>Segundos</a:t>
            </a:r>
            <a:endParaRPr lang="en-GB" b="1" dirty="0">
              <a:solidFill>
                <a:srgbClr val="5B9BD5">
                  <a:lumMod val="50000"/>
                </a:srgbClr>
              </a:solidFill>
              <a:latin typeface="+mj-lt"/>
            </a:endParaRPr>
          </a:p>
        </p:txBody>
      </p:sp>
      <p:sp>
        <p:nvSpPr>
          <p:cNvPr id="13" name="Text Box 12">
            <a:extLst>
              <a:ext uri="{FF2B5EF4-FFF2-40B4-BE49-F238E27FC236}">
                <a16:creationId xmlns:a16="http://schemas.microsoft.com/office/drawing/2014/main" id="{C7FB79C6-D9F2-4F59-8220-AECFD6F23567}"/>
              </a:ext>
            </a:extLst>
          </p:cNvPr>
          <p:cNvSpPr txBox="1">
            <a:spLocks noChangeArrowheads="1"/>
          </p:cNvSpPr>
          <p:nvPr/>
        </p:nvSpPr>
        <p:spPr bwMode="auto">
          <a:xfrm>
            <a:off x="2327062" y="1384962"/>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mj-lt"/>
              </a:rPr>
              <a:t>60</a:t>
            </a:r>
          </a:p>
        </p:txBody>
      </p:sp>
      <p:sp>
        <p:nvSpPr>
          <p:cNvPr id="14" name="Text Box 14">
            <a:extLst>
              <a:ext uri="{FF2B5EF4-FFF2-40B4-BE49-F238E27FC236}">
                <a16:creationId xmlns:a16="http://schemas.microsoft.com/office/drawing/2014/main" id="{EC9E4A4D-1A7A-4566-8166-762BB4D3564A}"/>
              </a:ext>
            </a:extLst>
          </p:cNvPr>
          <p:cNvSpPr txBox="1">
            <a:spLocks noChangeArrowheads="1"/>
          </p:cNvSpPr>
          <p:nvPr/>
        </p:nvSpPr>
        <p:spPr bwMode="auto">
          <a:xfrm>
            <a:off x="2302374" y="5518544"/>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mj-lt"/>
              </a:rPr>
              <a:t>0</a:t>
            </a:r>
          </a:p>
        </p:txBody>
      </p:sp>
      <p:graphicFrame>
        <p:nvGraphicFramePr>
          <p:cNvPr id="15" name="Table 14">
            <a:extLst>
              <a:ext uri="{FF2B5EF4-FFF2-40B4-BE49-F238E27FC236}">
                <a16:creationId xmlns:a16="http://schemas.microsoft.com/office/drawing/2014/main" id="{0B03C18E-59DC-42E2-BB1D-AEE30937AF36}"/>
              </a:ext>
            </a:extLst>
          </p:cNvPr>
          <p:cNvGraphicFramePr>
            <a:graphicFrameLocks noGrp="1"/>
          </p:cNvGraphicFramePr>
          <p:nvPr>
            <p:extLst>
              <p:ext uri="{D42A27DB-BD31-4B8C-83A1-F6EECF244321}">
                <p14:modId xmlns:p14="http://schemas.microsoft.com/office/powerpoint/2010/main" val="2245504401"/>
              </p:ext>
            </p:extLst>
          </p:nvPr>
        </p:nvGraphicFramePr>
        <p:xfrm>
          <a:off x="6756311" y="463157"/>
          <a:ext cx="4993152" cy="5622305"/>
        </p:xfrm>
        <a:graphic>
          <a:graphicData uri="http://schemas.openxmlformats.org/drawingml/2006/table">
            <a:tbl>
              <a:tblPr firstRow="1" firstCol="1" bandRow="1"/>
              <a:tblGrid>
                <a:gridCol w="499085">
                  <a:extLst>
                    <a:ext uri="{9D8B030D-6E8A-4147-A177-3AD203B41FA5}">
                      <a16:colId xmlns:a16="http://schemas.microsoft.com/office/drawing/2014/main" val="20000"/>
                    </a:ext>
                  </a:extLst>
                </a:gridCol>
                <a:gridCol w="1934154">
                  <a:extLst>
                    <a:ext uri="{9D8B030D-6E8A-4147-A177-3AD203B41FA5}">
                      <a16:colId xmlns:a16="http://schemas.microsoft.com/office/drawing/2014/main" val="20001"/>
                    </a:ext>
                  </a:extLst>
                </a:gridCol>
                <a:gridCol w="2559913">
                  <a:extLst>
                    <a:ext uri="{9D8B030D-6E8A-4147-A177-3AD203B41FA5}">
                      <a16:colId xmlns:a16="http://schemas.microsoft.com/office/drawing/2014/main" val="20002"/>
                    </a:ext>
                  </a:extLst>
                </a:gridCol>
              </a:tblGrid>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nSpc>
                          <a:spcPct val="107000"/>
                        </a:lnSpc>
                        <a:spcAft>
                          <a:spcPts val="0"/>
                        </a:spcAft>
                      </a:pPr>
                      <a:r>
                        <a:rPr lang="en-GB" sz="2000" b="1" dirty="0">
                          <a:solidFill>
                            <a:srgbClr val="02456F"/>
                          </a:solidFill>
                          <a:effectLst/>
                          <a:latin typeface="Century Gothic" panose="020B0502020202020204" pitchFamily="34" charset="0"/>
                        </a:rPr>
                        <a:t> </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entury Gothic" panose="020B0502020202020204" pitchFamily="34" charset="0"/>
                        </a:rPr>
                        <a:t>Español</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entury Gothic" panose="020B0502020202020204" pitchFamily="34" charset="0"/>
                        </a:rPr>
                        <a:t>Inglés</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0"/>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entury Gothic" panose="020B0502020202020204" pitchFamily="34" charset="0"/>
                        </a:rPr>
                        <a:t>1</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hay</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there is, there are</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entury Gothic" panose="020B0502020202020204" pitchFamily="34" charset="0"/>
                        </a:rPr>
                        <a:t>2</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una mesa</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table</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entury Gothic" panose="020B0502020202020204" pitchFamily="34" charset="0"/>
                        </a:rPr>
                        <a:t>3</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una silla</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chair</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entury Gothic" panose="020B0502020202020204" pitchFamily="34" charset="0"/>
                        </a:rPr>
                        <a:t>4</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algn="ctr" defTabSz="914400" rtl="0" eaLnBrk="1" latinLnBrk="0" hangingPunct="1">
                        <a:lnSpc>
                          <a:spcPct val="107000"/>
                        </a:lnSpc>
                        <a:spcAft>
                          <a:spcPts val="0"/>
                        </a:spcAft>
                      </a:pPr>
                      <a:r>
                        <a:rPr lang="en-GB" sz="2000" kern="1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una ventana</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algn="ctr" defTabSz="914400" rtl="0" eaLnBrk="1" latinLnBrk="0" hangingPunct="1">
                        <a:lnSpc>
                          <a:spcPct val="107000"/>
                        </a:lnSpc>
                        <a:spcAft>
                          <a:spcPts val="0"/>
                        </a:spcAft>
                      </a:pPr>
                      <a:r>
                        <a:rPr lang="en-GB" sz="2000" kern="1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window</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entury Gothic" panose="020B0502020202020204" pitchFamily="34" charset="0"/>
                        </a:rPr>
                        <a:t>5</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una puerta</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door</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6</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una chica</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girl</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7</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un chico</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boy</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8</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aquí</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here</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9</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allí</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there</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18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10</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i="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una persona</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person</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642564653"/>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18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11</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i="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una clase</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class</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32485">
                <a:tc>
                  <a:txBody>
                    <a:bodyPr/>
                    <a:lstStyle/>
                    <a:p>
                      <a:pPr algn="ctr">
                        <a:lnSpc>
                          <a:spcPct val="107000"/>
                        </a:lnSpc>
                        <a:spcAft>
                          <a:spcPts val="0"/>
                        </a:spcAft>
                      </a:pPr>
                      <a:r>
                        <a:rPr lang="en-GB" sz="18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12</a:t>
                      </a:r>
                    </a:p>
                  </a:txBody>
                  <a:tcPr marL="68580" marR="68580" marT="0" marB="0"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a:lnSpc>
                          <a:spcPct val="107000"/>
                        </a:lnSpc>
                        <a:spcAft>
                          <a:spcPts val="0"/>
                        </a:spcAft>
                      </a:pPr>
                      <a:r>
                        <a:rPr lang="en-GB" sz="2000" i="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mirar</a:t>
                      </a:r>
                      <a:endParaRPr lang="en-GB" sz="2000" i="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to look,</a:t>
                      </a:r>
                      <a:r>
                        <a:rPr lang="en-GB" sz="2000" baseline="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to look at</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6685288"/>
                  </a:ext>
                </a:extLst>
              </a:tr>
            </a:tbl>
          </a:graphicData>
        </a:graphic>
      </p:graphicFrame>
      <p:sp>
        <p:nvSpPr>
          <p:cNvPr id="16" name="AutoShape 11">
            <a:hlinkClick r:id="" action="ppaction://noaction" highlightClick="1"/>
            <a:extLst>
              <a:ext uri="{FF2B5EF4-FFF2-40B4-BE49-F238E27FC236}">
                <a16:creationId xmlns:a16="http://schemas.microsoft.com/office/drawing/2014/main" id="{6DC073DB-DA8A-4A6E-9D8A-E12BA3E6759A}"/>
              </a:ext>
            </a:extLst>
          </p:cNvPr>
          <p:cNvSpPr>
            <a:spLocks noChangeArrowheads="1"/>
          </p:cNvSpPr>
          <p:nvPr/>
        </p:nvSpPr>
        <p:spPr bwMode="auto">
          <a:xfrm>
            <a:off x="1138946" y="5929492"/>
            <a:ext cx="1058732" cy="382082"/>
          </a:xfrm>
          <a:prstGeom prst="actionButtonBlank">
            <a:avLst/>
          </a:prstGeom>
          <a:solidFill>
            <a:srgbClr val="1F4E79"/>
          </a:solidFill>
          <a:ln>
            <a:noFill/>
            <a:headEnd/>
            <a:tailEnd/>
          </a:ln>
          <a:effectLst>
            <a:outerShdw blurRad="57150" dist="19050" dir="5400000" algn="ctr" rotWithShape="0">
              <a:srgbClr val="000000">
                <a:alpha val="63000"/>
              </a:srgbClr>
            </a:outerShdw>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1800" b="1" i="0" u="none" strike="noStrike" kern="0" cap="none" spc="0" normalizeH="0" baseline="0" noProof="0" dirty="0">
                <a:ln>
                  <a:noFill/>
                </a:ln>
                <a:solidFill>
                  <a:prstClr val="white"/>
                </a:solidFill>
                <a:effectLst/>
                <a:uLnTx/>
                <a:uFillTx/>
                <a:latin typeface="+mj-lt"/>
                <a:ea typeface="+mn-ea"/>
                <a:cs typeface="+mn-cs"/>
              </a:rPr>
              <a:t>INICIO</a:t>
            </a:r>
          </a:p>
        </p:txBody>
      </p:sp>
      <p:grpSp>
        <p:nvGrpSpPr>
          <p:cNvPr id="3" name="Group 2"/>
          <p:cNvGrpSpPr/>
          <p:nvPr/>
        </p:nvGrpSpPr>
        <p:grpSpPr>
          <a:xfrm>
            <a:off x="9252887" y="960032"/>
            <a:ext cx="2267343" cy="5059088"/>
            <a:chOff x="12648390" y="873042"/>
            <a:chExt cx="2267343" cy="5059088"/>
          </a:xfrm>
        </p:grpSpPr>
        <p:sp>
          <p:nvSpPr>
            <p:cNvPr id="30" name="Rectangle 29">
              <a:extLst>
                <a:ext uri="{FF2B5EF4-FFF2-40B4-BE49-F238E27FC236}">
                  <a16:creationId xmlns:a16="http://schemas.microsoft.com/office/drawing/2014/main" id="{8A5D98E7-F006-4763-90C8-A3F1808D2A2E}"/>
                </a:ext>
              </a:extLst>
            </p:cNvPr>
            <p:cNvSpPr/>
            <p:nvPr/>
          </p:nvSpPr>
          <p:spPr>
            <a:xfrm>
              <a:off x="12648390" y="873042"/>
              <a:ext cx="2267342" cy="337385"/>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1" name="Rectangle 30">
              <a:extLst>
                <a:ext uri="{FF2B5EF4-FFF2-40B4-BE49-F238E27FC236}">
                  <a16:creationId xmlns:a16="http://schemas.microsoft.com/office/drawing/2014/main" id="{F5E98E23-E2BE-419F-A6BC-C334593CCC47}"/>
                </a:ext>
              </a:extLst>
            </p:cNvPr>
            <p:cNvSpPr/>
            <p:nvPr/>
          </p:nvSpPr>
          <p:spPr>
            <a:xfrm>
              <a:off x="12648391" y="1309580"/>
              <a:ext cx="2267342" cy="34916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2" name="Rectangle 31">
              <a:extLst>
                <a:ext uri="{FF2B5EF4-FFF2-40B4-BE49-F238E27FC236}">
                  <a16:creationId xmlns:a16="http://schemas.microsoft.com/office/drawing/2014/main" id="{917B2DAB-E435-4938-9E61-F786AD236BB4}"/>
                </a:ext>
              </a:extLst>
            </p:cNvPr>
            <p:cNvSpPr/>
            <p:nvPr/>
          </p:nvSpPr>
          <p:spPr>
            <a:xfrm>
              <a:off x="12648391" y="1727859"/>
              <a:ext cx="2267342" cy="34108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3" name="Rectangle 32">
              <a:extLst>
                <a:ext uri="{FF2B5EF4-FFF2-40B4-BE49-F238E27FC236}">
                  <a16:creationId xmlns:a16="http://schemas.microsoft.com/office/drawing/2014/main" id="{0E9F756E-EA51-44D3-B966-4E2374E6BE03}"/>
                </a:ext>
              </a:extLst>
            </p:cNvPr>
            <p:cNvSpPr/>
            <p:nvPr/>
          </p:nvSpPr>
          <p:spPr>
            <a:xfrm>
              <a:off x="12648391" y="2189127"/>
              <a:ext cx="2267342" cy="307767"/>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4" name="Rectangle 33">
              <a:extLst>
                <a:ext uri="{FF2B5EF4-FFF2-40B4-BE49-F238E27FC236}">
                  <a16:creationId xmlns:a16="http://schemas.microsoft.com/office/drawing/2014/main" id="{FE14C3A6-F390-4A6C-89B2-D9331E2AB96F}"/>
                </a:ext>
              </a:extLst>
            </p:cNvPr>
            <p:cNvSpPr/>
            <p:nvPr/>
          </p:nvSpPr>
          <p:spPr>
            <a:xfrm>
              <a:off x="12648391" y="2605603"/>
              <a:ext cx="2267342" cy="339095"/>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5" name="Rectangle 34">
              <a:extLst>
                <a:ext uri="{FF2B5EF4-FFF2-40B4-BE49-F238E27FC236}">
                  <a16:creationId xmlns:a16="http://schemas.microsoft.com/office/drawing/2014/main" id="{76B8730C-CF91-45B2-9DB9-07EF57413075}"/>
                </a:ext>
              </a:extLst>
            </p:cNvPr>
            <p:cNvSpPr/>
            <p:nvPr/>
          </p:nvSpPr>
          <p:spPr>
            <a:xfrm>
              <a:off x="12648391" y="3013817"/>
              <a:ext cx="2267342" cy="355666"/>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6" name="Rectangle 35">
              <a:extLst>
                <a:ext uri="{FF2B5EF4-FFF2-40B4-BE49-F238E27FC236}">
                  <a16:creationId xmlns:a16="http://schemas.microsoft.com/office/drawing/2014/main" id="{FDFF7DCA-8EC2-44F4-9600-DADEC1DB49A4}"/>
                </a:ext>
              </a:extLst>
            </p:cNvPr>
            <p:cNvSpPr/>
            <p:nvPr/>
          </p:nvSpPr>
          <p:spPr>
            <a:xfrm>
              <a:off x="12648391" y="3453547"/>
              <a:ext cx="2267342" cy="35728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7" name="Rectangle 36">
              <a:extLst>
                <a:ext uri="{FF2B5EF4-FFF2-40B4-BE49-F238E27FC236}">
                  <a16:creationId xmlns:a16="http://schemas.microsoft.com/office/drawing/2014/main" id="{BDD4CA7D-9CC6-4E9C-8EE9-0F4D2D5BF5FE}"/>
                </a:ext>
              </a:extLst>
            </p:cNvPr>
            <p:cNvSpPr/>
            <p:nvPr/>
          </p:nvSpPr>
          <p:spPr>
            <a:xfrm>
              <a:off x="12648390" y="3888105"/>
              <a:ext cx="2267342" cy="362432"/>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8" name="Rectangle 37">
              <a:extLst>
                <a:ext uri="{FF2B5EF4-FFF2-40B4-BE49-F238E27FC236}">
                  <a16:creationId xmlns:a16="http://schemas.microsoft.com/office/drawing/2014/main" id="{A1BC7604-0474-4F07-BC5A-E306C611180C}"/>
                </a:ext>
              </a:extLst>
            </p:cNvPr>
            <p:cNvSpPr/>
            <p:nvPr/>
          </p:nvSpPr>
          <p:spPr>
            <a:xfrm>
              <a:off x="12648391" y="4319684"/>
              <a:ext cx="2267342" cy="35614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9" name="Rectangle 38">
              <a:extLst>
                <a:ext uri="{FF2B5EF4-FFF2-40B4-BE49-F238E27FC236}">
                  <a16:creationId xmlns:a16="http://schemas.microsoft.com/office/drawing/2014/main" id="{02873C06-7D6F-4B5A-9D23-06542582944B}"/>
                </a:ext>
              </a:extLst>
            </p:cNvPr>
            <p:cNvSpPr/>
            <p:nvPr/>
          </p:nvSpPr>
          <p:spPr>
            <a:xfrm>
              <a:off x="12648390" y="4769159"/>
              <a:ext cx="2267342" cy="33148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40" name="Rectangle 39">
              <a:extLst>
                <a:ext uri="{FF2B5EF4-FFF2-40B4-BE49-F238E27FC236}">
                  <a16:creationId xmlns:a16="http://schemas.microsoft.com/office/drawing/2014/main" id="{B57E0ED4-B205-4105-B662-2869C84F162D}"/>
                </a:ext>
              </a:extLst>
            </p:cNvPr>
            <p:cNvSpPr/>
            <p:nvPr/>
          </p:nvSpPr>
          <p:spPr>
            <a:xfrm>
              <a:off x="12648390" y="5184450"/>
              <a:ext cx="2267342" cy="33148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41" name="Rectangle 40">
              <a:extLst>
                <a:ext uri="{FF2B5EF4-FFF2-40B4-BE49-F238E27FC236}">
                  <a16:creationId xmlns:a16="http://schemas.microsoft.com/office/drawing/2014/main" id="{B57E0ED4-B205-4105-B662-2869C84F162D}"/>
                </a:ext>
              </a:extLst>
            </p:cNvPr>
            <p:cNvSpPr/>
            <p:nvPr/>
          </p:nvSpPr>
          <p:spPr>
            <a:xfrm>
              <a:off x="12648390" y="5600642"/>
              <a:ext cx="2267342" cy="33148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grpSp>
      <p:grpSp>
        <p:nvGrpSpPr>
          <p:cNvPr id="42" name="Group 41"/>
          <p:cNvGrpSpPr/>
          <p:nvPr/>
        </p:nvGrpSpPr>
        <p:grpSpPr>
          <a:xfrm>
            <a:off x="7293081" y="960032"/>
            <a:ext cx="1770366" cy="5059088"/>
            <a:chOff x="12648390" y="873042"/>
            <a:chExt cx="2267343" cy="5059088"/>
          </a:xfrm>
        </p:grpSpPr>
        <p:sp>
          <p:nvSpPr>
            <p:cNvPr id="43" name="Rectangle 42">
              <a:extLst>
                <a:ext uri="{FF2B5EF4-FFF2-40B4-BE49-F238E27FC236}">
                  <a16:creationId xmlns:a16="http://schemas.microsoft.com/office/drawing/2014/main" id="{8A5D98E7-F006-4763-90C8-A3F1808D2A2E}"/>
                </a:ext>
              </a:extLst>
            </p:cNvPr>
            <p:cNvSpPr/>
            <p:nvPr/>
          </p:nvSpPr>
          <p:spPr>
            <a:xfrm>
              <a:off x="12648390" y="873042"/>
              <a:ext cx="2267342" cy="337385"/>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44" name="Rectangle 43">
              <a:extLst>
                <a:ext uri="{FF2B5EF4-FFF2-40B4-BE49-F238E27FC236}">
                  <a16:creationId xmlns:a16="http://schemas.microsoft.com/office/drawing/2014/main" id="{F5E98E23-E2BE-419F-A6BC-C334593CCC47}"/>
                </a:ext>
              </a:extLst>
            </p:cNvPr>
            <p:cNvSpPr/>
            <p:nvPr/>
          </p:nvSpPr>
          <p:spPr>
            <a:xfrm>
              <a:off x="12648391" y="1309580"/>
              <a:ext cx="2267342" cy="34916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45" name="Rectangle 44">
              <a:extLst>
                <a:ext uri="{FF2B5EF4-FFF2-40B4-BE49-F238E27FC236}">
                  <a16:creationId xmlns:a16="http://schemas.microsoft.com/office/drawing/2014/main" id="{917B2DAB-E435-4938-9E61-F786AD236BB4}"/>
                </a:ext>
              </a:extLst>
            </p:cNvPr>
            <p:cNvSpPr/>
            <p:nvPr/>
          </p:nvSpPr>
          <p:spPr>
            <a:xfrm>
              <a:off x="12648391" y="1727859"/>
              <a:ext cx="2267342" cy="34108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46" name="Rectangle 45">
              <a:extLst>
                <a:ext uri="{FF2B5EF4-FFF2-40B4-BE49-F238E27FC236}">
                  <a16:creationId xmlns:a16="http://schemas.microsoft.com/office/drawing/2014/main" id="{0E9F756E-EA51-44D3-B966-4E2374E6BE03}"/>
                </a:ext>
              </a:extLst>
            </p:cNvPr>
            <p:cNvSpPr/>
            <p:nvPr/>
          </p:nvSpPr>
          <p:spPr>
            <a:xfrm>
              <a:off x="12648391" y="2189127"/>
              <a:ext cx="2267342" cy="307767"/>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47" name="Rectangle 46">
              <a:extLst>
                <a:ext uri="{FF2B5EF4-FFF2-40B4-BE49-F238E27FC236}">
                  <a16:creationId xmlns:a16="http://schemas.microsoft.com/office/drawing/2014/main" id="{FE14C3A6-F390-4A6C-89B2-D9331E2AB96F}"/>
                </a:ext>
              </a:extLst>
            </p:cNvPr>
            <p:cNvSpPr/>
            <p:nvPr/>
          </p:nvSpPr>
          <p:spPr>
            <a:xfrm>
              <a:off x="12648391" y="2605603"/>
              <a:ext cx="2267342" cy="339095"/>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48" name="Rectangle 47">
              <a:extLst>
                <a:ext uri="{FF2B5EF4-FFF2-40B4-BE49-F238E27FC236}">
                  <a16:creationId xmlns:a16="http://schemas.microsoft.com/office/drawing/2014/main" id="{76B8730C-CF91-45B2-9DB9-07EF57413075}"/>
                </a:ext>
              </a:extLst>
            </p:cNvPr>
            <p:cNvSpPr/>
            <p:nvPr/>
          </p:nvSpPr>
          <p:spPr>
            <a:xfrm>
              <a:off x="12648391" y="3013817"/>
              <a:ext cx="2267342" cy="355666"/>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49" name="Rectangle 48">
              <a:extLst>
                <a:ext uri="{FF2B5EF4-FFF2-40B4-BE49-F238E27FC236}">
                  <a16:creationId xmlns:a16="http://schemas.microsoft.com/office/drawing/2014/main" id="{FDFF7DCA-8EC2-44F4-9600-DADEC1DB49A4}"/>
                </a:ext>
              </a:extLst>
            </p:cNvPr>
            <p:cNvSpPr/>
            <p:nvPr/>
          </p:nvSpPr>
          <p:spPr>
            <a:xfrm>
              <a:off x="12648391" y="3453547"/>
              <a:ext cx="2267342" cy="35728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50" name="Rectangle 49">
              <a:extLst>
                <a:ext uri="{FF2B5EF4-FFF2-40B4-BE49-F238E27FC236}">
                  <a16:creationId xmlns:a16="http://schemas.microsoft.com/office/drawing/2014/main" id="{BDD4CA7D-9CC6-4E9C-8EE9-0F4D2D5BF5FE}"/>
                </a:ext>
              </a:extLst>
            </p:cNvPr>
            <p:cNvSpPr/>
            <p:nvPr/>
          </p:nvSpPr>
          <p:spPr>
            <a:xfrm>
              <a:off x="12648390" y="3888105"/>
              <a:ext cx="2267342" cy="362432"/>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51" name="Rectangle 50">
              <a:extLst>
                <a:ext uri="{FF2B5EF4-FFF2-40B4-BE49-F238E27FC236}">
                  <a16:creationId xmlns:a16="http://schemas.microsoft.com/office/drawing/2014/main" id="{A1BC7604-0474-4F07-BC5A-E306C611180C}"/>
                </a:ext>
              </a:extLst>
            </p:cNvPr>
            <p:cNvSpPr/>
            <p:nvPr/>
          </p:nvSpPr>
          <p:spPr>
            <a:xfrm>
              <a:off x="12648391" y="4319684"/>
              <a:ext cx="2267342" cy="35614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52" name="Rectangle 51">
              <a:extLst>
                <a:ext uri="{FF2B5EF4-FFF2-40B4-BE49-F238E27FC236}">
                  <a16:creationId xmlns:a16="http://schemas.microsoft.com/office/drawing/2014/main" id="{02873C06-7D6F-4B5A-9D23-06542582944B}"/>
                </a:ext>
              </a:extLst>
            </p:cNvPr>
            <p:cNvSpPr/>
            <p:nvPr/>
          </p:nvSpPr>
          <p:spPr>
            <a:xfrm>
              <a:off x="12648390" y="4769159"/>
              <a:ext cx="2267342" cy="33148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53" name="Rectangle 52">
              <a:extLst>
                <a:ext uri="{FF2B5EF4-FFF2-40B4-BE49-F238E27FC236}">
                  <a16:creationId xmlns:a16="http://schemas.microsoft.com/office/drawing/2014/main" id="{B57E0ED4-B205-4105-B662-2869C84F162D}"/>
                </a:ext>
              </a:extLst>
            </p:cNvPr>
            <p:cNvSpPr/>
            <p:nvPr/>
          </p:nvSpPr>
          <p:spPr>
            <a:xfrm>
              <a:off x="12648390" y="5184450"/>
              <a:ext cx="2267342" cy="33148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54" name="Rectangle 53">
              <a:extLst>
                <a:ext uri="{FF2B5EF4-FFF2-40B4-BE49-F238E27FC236}">
                  <a16:creationId xmlns:a16="http://schemas.microsoft.com/office/drawing/2014/main" id="{B57E0ED4-B205-4105-B662-2869C84F162D}"/>
                </a:ext>
              </a:extLst>
            </p:cNvPr>
            <p:cNvSpPr/>
            <p:nvPr/>
          </p:nvSpPr>
          <p:spPr>
            <a:xfrm>
              <a:off x="12648390" y="5600642"/>
              <a:ext cx="2267342" cy="33148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grpSp>
    </p:spTree>
    <p:extLst>
      <p:ext uri="{BB962C8B-B14F-4D97-AF65-F5344CB8AC3E}">
        <p14:creationId xmlns:p14="http://schemas.microsoft.com/office/powerpoint/2010/main" val="13172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42"/>
                                        </p:tgtEl>
                                      </p:cBhvr>
                                    </p:animEffect>
                                    <p:set>
                                      <p:cBhvr>
                                        <p:cTn id="22" dur="1" fill="hold">
                                          <p:stCondLst>
                                            <p:cond delay="499"/>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12" presetClass="exit" presetSubtype="4" fill="hold" nodeType="afterEffect">
                                  <p:stCondLst>
                                    <p:cond delay="0"/>
                                  </p:stCondLst>
                                  <p:childTnLst>
                                    <p:animEffect transition="out" filter="slide(fromBottom)">
                                      <p:cBhvr>
                                        <p:cTn id="27" dur="59000"/>
                                        <p:tgtEl>
                                          <p:spTgt spid="8"/>
                                        </p:tgtEl>
                                      </p:cBhvr>
                                    </p:animEffect>
                                    <p:set>
                                      <p:cBhvr>
                                        <p:cTn id="28" dur="1" fill="hold">
                                          <p:stCondLst>
                                            <p:cond delay="58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438A700-C1E0-458F-86E8-3E038FAE159D}"/>
              </a:ext>
            </a:extLst>
          </p:cNvPr>
          <p:cNvSpPr txBox="1"/>
          <p:nvPr/>
        </p:nvSpPr>
        <p:spPr>
          <a:xfrm>
            <a:off x="138710" y="984724"/>
            <a:ext cx="1929831" cy="461665"/>
          </a:xfrm>
          <a:prstGeom prst="rect">
            <a:avLst/>
          </a:prstGeom>
          <a:noFill/>
          <a:ln>
            <a:noFill/>
          </a:ln>
        </p:spPr>
        <p:txBody>
          <a:bodyPr wrap="square" rtlCol="0">
            <a:spAutoFit/>
          </a:bodyPr>
          <a:lstStyle/>
          <a:p>
            <a:pPr algn="ctr"/>
            <a:r>
              <a:rPr lang="en-GB" sz="2400" dirty="0">
                <a:solidFill>
                  <a:srgbClr val="115076"/>
                </a:solidFill>
                <a:latin typeface="Century Gothic" panose="020B0502020202020204" pitchFamily="34" charset="0"/>
              </a:rPr>
              <a:t>la puerta</a:t>
            </a:r>
          </a:p>
        </p:txBody>
      </p:sp>
      <p:sp>
        <p:nvSpPr>
          <p:cNvPr id="7" name="TextBox 6">
            <a:extLst>
              <a:ext uri="{FF2B5EF4-FFF2-40B4-BE49-F238E27FC236}">
                <a16:creationId xmlns:a16="http://schemas.microsoft.com/office/drawing/2014/main" id="{22428851-B027-4166-A856-802E119C8EB3}"/>
              </a:ext>
            </a:extLst>
          </p:cNvPr>
          <p:cNvSpPr txBox="1"/>
          <p:nvPr/>
        </p:nvSpPr>
        <p:spPr>
          <a:xfrm>
            <a:off x="1787805" y="372905"/>
            <a:ext cx="2132901" cy="461665"/>
          </a:xfrm>
          <a:prstGeom prst="rect">
            <a:avLst/>
          </a:prstGeom>
          <a:noFill/>
        </p:spPr>
        <p:txBody>
          <a:bodyPr wrap="square" rtlCol="0">
            <a:spAutoFit/>
          </a:bodyPr>
          <a:lstStyle/>
          <a:p>
            <a:pPr algn="ctr"/>
            <a:r>
              <a:rPr lang="en-GB" sz="2400" dirty="0">
                <a:solidFill>
                  <a:srgbClr val="115076"/>
                </a:solidFill>
                <a:latin typeface="Century Gothic" panose="020B0502020202020204" pitchFamily="34" charset="0"/>
              </a:rPr>
              <a:t>allí</a:t>
            </a:r>
          </a:p>
        </p:txBody>
      </p:sp>
      <p:sp>
        <p:nvSpPr>
          <p:cNvPr id="8" name="TextBox 7">
            <a:extLst>
              <a:ext uri="{FF2B5EF4-FFF2-40B4-BE49-F238E27FC236}">
                <a16:creationId xmlns:a16="http://schemas.microsoft.com/office/drawing/2014/main" id="{FB350882-8FF6-4912-92D1-DD6FC2A94949}"/>
              </a:ext>
            </a:extLst>
          </p:cNvPr>
          <p:cNvSpPr txBox="1"/>
          <p:nvPr/>
        </p:nvSpPr>
        <p:spPr>
          <a:xfrm>
            <a:off x="3662316" y="1392802"/>
            <a:ext cx="2132901" cy="461665"/>
          </a:xfrm>
          <a:prstGeom prst="rect">
            <a:avLst/>
          </a:prstGeom>
          <a:noFill/>
        </p:spPr>
        <p:txBody>
          <a:bodyPr wrap="square" rtlCol="0">
            <a:spAutoFit/>
          </a:bodyPr>
          <a:lstStyle/>
          <a:p>
            <a:pPr algn="ctr"/>
            <a:r>
              <a:rPr lang="en-GB" sz="2400" dirty="0">
                <a:solidFill>
                  <a:srgbClr val="115076"/>
                </a:solidFill>
                <a:latin typeface="Century Gothic" panose="020B0502020202020204" pitchFamily="34" charset="0"/>
              </a:rPr>
              <a:t>la ventana</a:t>
            </a:r>
          </a:p>
        </p:txBody>
      </p:sp>
      <p:sp>
        <p:nvSpPr>
          <p:cNvPr id="9" name="TextBox 8">
            <a:extLst>
              <a:ext uri="{FF2B5EF4-FFF2-40B4-BE49-F238E27FC236}">
                <a16:creationId xmlns:a16="http://schemas.microsoft.com/office/drawing/2014/main" id="{4D1F760C-C88F-4FD0-8665-082AE44FC4D6}"/>
              </a:ext>
            </a:extLst>
          </p:cNvPr>
          <p:cNvSpPr txBox="1"/>
          <p:nvPr/>
        </p:nvSpPr>
        <p:spPr>
          <a:xfrm>
            <a:off x="5850537" y="383066"/>
            <a:ext cx="2132901" cy="461665"/>
          </a:xfrm>
          <a:prstGeom prst="rect">
            <a:avLst/>
          </a:prstGeom>
          <a:noFill/>
        </p:spPr>
        <p:txBody>
          <a:bodyPr wrap="square" rtlCol="0">
            <a:spAutoFit/>
          </a:bodyPr>
          <a:lstStyle/>
          <a:p>
            <a:pPr algn="ctr"/>
            <a:r>
              <a:rPr lang="en-GB" sz="2400" dirty="0">
                <a:solidFill>
                  <a:srgbClr val="115076"/>
                </a:solidFill>
                <a:latin typeface="Century Gothic" panose="020B0502020202020204" pitchFamily="34" charset="0"/>
              </a:rPr>
              <a:t>la clase</a:t>
            </a:r>
          </a:p>
        </p:txBody>
      </p:sp>
      <p:sp>
        <p:nvSpPr>
          <p:cNvPr id="10" name="TextBox 9">
            <a:extLst>
              <a:ext uri="{FF2B5EF4-FFF2-40B4-BE49-F238E27FC236}">
                <a16:creationId xmlns:a16="http://schemas.microsoft.com/office/drawing/2014/main" id="{13F2E257-05C5-4B00-9058-470AF168B115}"/>
              </a:ext>
            </a:extLst>
          </p:cNvPr>
          <p:cNvSpPr txBox="1"/>
          <p:nvPr/>
        </p:nvSpPr>
        <p:spPr>
          <a:xfrm>
            <a:off x="7943361" y="1093215"/>
            <a:ext cx="2132901" cy="461665"/>
          </a:xfrm>
          <a:prstGeom prst="rect">
            <a:avLst/>
          </a:prstGeom>
          <a:noFill/>
        </p:spPr>
        <p:txBody>
          <a:bodyPr wrap="square" rtlCol="0">
            <a:spAutoFit/>
          </a:bodyPr>
          <a:lstStyle/>
          <a:p>
            <a:pPr algn="ctr"/>
            <a:r>
              <a:rPr lang="en-GB" sz="2400" dirty="0">
                <a:solidFill>
                  <a:srgbClr val="115076"/>
                </a:solidFill>
                <a:latin typeface="Century Gothic" panose="020B0502020202020204" pitchFamily="34" charset="0"/>
              </a:rPr>
              <a:t>aquí</a:t>
            </a:r>
          </a:p>
        </p:txBody>
      </p:sp>
      <p:sp>
        <p:nvSpPr>
          <p:cNvPr id="12" name="TextBox 11">
            <a:extLst>
              <a:ext uri="{FF2B5EF4-FFF2-40B4-BE49-F238E27FC236}">
                <a16:creationId xmlns:a16="http://schemas.microsoft.com/office/drawing/2014/main" id="{D820D587-EFEA-4A96-9C35-3B481F17B82D}"/>
              </a:ext>
            </a:extLst>
          </p:cNvPr>
          <p:cNvSpPr txBox="1"/>
          <p:nvPr/>
        </p:nvSpPr>
        <p:spPr>
          <a:xfrm>
            <a:off x="9650519" y="301493"/>
            <a:ext cx="2132901" cy="461665"/>
          </a:xfrm>
          <a:prstGeom prst="rect">
            <a:avLst/>
          </a:prstGeom>
          <a:noFill/>
        </p:spPr>
        <p:txBody>
          <a:bodyPr wrap="square" rtlCol="0">
            <a:spAutoFit/>
          </a:bodyPr>
          <a:lstStyle/>
          <a:p>
            <a:pPr algn="ctr"/>
            <a:r>
              <a:rPr lang="en-GB" sz="2400" dirty="0">
                <a:solidFill>
                  <a:srgbClr val="115076"/>
                </a:solidFill>
                <a:latin typeface="Century Gothic" panose="020B0502020202020204" pitchFamily="34" charset="0"/>
              </a:rPr>
              <a:t>la mesa</a:t>
            </a:r>
          </a:p>
        </p:txBody>
      </p:sp>
      <p:grpSp>
        <p:nvGrpSpPr>
          <p:cNvPr id="13" name="Group 12">
            <a:extLst>
              <a:ext uri="{FF2B5EF4-FFF2-40B4-BE49-F238E27FC236}">
                <a16:creationId xmlns:a16="http://schemas.microsoft.com/office/drawing/2014/main" id="{32F86ED5-B503-4839-B6AA-3A7B46B4FFFD}"/>
              </a:ext>
            </a:extLst>
          </p:cNvPr>
          <p:cNvGrpSpPr/>
          <p:nvPr/>
        </p:nvGrpSpPr>
        <p:grpSpPr>
          <a:xfrm>
            <a:off x="248418" y="834570"/>
            <a:ext cx="7892922" cy="3759620"/>
            <a:chOff x="248820" y="837020"/>
            <a:chExt cx="7751111" cy="3691521"/>
          </a:xfrm>
        </p:grpSpPr>
        <p:cxnSp>
          <p:nvCxnSpPr>
            <p:cNvPr id="14" name="Curved Connector 2">
              <a:extLst>
                <a:ext uri="{FF2B5EF4-FFF2-40B4-BE49-F238E27FC236}">
                  <a16:creationId xmlns:a16="http://schemas.microsoft.com/office/drawing/2014/main" id="{808B2120-D0EB-43FE-BC83-BE6D27128692}"/>
                </a:ext>
              </a:extLst>
            </p:cNvPr>
            <p:cNvCxnSpPr>
              <a:cxnSpLocks/>
              <a:stCxn id="6" idx="2"/>
            </p:cNvCxnSpPr>
            <p:nvPr/>
          </p:nvCxnSpPr>
          <p:spPr>
            <a:xfrm rot="16200000" flipH="1">
              <a:off x="3011565" y="-459824"/>
              <a:ext cx="3080427" cy="6896304"/>
            </a:xfrm>
            <a:prstGeom prst="curvedConnector2">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D16029EF-2E50-4C1B-A4D8-60ACFA99F346}"/>
                </a:ext>
              </a:extLst>
            </p:cNvPr>
            <p:cNvSpPr/>
            <p:nvPr/>
          </p:nvSpPr>
          <p:spPr>
            <a:xfrm>
              <a:off x="248820" y="837020"/>
              <a:ext cx="1646322" cy="795878"/>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6" name="Group 15">
            <a:extLst>
              <a:ext uri="{FF2B5EF4-FFF2-40B4-BE49-F238E27FC236}">
                <a16:creationId xmlns:a16="http://schemas.microsoft.com/office/drawing/2014/main" id="{45D58DA9-765A-4F3E-82F6-36DE9B19C935}"/>
              </a:ext>
            </a:extLst>
          </p:cNvPr>
          <p:cNvGrpSpPr/>
          <p:nvPr/>
        </p:nvGrpSpPr>
        <p:grpSpPr>
          <a:xfrm>
            <a:off x="4185266" y="1090956"/>
            <a:ext cx="5696964" cy="1438509"/>
            <a:chOff x="3951155" y="1090956"/>
            <a:chExt cx="5931075" cy="2037322"/>
          </a:xfrm>
        </p:grpSpPr>
        <p:sp>
          <p:nvSpPr>
            <p:cNvPr id="17" name="Oval 16">
              <a:extLst>
                <a:ext uri="{FF2B5EF4-FFF2-40B4-BE49-F238E27FC236}">
                  <a16:creationId xmlns:a16="http://schemas.microsoft.com/office/drawing/2014/main" id="{C00CB979-03EC-44D6-996A-33DBB3DB1E4D}"/>
                </a:ext>
              </a:extLst>
            </p:cNvPr>
            <p:cNvSpPr/>
            <p:nvPr/>
          </p:nvSpPr>
          <p:spPr>
            <a:xfrm>
              <a:off x="8069800" y="1090956"/>
              <a:ext cx="1812430" cy="815210"/>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18" name="Curved Connector 26">
              <a:extLst>
                <a:ext uri="{FF2B5EF4-FFF2-40B4-BE49-F238E27FC236}">
                  <a16:creationId xmlns:a16="http://schemas.microsoft.com/office/drawing/2014/main" id="{1E8053FC-BC56-49AE-8935-3209AB160DA9}"/>
                </a:ext>
              </a:extLst>
            </p:cNvPr>
            <p:cNvCxnSpPr>
              <a:cxnSpLocks/>
              <a:stCxn id="17" idx="4"/>
            </p:cNvCxnSpPr>
            <p:nvPr/>
          </p:nvCxnSpPr>
          <p:spPr>
            <a:xfrm rot="5400000">
              <a:off x="5852529" y="4792"/>
              <a:ext cx="1222112" cy="5024860"/>
            </a:xfrm>
            <a:prstGeom prst="curvedConnector2">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DCDD40C9-B948-48A7-B3EC-467DB32863E6}"/>
              </a:ext>
            </a:extLst>
          </p:cNvPr>
          <p:cNvGrpSpPr/>
          <p:nvPr/>
        </p:nvGrpSpPr>
        <p:grpSpPr>
          <a:xfrm>
            <a:off x="4511630" y="120484"/>
            <a:ext cx="3299997" cy="4209113"/>
            <a:chOff x="4511630" y="120484"/>
            <a:chExt cx="3299997" cy="4209113"/>
          </a:xfrm>
        </p:grpSpPr>
        <p:sp>
          <p:nvSpPr>
            <p:cNvPr id="20" name="Oval 19">
              <a:extLst>
                <a:ext uri="{FF2B5EF4-FFF2-40B4-BE49-F238E27FC236}">
                  <a16:creationId xmlns:a16="http://schemas.microsoft.com/office/drawing/2014/main" id="{CACD9B8F-3AAD-4EBB-8899-E9C439EB7FF6}"/>
                </a:ext>
              </a:extLst>
            </p:cNvPr>
            <p:cNvSpPr/>
            <p:nvPr/>
          </p:nvSpPr>
          <p:spPr>
            <a:xfrm>
              <a:off x="5969689" y="120484"/>
              <a:ext cx="1841938" cy="919439"/>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21" name="Curved Connector 27">
              <a:extLst>
                <a:ext uri="{FF2B5EF4-FFF2-40B4-BE49-F238E27FC236}">
                  <a16:creationId xmlns:a16="http://schemas.microsoft.com/office/drawing/2014/main" id="{6AF5066D-6B10-493B-A339-A3A7483B5D81}"/>
                </a:ext>
              </a:extLst>
            </p:cNvPr>
            <p:cNvCxnSpPr>
              <a:cxnSpLocks/>
              <a:stCxn id="20" idx="4"/>
            </p:cNvCxnSpPr>
            <p:nvPr/>
          </p:nvCxnSpPr>
          <p:spPr>
            <a:xfrm rot="5400000">
              <a:off x="4056307" y="1495246"/>
              <a:ext cx="3289674" cy="2379028"/>
            </a:xfrm>
            <a:prstGeom prst="curvedConnector3">
              <a:avLst>
                <a:gd name="adj1" fmla="val 50000"/>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829E4575-8F97-4B48-8CE9-C0FD38E4AF2F}"/>
              </a:ext>
            </a:extLst>
          </p:cNvPr>
          <p:cNvGrpSpPr/>
          <p:nvPr/>
        </p:nvGrpSpPr>
        <p:grpSpPr>
          <a:xfrm>
            <a:off x="3717636" y="1272787"/>
            <a:ext cx="6506047" cy="2231480"/>
            <a:chOff x="3717636" y="1272787"/>
            <a:chExt cx="6506047" cy="2231480"/>
          </a:xfrm>
        </p:grpSpPr>
        <p:sp>
          <p:nvSpPr>
            <p:cNvPr id="23" name="Oval 22">
              <a:extLst>
                <a:ext uri="{FF2B5EF4-FFF2-40B4-BE49-F238E27FC236}">
                  <a16:creationId xmlns:a16="http://schemas.microsoft.com/office/drawing/2014/main" id="{C7798E85-8AC0-4BC5-A555-6F51D4562159}"/>
                </a:ext>
              </a:extLst>
            </p:cNvPr>
            <p:cNvSpPr/>
            <p:nvPr/>
          </p:nvSpPr>
          <p:spPr>
            <a:xfrm>
              <a:off x="3717636" y="1272787"/>
              <a:ext cx="2033280" cy="663066"/>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4" name="Curved Connector 28">
              <a:extLst>
                <a:ext uri="{FF2B5EF4-FFF2-40B4-BE49-F238E27FC236}">
                  <a16:creationId xmlns:a16="http://schemas.microsoft.com/office/drawing/2014/main" id="{AE8EFD42-E7D4-439D-B152-041F4744EEC4}"/>
                </a:ext>
              </a:extLst>
            </p:cNvPr>
            <p:cNvCxnSpPr>
              <a:cxnSpLocks/>
            </p:cNvCxnSpPr>
            <p:nvPr/>
          </p:nvCxnSpPr>
          <p:spPr>
            <a:xfrm>
              <a:off x="4672166" y="1953684"/>
              <a:ext cx="5551517" cy="1550583"/>
            </a:xfrm>
            <a:prstGeom prst="curvedConnector3">
              <a:avLst>
                <a:gd name="adj1" fmla="val 50000"/>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DA0C5F16-4054-4181-A7DE-A901A3D720E8}"/>
              </a:ext>
            </a:extLst>
          </p:cNvPr>
          <p:cNvGrpSpPr/>
          <p:nvPr/>
        </p:nvGrpSpPr>
        <p:grpSpPr>
          <a:xfrm>
            <a:off x="1220891" y="272203"/>
            <a:ext cx="2472004" cy="4057394"/>
            <a:chOff x="1220891" y="272203"/>
            <a:chExt cx="2472004" cy="4057394"/>
          </a:xfrm>
        </p:grpSpPr>
        <p:sp>
          <p:nvSpPr>
            <p:cNvPr id="26" name="Oval 25">
              <a:extLst>
                <a:ext uri="{FF2B5EF4-FFF2-40B4-BE49-F238E27FC236}">
                  <a16:creationId xmlns:a16="http://schemas.microsoft.com/office/drawing/2014/main" id="{1F2CA516-1D9D-4971-A670-DD5B0F854104}"/>
                </a:ext>
              </a:extLst>
            </p:cNvPr>
            <p:cNvSpPr/>
            <p:nvPr/>
          </p:nvSpPr>
          <p:spPr>
            <a:xfrm>
              <a:off x="2068541" y="272203"/>
              <a:ext cx="1624354" cy="663066"/>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7" name="Curved Connector 29">
              <a:extLst>
                <a:ext uri="{FF2B5EF4-FFF2-40B4-BE49-F238E27FC236}">
                  <a16:creationId xmlns:a16="http://schemas.microsoft.com/office/drawing/2014/main" id="{D8821CA5-6568-4F5F-97D8-48C63D0440BF}"/>
                </a:ext>
              </a:extLst>
            </p:cNvPr>
            <p:cNvCxnSpPr>
              <a:cxnSpLocks/>
            </p:cNvCxnSpPr>
            <p:nvPr/>
          </p:nvCxnSpPr>
          <p:spPr>
            <a:xfrm rot="5400000">
              <a:off x="334728" y="1815161"/>
              <a:ext cx="3400599" cy="1628273"/>
            </a:xfrm>
            <a:prstGeom prst="curvedConnector3">
              <a:avLst>
                <a:gd name="adj1" fmla="val 50000"/>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28E916CF-DA76-48CF-83E7-71715B3FD87B}"/>
              </a:ext>
            </a:extLst>
          </p:cNvPr>
          <p:cNvGrpSpPr/>
          <p:nvPr/>
        </p:nvGrpSpPr>
        <p:grpSpPr>
          <a:xfrm>
            <a:off x="7525215" y="223466"/>
            <a:ext cx="4087968" cy="3782965"/>
            <a:chOff x="7525215" y="223466"/>
            <a:chExt cx="4087968" cy="3782965"/>
          </a:xfrm>
        </p:grpSpPr>
        <p:sp>
          <p:nvSpPr>
            <p:cNvPr id="29" name="Oval 28">
              <a:extLst>
                <a:ext uri="{FF2B5EF4-FFF2-40B4-BE49-F238E27FC236}">
                  <a16:creationId xmlns:a16="http://schemas.microsoft.com/office/drawing/2014/main" id="{21CFEE15-07CA-409A-88D4-C39CC97FF618}"/>
                </a:ext>
              </a:extLst>
            </p:cNvPr>
            <p:cNvSpPr/>
            <p:nvPr/>
          </p:nvSpPr>
          <p:spPr>
            <a:xfrm>
              <a:off x="9820758" y="223466"/>
              <a:ext cx="1792425" cy="663066"/>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30" name="Curved Connector 30">
              <a:extLst>
                <a:ext uri="{FF2B5EF4-FFF2-40B4-BE49-F238E27FC236}">
                  <a16:creationId xmlns:a16="http://schemas.microsoft.com/office/drawing/2014/main" id="{4749A767-91FE-4B88-B6CA-E3A45DCF0EA2}"/>
                </a:ext>
              </a:extLst>
            </p:cNvPr>
            <p:cNvCxnSpPr>
              <a:cxnSpLocks/>
              <a:endCxn id="29" idx="4"/>
            </p:cNvCxnSpPr>
            <p:nvPr/>
          </p:nvCxnSpPr>
          <p:spPr>
            <a:xfrm flipV="1">
              <a:off x="7525215" y="886532"/>
              <a:ext cx="3191756" cy="3119899"/>
            </a:xfrm>
            <a:prstGeom prst="curvedConnector2">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a16="http://schemas.microsoft.com/office/drawing/2014/main" id="{359C53A5-4089-428E-BBC0-88DDF121EDE0}"/>
              </a:ext>
            </a:extLst>
          </p:cNvPr>
          <p:cNvSpPr txBox="1"/>
          <p:nvPr/>
        </p:nvSpPr>
        <p:spPr>
          <a:xfrm>
            <a:off x="505534" y="5235306"/>
            <a:ext cx="715357" cy="646331"/>
          </a:xfrm>
          <a:prstGeom prst="rect">
            <a:avLst/>
          </a:prstGeom>
          <a:noFill/>
          <a:ln>
            <a:noFill/>
          </a:ln>
        </p:spPr>
        <p:txBody>
          <a:bodyPr wrap="square" rtlCol="0">
            <a:spAutoFit/>
          </a:bodyPr>
          <a:lstStyle/>
          <a:p>
            <a:pPr algn="ctr"/>
            <a:r>
              <a:rPr lang="en-GB" sz="3600" b="1" dirty="0">
                <a:solidFill>
                  <a:srgbClr val="002060"/>
                </a:solidFill>
                <a:latin typeface="Century Gothic" panose="020B0502020202020204" pitchFamily="34" charset="0"/>
              </a:rPr>
              <a:t>1</a:t>
            </a:r>
          </a:p>
        </p:txBody>
      </p:sp>
      <p:sp>
        <p:nvSpPr>
          <p:cNvPr id="32" name="TextBox 31">
            <a:extLst>
              <a:ext uri="{FF2B5EF4-FFF2-40B4-BE49-F238E27FC236}">
                <a16:creationId xmlns:a16="http://schemas.microsoft.com/office/drawing/2014/main" id="{FC648205-FA7B-478C-8566-B88686ED4B8D}"/>
              </a:ext>
            </a:extLst>
          </p:cNvPr>
          <p:cNvSpPr txBox="1"/>
          <p:nvPr/>
        </p:nvSpPr>
        <p:spPr>
          <a:xfrm>
            <a:off x="3262809" y="2806210"/>
            <a:ext cx="718673" cy="646331"/>
          </a:xfrm>
          <a:prstGeom prst="rect">
            <a:avLst/>
          </a:prstGeom>
          <a:noFill/>
          <a:ln>
            <a:noFill/>
          </a:ln>
        </p:spPr>
        <p:txBody>
          <a:bodyPr wrap="square" rtlCol="0">
            <a:spAutoFit/>
          </a:bodyPr>
          <a:lstStyle/>
          <a:p>
            <a:pPr algn="ctr"/>
            <a:r>
              <a:rPr lang="en-GB" sz="3600" b="1" dirty="0">
                <a:solidFill>
                  <a:srgbClr val="002060"/>
                </a:solidFill>
                <a:latin typeface="Century Gothic" panose="020B0502020202020204" pitchFamily="34" charset="0"/>
              </a:rPr>
              <a:t>2</a:t>
            </a:r>
          </a:p>
        </p:txBody>
      </p:sp>
      <p:sp>
        <p:nvSpPr>
          <p:cNvPr id="33" name="TextBox 32">
            <a:extLst>
              <a:ext uri="{FF2B5EF4-FFF2-40B4-BE49-F238E27FC236}">
                <a16:creationId xmlns:a16="http://schemas.microsoft.com/office/drawing/2014/main" id="{E18C1CE9-F99A-47E5-B0AF-03D1353B5745}"/>
              </a:ext>
            </a:extLst>
          </p:cNvPr>
          <p:cNvSpPr txBox="1"/>
          <p:nvPr/>
        </p:nvSpPr>
        <p:spPr>
          <a:xfrm>
            <a:off x="4275135" y="5171979"/>
            <a:ext cx="709931" cy="646331"/>
          </a:xfrm>
          <a:prstGeom prst="rect">
            <a:avLst/>
          </a:prstGeom>
          <a:noFill/>
          <a:ln>
            <a:noFill/>
          </a:ln>
        </p:spPr>
        <p:txBody>
          <a:bodyPr wrap="square" rtlCol="0">
            <a:spAutoFit/>
          </a:bodyPr>
          <a:lstStyle/>
          <a:p>
            <a:pPr algn="ctr"/>
            <a:r>
              <a:rPr lang="en-GB" sz="3600" b="1" dirty="0">
                <a:solidFill>
                  <a:srgbClr val="002060"/>
                </a:solidFill>
                <a:latin typeface="Century Gothic" panose="020B0502020202020204" pitchFamily="34" charset="0"/>
              </a:rPr>
              <a:t>3</a:t>
            </a:r>
          </a:p>
        </p:txBody>
      </p:sp>
      <p:sp>
        <p:nvSpPr>
          <p:cNvPr id="34" name="TextBox 33">
            <a:extLst>
              <a:ext uri="{FF2B5EF4-FFF2-40B4-BE49-F238E27FC236}">
                <a16:creationId xmlns:a16="http://schemas.microsoft.com/office/drawing/2014/main" id="{3AACB76B-3902-4F2D-AB26-7C284B9BC0ED}"/>
              </a:ext>
            </a:extLst>
          </p:cNvPr>
          <p:cNvSpPr txBox="1"/>
          <p:nvPr/>
        </p:nvSpPr>
        <p:spPr>
          <a:xfrm>
            <a:off x="6578171" y="3734177"/>
            <a:ext cx="882151" cy="646331"/>
          </a:xfrm>
          <a:prstGeom prst="rect">
            <a:avLst/>
          </a:prstGeom>
          <a:noFill/>
          <a:ln>
            <a:noFill/>
          </a:ln>
        </p:spPr>
        <p:txBody>
          <a:bodyPr wrap="square" rtlCol="0">
            <a:spAutoFit/>
          </a:bodyPr>
          <a:lstStyle/>
          <a:p>
            <a:pPr algn="ctr"/>
            <a:r>
              <a:rPr lang="en-GB" sz="3600" b="1" dirty="0">
                <a:solidFill>
                  <a:srgbClr val="002060"/>
                </a:solidFill>
                <a:latin typeface="Century Gothic" panose="020B0502020202020204" pitchFamily="34" charset="0"/>
              </a:rPr>
              <a:t>4</a:t>
            </a:r>
          </a:p>
        </p:txBody>
      </p:sp>
      <p:sp>
        <p:nvSpPr>
          <p:cNvPr id="35" name="TextBox 34">
            <a:extLst>
              <a:ext uri="{FF2B5EF4-FFF2-40B4-BE49-F238E27FC236}">
                <a16:creationId xmlns:a16="http://schemas.microsoft.com/office/drawing/2014/main" id="{17B3F44B-2FA1-4515-B829-7F8D64B6AECB}"/>
              </a:ext>
            </a:extLst>
          </p:cNvPr>
          <p:cNvSpPr txBox="1"/>
          <p:nvPr/>
        </p:nvSpPr>
        <p:spPr>
          <a:xfrm>
            <a:off x="8269188" y="5636022"/>
            <a:ext cx="652995" cy="646331"/>
          </a:xfrm>
          <a:prstGeom prst="rect">
            <a:avLst/>
          </a:prstGeom>
          <a:noFill/>
          <a:ln>
            <a:noFill/>
          </a:ln>
        </p:spPr>
        <p:txBody>
          <a:bodyPr wrap="square" rtlCol="0">
            <a:spAutoFit/>
          </a:bodyPr>
          <a:lstStyle/>
          <a:p>
            <a:pPr algn="ctr"/>
            <a:r>
              <a:rPr lang="en-GB" sz="3600" b="1" dirty="0">
                <a:solidFill>
                  <a:srgbClr val="002060"/>
                </a:solidFill>
                <a:latin typeface="Century Gothic" panose="020B0502020202020204" pitchFamily="34" charset="0"/>
              </a:rPr>
              <a:t>5</a:t>
            </a:r>
          </a:p>
        </p:txBody>
      </p:sp>
      <p:sp>
        <p:nvSpPr>
          <p:cNvPr id="36" name="TextBox 35">
            <a:extLst>
              <a:ext uri="{FF2B5EF4-FFF2-40B4-BE49-F238E27FC236}">
                <a16:creationId xmlns:a16="http://schemas.microsoft.com/office/drawing/2014/main" id="{A88BC808-9288-4911-A121-CD9E993D7126}"/>
              </a:ext>
            </a:extLst>
          </p:cNvPr>
          <p:cNvSpPr txBox="1"/>
          <p:nvPr/>
        </p:nvSpPr>
        <p:spPr>
          <a:xfrm>
            <a:off x="10814548" y="4098837"/>
            <a:ext cx="835182" cy="646331"/>
          </a:xfrm>
          <a:prstGeom prst="rect">
            <a:avLst/>
          </a:prstGeom>
          <a:noFill/>
          <a:ln>
            <a:noFill/>
          </a:ln>
        </p:spPr>
        <p:txBody>
          <a:bodyPr wrap="square" rtlCol="0">
            <a:spAutoFit/>
          </a:bodyPr>
          <a:lstStyle/>
          <a:p>
            <a:pPr algn="ctr"/>
            <a:r>
              <a:rPr lang="en-GB" sz="3600" b="1" dirty="0">
                <a:solidFill>
                  <a:srgbClr val="002060"/>
                </a:solidFill>
                <a:latin typeface="Century Gothic" panose="020B0502020202020204" pitchFamily="34" charset="0"/>
              </a:rPr>
              <a:t>6</a:t>
            </a:r>
          </a:p>
        </p:txBody>
      </p:sp>
      <p:pic>
        <p:nvPicPr>
          <p:cNvPr id="37" name="Picture 2" descr="http://www.clker.com/cliparts/w/d/u/B/w/V/stamp1-md.png">
            <a:extLst>
              <a:ext uri="{FF2B5EF4-FFF2-40B4-BE49-F238E27FC236}">
                <a16:creationId xmlns:a16="http://schemas.microsoft.com/office/drawing/2014/main" id="{DFB07ABC-B033-4D50-88AA-D17D3AEB6C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506430" y="3987897"/>
            <a:ext cx="1509320" cy="136750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http://www.clker.com/cliparts/J/C/C/G/u/O/door-line-art-md.png">
            <a:extLst>
              <a:ext uri="{FF2B5EF4-FFF2-40B4-BE49-F238E27FC236}">
                <a16:creationId xmlns:a16="http://schemas.microsoft.com/office/drawing/2014/main" id="{611F725F-C680-4654-A565-EE3EC1E113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79587" y="4078993"/>
            <a:ext cx="832198" cy="146625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http://www.clker.com/cliparts/w/d/u/B/w/V/stamp1-md.png">
            <a:extLst>
              <a:ext uri="{FF2B5EF4-FFF2-40B4-BE49-F238E27FC236}">
                <a16:creationId xmlns:a16="http://schemas.microsoft.com/office/drawing/2014/main" id="{B52D0D63-588A-42FD-901A-73CDCE3977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2749632" y="1832304"/>
            <a:ext cx="1307295" cy="1184464"/>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DAAFF25A-32AE-4392-960B-34854F97CFC2}"/>
              </a:ext>
            </a:extLst>
          </p:cNvPr>
          <p:cNvSpPr txBox="1"/>
          <p:nvPr/>
        </p:nvSpPr>
        <p:spPr>
          <a:xfrm rot="21227066">
            <a:off x="2938336" y="2174853"/>
            <a:ext cx="115932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here</a:t>
            </a:r>
          </a:p>
        </p:txBody>
      </p:sp>
      <p:pic>
        <p:nvPicPr>
          <p:cNvPr id="42" name="Picture 2" descr="http://www.clker.com/cliparts/w/d/u/B/w/V/stamp1-md.png">
            <a:extLst>
              <a:ext uri="{FF2B5EF4-FFF2-40B4-BE49-F238E27FC236}">
                <a16:creationId xmlns:a16="http://schemas.microsoft.com/office/drawing/2014/main" id="{B4F97522-D3AC-4265-9F7E-86AD33CBD7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3823187" y="4024865"/>
            <a:ext cx="1438997" cy="1303791"/>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D667AD81-926C-4CA0-93C5-8014345A83C2}"/>
              </a:ext>
            </a:extLst>
          </p:cNvPr>
          <p:cNvSpPr txBox="1"/>
          <p:nvPr/>
        </p:nvSpPr>
        <p:spPr>
          <a:xfrm rot="21227066">
            <a:off x="4119544" y="4415042"/>
            <a:ext cx="115932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class</a:t>
            </a:r>
          </a:p>
        </p:txBody>
      </p:sp>
      <p:pic>
        <p:nvPicPr>
          <p:cNvPr id="44" name="Picture 4" descr="http://www.clker.com/cliparts/3/6/a/e/1194984436700707086wooden_table_benji_park_01.svg.med.png">
            <a:extLst>
              <a:ext uri="{FF2B5EF4-FFF2-40B4-BE49-F238E27FC236}">
                <a16:creationId xmlns:a16="http://schemas.microsoft.com/office/drawing/2014/main" id="{736B1402-27E6-4EC0-AD0C-6C6F61CC85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5225" y="2637350"/>
            <a:ext cx="1480652" cy="903198"/>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6" descr="http://www.clker.com/cliparts/1/5/b/4/1237562172708840408pitr_Window_icon.svg.med.png">
            <a:extLst>
              <a:ext uri="{FF2B5EF4-FFF2-40B4-BE49-F238E27FC236}">
                <a16:creationId xmlns:a16="http://schemas.microsoft.com/office/drawing/2014/main" id="{2EC99B11-24EE-4B37-B424-9FEF14C5A1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03339" y="2982908"/>
            <a:ext cx="1565835" cy="109608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51BD881B-B805-4C0F-B2F4-0076CD70A6C4}"/>
              </a:ext>
            </a:extLst>
          </p:cNvPr>
          <p:cNvSpPr>
            <a:spLocks noGrp="1"/>
          </p:cNvSpPr>
          <p:nvPr>
            <p:ph type="title"/>
          </p:nvPr>
        </p:nvSpPr>
        <p:spPr>
          <a:xfrm rot="21151920">
            <a:off x="792182" y="3941957"/>
            <a:ext cx="1725890" cy="1325563"/>
          </a:xfrm>
        </p:spPr>
        <p:txBody>
          <a:bodyPr/>
          <a:lstStyle/>
          <a:p>
            <a:r>
              <a:rPr lang="en-GB" sz="2400" kern="1200" dirty="0">
                <a:solidFill>
                  <a:srgbClr val="002060"/>
                </a:solidFill>
                <a:effectLst/>
                <a:latin typeface="Century Gothic" panose="020B0502020202020204" pitchFamily="34" charset="0"/>
                <a:ea typeface="+mn-ea"/>
                <a:cs typeface="+mn-cs"/>
              </a:rPr>
              <a:t>there</a:t>
            </a:r>
            <a:endParaRPr lang="en-GB" dirty="0"/>
          </a:p>
        </p:txBody>
      </p:sp>
    </p:spTree>
    <p:extLst>
      <p:ext uri="{BB962C8B-B14F-4D97-AF65-F5344CB8AC3E}">
        <p14:creationId xmlns:p14="http://schemas.microsoft.com/office/powerpoint/2010/main" val="25993560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nextCondLst>
                <p:cond evt="onClick" delay="0">
                  <p:tgtEl>
                    <p:spTgt spid="31"/>
                  </p:tgtEl>
                </p:cond>
              </p:nextCondLst>
            </p:seq>
            <p:seq concurrent="1" nextAc="seek">
              <p:cTn id="8" restart="whenNotActive" fill="hold" evtFilter="cancelBubble" nodeType="interactiveSeq">
                <p:stCondLst>
                  <p:cond evt="onClick" delay="0">
                    <p:tgtEl>
                      <p:spTgt spid="32"/>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childTnLst>
              </p:cTn>
              <p:nextCondLst>
                <p:cond evt="onClick" delay="0">
                  <p:tgtEl>
                    <p:spTgt spid="32"/>
                  </p:tgtEl>
                </p:cond>
              </p:nextCondLst>
            </p:seq>
            <p:seq concurrent="1" nextAc="seek">
              <p:cTn id="14" restart="whenNotActive" fill="hold" evtFilter="cancelBubble" nodeType="interactiveSeq">
                <p:stCondLst>
                  <p:cond evt="onClick" delay="0">
                    <p:tgtEl>
                      <p:spTgt spid="35"/>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nextCondLst>
                <p:cond evt="onClick" delay="0">
                  <p:tgtEl>
                    <p:spTgt spid="35"/>
                  </p:tgtEl>
                </p:cond>
              </p:nextCondLst>
            </p:seq>
            <p:seq concurrent="1" nextAc="seek">
              <p:cTn id="20" restart="whenNotActive" fill="hold" evtFilter="cancelBubble" nodeType="interactiveSeq">
                <p:stCondLst>
                  <p:cond evt="onClick" delay="0">
                    <p:tgtEl>
                      <p:spTgt spid="34"/>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childTnLst>
                          </p:cTn>
                        </p:par>
                      </p:childTnLst>
                    </p:cTn>
                  </p:par>
                </p:childTnLst>
              </p:cTn>
              <p:nextCondLst>
                <p:cond evt="onClick" delay="0">
                  <p:tgtEl>
                    <p:spTgt spid="34"/>
                  </p:tgtEl>
                </p:cond>
              </p:nextCondLst>
            </p:seq>
            <p:seq concurrent="1" nextAc="seek">
              <p:cTn id="26" restart="whenNotActive" fill="hold" evtFilter="cancelBubble" nodeType="interactiveSeq">
                <p:stCondLst>
                  <p:cond evt="onClick" delay="0">
                    <p:tgtEl>
                      <p:spTgt spid="36"/>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childTnLst>
                    </p:cTn>
                  </p:par>
                </p:childTnLst>
              </p:cTn>
              <p:nextCondLst>
                <p:cond evt="onClick" delay="0">
                  <p:tgtEl>
                    <p:spTgt spid="36"/>
                  </p:tgtEl>
                </p:cond>
              </p:nextCondLst>
            </p:seq>
            <p:seq concurrent="1" nextAc="seek">
              <p:cTn id="32" restart="whenNotActive" fill="hold" evtFilter="cancelBubble" nodeType="interactiveSeq">
                <p:stCondLst>
                  <p:cond evt="onClick" delay="0">
                    <p:tgtEl>
                      <p:spTgt spid="33"/>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childTnLst>
              </p:cTn>
              <p:nextCondLst>
                <p:cond evt="onClick" delay="0">
                  <p:tgtEl>
                    <p:spTgt spid="3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1583D39-35E3-452A-9C97-325F01BF4A2F}"/>
              </a:ext>
            </a:extLst>
          </p:cNvPr>
          <p:cNvSpPr txBox="1"/>
          <p:nvPr/>
        </p:nvSpPr>
        <p:spPr>
          <a:xfrm>
            <a:off x="17591" y="902239"/>
            <a:ext cx="1929831" cy="461665"/>
          </a:xfrm>
          <a:prstGeom prst="rect">
            <a:avLst/>
          </a:prstGeom>
          <a:noFill/>
          <a:ln>
            <a:noFill/>
          </a:ln>
        </p:spPr>
        <p:txBody>
          <a:bodyPr wrap="square" rtlCol="0">
            <a:spAutoFit/>
          </a:bodyPr>
          <a:lstStyle/>
          <a:p>
            <a:pPr algn="ctr"/>
            <a:r>
              <a:rPr lang="en-GB" sz="2400" dirty="0">
                <a:solidFill>
                  <a:srgbClr val="115076"/>
                </a:solidFill>
                <a:latin typeface="Century Gothic" panose="020B0502020202020204" pitchFamily="34" charset="0"/>
              </a:rPr>
              <a:t>la persona</a:t>
            </a:r>
          </a:p>
        </p:txBody>
      </p:sp>
      <p:sp>
        <p:nvSpPr>
          <p:cNvPr id="3" name="TextBox 2">
            <a:extLst>
              <a:ext uri="{FF2B5EF4-FFF2-40B4-BE49-F238E27FC236}">
                <a16:creationId xmlns:a16="http://schemas.microsoft.com/office/drawing/2014/main" id="{AB9933C3-32E8-42C0-9189-5D31F3B5E53E}"/>
              </a:ext>
            </a:extLst>
          </p:cNvPr>
          <p:cNvSpPr txBox="1"/>
          <p:nvPr/>
        </p:nvSpPr>
        <p:spPr>
          <a:xfrm>
            <a:off x="3867067" y="507486"/>
            <a:ext cx="2132901" cy="461665"/>
          </a:xfrm>
          <a:prstGeom prst="rect">
            <a:avLst/>
          </a:prstGeom>
          <a:noFill/>
        </p:spPr>
        <p:txBody>
          <a:bodyPr wrap="square" rtlCol="0">
            <a:spAutoFit/>
          </a:bodyPr>
          <a:lstStyle/>
          <a:p>
            <a:pPr algn="ctr"/>
            <a:r>
              <a:rPr lang="en-GB" sz="2400" dirty="0">
                <a:solidFill>
                  <a:srgbClr val="115076"/>
                </a:solidFill>
                <a:latin typeface="Century Gothic" panose="020B0502020202020204" pitchFamily="34" charset="0"/>
              </a:rPr>
              <a:t>hay</a:t>
            </a:r>
          </a:p>
        </p:txBody>
      </p:sp>
      <p:sp>
        <p:nvSpPr>
          <p:cNvPr id="4" name="TextBox 3">
            <a:extLst>
              <a:ext uri="{FF2B5EF4-FFF2-40B4-BE49-F238E27FC236}">
                <a16:creationId xmlns:a16="http://schemas.microsoft.com/office/drawing/2014/main" id="{2C498415-4408-4917-86AD-4660441B839E}"/>
              </a:ext>
            </a:extLst>
          </p:cNvPr>
          <p:cNvSpPr txBox="1"/>
          <p:nvPr/>
        </p:nvSpPr>
        <p:spPr>
          <a:xfrm>
            <a:off x="6543321" y="554409"/>
            <a:ext cx="2132901" cy="461665"/>
          </a:xfrm>
          <a:prstGeom prst="rect">
            <a:avLst/>
          </a:prstGeom>
          <a:noFill/>
        </p:spPr>
        <p:txBody>
          <a:bodyPr wrap="square" rtlCol="0">
            <a:spAutoFit/>
          </a:bodyPr>
          <a:lstStyle/>
          <a:p>
            <a:pPr algn="ctr"/>
            <a:r>
              <a:rPr lang="en-GB" sz="2400" dirty="0">
                <a:solidFill>
                  <a:srgbClr val="115076"/>
                </a:solidFill>
                <a:latin typeface="Century Gothic" panose="020B0502020202020204" pitchFamily="34" charset="0"/>
              </a:rPr>
              <a:t>el chico</a:t>
            </a:r>
          </a:p>
        </p:txBody>
      </p:sp>
      <p:sp>
        <p:nvSpPr>
          <p:cNvPr id="5" name="TextBox 4">
            <a:extLst>
              <a:ext uri="{FF2B5EF4-FFF2-40B4-BE49-F238E27FC236}">
                <a16:creationId xmlns:a16="http://schemas.microsoft.com/office/drawing/2014/main" id="{7501D04F-9613-4B80-857D-4441FE6909A1}"/>
              </a:ext>
            </a:extLst>
          </p:cNvPr>
          <p:cNvSpPr txBox="1"/>
          <p:nvPr/>
        </p:nvSpPr>
        <p:spPr>
          <a:xfrm>
            <a:off x="9762927" y="440574"/>
            <a:ext cx="2132901" cy="461665"/>
          </a:xfrm>
          <a:prstGeom prst="rect">
            <a:avLst/>
          </a:prstGeom>
          <a:noFill/>
        </p:spPr>
        <p:txBody>
          <a:bodyPr wrap="square" rtlCol="0">
            <a:spAutoFit/>
          </a:bodyPr>
          <a:lstStyle/>
          <a:p>
            <a:pPr algn="ctr"/>
            <a:r>
              <a:rPr lang="en-GB" sz="2400" dirty="0">
                <a:solidFill>
                  <a:srgbClr val="115076"/>
                </a:solidFill>
                <a:latin typeface="Century Gothic" panose="020B0502020202020204" pitchFamily="34" charset="0"/>
              </a:rPr>
              <a:t>la silla</a:t>
            </a:r>
          </a:p>
        </p:txBody>
      </p:sp>
      <p:grpSp>
        <p:nvGrpSpPr>
          <p:cNvPr id="6" name="Group 5">
            <a:extLst>
              <a:ext uri="{FF2B5EF4-FFF2-40B4-BE49-F238E27FC236}">
                <a16:creationId xmlns:a16="http://schemas.microsoft.com/office/drawing/2014/main" id="{C4B4252B-BB3A-4FA3-AFEB-42A31115A2F8}"/>
              </a:ext>
            </a:extLst>
          </p:cNvPr>
          <p:cNvGrpSpPr/>
          <p:nvPr/>
        </p:nvGrpSpPr>
        <p:grpSpPr>
          <a:xfrm>
            <a:off x="-23435" y="620888"/>
            <a:ext cx="3783837" cy="3928234"/>
            <a:chOff x="185398" y="777566"/>
            <a:chExt cx="3783837" cy="3928234"/>
          </a:xfrm>
        </p:grpSpPr>
        <p:cxnSp>
          <p:nvCxnSpPr>
            <p:cNvPr id="7" name="Curved Connector 2">
              <a:extLst>
                <a:ext uri="{FF2B5EF4-FFF2-40B4-BE49-F238E27FC236}">
                  <a16:creationId xmlns:a16="http://schemas.microsoft.com/office/drawing/2014/main" id="{725BEE28-D47B-4E12-8DAB-B138834BC29B}"/>
                </a:ext>
              </a:extLst>
            </p:cNvPr>
            <p:cNvCxnSpPr>
              <a:cxnSpLocks/>
            </p:cNvCxnSpPr>
            <p:nvPr/>
          </p:nvCxnSpPr>
          <p:spPr>
            <a:xfrm rot="16200000" flipH="1">
              <a:off x="1156400" y="1892965"/>
              <a:ext cx="2901592" cy="2724078"/>
            </a:xfrm>
            <a:prstGeom prst="curvedConnector3">
              <a:avLst>
                <a:gd name="adj1" fmla="val 50000"/>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0D57A858-D8D5-4203-A639-3BA95AC84A0C}"/>
                </a:ext>
              </a:extLst>
            </p:cNvPr>
            <p:cNvSpPr/>
            <p:nvPr/>
          </p:nvSpPr>
          <p:spPr>
            <a:xfrm>
              <a:off x="185398" y="777566"/>
              <a:ext cx="2046751" cy="1064862"/>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9" name="Group 8">
            <a:extLst>
              <a:ext uri="{FF2B5EF4-FFF2-40B4-BE49-F238E27FC236}">
                <a16:creationId xmlns:a16="http://schemas.microsoft.com/office/drawing/2014/main" id="{ECAD6051-89BB-4444-B964-7C8DC2D7E1EF}"/>
              </a:ext>
            </a:extLst>
          </p:cNvPr>
          <p:cNvGrpSpPr/>
          <p:nvPr/>
        </p:nvGrpSpPr>
        <p:grpSpPr>
          <a:xfrm>
            <a:off x="7401749" y="310397"/>
            <a:ext cx="4316873" cy="3949038"/>
            <a:chOff x="5565357" y="1090956"/>
            <a:chExt cx="4316873" cy="3949038"/>
          </a:xfrm>
        </p:grpSpPr>
        <p:sp>
          <p:nvSpPr>
            <p:cNvPr id="10" name="Oval 9">
              <a:extLst>
                <a:ext uri="{FF2B5EF4-FFF2-40B4-BE49-F238E27FC236}">
                  <a16:creationId xmlns:a16="http://schemas.microsoft.com/office/drawing/2014/main" id="{7A0B0C73-19BD-407A-AEDA-12867EA2837B}"/>
                </a:ext>
              </a:extLst>
            </p:cNvPr>
            <p:cNvSpPr/>
            <p:nvPr/>
          </p:nvSpPr>
          <p:spPr>
            <a:xfrm>
              <a:off x="8069800" y="1090956"/>
              <a:ext cx="1812430" cy="815210"/>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11" name="Curved Connector 26">
              <a:extLst>
                <a:ext uri="{FF2B5EF4-FFF2-40B4-BE49-F238E27FC236}">
                  <a16:creationId xmlns:a16="http://schemas.microsoft.com/office/drawing/2014/main" id="{BFBE347D-83E2-4A3E-BAE1-24CB36C1719A}"/>
                </a:ext>
              </a:extLst>
            </p:cNvPr>
            <p:cNvCxnSpPr>
              <a:cxnSpLocks/>
              <a:stCxn id="10" idx="4"/>
            </p:cNvCxnSpPr>
            <p:nvPr/>
          </p:nvCxnSpPr>
          <p:spPr>
            <a:xfrm rot="5400000">
              <a:off x="5703772" y="1767751"/>
              <a:ext cx="3133828" cy="3410658"/>
            </a:xfrm>
            <a:prstGeom prst="curvedConnector2">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2564A398-9D8A-40F9-9B18-B66844B0ADEA}"/>
              </a:ext>
            </a:extLst>
          </p:cNvPr>
          <p:cNvGrpSpPr/>
          <p:nvPr/>
        </p:nvGrpSpPr>
        <p:grpSpPr>
          <a:xfrm>
            <a:off x="5844497" y="291827"/>
            <a:ext cx="2659914" cy="2743740"/>
            <a:chOff x="5151713" y="120484"/>
            <a:chExt cx="2659914" cy="2743740"/>
          </a:xfrm>
        </p:grpSpPr>
        <p:sp>
          <p:nvSpPr>
            <p:cNvPr id="13" name="Oval 12">
              <a:extLst>
                <a:ext uri="{FF2B5EF4-FFF2-40B4-BE49-F238E27FC236}">
                  <a16:creationId xmlns:a16="http://schemas.microsoft.com/office/drawing/2014/main" id="{8AF72D6B-481D-4072-8DF7-DA525ABEB3CE}"/>
                </a:ext>
              </a:extLst>
            </p:cNvPr>
            <p:cNvSpPr/>
            <p:nvPr/>
          </p:nvSpPr>
          <p:spPr>
            <a:xfrm>
              <a:off x="5969689" y="120484"/>
              <a:ext cx="1841938" cy="919439"/>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14" name="Curved Connector 27">
              <a:extLst>
                <a:ext uri="{FF2B5EF4-FFF2-40B4-BE49-F238E27FC236}">
                  <a16:creationId xmlns:a16="http://schemas.microsoft.com/office/drawing/2014/main" id="{91BC774E-8DC8-4E92-B9E8-8BB56A2FD5F8}"/>
                </a:ext>
              </a:extLst>
            </p:cNvPr>
            <p:cNvCxnSpPr>
              <a:cxnSpLocks/>
              <a:stCxn id="13" idx="4"/>
            </p:cNvCxnSpPr>
            <p:nvPr/>
          </p:nvCxnSpPr>
          <p:spPr>
            <a:xfrm rot="5400000">
              <a:off x="5109036" y="1082601"/>
              <a:ext cx="1824300" cy="1738945"/>
            </a:xfrm>
            <a:prstGeom prst="curvedConnector2">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CEEEC74F-C5DA-4A74-B64A-C9D487C54B8B}"/>
              </a:ext>
            </a:extLst>
          </p:cNvPr>
          <p:cNvGrpSpPr/>
          <p:nvPr/>
        </p:nvGrpSpPr>
        <p:grpSpPr>
          <a:xfrm>
            <a:off x="1288399" y="428065"/>
            <a:ext cx="4527289" cy="3675641"/>
            <a:chOff x="1220892" y="653956"/>
            <a:chExt cx="4527289" cy="3675641"/>
          </a:xfrm>
        </p:grpSpPr>
        <p:sp>
          <p:nvSpPr>
            <p:cNvPr id="16" name="Oval 15">
              <a:extLst>
                <a:ext uri="{FF2B5EF4-FFF2-40B4-BE49-F238E27FC236}">
                  <a16:creationId xmlns:a16="http://schemas.microsoft.com/office/drawing/2014/main" id="{8EB04313-B9A7-4E0B-9DEE-43939066F0F2}"/>
                </a:ext>
              </a:extLst>
            </p:cNvPr>
            <p:cNvSpPr/>
            <p:nvPr/>
          </p:nvSpPr>
          <p:spPr>
            <a:xfrm>
              <a:off x="4123827" y="653956"/>
              <a:ext cx="1624354" cy="663066"/>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7" name="Curved Connector 29">
              <a:extLst>
                <a:ext uri="{FF2B5EF4-FFF2-40B4-BE49-F238E27FC236}">
                  <a16:creationId xmlns:a16="http://schemas.microsoft.com/office/drawing/2014/main" id="{1C551D8D-FDF6-4F2E-B4C5-AE627B194CB6}"/>
                </a:ext>
              </a:extLst>
            </p:cNvPr>
            <p:cNvCxnSpPr>
              <a:cxnSpLocks/>
            </p:cNvCxnSpPr>
            <p:nvPr/>
          </p:nvCxnSpPr>
          <p:spPr>
            <a:xfrm rot="5400000">
              <a:off x="1184557" y="1278300"/>
              <a:ext cx="3087632" cy="3014962"/>
            </a:xfrm>
            <a:prstGeom prst="curvedConnector3">
              <a:avLst>
                <a:gd name="adj1" fmla="val 50000"/>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8" name="TextBox 17">
            <a:extLst>
              <a:ext uri="{FF2B5EF4-FFF2-40B4-BE49-F238E27FC236}">
                <a16:creationId xmlns:a16="http://schemas.microsoft.com/office/drawing/2014/main" id="{80661EC4-65A0-44B8-A553-203EB33760F4}"/>
              </a:ext>
            </a:extLst>
          </p:cNvPr>
          <p:cNvSpPr txBox="1"/>
          <p:nvPr/>
        </p:nvSpPr>
        <p:spPr>
          <a:xfrm>
            <a:off x="243570" y="3903530"/>
            <a:ext cx="457200" cy="646331"/>
          </a:xfrm>
          <a:prstGeom prst="rect">
            <a:avLst/>
          </a:prstGeom>
          <a:noFill/>
          <a:ln>
            <a:noFill/>
          </a:ln>
        </p:spPr>
        <p:txBody>
          <a:bodyPr wrap="square" rtlCol="0">
            <a:spAutoFit/>
          </a:bodyPr>
          <a:lstStyle/>
          <a:p>
            <a:pPr algn="ctr"/>
            <a:r>
              <a:rPr lang="en-GB" sz="3600" b="1" dirty="0">
                <a:solidFill>
                  <a:srgbClr val="002060"/>
                </a:solidFill>
                <a:latin typeface="Century Gothic" panose="020B0502020202020204" pitchFamily="34" charset="0"/>
              </a:rPr>
              <a:t>7</a:t>
            </a:r>
          </a:p>
        </p:txBody>
      </p:sp>
      <p:sp>
        <p:nvSpPr>
          <p:cNvPr id="19" name="TextBox 18">
            <a:extLst>
              <a:ext uri="{FF2B5EF4-FFF2-40B4-BE49-F238E27FC236}">
                <a16:creationId xmlns:a16="http://schemas.microsoft.com/office/drawing/2014/main" id="{ED661DB9-AEDD-4827-A3EC-4A849CC4C19D}"/>
              </a:ext>
            </a:extLst>
          </p:cNvPr>
          <p:cNvSpPr txBox="1"/>
          <p:nvPr/>
        </p:nvSpPr>
        <p:spPr>
          <a:xfrm>
            <a:off x="2840619" y="4377285"/>
            <a:ext cx="687274" cy="646331"/>
          </a:xfrm>
          <a:prstGeom prst="rect">
            <a:avLst/>
          </a:prstGeom>
          <a:noFill/>
          <a:ln>
            <a:noFill/>
          </a:ln>
        </p:spPr>
        <p:txBody>
          <a:bodyPr wrap="square" rtlCol="0">
            <a:spAutoFit/>
          </a:bodyPr>
          <a:lstStyle/>
          <a:p>
            <a:pPr algn="ctr"/>
            <a:r>
              <a:rPr lang="en-GB" sz="3600" b="1" dirty="0">
                <a:solidFill>
                  <a:srgbClr val="002060"/>
                </a:solidFill>
                <a:latin typeface="Century Gothic" panose="020B0502020202020204" pitchFamily="34" charset="0"/>
              </a:rPr>
              <a:t>8</a:t>
            </a:r>
          </a:p>
        </p:txBody>
      </p:sp>
      <p:sp>
        <p:nvSpPr>
          <p:cNvPr id="20" name="TextBox 19">
            <a:extLst>
              <a:ext uri="{FF2B5EF4-FFF2-40B4-BE49-F238E27FC236}">
                <a16:creationId xmlns:a16="http://schemas.microsoft.com/office/drawing/2014/main" id="{BE88235F-B1C4-445A-9005-6D2F551B40E3}"/>
              </a:ext>
            </a:extLst>
          </p:cNvPr>
          <p:cNvSpPr txBox="1"/>
          <p:nvPr/>
        </p:nvSpPr>
        <p:spPr>
          <a:xfrm>
            <a:off x="9762927" y="4381830"/>
            <a:ext cx="756528" cy="646331"/>
          </a:xfrm>
          <a:prstGeom prst="rect">
            <a:avLst/>
          </a:prstGeom>
          <a:noFill/>
          <a:ln>
            <a:noFill/>
          </a:ln>
        </p:spPr>
        <p:txBody>
          <a:bodyPr wrap="square" rtlCol="0">
            <a:spAutoFit/>
          </a:bodyPr>
          <a:lstStyle/>
          <a:p>
            <a:pPr algn="ctr"/>
            <a:r>
              <a:rPr lang="en-GB" sz="3600" b="1" dirty="0">
                <a:solidFill>
                  <a:srgbClr val="002060"/>
                </a:solidFill>
                <a:latin typeface="Century Gothic" panose="020B0502020202020204" pitchFamily="34" charset="0"/>
              </a:rPr>
              <a:t>11</a:t>
            </a:r>
          </a:p>
        </p:txBody>
      </p:sp>
      <p:pic>
        <p:nvPicPr>
          <p:cNvPr id="21" name="Picture 2" descr="http://www.clker.com/cliparts/w/d/u/B/w/V/stamp1-md.png">
            <a:extLst>
              <a:ext uri="{FF2B5EF4-FFF2-40B4-BE49-F238E27FC236}">
                <a16:creationId xmlns:a16="http://schemas.microsoft.com/office/drawing/2014/main" id="{24EC8BC3-E993-42E6-B324-8CC528C765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464071" y="3937806"/>
            <a:ext cx="2308799" cy="209186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www.clker.com/cliparts/w/d/u/B/w/V/stamp1-md.png">
            <a:extLst>
              <a:ext uri="{FF2B5EF4-FFF2-40B4-BE49-F238E27FC236}">
                <a16:creationId xmlns:a16="http://schemas.microsoft.com/office/drawing/2014/main" id="{42892AEE-8F1A-4BBA-9557-1AF8045BE5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3054469" y="4739809"/>
            <a:ext cx="1724273" cy="1562263"/>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6F1141E2-0160-4E92-9095-5D70C9957E57}"/>
              </a:ext>
            </a:extLst>
          </p:cNvPr>
          <p:cNvSpPr txBox="1"/>
          <p:nvPr/>
        </p:nvSpPr>
        <p:spPr>
          <a:xfrm rot="21227066">
            <a:off x="3283358" y="5301982"/>
            <a:ext cx="1370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person</a:t>
            </a:r>
          </a:p>
        </p:txBody>
      </p:sp>
      <p:pic>
        <p:nvPicPr>
          <p:cNvPr id="25" name="Picture 2" descr="http://www.clker.com/cliparts/f/3/d/7/11954291422072351955johnny_automatic_wooden_chair.svg.med.png">
            <a:extLst>
              <a:ext uri="{FF2B5EF4-FFF2-40B4-BE49-F238E27FC236}">
                <a16:creationId xmlns:a16="http://schemas.microsoft.com/office/drawing/2014/main" id="{47AE9E3F-415F-4CD2-BBBE-E17D298E1C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5348" y="4348956"/>
            <a:ext cx="1025866" cy="1659325"/>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B08DBE15-FCDD-4C59-ACC6-68A3CEC19691}"/>
              </a:ext>
            </a:extLst>
          </p:cNvPr>
          <p:cNvSpPr txBox="1"/>
          <p:nvPr/>
        </p:nvSpPr>
        <p:spPr>
          <a:xfrm>
            <a:off x="7782062" y="1887810"/>
            <a:ext cx="2132901" cy="461665"/>
          </a:xfrm>
          <a:prstGeom prst="rect">
            <a:avLst/>
          </a:prstGeom>
          <a:noFill/>
        </p:spPr>
        <p:txBody>
          <a:bodyPr wrap="square" rtlCol="0">
            <a:spAutoFit/>
          </a:bodyPr>
          <a:lstStyle/>
          <a:p>
            <a:pPr algn="ctr"/>
            <a:r>
              <a:rPr lang="en-GB" sz="2400" dirty="0">
                <a:solidFill>
                  <a:srgbClr val="115076"/>
                </a:solidFill>
                <a:latin typeface="Century Gothic" panose="020B0502020202020204" pitchFamily="34" charset="0"/>
              </a:rPr>
              <a:t>la chica</a:t>
            </a:r>
          </a:p>
        </p:txBody>
      </p:sp>
      <p:grpSp>
        <p:nvGrpSpPr>
          <p:cNvPr id="27" name="Group 26">
            <a:extLst>
              <a:ext uri="{FF2B5EF4-FFF2-40B4-BE49-F238E27FC236}">
                <a16:creationId xmlns:a16="http://schemas.microsoft.com/office/drawing/2014/main" id="{9454F4C1-0F81-4A94-8162-5F4317C92445}"/>
              </a:ext>
            </a:extLst>
          </p:cNvPr>
          <p:cNvGrpSpPr/>
          <p:nvPr/>
        </p:nvGrpSpPr>
        <p:grpSpPr>
          <a:xfrm>
            <a:off x="7901214" y="1625228"/>
            <a:ext cx="2776113" cy="2601469"/>
            <a:chOff x="5969689" y="120484"/>
            <a:chExt cx="2776113" cy="2601469"/>
          </a:xfrm>
        </p:grpSpPr>
        <p:sp>
          <p:nvSpPr>
            <p:cNvPr id="28" name="Oval 27">
              <a:extLst>
                <a:ext uri="{FF2B5EF4-FFF2-40B4-BE49-F238E27FC236}">
                  <a16:creationId xmlns:a16="http://schemas.microsoft.com/office/drawing/2014/main" id="{1BC5491E-6617-43B9-BE58-7B7DCD20F98B}"/>
                </a:ext>
              </a:extLst>
            </p:cNvPr>
            <p:cNvSpPr/>
            <p:nvPr/>
          </p:nvSpPr>
          <p:spPr>
            <a:xfrm>
              <a:off x="5969689" y="120484"/>
              <a:ext cx="1841938" cy="919439"/>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29" name="Curved Connector 57">
              <a:extLst>
                <a:ext uri="{FF2B5EF4-FFF2-40B4-BE49-F238E27FC236}">
                  <a16:creationId xmlns:a16="http://schemas.microsoft.com/office/drawing/2014/main" id="{4B2D8B3F-D284-4F7F-9024-4C02D10ABBAD}"/>
                </a:ext>
              </a:extLst>
            </p:cNvPr>
            <p:cNvCxnSpPr>
              <a:cxnSpLocks/>
            </p:cNvCxnSpPr>
            <p:nvPr/>
          </p:nvCxnSpPr>
          <p:spPr>
            <a:xfrm>
              <a:off x="6967402" y="1055147"/>
              <a:ext cx="1778400" cy="1666806"/>
            </a:xfrm>
            <a:prstGeom prst="curvedConnector3">
              <a:avLst>
                <a:gd name="adj1" fmla="val 50000"/>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30" name="TextBox 29">
            <a:extLst>
              <a:ext uri="{FF2B5EF4-FFF2-40B4-BE49-F238E27FC236}">
                <a16:creationId xmlns:a16="http://schemas.microsoft.com/office/drawing/2014/main" id="{E455AEBF-FFDA-46BF-88E3-EE30DDB5ABD7}"/>
              </a:ext>
            </a:extLst>
          </p:cNvPr>
          <p:cNvSpPr txBox="1"/>
          <p:nvPr/>
        </p:nvSpPr>
        <p:spPr>
          <a:xfrm>
            <a:off x="4912109" y="3613104"/>
            <a:ext cx="851655" cy="646331"/>
          </a:xfrm>
          <a:prstGeom prst="rect">
            <a:avLst/>
          </a:prstGeom>
          <a:noFill/>
          <a:ln>
            <a:noFill/>
          </a:ln>
        </p:spPr>
        <p:txBody>
          <a:bodyPr wrap="square" rtlCol="0">
            <a:spAutoFit/>
          </a:bodyPr>
          <a:lstStyle/>
          <a:p>
            <a:pPr algn="ctr"/>
            <a:r>
              <a:rPr lang="en-GB" sz="3600" b="1" dirty="0">
                <a:solidFill>
                  <a:srgbClr val="002060"/>
                </a:solidFill>
                <a:latin typeface="Century Gothic" panose="020B0502020202020204" pitchFamily="34" charset="0"/>
              </a:rPr>
              <a:t>9</a:t>
            </a:r>
          </a:p>
        </p:txBody>
      </p:sp>
      <p:sp>
        <p:nvSpPr>
          <p:cNvPr id="31" name="TextBox 30">
            <a:extLst>
              <a:ext uri="{FF2B5EF4-FFF2-40B4-BE49-F238E27FC236}">
                <a16:creationId xmlns:a16="http://schemas.microsoft.com/office/drawing/2014/main" id="{7B7E805F-7314-4916-9E85-1ED356E63B1D}"/>
              </a:ext>
            </a:extLst>
          </p:cNvPr>
          <p:cNvSpPr txBox="1"/>
          <p:nvPr/>
        </p:nvSpPr>
        <p:spPr>
          <a:xfrm>
            <a:off x="5839407" y="4226695"/>
            <a:ext cx="747083" cy="646331"/>
          </a:xfrm>
          <a:prstGeom prst="rect">
            <a:avLst/>
          </a:prstGeom>
          <a:noFill/>
          <a:ln>
            <a:noFill/>
          </a:ln>
        </p:spPr>
        <p:txBody>
          <a:bodyPr wrap="square" rtlCol="0">
            <a:spAutoFit/>
          </a:bodyPr>
          <a:lstStyle/>
          <a:p>
            <a:pPr algn="ctr"/>
            <a:r>
              <a:rPr lang="en-GB" sz="3600" b="1" dirty="0">
                <a:solidFill>
                  <a:srgbClr val="002060"/>
                </a:solidFill>
                <a:latin typeface="Century Gothic" panose="020B0502020202020204" pitchFamily="34" charset="0"/>
              </a:rPr>
              <a:t>10</a:t>
            </a:r>
          </a:p>
        </p:txBody>
      </p:sp>
      <p:pic>
        <p:nvPicPr>
          <p:cNvPr id="32" name="Picture 31">
            <a:extLst>
              <a:ext uri="{FF2B5EF4-FFF2-40B4-BE49-F238E27FC236}">
                <a16:creationId xmlns:a16="http://schemas.microsoft.com/office/drawing/2014/main" id="{A2DA8410-CF93-406F-9C12-32EC45953AD0}"/>
              </a:ext>
            </a:extLst>
          </p:cNvPr>
          <p:cNvPicPr>
            <a:picLocks noChangeAspect="1"/>
          </p:cNvPicPr>
          <p:nvPr/>
        </p:nvPicPr>
        <p:blipFill rotWithShape="1">
          <a:blip r:embed="rId5" cstate="print">
            <a:clrChange>
              <a:clrFrom>
                <a:srgbClr val="FCFAFB"/>
              </a:clrFrom>
              <a:clrTo>
                <a:srgbClr val="FCFAFB">
                  <a:alpha val="0"/>
                </a:srgbClr>
              </a:clrTo>
            </a:clrChange>
            <a:extLst>
              <a:ext uri="{28A0092B-C50C-407E-A947-70E740481C1C}">
                <a14:useLocalDpi xmlns:a14="http://schemas.microsoft.com/office/drawing/2010/main" val="0"/>
              </a:ext>
            </a:extLst>
          </a:blip>
          <a:srcRect l="47301" t="9413" r="27904" b="10869"/>
          <a:stretch/>
        </p:blipFill>
        <p:spPr>
          <a:xfrm>
            <a:off x="4608453" y="1652817"/>
            <a:ext cx="1105986" cy="2000186"/>
          </a:xfrm>
          <a:prstGeom prst="rect">
            <a:avLst/>
          </a:prstGeom>
        </p:spPr>
      </p:pic>
      <p:pic>
        <p:nvPicPr>
          <p:cNvPr id="33" name="Picture 32">
            <a:extLst>
              <a:ext uri="{FF2B5EF4-FFF2-40B4-BE49-F238E27FC236}">
                <a16:creationId xmlns:a16="http://schemas.microsoft.com/office/drawing/2014/main" id="{A0ADE0BA-4FB4-42EC-99BC-BBE441ADA1AB}"/>
              </a:ext>
            </a:extLst>
          </p:cNvPr>
          <p:cNvPicPr>
            <a:picLocks noChangeAspect="1"/>
          </p:cNvPicPr>
          <p:nvPr/>
        </p:nvPicPr>
        <p:blipFill rotWithShape="1">
          <a:blip r:embed="rId6" cstate="print">
            <a:clrChange>
              <a:clrFrom>
                <a:srgbClr val="FCFAFB"/>
              </a:clrFrom>
              <a:clrTo>
                <a:srgbClr val="FCFAFB">
                  <a:alpha val="0"/>
                </a:srgbClr>
              </a:clrTo>
            </a:clrChange>
            <a:extLst>
              <a:ext uri="{28A0092B-C50C-407E-A947-70E740481C1C}">
                <a14:useLocalDpi xmlns:a14="http://schemas.microsoft.com/office/drawing/2010/main" val="0"/>
              </a:ext>
            </a:extLst>
          </a:blip>
          <a:srcRect l="48090" t="14696" r="30222" b="11838"/>
          <a:stretch/>
        </p:blipFill>
        <p:spPr>
          <a:xfrm>
            <a:off x="10849895" y="3581900"/>
            <a:ext cx="1165724" cy="2221214"/>
          </a:xfrm>
          <a:prstGeom prst="rect">
            <a:avLst/>
          </a:prstGeom>
        </p:spPr>
      </p:pic>
      <p:sp>
        <p:nvSpPr>
          <p:cNvPr id="34" name="Title 33">
            <a:extLst>
              <a:ext uri="{FF2B5EF4-FFF2-40B4-BE49-F238E27FC236}">
                <a16:creationId xmlns:a16="http://schemas.microsoft.com/office/drawing/2014/main" id="{E9E03483-950E-4BF6-BAE4-7C945A6DC862}"/>
              </a:ext>
            </a:extLst>
          </p:cNvPr>
          <p:cNvSpPr>
            <a:spLocks noGrp="1"/>
          </p:cNvSpPr>
          <p:nvPr>
            <p:ph type="title"/>
          </p:nvPr>
        </p:nvSpPr>
        <p:spPr>
          <a:xfrm rot="21283693">
            <a:off x="839094" y="4299811"/>
            <a:ext cx="1652575" cy="1325563"/>
          </a:xfrm>
        </p:spPr>
        <p:txBody>
          <a:bodyPr/>
          <a:lstStyle/>
          <a:p>
            <a:pPr rtl="0" eaLnBrk="1" latinLnBrk="0" hangingPunct="1"/>
            <a:r>
              <a:rPr lang="en-GB" sz="2400" kern="1200" dirty="0">
                <a:solidFill>
                  <a:srgbClr val="002060"/>
                </a:solidFill>
                <a:effectLst/>
                <a:latin typeface="Century Gothic" panose="020B0502020202020204" pitchFamily="34" charset="0"/>
                <a:ea typeface="+mn-ea"/>
                <a:cs typeface="+mn-cs"/>
              </a:rPr>
              <a:t>there is, there are</a:t>
            </a:r>
            <a:endParaRPr lang="en-GB" dirty="0">
              <a:effectLst/>
            </a:endParaRPr>
          </a:p>
        </p:txBody>
      </p:sp>
    </p:spTree>
    <p:extLst>
      <p:ext uri="{BB962C8B-B14F-4D97-AF65-F5344CB8AC3E}">
        <p14:creationId xmlns:p14="http://schemas.microsoft.com/office/powerpoint/2010/main" val="41302842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7" restart="whenNotActive" fill="hold" evtFilter="cancelBubble" nodeType="interactiveSeq">
                <p:stCondLst>
                  <p:cond evt="onClick" delay="0">
                    <p:tgtEl>
                      <p:spTgt spid="19"/>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12" restart="whenNotActive" fill="hold" evtFilter="cancelBubble" nodeType="interactiveSeq">
                <p:stCondLst>
                  <p:cond evt="onClick" delay="0">
                    <p:tgtEl>
                      <p:spTgt spid="30"/>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17" restart="whenNotActive" fill="hold" evtFilter="cancelBubble" nodeType="interactiveSeq">
                <p:stCondLst>
                  <p:cond evt="onClick" delay="0">
                    <p:tgtEl>
                      <p:spTgt spid="31"/>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31"/>
                  </p:tgtEl>
                </p:cond>
              </p:nextCondLst>
            </p:seq>
            <p:seq concurrent="1" nextAc="seek">
              <p:cTn id="22" restart="whenNotActive" fill="hold" evtFilter="cancelBubble" nodeType="interactiveSeq">
                <p:stCondLst>
                  <p:cond evt="onClick" delay="0">
                    <p:tgtEl>
                      <p:spTgt spid="20"/>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2702595-53EF-4CE7-A464-843B234E7B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14" name="Title 1">
            <a:extLst>
              <a:ext uri="{FF2B5EF4-FFF2-40B4-BE49-F238E27FC236}">
                <a16:creationId xmlns:a16="http://schemas.microsoft.com/office/drawing/2014/main" id="{A7FA7EE6-4CE0-400F-956C-BBCFA77EF6B5}"/>
              </a:ext>
            </a:extLst>
          </p:cNvPr>
          <p:cNvSpPr>
            <a:spLocks noGrp="1"/>
          </p:cNvSpPr>
          <p:nvPr>
            <p:ph type="title"/>
          </p:nvPr>
        </p:nvSpPr>
        <p:spPr>
          <a:xfrm>
            <a:off x="0" y="0"/>
            <a:ext cx="6484584" cy="1325563"/>
          </a:xfrm>
        </p:spPr>
        <p:txBody>
          <a:bodyPr>
            <a:normAutofit/>
          </a:bodyPr>
          <a:lstStyle/>
          <a:p>
            <a:r>
              <a:rPr lang="en-GB" sz="2600" b="1" dirty="0">
                <a:solidFill>
                  <a:schemeClr val="bg1"/>
                </a:solidFill>
                <a:latin typeface="Century Gothic" panose="020B0502020202020204" pitchFamily="34" charset="0"/>
              </a:rPr>
              <a:t>Saying what there is around you: </a:t>
            </a:r>
            <a:br>
              <a:rPr lang="en-GB" sz="2600" b="1" dirty="0">
                <a:solidFill>
                  <a:schemeClr val="bg1"/>
                </a:solidFill>
                <a:latin typeface="Century Gothic" panose="020B0502020202020204" pitchFamily="34" charset="0"/>
              </a:rPr>
            </a:br>
            <a:r>
              <a:rPr lang="en-GB" sz="2600" b="1" dirty="0">
                <a:solidFill>
                  <a:schemeClr val="bg1"/>
                </a:solidFill>
                <a:latin typeface="Century Gothic" panose="020B0502020202020204" pitchFamily="34" charset="0"/>
              </a:rPr>
              <a:t>The use of ‘hay’</a:t>
            </a:r>
          </a:p>
        </p:txBody>
      </p:sp>
      <p:sp>
        <p:nvSpPr>
          <p:cNvPr id="15" name="TextBox 14">
            <a:extLst>
              <a:ext uri="{FF2B5EF4-FFF2-40B4-BE49-F238E27FC236}">
                <a16:creationId xmlns:a16="http://schemas.microsoft.com/office/drawing/2014/main" id="{A581917E-6341-40EC-85A2-99EEC5B8E44F}"/>
              </a:ext>
            </a:extLst>
          </p:cNvPr>
          <p:cNvSpPr txBox="1"/>
          <p:nvPr/>
        </p:nvSpPr>
        <p:spPr>
          <a:xfrm>
            <a:off x="273290" y="1301229"/>
            <a:ext cx="11417105"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To say ‘there is’ or ‘there are’, Spanish uses the word ‘hay’.</a:t>
            </a:r>
            <a:endParaRPr lang="en-GB" sz="2800" i="1" dirty="0">
              <a:solidFill>
                <a:srgbClr val="002060"/>
              </a:solidFill>
              <a:latin typeface="Century Gothic" panose="020B0502020202020204" pitchFamily="34" charset="0"/>
            </a:endParaRPr>
          </a:p>
        </p:txBody>
      </p:sp>
      <p:sp>
        <p:nvSpPr>
          <p:cNvPr id="16" name="TextBox 15">
            <a:extLst>
              <a:ext uri="{FF2B5EF4-FFF2-40B4-BE49-F238E27FC236}">
                <a16:creationId xmlns:a16="http://schemas.microsoft.com/office/drawing/2014/main" id="{11783A08-3C5B-4A76-AE8F-35DB1524D882}"/>
              </a:ext>
            </a:extLst>
          </p:cNvPr>
          <p:cNvSpPr txBox="1"/>
          <p:nvPr/>
        </p:nvSpPr>
        <p:spPr>
          <a:xfrm>
            <a:off x="309198" y="3081525"/>
            <a:ext cx="10885489" cy="523220"/>
          </a:xfrm>
          <a:prstGeom prst="rect">
            <a:avLst/>
          </a:prstGeom>
          <a:noFill/>
        </p:spPr>
        <p:txBody>
          <a:bodyPr wrap="square" rtlCol="0">
            <a:spAutoFit/>
          </a:bodyPr>
          <a:lstStyle/>
          <a:p>
            <a:r>
              <a:rPr lang="en-GB" sz="2800" dirty="0">
                <a:solidFill>
                  <a:schemeClr val="accent5">
                    <a:lumMod val="50000"/>
                  </a:schemeClr>
                </a:solidFill>
                <a:latin typeface="Century Gothic" panose="020B0502020202020204" pitchFamily="34" charset="0"/>
              </a:rPr>
              <a:t>Sentences with ‘hay’ often start with ‘en’.</a:t>
            </a:r>
            <a:endParaRPr lang="en-GB" sz="2800" b="1" dirty="0">
              <a:solidFill>
                <a:schemeClr val="accent5">
                  <a:lumMod val="50000"/>
                </a:schemeClr>
              </a:solidFill>
              <a:latin typeface="Century Gothic" panose="020B0502020202020204" pitchFamily="34" charset="0"/>
            </a:endParaRPr>
          </a:p>
        </p:txBody>
      </p:sp>
      <p:sp>
        <p:nvSpPr>
          <p:cNvPr id="17" name="TextBox 16">
            <a:extLst>
              <a:ext uri="{FF2B5EF4-FFF2-40B4-BE49-F238E27FC236}">
                <a16:creationId xmlns:a16="http://schemas.microsoft.com/office/drawing/2014/main" id="{A4DB353B-EE7D-4113-9583-F1E1236554D9}"/>
              </a:ext>
            </a:extLst>
          </p:cNvPr>
          <p:cNvSpPr txBox="1"/>
          <p:nvPr/>
        </p:nvSpPr>
        <p:spPr>
          <a:xfrm>
            <a:off x="307969" y="3609066"/>
            <a:ext cx="5525218" cy="609398"/>
          </a:xfrm>
          <a:prstGeom prst="rect">
            <a:avLst/>
          </a:prstGeom>
          <a:noFill/>
        </p:spPr>
        <p:txBody>
          <a:bodyPr wrap="square" rtlCol="0">
            <a:spAutoFit/>
          </a:bodyPr>
          <a:lstStyle/>
          <a:p>
            <a:pPr>
              <a:lnSpc>
                <a:spcPct val="120000"/>
              </a:lnSpc>
            </a:pPr>
            <a:r>
              <a:rPr lang="en-GB" sz="2800" dirty="0">
                <a:solidFill>
                  <a:schemeClr val="accent5">
                    <a:lumMod val="50000"/>
                  </a:schemeClr>
                </a:solidFill>
                <a:latin typeface="Century Gothic" panose="020B0502020202020204" pitchFamily="34" charset="0"/>
              </a:rPr>
              <a:t>En clase </a:t>
            </a:r>
            <a:r>
              <a:rPr lang="en-GB" sz="2800" b="1" dirty="0">
                <a:solidFill>
                  <a:schemeClr val="accent5">
                    <a:lumMod val="50000"/>
                  </a:schemeClr>
                </a:solidFill>
                <a:latin typeface="Century Gothic" panose="020B0502020202020204" pitchFamily="34" charset="0"/>
              </a:rPr>
              <a:t>hay </a:t>
            </a:r>
            <a:r>
              <a:rPr lang="en-GB" sz="2800" dirty="0">
                <a:solidFill>
                  <a:schemeClr val="accent5">
                    <a:lumMod val="50000"/>
                  </a:schemeClr>
                </a:solidFill>
                <a:latin typeface="Century Gothic" panose="020B0502020202020204" pitchFamily="34" charset="0"/>
              </a:rPr>
              <a:t>una señora.</a:t>
            </a:r>
          </a:p>
        </p:txBody>
      </p:sp>
      <p:sp>
        <p:nvSpPr>
          <p:cNvPr id="18" name="TextBox 17">
            <a:extLst>
              <a:ext uri="{FF2B5EF4-FFF2-40B4-BE49-F238E27FC236}">
                <a16:creationId xmlns:a16="http://schemas.microsoft.com/office/drawing/2014/main" id="{2210F864-372D-489C-9C21-D717F9D2379E}"/>
              </a:ext>
            </a:extLst>
          </p:cNvPr>
          <p:cNvSpPr txBox="1"/>
          <p:nvPr/>
        </p:nvSpPr>
        <p:spPr>
          <a:xfrm>
            <a:off x="5115044" y="3583354"/>
            <a:ext cx="5874970" cy="609398"/>
          </a:xfrm>
          <a:prstGeom prst="rect">
            <a:avLst/>
          </a:prstGeom>
          <a:noFill/>
        </p:spPr>
        <p:txBody>
          <a:bodyPr wrap="square" rtlCol="0">
            <a:spAutoFit/>
          </a:bodyPr>
          <a:lstStyle/>
          <a:p>
            <a:pPr>
              <a:lnSpc>
                <a:spcPct val="120000"/>
              </a:lnSpc>
              <a:spcBef>
                <a:spcPts val="600"/>
              </a:spcBef>
            </a:pPr>
            <a:r>
              <a:rPr lang="en-GB" sz="2800" kern="0" dirty="0">
                <a:solidFill>
                  <a:srgbClr val="002060"/>
                </a:solidFill>
                <a:latin typeface="Century Gothic" panose="020B0502020202020204" pitchFamily="34" charset="0"/>
                <a:cs typeface="Arial"/>
                <a:sym typeface="Wingdings" panose="05000000000000000000" pitchFamily="2" charset="2"/>
              </a:rPr>
              <a:t></a:t>
            </a:r>
            <a:r>
              <a:rPr lang="en-GB" sz="2800" b="1" kern="0" dirty="0">
                <a:solidFill>
                  <a:srgbClr val="002060"/>
                </a:solidFill>
                <a:latin typeface="Century Gothic" panose="020B0502020202020204" pitchFamily="34" charset="0"/>
                <a:cs typeface="Arial"/>
                <a:sym typeface="Wingdings" panose="05000000000000000000" pitchFamily="2" charset="2"/>
              </a:rPr>
              <a:t> </a:t>
            </a:r>
            <a:r>
              <a:rPr lang="en-GB" sz="2800" kern="0" dirty="0">
                <a:solidFill>
                  <a:srgbClr val="002060"/>
                </a:solidFill>
                <a:latin typeface="Century Gothic" panose="020B0502020202020204" pitchFamily="34" charset="0"/>
                <a:cs typeface="Arial"/>
                <a:sym typeface="Wingdings" panose="05000000000000000000" pitchFamily="2" charset="2"/>
              </a:rPr>
              <a:t>In</a:t>
            </a:r>
            <a:r>
              <a:rPr lang="en-GB" sz="2800" b="1" kern="0" dirty="0">
                <a:solidFill>
                  <a:srgbClr val="002060"/>
                </a:solidFill>
                <a:latin typeface="Century Gothic" panose="020B0502020202020204" pitchFamily="34" charset="0"/>
                <a:cs typeface="Arial"/>
                <a:sym typeface="Wingdings" panose="05000000000000000000" pitchFamily="2" charset="2"/>
              </a:rPr>
              <a:t> </a:t>
            </a:r>
            <a:r>
              <a:rPr lang="en-GB" sz="2800" kern="0" dirty="0">
                <a:solidFill>
                  <a:srgbClr val="002060"/>
                </a:solidFill>
                <a:latin typeface="Century Gothic" panose="020B0502020202020204" pitchFamily="34" charset="0"/>
                <a:cs typeface="Arial"/>
                <a:sym typeface="Wingdings" panose="05000000000000000000" pitchFamily="2" charset="2"/>
              </a:rPr>
              <a:t>class </a:t>
            </a:r>
            <a:r>
              <a:rPr lang="en-GB" sz="2800" b="1" kern="0" dirty="0">
                <a:solidFill>
                  <a:srgbClr val="002060"/>
                </a:solidFill>
                <a:latin typeface="Century Gothic" panose="020B0502020202020204" pitchFamily="34" charset="0"/>
                <a:cs typeface="Arial"/>
                <a:sym typeface="Wingdings" panose="05000000000000000000" pitchFamily="2" charset="2"/>
              </a:rPr>
              <a:t>there is </a:t>
            </a:r>
            <a:r>
              <a:rPr lang="en-GB" sz="2800" kern="0" dirty="0">
                <a:solidFill>
                  <a:srgbClr val="002060"/>
                </a:solidFill>
                <a:latin typeface="Century Gothic" panose="020B0502020202020204" pitchFamily="34" charset="0"/>
                <a:cs typeface="Arial"/>
                <a:sym typeface="Wingdings" panose="05000000000000000000" pitchFamily="2" charset="2"/>
              </a:rPr>
              <a:t>a woman</a:t>
            </a:r>
            <a:r>
              <a:rPr lang="en-GB" sz="2800" dirty="0">
                <a:solidFill>
                  <a:schemeClr val="accent5">
                    <a:lumMod val="50000"/>
                  </a:schemeClr>
                </a:solidFill>
                <a:latin typeface="Century Gothic" panose="020B0502020202020204" pitchFamily="34" charset="0"/>
              </a:rPr>
              <a:t>.</a:t>
            </a:r>
          </a:p>
        </p:txBody>
      </p:sp>
      <p:sp>
        <p:nvSpPr>
          <p:cNvPr id="19" name="TextBox 18">
            <a:extLst>
              <a:ext uri="{FF2B5EF4-FFF2-40B4-BE49-F238E27FC236}">
                <a16:creationId xmlns:a16="http://schemas.microsoft.com/office/drawing/2014/main" id="{D0026C10-A760-4B34-8F5E-B4B7A961BB05}"/>
              </a:ext>
            </a:extLst>
          </p:cNvPr>
          <p:cNvSpPr txBox="1"/>
          <p:nvPr/>
        </p:nvSpPr>
        <p:spPr>
          <a:xfrm>
            <a:off x="280345" y="5288701"/>
            <a:ext cx="5168758" cy="559769"/>
          </a:xfrm>
          <a:prstGeom prst="rect">
            <a:avLst/>
          </a:prstGeom>
          <a:noFill/>
        </p:spPr>
        <p:txBody>
          <a:bodyPr wrap="square" rtlCol="0">
            <a:spAutoFit/>
          </a:bodyPr>
          <a:lstStyle/>
          <a:p>
            <a:pPr>
              <a:lnSpc>
                <a:spcPct val="120000"/>
              </a:lnSpc>
            </a:pPr>
            <a:r>
              <a:rPr lang="en-GB" sz="2800" dirty="0">
                <a:solidFill>
                  <a:schemeClr val="accent5">
                    <a:lumMod val="50000"/>
                  </a:schemeClr>
                </a:solidFill>
                <a:latin typeface="Century Gothic" panose="020B0502020202020204" pitchFamily="34" charset="0"/>
              </a:rPr>
              <a:t>La clase tiene un profesor.</a:t>
            </a:r>
          </a:p>
        </p:txBody>
      </p:sp>
      <p:sp>
        <p:nvSpPr>
          <p:cNvPr id="20" name="TextBox 19">
            <a:extLst>
              <a:ext uri="{FF2B5EF4-FFF2-40B4-BE49-F238E27FC236}">
                <a16:creationId xmlns:a16="http://schemas.microsoft.com/office/drawing/2014/main" id="{C0EF4771-E205-4DFC-BD9D-5C667000CD1A}"/>
              </a:ext>
            </a:extLst>
          </p:cNvPr>
          <p:cNvSpPr txBox="1"/>
          <p:nvPr/>
        </p:nvSpPr>
        <p:spPr>
          <a:xfrm>
            <a:off x="5234473" y="5312618"/>
            <a:ext cx="5518509" cy="561564"/>
          </a:xfrm>
          <a:prstGeom prst="rect">
            <a:avLst/>
          </a:prstGeom>
          <a:noFill/>
        </p:spPr>
        <p:txBody>
          <a:bodyPr wrap="square" rtlCol="0">
            <a:spAutoFit/>
          </a:bodyPr>
          <a:lstStyle/>
          <a:p>
            <a:pPr>
              <a:lnSpc>
                <a:spcPct val="120000"/>
              </a:lnSpc>
              <a:spcBef>
                <a:spcPts val="600"/>
              </a:spcBef>
            </a:pPr>
            <a:r>
              <a:rPr lang="en-GB" sz="2800" kern="0" dirty="0">
                <a:solidFill>
                  <a:srgbClr val="002060"/>
                </a:solidFill>
                <a:latin typeface="Century Gothic" panose="020B0502020202020204" pitchFamily="34" charset="0"/>
                <a:cs typeface="Arial"/>
                <a:sym typeface="Wingdings" panose="05000000000000000000" pitchFamily="2" charset="2"/>
              </a:rPr>
              <a:t> The class has a teacher</a:t>
            </a:r>
            <a:r>
              <a:rPr lang="en-GB" sz="2800" dirty="0">
                <a:solidFill>
                  <a:schemeClr val="accent5">
                    <a:lumMod val="50000"/>
                  </a:schemeClr>
                </a:solidFill>
                <a:latin typeface="Century Gothic" panose="020B0502020202020204" pitchFamily="34" charset="0"/>
              </a:rPr>
              <a:t>.</a:t>
            </a:r>
          </a:p>
        </p:txBody>
      </p:sp>
      <p:sp>
        <p:nvSpPr>
          <p:cNvPr id="21" name="TextBox 20">
            <a:extLst>
              <a:ext uri="{FF2B5EF4-FFF2-40B4-BE49-F238E27FC236}">
                <a16:creationId xmlns:a16="http://schemas.microsoft.com/office/drawing/2014/main" id="{CEF8BA3E-DCB8-4B63-B2BE-9654F3CBD94A}"/>
              </a:ext>
            </a:extLst>
          </p:cNvPr>
          <p:cNvSpPr txBox="1"/>
          <p:nvPr/>
        </p:nvSpPr>
        <p:spPr>
          <a:xfrm>
            <a:off x="309198" y="1871032"/>
            <a:ext cx="3862752" cy="609398"/>
          </a:xfrm>
          <a:prstGeom prst="rect">
            <a:avLst/>
          </a:prstGeom>
          <a:noFill/>
        </p:spPr>
        <p:txBody>
          <a:bodyPr wrap="square" rtlCol="0">
            <a:spAutoFit/>
          </a:bodyPr>
          <a:lstStyle/>
          <a:p>
            <a:pPr>
              <a:lnSpc>
                <a:spcPct val="120000"/>
              </a:lnSpc>
            </a:pPr>
            <a:r>
              <a:rPr lang="en-GB" sz="2800" b="1" dirty="0">
                <a:solidFill>
                  <a:schemeClr val="accent5">
                    <a:lumMod val="50000"/>
                  </a:schemeClr>
                </a:solidFill>
                <a:latin typeface="Century Gothic" panose="020B0502020202020204" pitchFamily="34" charset="0"/>
              </a:rPr>
              <a:t>Hay</a:t>
            </a:r>
            <a:r>
              <a:rPr lang="en-GB" sz="2800" dirty="0">
                <a:solidFill>
                  <a:schemeClr val="accent5">
                    <a:lumMod val="50000"/>
                  </a:schemeClr>
                </a:solidFill>
                <a:latin typeface="Century Gothic" panose="020B0502020202020204" pitchFamily="34" charset="0"/>
              </a:rPr>
              <a:t> unos señores.</a:t>
            </a:r>
          </a:p>
        </p:txBody>
      </p:sp>
      <p:sp>
        <p:nvSpPr>
          <p:cNvPr id="22" name="TextBox 21">
            <a:extLst>
              <a:ext uri="{FF2B5EF4-FFF2-40B4-BE49-F238E27FC236}">
                <a16:creationId xmlns:a16="http://schemas.microsoft.com/office/drawing/2014/main" id="{4ACD4E38-DDC6-4EE2-B38D-49AB466280D1}"/>
              </a:ext>
            </a:extLst>
          </p:cNvPr>
          <p:cNvSpPr txBox="1"/>
          <p:nvPr/>
        </p:nvSpPr>
        <p:spPr>
          <a:xfrm>
            <a:off x="4074042" y="1848842"/>
            <a:ext cx="4821084" cy="609398"/>
          </a:xfrm>
          <a:prstGeom prst="rect">
            <a:avLst/>
          </a:prstGeom>
          <a:noFill/>
        </p:spPr>
        <p:txBody>
          <a:bodyPr wrap="square" rtlCol="0">
            <a:spAutoFit/>
          </a:bodyPr>
          <a:lstStyle/>
          <a:p>
            <a:pPr>
              <a:lnSpc>
                <a:spcPct val="120000"/>
              </a:lnSpc>
              <a:spcBef>
                <a:spcPts val="600"/>
              </a:spcBef>
            </a:pPr>
            <a:r>
              <a:rPr lang="en-GB" sz="2800" kern="0" dirty="0">
                <a:solidFill>
                  <a:srgbClr val="002060"/>
                </a:solidFill>
                <a:latin typeface="Century Gothic" panose="020B0502020202020204" pitchFamily="34" charset="0"/>
                <a:cs typeface="Arial"/>
                <a:sym typeface="Wingdings" panose="05000000000000000000" pitchFamily="2" charset="2"/>
              </a:rPr>
              <a:t></a:t>
            </a:r>
            <a:r>
              <a:rPr lang="en-GB" sz="2800" dirty="0">
                <a:solidFill>
                  <a:schemeClr val="accent5">
                    <a:lumMod val="50000"/>
                  </a:schemeClr>
                </a:solidFill>
                <a:latin typeface="Century Gothic" panose="020B0502020202020204" pitchFamily="34" charset="0"/>
              </a:rPr>
              <a:t> </a:t>
            </a:r>
            <a:r>
              <a:rPr lang="en-GB" sz="2800" b="1" dirty="0">
                <a:solidFill>
                  <a:schemeClr val="accent5">
                    <a:lumMod val="50000"/>
                  </a:schemeClr>
                </a:solidFill>
                <a:latin typeface="Century Gothic" panose="020B0502020202020204" pitchFamily="34" charset="0"/>
              </a:rPr>
              <a:t>There are </a:t>
            </a:r>
            <a:r>
              <a:rPr lang="en-GB" sz="2800" dirty="0">
                <a:solidFill>
                  <a:schemeClr val="accent5">
                    <a:lumMod val="50000"/>
                  </a:schemeClr>
                </a:solidFill>
                <a:latin typeface="Century Gothic" panose="020B0502020202020204" pitchFamily="34" charset="0"/>
              </a:rPr>
              <a:t>some men.</a:t>
            </a:r>
          </a:p>
        </p:txBody>
      </p:sp>
      <p:sp>
        <p:nvSpPr>
          <p:cNvPr id="23" name="TextBox 22">
            <a:extLst>
              <a:ext uri="{FF2B5EF4-FFF2-40B4-BE49-F238E27FC236}">
                <a16:creationId xmlns:a16="http://schemas.microsoft.com/office/drawing/2014/main" id="{D845D9D8-1124-4745-98A4-3F993240B321}"/>
              </a:ext>
            </a:extLst>
          </p:cNvPr>
          <p:cNvSpPr txBox="1"/>
          <p:nvPr/>
        </p:nvSpPr>
        <p:spPr>
          <a:xfrm>
            <a:off x="273290" y="4819560"/>
            <a:ext cx="9683509" cy="523220"/>
          </a:xfrm>
          <a:prstGeom prst="rect">
            <a:avLst/>
          </a:prstGeom>
          <a:noFill/>
        </p:spPr>
        <p:txBody>
          <a:bodyPr wrap="square" rtlCol="0">
            <a:spAutoFit/>
          </a:bodyPr>
          <a:lstStyle/>
          <a:p>
            <a:r>
              <a:rPr lang="en-GB" sz="2800" dirty="0">
                <a:solidFill>
                  <a:schemeClr val="accent5">
                    <a:lumMod val="50000"/>
                  </a:schemeClr>
                </a:solidFill>
                <a:latin typeface="Century Gothic" panose="020B0502020202020204" pitchFamily="34" charset="0"/>
              </a:rPr>
              <a:t>Sentences with ‘</a:t>
            </a:r>
            <a:r>
              <a:rPr lang="en-GB" sz="2800" dirty="0" err="1">
                <a:solidFill>
                  <a:schemeClr val="accent5">
                    <a:lumMod val="50000"/>
                  </a:schemeClr>
                </a:solidFill>
                <a:latin typeface="Century Gothic" panose="020B0502020202020204" pitchFamily="34" charset="0"/>
              </a:rPr>
              <a:t>tiene</a:t>
            </a:r>
            <a:r>
              <a:rPr lang="en-GB" sz="2800" dirty="0">
                <a:solidFill>
                  <a:schemeClr val="accent5">
                    <a:lumMod val="50000"/>
                  </a:schemeClr>
                </a:solidFill>
                <a:latin typeface="Century Gothic" panose="020B0502020202020204" pitchFamily="34" charset="0"/>
              </a:rPr>
              <a:t>’ don’t normally start with ‘en’.</a:t>
            </a:r>
            <a:endParaRPr lang="en-GB" sz="2800" b="1" dirty="0">
              <a:solidFill>
                <a:schemeClr val="accent5">
                  <a:lumMod val="50000"/>
                </a:schemeClr>
              </a:solidFill>
              <a:latin typeface="Century Gothic" panose="020B0502020202020204" pitchFamily="34" charset="0"/>
            </a:endParaRPr>
          </a:p>
        </p:txBody>
      </p:sp>
    </p:spTree>
    <p:extLst>
      <p:ext uri="{BB962C8B-B14F-4D97-AF65-F5344CB8AC3E}">
        <p14:creationId xmlns:p14="http://schemas.microsoft.com/office/powerpoint/2010/main" val="1608600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33" name="Table 32">
            <a:extLst>
              <a:ext uri="{FF2B5EF4-FFF2-40B4-BE49-F238E27FC236}">
                <a16:creationId xmlns:a16="http://schemas.microsoft.com/office/drawing/2014/main" id="{93F2DF48-ED6B-4FB6-9799-5BA48EBC85B4}"/>
              </a:ext>
            </a:extLst>
          </p:cNvPr>
          <p:cNvGraphicFramePr>
            <a:graphicFrameLocks noGrp="1"/>
          </p:cNvGraphicFramePr>
          <p:nvPr>
            <p:extLst>
              <p:ext uri="{D42A27DB-BD31-4B8C-83A1-F6EECF244321}">
                <p14:modId xmlns:p14="http://schemas.microsoft.com/office/powerpoint/2010/main" val="1495627744"/>
              </p:ext>
            </p:extLst>
          </p:nvPr>
        </p:nvGraphicFramePr>
        <p:xfrm>
          <a:off x="264884" y="840745"/>
          <a:ext cx="11818637" cy="5169909"/>
        </p:xfrm>
        <a:graphic>
          <a:graphicData uri="http://schemas.openxmlformats.org/drawingml/2006/table">
            <a:tbl>
              <a:tblPr firstRow="1" bandRow="1"/>
              <a:tblGrid>
                <a:gridCol w="1892162">
                  <a:extLst>
                    <a:ext uri="{9D8B030D-6E8A-4147-A177-3AD203B41FA5}">
                      <a16:colId xmlns:a16="http://schemas.microsoft.com/office/drawing/2014/main" val="2766133930"/>
                    </a:ext>
                  </a:extLst>
                </a:gridCol>
                <a:gridCol w="1652954">
                  <a:extLst>
                    <a:ext uri="{9D8B030D-6E8A-4147-A177-3AD203B41FA5}">
                      <a16:colId xmlns:a16="http://schemas.microsoft.com/office/drawing/2014/main" val="1457267551"/>
                    </a:ext>
                  </a:extLst>
                </a:gridCol>
                <a:gridCol w="1711569">
                  <a:extLst>
                    <a:ext uri="{9D8B030D-6E8A-4147-A177-3AD203B41FA5}">
                      <a16:colId xmlns:a16="http://schemas.microsoft.com/office/drawing/2014/main" val="3306735250"/>
                    </a:ext>
                  </a:extLst>
                </a:gridCol>
                <a:gridCol w="961293">
                  <a:extLst>
                    <a:ext uri="{9D8B030D-6E8A-4147-A177-3AD203B41FA5}">
                      <a16:colId xmlns:a16="http://schemas.microsoft.com/office/drawing/2014/main" val="2532990657"/>
                    </a:ext>
                  </a:extLst>
                </a:gridCol>
                <a:gridCol w="5600659">
                  <a:extLst>
                    <a:ext uri="{9D8B030D-6E8A-4147-A177-3AD203B41FA5}">
                      <a16:colId xmlns:a16="http://schemas.microsoft.com/office/drawing/2014/main" val="1156091268"/>
                    </a:ext>
                  </a:extLst>
                </a:gridCol>
              </a:tblGrid>
              <a:tr h="512638">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r>
                        <a:rPr lang="en-GB" sz="2000" b="0" dirty="0">
                          <a:solidFill>
                            <a:srgbClr val="002060"/>
                          </a:solidFill>
                          <a:latin typeface="Century Gothic" panose="020B0502020202020204" pitchFamily="34" charset="0"/>
                        </a:rPr>
                        <a:t>En</a:t>
                      </a:r>
                      <a:r>
                        <a:rPr lang="en-GB" sz="2000" b="0" baseline="0" dirty="0">
                          <a:solidFill>
                            <a:srgbClr val="002060"/>
                          </a:solidFill>
                          <a:latin typeface="Century Gothic" panose="020B0502020202020204" pitchFamily="34" charset="0"/>
                        </a:rPr>
                        <a:t> clase</a:t>
                      </a:r>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000" b="0" i="1" dirty="0">
                          <a:solidFill>
                            <a:srgbClr val="002060"/>
                          </a:solidFill>
                          <a:latin typeface="Century Gothic" panose="020B0502020202020204" pitchFamily="34" charset="0"/>
                        </a:rPr>
                        <a:t>hay</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000" b="0" i="1" dirty="0">
                          <a:solidFill>
                            <a:srgbClr val="002060"/>
                          </a:solidFill>
                          <a:latin typeface="Century Gothic" panose="020B0502020202020204" pitchFamily="34" charset="0"/>
                        </a:rPr>
                        <a:t>tiene</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r>
                        <a:rPr lang="en-GB" sz="1800" b="0" dirty="0">
                          <a:solidFill>
                            <a:srgbClr val="002060"/>
                          </a:solidFill>
                          <a:latin typeface="Century Gothic" panose="020B0502020202020204" pitchFamily="34" charset="0"/>
                        </a:rPr>
                        <a:t>chico. </a:t>
                      </a:r>
                      <a:r>
                        <a:rPr lang="en-GB" sz="1800" b="0" dirty="0" err="1">
                          <a:solidFill>
                            <a:srgbClr val="002060"/>
                          </a:solidFill>
                          <a:latin typeface="Century Gothic" panose="020B0502020202020204" pitchFamily="34" charset="0"/>
                        </a:rPr>
                        <a:t>Lleva</a:t>
                      </a:r>
                      <a:r>
                        <a:rPr lang="en-GB" sz="1800" b="0" dirty="0">
                          <a:solidFill>
                            <a:srgbClr val="002060"/>
                          </a:solidFill>
                          <a:latin typeface="Century Gothic" panose="020B0502020202020204" pitchFamily="34" charset="0"/>
                        </a:rPr>
                        <a:t> </a:t>
                      </a:r>
                      <a:r>
                        <a:rPr lang="en-GB" sz="1800" b="0" dirty="0" err="1">
                          <a:solidFill>
                            <a:srgbClr val="002060"/>
                          </a:solidFill>
                          <a:latin typeface="Century Gothic" panose="020B0502020202020204" pitchFamily="34" charset="0"/>
                        </a:rPr>
                        <a:t>una</a:t>
                      </a:r>
                      <a:r>
                        <a:rPr lang="en-GB" sz="1800" b="0" dirty="0">
                          <a:solidFill>
                            <a:srgbClr val="002060"/>
                          </a:solidFill>
                          <a:latin typeface="Century Gothic" panose="020B0502020202020204" pitchFamily="34" charset="0"/>
                        </a:rPr>
                        <a:t> </a:t>
                      </a:r>
                      <a:r>
                        <a:rPr lang="en-GB" sz="1800" b="0" dirty="0" err="1">
                          <a:solidFill>
                            <a:srgbClr val="002060"/>
                          </a:solidFill>
                          <a:latin typeface="Century Gothic" panose="020B0502020202020204" pitchFamily="34" charset="0"/>
                        </a:rPr>
                        <a:t>camisa</a:t>
                      </a:r>
                      <a:r>
                        <a:rPr lang="en-GB" sz="1800" b="0" dirty="0">
                          <a:solidFill>
                            <a:srgbClr val="002060"/>
                          </a:solidFill>
                          <a:latin typeface="Century Gothic" panose="020B0502020202020204" pitchFamily="34" charset="0"/>
                        </a:rPr>
                        <a:t>, </a:t>
                      </a:r>
                      <a:r>
                        <a:rPr lang="en-GB" sz="1800" b="0" dirty="0" err="1">
                          <a:solidFill>
                            <a:srgbClr val="002060"/>
                          </a:solidFill>
                          <a:latin typeface="Century Gothic" panose="020B0502020202020204" pitchFamily="34" charset="0"/>
                        </a:rPr>
                        <a:t>pero</a:t>
                      </a:r>
                      <a:r>
                        <a:rPr lang="en-GB" sz="1800" b="0" dirty="0">
                          <a:solidFill>
                            <a:srgbClr val="002060"/>
                          </a:solidFill>
                          <a:latin typeface="Century Gothic" panose="020B0502020202020204" pitchFamily="34" charset="0"/>
                        </a:rPr>
                        <a:t> no </a:t>
                      </a:r>
                      <a:r>
                        <a:rPr lang="en-GB" sz="1800" b="0" dirty="0" err="1">
                          <a:solidFill>
                            <a:srgbClr val="002060"/>
                          </a:solidFill>
                          <a:latin typeface="Century Gothic" panose="020B0502020202020204" pitchFamily="34" charset="0"/>
                        </a:rPr>
                        <a:t>lleva</a:t>
                      </a:r>
                      <a:r>
                        <a:rPr lang="en-GB" sz="1800" b="0" dirty="0">
                          <a:solidFill>
                            <a:srgbClr val="002060"/>
                          </a:solidFill>
                          <a:latin typeface="Century Gothic" panose="020B0502020202020204" pitchFamily="34" charset="0"/>
                        </a:rPr>
                        <a:t> </a:t>
                      </a:r>
                      <a:r>
                        <a:rPr lang="en-GB" sz="1800" b="0" dirty="0" err="1">
                          <a:solidFill>
                            <a:srgbClr val="002060"/>
                          </a:solidFill>
                          <a:latin typeface="Century Gothic" panose="020B0502020202020204" pitchFamily="34" charset="0"/>
                        </a:rPr>
                        <a:t>zapatos</a:t>
                      </a:r>
                      <a:r>
                        <a:rPr lang="en-GB" sz="1800" b="0" dirty="0">
                          <a:solidFill>
                            <a:srgbClr val="002060"/>
                          </a:solidFill>
                          <a:latin typeface="Century Gothic" panose="020B0502020202020204" pitchFamily="34" charset="0"/>
                        </a:rPr>
                        <a:t>.</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345640607"/>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En Madrid</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b="0" i="1" dirty="0">
                          <a:solidFill>
                            <a:srgbClr val="002060"/>
                          </a:solidFill>
                          <a:latin typeface="Century Gothic" panose="020B0502020202020204" pitchFamily="34" charset="0"/>
                        </a:rPr>
                        <a:t>tiene</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b="0" i="1" dirty="0">
                          <a:solidFill>
                            <a:srgbClr val="002060"/>
                          </a:solidFill>
                          <a:latin typeface="Century Gothic" panose="020B0502020202020204" pitchFamily="34" charset="0"/>
                        </a:rPr>
                        <a:t>hay</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b="0" dirty="0">
                          <a:solidFill>
                            <a:srgbClr val="002060"/>
                          </a:solidFill>
                          <a:latin typeface="Century Gothic" panose="020B0502020202020204" pitchFamily="34" charset="0"/>
                        </a:rPr>
                        <a:t>monumento. Está aquí,</a:t>
                      </a:r>
                      <a:r>
                        <a:rPr lang="en-GB" sz="2000" b="0" baseline="0" dirty="0">
                          <a:solidFill>
                            <a:srgbClr val="002060"/>
                          </a:solidFill>
                          <a:latin typeface="Century Gothic" panose="020B0502020202020204" pitchFamily="34" charset="0"/>
                        </a:rPr>
                        <a:t> </a:t>
                      </a:r>
                      <a:r>
                        <a:rPr lang="en-GB" sz="2000" b="0" dirty="0">
                          <a:solidFill>
                            <a:srgbClr val="002060"/>
                          </a:solidFill>
                          <a:latin typeface="Century Gothic" panose="020B0502020202020204" pitchFamily="34" charset="0"/>
                        </a:rPr>
                        <a:t>en el centro.</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4179238503"/>
                  </a:ext>
                </a:extLst>
              </a:tr>
              <a:tr h="558595">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b="0" baseline="0" dirty="0">
                          <a:solidFill>
                            <a:srgbClr val="002060"/>
                          </a:solidFill>
                          <a:latin typeface="Century Gothic" panose="020B0502020202020204" pitchFamily="34" charset="0"/>
                        </a:rPr>
                        <a:t>La escuela</a:t>
                      </a:r>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b="0" i="1" dirty="0">
                          <a:solidFill>
                            <a:srgbClr val="002060"/>
                          </a:solidFill>
                          <a:latin typeface="Century Gothic" panose="020B0502020202020204" pitchFamily="34" charset="0"/>
                        </a:rPr>
                        <a:t>hay</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b="0" i="1" dirty="0">
                          <a:solidFill>
                            <a:srgbClr val="002060"/>
                          </a:solidFill>
                          <a:latin typeface="Century Gothic" panose="020B0502020202020204" pitchFamily="34" charset="0"/>
                        </a:rPr>
                        <a:t>tiene</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b="0" dirty="0">
                          <a:solidFill>
                            <a:srgbClr val="002060"/>
                          </a:solidFill>
                          <a:latin typeface="Century Gothic" panose="020B0502020202020204" pitchFamily="34" charset="0"/>
                        </a:rPr>
                        <a:t>directora. </a:t>
                      </a:r>
                      <a:r>
                        <a:rPr lang="en-GB" sz="2000" b="0" dirty="0" err="1">
                          <a:solidFill>
                            <a:srgbClr val="002060"/>
                          </a:solidFill>
                          <a:latin typeface="Century Gothic" panose="020B0502020202020204" pitchFamily="34" charset="0"/>
                        </a:rPr>
                        <a:t>Necesita</a:t>
                      </a:r>
                      <a:r>
                        <a:rPr lang="en-GB" sz="2000" b="0" dirty="0">
                          <a:solidFill>
                            <a:srgbClr val="002060"/>
                          </a:solidFill>
                          <a:latin typeface="Century Gothic" panose="020B0502020202020204" pitchFamily="34" charset="0"/>
                        </a:rPr>
                        <a:t> </a:t>
                      </a:r>
                      <a:r>
                        <a:rPr lang="en-GB" sz="2000" b="0" dirty="0" err="1">
                          <a:solidFill>
                            <a:srgbClr val="002060"/>
                          </a:solidFill>
                          <a:latin typeface="Century Gothic" panose="020B0502020202020204" pitchFamily="34" charset="0"/>
                        </a:rPr>
                        <a:t>una</a:t>
                      </a:r>
                      <a:r>
                        <a:rPr lang="en-GB" sz="2000" b="0" dirty="0">
                          <a:solidFill>
                            <a:srgbClr val="002060"/>
                          </a:solidFill>
                          <a:latin typeface="Century Gothic" panose="020B0502020202020204" pitchFamily="34" charset="0"/>
                        </a:rPr>
                        <a:t> </a:t>
                      </a:r>
                      <a:r>
                        <a:rPr lang="en-GB" sz="2000" b="0" dirty="0" err="1">
                          <a:solidFill>
                            <a:srgbClr val="002060"/>
                          </a:solidFill>
                          <a:latin typeface="Century Gothic" panose="020B0502020202020204" pitchFamily="34" charset="0"/>
                        </a:rPr>
                        <a:t>bolsa</a:t>
                      </a:r>
                      <a:r>
                        <a:rPr lang="en-GB" sz="2000" b="0" dirty="0">
                          <a:solidFill>
                            <a:srgbClr val="002060"/>
                          </a:solidFill>
                          <a:latin typeface="Century Gothic" panose="020B0502020202020204" pitchFamily="34" charset="0"/>
                        </a:rPr>
                        <a:t>.</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570167395"/>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b="0" dirty="0">
                          <a:solidFill>
                            <a:srgbClr val="002060"/>
                          </a:solidFill>
                          <a:latin typeface="Century Gothic" panose="020B0502020202020204" pitchFamily="34" charset="0"/>
                        </a:rPr>
                        <a:t>En la escuela</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b="0" i="1" dirty="0">
                          <a:solidFill>
                            <a:srgbClr val="002060"/>
                          </a:solidFill>
                          <a:latin typeface="Century Gothic" panose="020B0502020202020204" pitchFamily="34" charset="0"/>
                        </a:rPr>
                        <a:t>hay</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b="0" i="1" dirty="0">
                          <a:solidFill>
                            <a:srgbClr val="002060"/>
                          </a:solidFill>
                          <a:latin typeface="Century Gothic" panose="020B0502020202020204" pitchFamily="34" charset="0"/>
                        </a:rPr>
                        <a:t>tiene</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b="0" dirty="0">
                          <a:solidFill>
                            <a:srgbClr val="002060"/>
                          </a:solidFill>
                          <a:latin typeface="Century Gothic" panose="020B0502020202020204" pitchFamily="34" charset="0"/>
                        </a:rPr>
                        <a:t>señor. </a:t>
                      </a:r>
                      <a:r>
                        <a:rPr lang="en-GB" sz="2000" b="0" dirty="0" err="1">
                          <a:solidFill>
                            <a:srgbClr val="002060"/>
                          </a:solidFill>
                          <a:latin typeface="Century Gothic" panose="020B0502020202020204" pitchFamily="34" charset="0"/>
                        </a:rPr>
                        <a:t>Es</a:t>
                      </a:r>
                      <a:r>
                        <a:rPr lang="en-GB" sz="2000" b="0" dirty="0">
                          <a:solidFill>
                            <a:srgbClr val="002060"/>
                          </a:solidFill>
                          <a:latin typeface="Century Gothic" panose="020B0502020202020204" pitchFamily="34" charset="0"/>
                        </a:rPr>
                        <a:t> </a:t>
                      </a:r>
                      <a:r>
                        <a:rPr lang="en-GB" sz="2000" b="0" dirty="0" err="1">
                          <a:solidFill>
                            <a:srgbClr val="002060"/>
                          </a:solidFill>
                          <a:latin typeface="Century Gothic" panose="020B0502020202020204" pitchFamily="34" charset="0"/>
                        </a:rPr>
                        <a:t>simpático</a:t>
                      </a:r>
                      <a:r>
                        <a:rPr lang="en-GB" sz="2000" b="0" dirty="0">
                          <a:solidFill>
                            <a:srgbClr val="002060"/>
                          </a:solidFill>
                          <a:latin typeface="Century Gothic" panose="020B0502020202020204" pitchFamily="34" charset="0"/>
                        </a:rPr>
                        <a:t> y </a:t>
                      </a:r>
                      <a:r>
                        <a:rPr lang="en-GB" sz="2000" b="0" dirty="0" err="1">
                          <a:solidFill>
                            <a:srgbClr val="002060"/>
                          </a:solidFill>
                          <a:latin typeface="Century Gothic" panose="020B0502020202020204" pitchFamily="34" charset="0"/>
                        </a:rPr>
                        <a:t>habla</a:t>
                      </a:r>
                      <a:r>
                        <a:rPr lang="en-GB" sz="2000" b="0" dirty="0">
                          <a:solidFill>
                            <a:srgbClr val="002060"/>
                          </a:solidFill>
                          <a:latin typeface="Century Gothic" panose="020B0502020202020204" pitchFamily="34" charset="0"/>
                        </a:rPr>
                        <a:t> mucho.</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2107718701"/>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b="0" dirty="0">
                          <a:solidFill>
                            <a:srgbClr val="002060"/>
                          </a:solidFill>
                          <a:latin typeface="Century Gothic" panose="020B0502020202020204" pitchFamily="34" charset="0"/>
                        </a:rPr>
                        <a:t>La casa</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b="0" i="1" dirty="0">
                          <a:solidFill>
                            <a:srgbClr val="002060"/>
                          </a:solidFill>
                          <a:latin typeface="Century Gothic" panose="020B0502020202020204" pitchFamily="34" charset="0"/>
                        </a:rPr>
                        <a:t>tiene</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b="0" i="1" dirty="0">
                          <a:solidFill>
                            <a:srgbClr val="002060"/>
                          </a:solidFill>
                          <a:latin typeface="Century Gothic" panose="020B0502020202020204" pitchFamily="34" charset="0"/>
                        </a:rPr>
                        <a:t>hay</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b="0" dirty="0">
                          <a:solidFill>
                            <a:srgbClr val="002060"/>
                          </a:solidFill>
                          <a:latin typeface="Century Gothic" panose="020B0502020202020204" pitchFamily="34" charset="0"/>
                        </a:rPr>
                        <a:t>puerta. Es </a:t>
                      </a:r>
                      <a:r>
                        <a:rPr lang="en-GB" sz="2000" b="0" dirty="0" err="1">
                          <a:solidFill>
                            <a:srgbClr val="002060"/>
                          </a:solidFill>
                          <a:latin typeface="Century Gothic" panose="020B0502020202020204" pitchFamily="34" charset="0"/>
                        </a:rPr>
                        <a:t>blanca</a:t>
                      </a:r>
                      <a:r>
                        <a:rPr lang="en-GB" sz="2000" b="0" dirty="0">
                          <a:solidFill>
                            <a:srgbClr val="002060"/>
                          </a:solidFill>
                          <a:latin typeface="Century Gothic" panose="020B0502020202020204" pitchFamily="34" charset="0"/>
                        </a:rPr>
                        <a:t> y tiene un </a:t>
                      </a:r>
                      <a:r>
                        <a:rPr lang="en-GB" sz="2000" b="0" dirty="0" err="1">
                          <a:solidFill>
                            <a:srgbClr val="002060"/>
                          </a:solidFill>
                          <a:latin typeface="Century Gothic" panose="020B0502020202020204" pitchFamily="34" charset="0"/>
                        </a:rPr>
                        <a:t>número</a:t>
                      </a:r>
                      <a:r>
                        <a:rPr lang="en-GB" sz="2000" b="0" dirty="0">
                          <a:solidFill>
                            <a:srgbClr val="002060"/>
                          </a:solidFill>
                          <a:latin typeface="Century Gothic" panose="020B0502020202020204" pitchFamily="34" charset="0"/>
                        </a:rPr>
                        <a:t>.</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556631420"/>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b="0" dirty="0">
                          <a:solidFill>
                            <a:srgbClr val="002060"/>
                          </a:solidFill>
                          <a:latin typeface="Century Gothic" panose="020B0502020202020204" pitchFamily="34" charset="0"/>
                        </a:rPr>
                        <a:t>La clase</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b="0" i="1" dirty="0">
                          <a:solidFill>
                            <a:srgbClr val="002060"/>
                          </a:solidFill>
                          <a:latin typeface="Century Gothic" panose="020B0502020202020204" pitchFamily="34" charset="0"/>
                        </a:rPr>
                        <a:t>hay</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b="0" i="1" dirty="0">
                          <a:solidFill>
                            <a:srgbClr val="002060"/>
                          </a:solidFill>
                          <a:latin typeface="Century Gothic" panose="020B0502020202020204" pitchFamily="34" charset="0"/>
                        </a:rPr>
                        <a:t>tiene</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b="0" dirty="0">
                          <a:solidFill>
                            <a:srgbClr val="002060"/>
                          </a:solidFill>
                          <a:latin typeface="Century Gothic" panose="020B0502020202020204" pitchFamily="34" charset="0"/>
                        </a:rPr>
                        <a:t>profesor. </a:t>
                      </a:r>
                      <a:r>
                        <a:rPr lang="en-GB" sz="2000" b="0" dirty="0" err="1">
                          <a:solidFill>
                            <a:srgbClr val="002060"/>
                          </a:solidFill>
                          <a:latin typeface="Century Gothic" panose="020B0502020202020204" pitchFamily="34" charset="0"/>
                        </a:rPr>
                        <a:t>Usa</a:t>
                      </a:r>
                      <a:r>
                        <a:rPr lang="en-GB" sz="2000" b="0" dirty="0">
                          <a:solidFill>
                            <a:srgbClr val="002060"/>
                          </a:solidFill>
                          <a:latin typeface="Century Gothic" panose="020B0502020202020204" pitchFamily="34" charset="0"/>
                        </a:rPr>
                        <a:t> </a:t>
                      </a:r>
                      <a:r>
                        <a:rPr lang="en-GB" sz="2000" b="0" dirty="0" err="1">
                          <a:solidFill>
                            <a:srgbClr val="002060"/>
                          </a:solidFill>
                          <a:latin typeface="Century Gothic" panose="020B0502020202020204" pitchFamily="34" charset="0"/>
                        </a:rPr>
                        <a:t>productos</a:t>
                      </a:r>
                      <a:r>
                        <a:rPr lang="en-GB" sz="2000" b="0" dirty="0">
                          <a:solidFill>
                            <a:srgbClr val="002060"/>
                          </a:solidFill>
                          <a:latin typeface="Century Gothic" panose="020B0502020202020204" pitchFamily="34" charset="0"/>
                        </a:rPr>
                        <a:t> de </a:t>
                      </a:r>
                      <a:r>
                        <a:rPr lang="en-GB" sz="2000" b="0" dirty="0" err="1">
                          <a:solidFill>
                            <a:srgbClr val="002060"/>
                          </a:solidFill>
                          <a:latin typeface="Century Gothic" panose="020B0502020202020204" pitchFamily="34" charset="0"/>
                        </a:rPr>
                        <a:t>Inglaterra</a:t>
                      </a:r>
                      <a:r>
                        <a:rPr lang="en-GB" sz="2000" b="0" dirty="0">
                          <a:solidFill>
                            <a:srgbClr val="002060"/>
                          </a:solidFill>
                          <a:latin typeface="Century Gothic" panose="020B0502020202020204" pitchFamily="34" charset="0"/>
                        </a:rPr>
                        <a:t>.</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2245996"/>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b="0" dirty="0">
                          <a:solidFill>
                            <a:srgbClr val="002060"/>
                          </a:solidFill>
                          <a:latin typeface="Century Gothic" panose="020B0502020202020204" pitchFamily="34" charset="0"/>
                        </a:rPr>
                        <a:t>En el </a:t>
                      </a:r>
                      <a:r>
                        <a:rPr lang="en-GB" sz="2000" b="0" dirty="0" err="1">
                          <a:solidFill>
                            <a:srgbClr val="002060"/>
                          </a:solidFill>
                          <a:latin typeface="Century Gothic" panose="020B0502020202020204" pitchFamily="34" charset="0"/>
                        </a:rPr>
                        <a:t>barco</a:t>
                      </a:r>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b="0" i="1" dirty="0">
                          <a:solidFill>
                            <a:srgbClr val="002060"/>
                          </a:solidFill>
                          <a:latin typeface="Century Gothic" panose="020B0502020202020204" pitchFamily="34" charset="0"/>
                        </a:rPr>
                        <a:t>hay</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b="0" i="1" dirty="0">
                          <a:solidFill>
                            <a:srgbClr val="002060"/>
                          </a:solidFill>
                          <a:latin typeface="Century Gothic" panose="020B0502020202020204" pitchFamily="34" charset="0"/>
                        </a:rPr>
                        <a:t>tiene</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b="0" dirty="0">
                          <a:solidFill>
                            <a:srgbClr val="002060"/>
                          </a:solidFill>
                          <a:latin typeface="Century Gothic" panose="020B0502020202020204" pitchFamily="34" charset="0"/>
                        </a:rPr>
                        <a:t>silla. No es </a:t>
                      </a:r>
                      <a:r>
                        <a:rPr lang="en-GB" sz="2000" b="0" dirty="0" err="1">
                          <a:solidFill>
                            <a:srgbClr val="002060"/>
                          </a:solidFill>
                          <a:latin typeface="Century Gothic" panose="020B0502020202020204" pitchFamily="34" charset="0"/>
                        </a:rPr>
                        <a:t>muy</a:t>
                      </a:r>
                      <a:r>
                        <a:rPr lang="en-GB" sz="2000" b="0" baseline="0" dirty="0">
                          <a:solidFill>
                            <a:srgbClr val="002060"/>
                          </a:solidFill>
                          <a:latin typeface="Century Gothic" panose="020B0502020202020204" pitchFamily="34" charset="0"/>
                        </a:rPr>
                        <a:t> </a:t>
                      </a:r>
                      <a:r>
                        <a:rPr lang="en-GB" sz="2000" b="0" baseline="0" dirty="0" err="1">
                          <a:solidFill>
                            <a:srgbClr val="002060"/>
                          </a:solidFill>
                          <a:latin typeface="Century Gothic" panose="020B0502020202020204" pitchFamily="34" charset="0"/>
                        </a:rPr>
                        <a:t>alta</a:t>
                      </a:r>
                      <a:r>
                        <a:rPr lang="en-GB" sz="2000" b="0" dirty="0" err="1">
                          <a:solidFill>
                            <a:srgbClr val="002060"/>
                          </a:solidFill>
                          <a:latin typeface="Century Gothic" panose="020B0502020202020204" pitchFamily="34" charset="0"/>
                        </a:rPr>
                        <a:t>.</a:t>
                      </a:r>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2480737977"/>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b="0" dirty="0">
                          <a:solidFill>
                            <a:srgbClr val="002060"/>
                          </a:solidFill>
                          <a:latin typeface="Century Gothic" panose="020B0502020202020204" pitchFamily="34" charset="0"/>
                        </a:rPr>
                        <a:t>Madrid</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b="0" i="1" dirty="0">
                          <a:solidFill>
                            <a:srgbClr val="002060"/>
                          </a:solidFill>
                          <a:latin typeface="Century Gothic" panose="020B0502020202020204" pitchFamily="34" charset="0"/>
                        </a:rPr>
                        <a:t>tiene </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b="0" i="1" dirty="0">
                          <a:solidFill>
                            <a:srgbClr val="002060"/>
                          </a:solidFill>
                          <a:latin typeface="Century Gothic" panose="020B0502020202020204" pitchFamily="34" charset="0"/>
                        </a:rPr>
                        <a:t>hay</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b="0" dirty="0">
                          <a:solidFill>
                            <a:srgbClr val="002060"/>
                          </a:solidFill>
                          <a:latin typeface="Century Gothic" panose="020B0502020202020204" pitchFamily="34" charset="0"/>
                        </a:rPr>
                        <a:t>autor. Es </a:t>
                      </a:r>
                      <a:r>
                        <a:rPr lang="en-GB" sz="2000" b="0" dirty="0" err="1">
                          <a:solidFill>
                            <a:srgbClr val="002060"/>
                          </a:solidFill>
                          <a:latin typeface="Century Gothic" panose="020B0502020202020204" pitchFamily="34" charset="0"/>
                        </a:rPr>
                        <a:t>muy</a:t>
                      </a:r>
                      <a:r>
                        <a:rPr lang="en-GB" sz="2000" b="0" dirty="0">
                          <a:solidFill>
                            <a:srgbClr val="002060"/>
                          </a:solidFill>
                          <a:latin typeface="Century Gothic" panose="020B0502020202020204" pitchFamily="34" charset="0"/>
                        </a:rPr>
                        <a:t> </a:t>
                      </a:r>
                      <a:r>
                        <a:rPr lang="en-GB" sz="2000" b="0" dirty="0" err="1">
                          <a:solidFill>
                            <a:srgbClr val="002060"/>
                          </a:solidFill>
                          <a:latin typeface="Century Gothic" panose="020B0502020202020204" pitchFamily="34" charset="0"/>
                        </a:rPr>
                        <a:t>nervioso</a:t>
                      </a:r>
                      <a:r>
                        <a:rPr lang="en-GB" sz="2000" b="0" dirty="0">
                          <a:solidFill>
                            <a:srgbClr val="002060"/>
                          </a:solidFill>
                          <a:latin typeface="Century Gothic" panose="020B0502020202020204" pitchFamily="34" charset="0"/>
                        </a:rPr>
                        <a:t>. No </a:t>
                      </a:r>
                      <a:r>
                        <a:rPr lang="en-GB" sz="2000" b="0" dirty="0" err="1">
                          <a:solidFill>
                            <a:srgbClr val="002060"/>
                          </a:solidFill>
                          <a:latin typeface="Century Gothic" panose="020B0502020202020204" pitchFamily="34" charset="0"/>
                        </a:rPr>
                        <a:t>es</a:t>
                      </a:r>
                      <a:r>
                        <a:rPr lang="en-GB" sz="2000" b="0" dirty="0">
                          <a:solidFill>
                            <a:srgbClr val="002060"/>
                          </a:solidFill>
                          <a:latin typeface="Century Gothic" panose="020B0502020202020204" pitchFamily="34" charset="0"/>
                        </a:rPr>
                        <a:t> </a:t>
                      </a:r>
                      <a:r>
                        <a:rPr lang="en-GB" sz="2000" b="0" dirty="0" err="1">
                          <a:solidFill>
                            <a:srgbClr val="002060"/>
                          </a:solidFill>
                          <a:latin typeface="Century Gothic" panose="020B0502020202020204" pitchFamily="34" charset="0"/>
                        </a:rPr>
                        <a:t>tranquilo</a:t>
                      </a:r>
                      <a:r>
                        <a:rPr lang="en-GB" sz="2000" b="0" dirty="0">
                          <a:solidFill>
                            <a:srgbClr val="002060"/>
                          </a:solidFill>
                          <a:latin typeface="Century Gothic" panose="020B0502020202020204" pitchFamily="34" charset="0"/>
                        </a:rPr>
                        <a:t>.</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612876144"/>
                  </a:ext>
                </a:extLst>
              </a:tr>
              <a:tr h="51021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b="0" dirty="0">
                          <a:solidFill>
                            <a:srgbClr val="002060"/>
                          </a:solidFill>
                          <a:latin typeface="Century Gothic" panose="020B0502020202020204" pitchFamily="34" charset="0"/>
                        </a:rPr>
                        <a:t>En la casa</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b="0" i="1" dirty="0">
                          <a:solidFill>
                            <a:srgbClr val="002060"/>
                          </a:solidFill>
                          <a:latin typeface="Century Gothic" panose="020B0502020202020204" pitchFamily="34" charset="0"/>
                        </a:rPr>
                        <a:t>tiene</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b="0" i="1" dirty="0">
                          <a:solidFill>
                            <a:srgbClr val="002060"/>
                          </a:solidFill>
                          <a:latin typeface="Century Gothic" panose="020B0502020202020204" pitchFamily="34" charset="0"/>
                        </a:rPr>
                        <a:t>hay</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b="0" dirty="0">
                          <a:solidFill>
                            <a:srgbClr val="002060"/>
                          </a:solidFill>
                          <a:latin typeface="Century Gothic" panose="020B0502020202020204" pitchFamily="34" charset="0"/>
                        </a:rPr>
                        <a:t>ventana. ¡E</a:t>
                      </a:r>
                      <a:r>
                        <a:rPr lang="en-GB" sz="2000" b="0" baseline="0" dirty="0">
                          <a:solidFill>
                            <a:srgbClr val="002060"/>
                          </a:solidFill>
                          <a:latin typeface="Century Gothic" panose="020B0502020202020204" pitchFamily="34" charset="0"/>
                        </a:rPr>
                        <a:t>stá allí!</a:t>
                      </a:r>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3750220700"/>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b="0" dirty="0">
                          <a:solidFill>
                            <a:srgbClr val="002060"/>
                          </a:solidFill>
                          <a:latin typeface="Century Gothic" panose="020B0502020202020204" pitchFamily="34" charset="0"/>
                        </a:rPr>
                        <a:t>En la </a:t>
                      </a:r>
                      <a:r>
                        <a:rPr lang="en-GB" sz="2000" b="0" dirty="0" err="1">
                          <a:solidFill>
                            <a:srgbClr val="002060"/>
                          </a:solidFill>
                          <a:latin typeface="Century Gothic" panose="020B0502020202020204" pitchFamily="34" charset="0"/>
                        </a:rPr>
                        <a:t>bolsa</a:t>
                      </a:r>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b="0" i="1" dirty="0">
                          <a:solidFill>
                            <a:srgbClr val="002060"/>
                          </a:solidFill>
                          <a:latin typeface="Century Gothic" panose="020B0502020202020204" pitchFamily="34" charset="0"/>
                        </a:rPr>
                        <a:t>hay</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b="0" i="1" dirty="0">
                          <a:solidFill>
                            <a:srgbClr val="002060"/>
                          </a:solidFill>
                          <a:latin typeface="Century Gothic" panose="020B0502020202020204" pitchFamily="34" charset="0"/>
                        </a:rPr>
                        <a:t>tiene</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b="0" dirty="0">
                          <a:solidFill>
                            <a:srgbClr val="002060"/>
                          </a:solidFill>
                          <a:latin typeface="Century Gothic" panose="020B0502020202020204" pitchFamily="34" charset="0"/>
                        </a:rPr>
                        <a:t>flor</a:t>
                      </a:r>
                      <a:r>
                        <a:rPr lang="en-GB" sz="2000" b="0" baseline="0" dirty="0">
                          <a:solidFill>
                            <a:srgbClr val="002060"/>
                          </a:solidFill>
                          <a:latin typeface="Century Gothic" panose="020B0502020202020204" pitchFamily="34" charset="0"/>
                        </a:rPr>
                        <a:t> de </a:t>
                      </a:r>
                      <a:r>
                        <a:rPr lang="en-GB" sz="2000" b="0" dirty="0" err="1">
                          <a:solidFill>
                            <a:srgbClr val="002060"/>
                          </a:solidFill>
                          <a:latin typeface="Century Gothic" panose="020B0502020202020204" pitchFamily="34" charset="0"/>
                        </a:rPr>
                        <a:t>cuatro</a:t>
                      </a:r>
                      <a:r>
                        <a:rPr lang="en-GB" sz="2000" b="0" baseline="0" dirty="0">
                          <a:solidFill>
                            <a:srgbClr val="002060"/>
                          </a:solidFill>
                          <a:latin typeface="Century Gothic" panose="020B0502020202020204" pitchFamily="34" charset="0"/>
                        </a:rPr>
                        <a:t> colores.</a:t>
                      </a:r>
                      <a:r>
                        <a:rPr lang="en-GB" sz="2000" b="0" dirty="0">
                          <a:solidFill>
                            <a:srgbClr val="002060"/>
                          </a:solidFill>
                          <a:latin typeface="Century Gothic" panose="020B0502020202020204" pitchFamily="34" charset="0"/>
                        </a:rPr>
                        <a:t> </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914553514"/>
                  </a:ext>
                </a:extLst>
              </a:tr>
            </a:tbl>
          </a:graphicData>
        </a:graphic>
      </p:graphicFrame>
      <p:sp>
        <p:nvSpPr>
          <p:cNvPr id="34" name="TextBox 33">
            <a:extLst>
              <a:ext uri="{FF2B5EF4-FFF2-40B4-BE49-F238E27FC236}">
                <a16:creationId xmlns:a16="http://schemas.microsoft.com/office/drawing/2014/main" id="{4AD0B826-809C-4CC5-BD6D-3343C1DBCB80}"/>
              </a:ext>
            </a:extLst>
          </p:cNvPr>
          <p:cNvSpPr txBox="1"/>
          <p:nvPr/>
        </p:nvSpPr>
        <p:spPr>
          <a:xfrm>
            <a:off x="5886" y="11792"/>
            <a:ext cx="167096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1" u="none" strike="noStrike" kern="0" cap="none" spc="0" normalizeH="0" baseline="0" noProof="0" dirty="0">
                <a:ln>
                  <a:noFill/>
                </a:ln>
                <a:solidFill>
                  <a:srgbClr val="002060"/>
                </a:solidFill>
                <a:effectLst/>
                <a:uLnTx/>
                <a:uFillTx/>
                <a:latin typeface="+mj-lt"/>
              </a:rPr>
              <a:t>Lee la </a:t>
            </a:r>
            <a:r>
              <a:rPr kumimoji="0" lang="en-GB" sz="2000" b="1" i="1" u="none" strike="noStrike" kern="0" cap="none" spc="0" normalizeH="0" baseline="0" noProof="0" dirty="0" err="1">
                <a:ln>
                  <a:noFill/>
                </a:ln>
                <a:solidFill>
                  <a:srgbClr val="002060"/>
                </a:solidFill>
                <a:effectLst/>
                <a:uLnTx/>
                <a:uFillTx/>
                <a:latin typeface="+mj-lt"/>
              </a:rPr>
              <a:t>frase</a:t>
            </a:r>
            <a:r>
              <a:rPr kumimoji="0" lang="en-GB" sz="2000" b="1" i="1" u="none" strike="noStrike" kern="0" cap="none" spc="0" normalizeH="0" baseline="0" noProof="0" dirty="0">
                <a:ln>
                  <a:noFill/>
                </a:ln>
                <a:solidFill>
                  <a:srgbClr val="002060"/>
                </a:solidFill>
                <a:effectLst/>
                <a:uLnTx/>
                <a:uFillTx/>
                <a:latin typeface="+mj-lt"/>
              </a:rPr>
              <a:t>. </a:t>
            </a:r>
          </a:p>
        </p:txBody>
      </p:sp>
      <p:sp>
        <p:nvSpPr>
          <p:cNvPr id="35" name="Oval 34">
            <a:extLst>
              <a:ext uri="{FF2B5EF4-FFF2-40B4-BE49-F238E27FC236}">
                <a16:creationId xmlns:a16="http://schemas.microsoft.com/office/drawing/2014/main" id="{E702E59E-6E24-42E4-A9B7-80D12776B064}"/>
              </a:ext>
            </a:extLst>
          </p:cNvPr>
          <p:cNvSpPr/>
          <p:nvPr/>
        </p:nvSpPr>
        <p:spPr>
          <a:xfrm>
            <a:off x="3976459" y="1360995"/>
            <a:ext cx="1320800" cy="486987"/>
          </a:xfrm>
          <a:prstGeom prst="ellipse">
            <a:avLst/>
          </a:prstGeom>
          <a:noFill/>
          <a:ln w="381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prstClr val="white"/>
              </a:solidFill>
              <a:effectLst/>
              <a:uLnTx/>
              <a:uFillTx/>
              <a:latin typeface="+mj-lt"/>
              <a:ea typeface="+mn-ea"/>
              <a:cs typeface="+mn-cs"/>
            </a:endParaRPr>
          </a:p>
        </p:txBody>
      </p:sp>
      <p:sp>
        <p:nvSpPr>
          <p:cNvPr id="36" name="Oval 35">
            <a:extLst>
              <a:ext uri="{FF2B5EF4-FFF2-40B4-BE49-F238E27FC236}">
                <a16:creationId xmlns:a16="http://schemas.microsoft.com/office/drawing/2014/main" id="{92072B90-589C-4057-B26A-3A8E9827EC2C}"/>
              </a:ext>
            </a:extLst>
          </p:cNvPr>
          <p:cNvSpPr/>
          <p:nvPr/>
        </p:nvSpPr>
        <p:spPr>
          <a:xfrm>
            <a:off x="2399563" y="2426217"/>
            <a:ext cx="1320800" cy="495515"/>
          </a:xfrm>
          <a:prstGeom prst="ellipse">
            <a:avLst/>
          </a:prstGeom>
          <a:noFill/>
          <a:ln w="381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prstClr val="white"/>
              </a:solidFill>
              <a:effectLst/>
              <a:uLnTx/>
              <a:uFillTx/>
              <a:latin typeface="+mj-lt"/>
              <a:ea typeface="+mn-ea"/>
              <a:cs typeface="+mn-cs"/>
            </a:endParaRPr>
          </a:p>
        </p:txBody>
      </p:sp>
      <p:sp>
        <p:nvSpPr>
          <p:cNvPr id="37" name="Oval 36">
            <a:extLst>
              <a:ext uri="{FF2B5EF4-FFF2-40B4-BE49-F238E27FC236}">
                <a16:creationId xmlns:a16="http://schemas.microsoft.com/office/drawing/2014/main" id="{6182ED65-D085-490F-86B9-37E1B01ABB54}"/>
              </a:ext>
            </a:extLst>
          </p:cNvPr>
          <p:cNvSpPr/>
          <p:nvPr/>
        </p:nvSpPr>
        <p:spPr>
          <a:xfrm>
            <a:off x="3976459" y="1893572"/>
            <a:ext cx="1320800" cy="486987"/>
          </a:xfrm>
          <a:prstGeom prst="ellipse">
            <a:avLst/>
          </a:prstGeom>
          <a:noFill/>
          <a:ln w="381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prstClr val="white"/>
              </a:solidFill>
              <a:effectLst/>
              <a:uLnTx/>
              <a:uFillTx/>
              <a:latin typeface="+mj-lt"/>
              <a:ea typeface="+mn-ea"/>
              <a:cs typeface="+mn-cs"/>
            </a:endParaRPr>
          </a:p>
        </p:txBody>
      </p:sp>
      <p:sp>
        <p:nvSpPr>
          <p:cNvPr id="38" name="Oval 37">
            <a:extLst>
              <a:ext uri="{FF2B5EF4-FFF2-40B4-BE49-F238E27FC236}">
                <a16:creationId xmlns:a16="http://schemas.microsoft.com/office/drawing/2014/main" id="{BC57FC1E-DE1E-4088-8528-9CB9CA98DB29}"/>
              </a:ext>
            </a:extLst>
          </p:cNvPr>
          <p:cNvSpPr/>
          <p:nvPr/>
        </p:nvSpPr>
        <p:spPr>
          <a:xfrm>
            <a:off x="2366906" y="853700"/>
            <a:ext cx="1320800" cy="486987"/>
          </a:xfrm>
          <a:prstGeom prst="ellipse">
            <a:avLst/>
          </a:prstGeom>
          <a:noFill/>
          <a:ln w="381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prstClr val="white"/>
              </a:solidFill>
              <a:effectLst/>
              <a:uLnTx/>
              <a:uFillTx/>
              <a:latin typeface="+mj-lt"/>
              <a:ea typeface="+mn-ea"/>
              <a:cs typeface="+mn-cs"/>
            </a:endParaRPr>
          </a:p>
        </p:txBody>
      </p:sp>
      <p:sp>
        <p:nvSpPr>
          <p:cNvPr id="39" name="Oval 38">
            <a:extLst>
              <a:ext uri="{FF2B5EF4-FFF2-40B4-BE49-F238E27FC236}">
                <a16:creationId xmlns:a16="http://schemas.microsoft.com/office/drawing/2014/main" id="{5853F2B1-A5A4-45C4-8910-BC97290508BE}"/>
              </a:ext>
            </a:extLst>
          </p:cNvPr>
          <p:cNvSpPr/>
          <p:nvPr/>
        </p:nvSpPr>
        <p:spPr>
          <a:xfrm>
            <a:off x="2412270" y="2975414"/>
            <a:ext cx="1320800" cy="495515"/>
          </a:xfrm>
          <a:prstGeom prst="ellipse">
            <a:avLst/>
          </a:prstGeom>
          <a:noFill/>
          <a:ln w="381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prstClr val="white"/>
              </a:solidFill>
              <a:effectLst/>
              <a:uLnTx/>
              <a:uFillTx/>
              <a:latin typeface="+mj-lt"/>
              <a:ea typeface="+mn-ea"/>
              <a:cs typeface="+mn-cs"/>
            </a:endParaRPr>
          </a:p>
        </p:txBody>
      </p:sp>
      <p:sp>
        <p:nvSpPr>
          <p:cNvPr id="40" name="Oval 39">
            <a:extLst>
              <a:ext uri="{FF2B5EF4-FFF2-40B4-BE49-F238E27FC236}">
                <a16:creationId xmlns:a16="http://schemas.microsoft.com/office/drawing/2014/main" id="{8FDC33E9-061E-4028-A4BA-B3EA8ED708A2}"/>
              </a:ext>
            </a:extLst>
          </p:cNvPr>
          <p:cNvSpPr/>
          <p:nvPr/>
        </p:nvSpPr>
        <p:spPr>
          <a:xfrm>
            <a:off x="3976459" y="3448437"/>
            <a:ext cx="1320800" cy="495515"/>
          </a:xfrm>
          <a:prstGeom prst="ellipse">
            <a:avLst/>
          </a:prstGeom>
          <a:noFill/>
          <a:ln w="381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prstClr val="white"/>
              </a:solidFill>
              <a:effectLst/>
              <a:uLnTx/>
              <a:uFillTx/>
              <a:latin typeface="+mj-lt"/>
              <a:ea typeface="+mn-ea"/>
              <a:cs typeface="+mn-cs"/>
            </a:endParaRPr>
          </a:p>
        </p:txBody>
      </p:sp>
      <p:sp>
        <p:nvSpPr>
          <p:cNvPr id="41" name="Oval 40">
            <a:extLst>
              <a:ext uri="{FF2B5EF4-FFF2-40B4-BE49-F238E27FC236}">
                <a16:creationId xmlns:a16="http://schemas.microsoft.com/office/drawing/2014/main" id="{8E59102B-BB5F-4197-9A6A-4E63CA5B4915}"/>
              </a:ext>
            </a:extLst>
          </p:cNvPr>
          <p:cNvSpPr/>
          <p:nvPr/>
        </p:nvSpPr>
        <p:spPr>
          <a:xfrm>
            <a:off x="2399563" y="3973044"/>
            <a:ext cx="1320800" cy="495515"/>
          </a:xfrm>
          <a:prstGeom prst="ellipse">
            <a:avLst/>
          </a:prstGeom>
          <a:noFill/>
          <a:ln w="381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prstClr val="white"/>
              </a:solidFill>
              <a:effectLst/>
              <a:uLnTx/>
              <a:uFillTx/>
              <a:latin typeface="+mj-lt"/>
              <a:ea typeface="+mn-ea"/>
              <a:cs typeface="+mn-cs"/>
            </a:endParaRPr>
          </a:p>
        </p:txBody>
      </p:sp>
      <p:sp>
        <p:nvSpPr>
          <p:cNvPr id="42" name="Oval 41">
            <a:extLst>
              <a:ext uri="{FF2B5EF4-FFF2-40B4-BE49-F238E27FC236}">
                <a16:creationId xmlns:a16="http://schemas.microsoft.com/office/drawing/2014/main" id="{13A935D2-1E42-40ED-A847-99E39B9F893B}"/>
              </a:ext>
            </a:extLst>
          </p:cNvPr>
          <p:cNvSpPr/>
          <p:nvPr/>
        </p:nvSpPr>
        <p:spPr>
          <a:xfrm>
            <a:off x="2399563" y="4493165"/>
            <a:ext cx="1320800" cy="495515"/>
          </a:xfrm>
          <a:prstGeom prst="ellipse">
            <a:avLst/>
          </a:prstGeom>
          <a:noFill/>
          <a:ln w="381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prstClr val="white"/>
              </a:solidFill>
              <a:effectLst/>
              <a:uLnTx/>
              <a:uFillTx/>
              <a:latin typeface="+mj-lt"/>
              <a:ea typeface="+mn-ea"/>
              <a:cs typeface="+mn-cs"/>
            </a:endParaRPr>
          </a:p>
        </p:txBody>
      </p:sp>
      <p:sp>
        <p:nvSpPr>
          <p:cNvPr id="43" name="Oval 42">
            <a:extLst>
              <a:ext uri="{FF2B5EF4-FFF2-40B4-BE49-F238E27FC236}">
                <a16:creationId xmlns:a16="http://schemas.microsoft.com/office/drawing/2014/main" id="{9845F55B-6744-447B-9A1E-D077F03653DF}"/>
              </a:ext>
            </a:extLst>
          </p:cNvPr>
          <p:cNvSpPr/>
          <p:nvPr/>
        </p:nvSpPr>
        <p:spPr>
          <a:xfrm>
            <a:off x="2426390" y="5543464"/>
            <a:ext cx="1320800" cy="495515"/>
          </a:xfrm>
          <a:prstGeom prst="ellipse">
            <a:avLst/>
          </a:prstGeom>
          <a:noFill/>
          <a:ln w="381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prstClr val="white"/>
              </a:solidFill>
              <a:effectLst/>
              <a:uLnTx/>
              <a:uFillTx/>
              <a:latin typeface="+mj-lt"/>
              <a:ea typeface="+mn-ea"/>
              <a:cs typeface="+mn-cs"/>
            </a:endParaRPr>
          </a:p>
        </p:txBody>
      </p:sp>
      <p:sp>
        <p:nvSpPr>
          <p:cNvPr id="44" name="TextBox 43">
            <a:extLst>
              <a:ext uri="{FF2B5EF4-FFF2-40B4-BE49-F238E27FC236}">
                <a16:creationId xmlns:a16="http://schemas.microsoft.com/office/drawing/2014/main" id="{BDC97151-30BF-4F5E-BA30-F4B6717DCA6E}"/>
              </a:ext>
            </a:extLst>
          </p:cNvPr>
          <p:cNvSpPr txBox="1"/>
          <p:nvPr/>
        </p:nvSpPr>
        <p:spPr>
          <a:xfrm>
            <a:off x="24030" y="344026"/>
            <a:ext cx="593634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1" u="none" strike="noStrike" kern="0" cap="none" spc="0" normalizeH="0" baseline="0" noProof="0" dirty="0">
                <a:ln>
                  <a:noFill/>
                </a:ln>
                <a:solidFill>
                  <a:srgbClr val="002060"/>
                </a:solidFill>
                <a:effectLst/>
                <a:uLnTx/>
                <a:uFillTx/>
                <a:latin typeface="+mj-lt"/>
              </a:rPr>
              <a:t>Escribe ‘un’ o ‘</a:t>
            </a:r>
            <a:r>
              <a:rPr kumimoji="0" lang="en-GB" sz="2000" b="1" i="1" u="none" strike="noStrike" kern="0" cap="none" spc="0" normalizeH="0" baseline="0" noProof="0" dirty="0" err="1">
                <a:ln>
                  <a:noFill/>
                </a:ln>
                <a:solidFill>
                  <a:srgbClr val="002060"/>
                </a:solidFill>
                <a:effectLst/>
                <a:uLnTx/>
                <a:uFillTx/>
                <a:latin typeface="+mj-lt"/>
              </a:rPr>
              <a:t>una</a:t>
            </a:r>
            <a:r>
              <a:rPr kumimoji="0" lang="en-GB" sz="2000" b="1" i="1" u="none" strike="noStrike" kern="0" cap="none" spc="0" normalizeH="0" baseline="0" noProof="0" dirty="0">
                <a:ln>
                  <a:noFill/>
                </a:ln>
                <a:solidFill>
                  <a:srgbClr val="002060"/>
                </a:solidFill>
                <a:effectLst/>
                <a:uLnTx/>
                <a:uFillTx/>
                <a:latin typeface="+mj-lt"/>
              </a:rPr>
              <a:t>’. </a:t>
            </a:r>
          </a:p>
        </p:txBody>
      </p:sp>
      <p:sp>
        <p:nvSpPr>
          <p:cNvPr id="45" name="Oval 44">
            <a:extLst>
              <a:ext uri="{FF2B5EF4-FFF2-40B4-BE49-F238E27FC236}">
                <a16:creationId xmlns:a16="http://schemas.microsoft.com/office/drawing/2014/main" id="{FB03FB3C-C37B-4BA0-9762-B2BB194EC712}"/>
              </a:ext>
            </a:extLst>
          </p:cNvPr>
          <p:cNvSpPr/>
          <p:nvPr/>
        </p:nvSpPr>
        <p:spPr>
          <a:xfrm>
            <a:off x="3976459" y="4988680"/>
            <a:ext cx="1320800" cy="495515"/>
          </a:xfrm>
          <a:prstGeom prst="ellipse">
            <a:avLst/>
          </a:prstGeom>
          <a:noFill/>
          <a:ln w="381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prstClr val="white"/>
              </a:solidFill>
              <a:effectLst/>
              <a:uLnTx/>
              <a:uFillTx/>
              <a:latin typeface="+mj-lt"/>
              <a:ea typeface="+mn-ea"/>
              <a:cs typeface="+mn-cs"/>
            </a:endParaRPr>
          </a:p>
        </p:txBody>
      </p:sp>
      <p:sp>
        <p:nvSpPr>
          <p:cNvPr id="46" name="TextBox 45">
            <a:extLst>
              <a:ext uri="{FF2B5EF4-FFF2-40B4-BE49-F238E27FC236}">
                <a16:creationId xmlns:a16="http://schemas.microsoft.com/office/drawing/2014/main" id="{88C19440-A482-461F-83B2-62C9FCF05F72}"/>
              </a:ext>
            </a:extLst>
          </p:cNvPr>
          <p:cNvSpPr txBox="1"/>
          <p:nvPr/>
        </p:nvSpPr>
        <p:spPr>
          <a:xfrm>
            <a:off x="5704143" y="910110"/>
            <a:ext cx="591222"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mj-lt"/>
              </a:rPr>
              <a:t>un</a:t>
            </a:r>
          </a:p>
        </p:txBody>
      </p:sp>
      <p:sp>
        <p:nvSpPr>
          <p:cNvPr id="47" name="TextBox 46">
            <a:extLst>
              <a:ext uri="{FF2B5EF4-FFF2-40B4-BE49-F238E27FC236}">
                <a16:creationId xmlns:a16="http://schemas.microsoft.com/office/drawing/2014/main" id="{9E6FBAE8-DDEA-4D8B-A8CC-378C4DF05A22}"/>
              </a:ext>
            </a:extLst>
          </p:cNvPr>
          <p:cNvSpPr txBox="1"/>
          <p:nvPr/>
        </p:nvSpPr>
        <p:spPr>
          <a:xfrm>
            <a:off x="5704140" y="1416777"/>
            <a:ext cx="59122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mj-lt"/>
              </a:rPr>
              <a:t>un</a:t>
            </a:r>
          </a:p>
        </p:txBody>
      </p:sp>
      <p:sp>
        <p:nvSpPr>
          <p:cNvPr id="48" name="TextBox 47">
            <a:extLst>
              <a:ext uri="{FF2B5EF4-FFF2-40B4-BE49-F238E27FC236}">
                <a16:creationId xmlns:a16="http://schemas.microsoft.com/office/drawing/2014/main" id="{F1A5A9AA-EBF8-4A65-A61B-F8FF8E43F050}"/>
              </a:ext>
            </a:extLst>
          </p:cNvPr>
          <p:cNvSpPr txBox="1"/>
          <p:nvPr/>
        </p:nvSpPr>
        <p:spPr>
          <a:xfrm>
            <a:off x="5704140" y="1950943"/>
            <a:ext cx="733881"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mj-lt"/>
              </a:rPr>
              <a:t>una</a:t>
            </a:r>
          </a:p>
        </p:txBody>
      </p:sp>
      <p:sp>
        <p:nvSpPr>
          <p:cNvPr id="49" name="TextBox 48">
            <a:extLst>
              <a:ext uri="{FF2B5EF4-FFF2-40B4-BE49-F238E27FC236}">
                <a16:creationId xmlns:a16="http://schemas.microsoft.com/office/drawing/2014/main" id="{DCF155E7-9899-46FA-955D-917AE2A43C7C}"/>
              </a:ext>
            </a:extLst>
          </p:cNvPr>
          <p:cNvSpPr txBox="1"/>
          <p:nvPr/>
        </p:nvSpPr>
        <p:spPr>
          <a:xfrm>
            <a:off x="5704140" y="2476428"/>
            <a:ext cx="59122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mj-lt"/>
              </a:rPr>
              <a:t>un</a:t>
            </a:r>
          </a:p>
        </p:txBody>
      </p:sp>
      <p:sp>
        <p:nvSpPr>
          <p:cNvPr id="50" name="TextBox 49">
            <a:extLst>
              <a:ext uri="{FF2B5EF4-FFF2-40B4-BE49-F238E27FC236}">
                <a16:creationId xmlns:a16="http://schemas.microsoft.com/office/drawing/2014/main" id="{ABC87D05-9034-4149-8AD8-BEB8FECDAE0D}"/>
              </a:ext>
            </a:extLst>
          </p:cNvPr>
          <p:cNvSpPr txBox="1"/>
          <p:nvPr/>
        </p:nvSpPr>
        <p:spPr>
          <a:xfrm>
            <a:off x="5704140" y="3001028"/>
            <a:ext cx="733881"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mj-lt"/>
              </a:rPr>
              <a:t>una</a:t>
            </a:r>
          </a:p>
        </p:txBody>
      </p:sp>
      <p:sp>
        <p:nvSpPr>
          <p:cNvPr id="51" name="TextBox 50">
            <a:extLst>
              <a:ext uri="{FF2B5EF4-FFF2-40B4-BE49-F238E27FC236}">
                <a16:creationId xmlns:a16="http://schemas.microsoft.com/office/drawing/2014/main" id="{BA29C08F-D89E-4357-AAB7-98C4C6CFDDC7}"/>
              </a:ext>
            </a:extLst>
          </p:cNvPr>
          <p:cNvSpPr txBox="1"/>
          <p:nvPr/>
        </p:nvSpPr>
        <p:spPr>
          <a:xfrm>
            <a:off x="5704140" y="3497831"/>
            <a:ext cx="59122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mj-lt"/>
              </a:rPr>
              <a:t>un</a:t>
            </a:r>
          </a:p>
        </p:txBody>
      </p:sp>
      <p:sp>
        <p:nvSpPr>
          <p:cNvPr id="52" name="TextBox 51">
            <a:extLst>
              <a:ext uri="{FF2B5EF4-FFF2-40B4-BE49-F238E27FC236}">
                <a16:creationId xmlns:a16="http://schemas.microsoft.com/office/drawing/2014/main" id="{97A25754-2475-442C-8032-9FC4FBCF2D3C}"/>
              </a:ext>
            </a:extLst>
          </p:cNvPr>
          <p:cNvSpPr txBox="1"/>
          <p:nvPr/>
        </p:nvSpPr>
        <p:spPr>
          <a:xfrm>
            <a:off x="5725914" y="4027017"/>
            <a:ext cx="712108"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mj-lt"/>
              </a:rPr>
              <a:t>una</a:t>
            </a:r>
          </a:p>
        </p:txBody>
      </p:sp>
      <p:sp>
        <p:nvSpPr>
          <p:cNvPr id="53" name="TextBox 52">
            <a:extLst>
              <a:ext uri="{FF2B5EF4-FFF2-40B4-BE49-F238E27FC236}">
                <a16:creationId xmlns:a16="http://schemas.microsoft.com/office/drawing/2014/main" id="{95A70C71-5BEC-41CE-AA0A-3A3B71AB8597}"/>
              </a:ext>
            </a:extLst>
          </p:cNvPr>
          <p:cNvSpPr txBox="1"/>
          <p:nvPr/>
        </p:nvSpPr>
        <p:spPr>
          <a:xfrm>
            <a:off x="5725914" y="4537718"/>
            <a:ext cx="569452"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mj-lt"/>
              </a:rPr>
              <a:t>un</a:t>
            </a:r>
          </a:p>
        </p:txBody>
      </p:sp>
      <p:sp>
        <p:nvSpPr>
          <p:cNvPr id="54" name="TextBox 53">
            <a:extLst>
              <a:ext uri="{FF2B5EF4-FFF2-40B4-BE49-F238E27FC236}">
                <a16:creationId xmlns:a16="http://schemas.microsoft.com/office/drawing/2014/main" id="{BE2BB035-7A1A-4A73-B035-F7A36D216765}"/>
              </a:ext>
            </a:extLst>
          </p:cNvPr>
          <p:cNvSpPr txBox="1"/>
          <p:nvPr/>
        </p:nvSpPr>
        <p:spPr>
          <a:xfrm>
            <a:off x="5704140" y="5048420"/>
            <a:ext cx="733881"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mj-lt"/>
              </a:rPr>
              <a:t>una</a:t>
            </a:r>
          </a:p>
        </p:txBody>
      </p:sp>
      <p:sp>
        <p:nvSpPr>
          <p:cNvPr id="55" name="TextBox 54">
            <a:extLst>
              <a:ext uri="{FF2B5EF4-FFF2-40B4-BE49-F238E27FC236}">
                <a16:creationId xmlns:a16="http://schemas.microsoft.com/office/drawing/2014/main" id="{1C0ACCA3-FA28-4959-9352-E05C0A7386B2}"/>
              </a:ext>
            </a:extLst>
          </p:cNvPr>
          <p:cNvSpPr txBox="1"/>
          <p:nvPr/>
        </p:nvSpPr>
        <p:spPr>
          <a:xfrm>
            <a:off x="5704140" y="5545223"/>
            <a:ext cx="733881"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mj-lt"/>
              </a:rPr>
              <a:t>una</a:t>
            </a:r>
          </a:p>
        </p:txBody>
      </p:sp>
      <p:sp>
        <p:nvSpPr>
          <p:cNvPr id="56" name="Rectangular Callout 48">
            <a:extLst>
              <a:ext uri="{FF2B5EF4-FFF2-40B4-BE49-F238E27FC236}">
                <a16:creationId xmlns:a16="http://schemas.microsoft.com/office/drawing/2014/main" id="{8F85E1A8-AFFD-42B2-A883-A97D43EF98F1}"/>
              </a:ext>
            </a:extLst>
          </p:cNvPr>
          <p:cNvSpPr/>
          <p:nvPr/>
        </p:nvSpPr>
        <p:spPr>
          <a:xfrm>
            <a:off x="7090109" y="126450"/>
            <a:ext cx="1629228" cy="434984"/>
          </a:xfrm>
          <a:prstGeom prst="wedgeRectCallout">
            <a:avLst>
              <a:gd name="adj1" fmla="val -74818"/>
              <a:gd name="adj2" fmla="val 125911"/>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2060"/>
                </a:solidFill>
                <a:effectLst/>
                <a:uLnTx/>
                <a:uFillTx/>
                <a:latin typeface="+mj-lt"/>
                <a:ea typeface="+mn-ea"/>
                <a:cs typeface="+mn-cs"/>
              </a:rPr>
              <a:t>¿un o una?</a:t>
            </a:r>
          </a:p>
        </p:txBody>
      </p:sp>
      <p:sp>
        <p:nvSpPr>
          <p:cNvPr id="57" name="TextBox 56">
            <a:extLst>
              <a:ext uri="{FF2B5EF4-FFF2-40B4-BE49-F238E27FC236}">
                <a16:creationId xmlns:a16="http://schemas.microsoft.com/office/drawing/2014/main" id="{2CAFC7AA-A4B2-4FB0-8C13-A8C76DB5327E}"/>
              </a:ext>
            </a:extLst>
          </p:cNvPr>
          <p:cNvSpPr txBox="1"/>
          <p:nvPr/>
        </p:nvSpPr>
        <p:spPr>
          <a:xfrm>
            <a:off x="1556197" y="6465"/>
            <a:ext cx="554990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1" u="none" strike="noStrike" kern="0" cap="none" spc="0" normalizeH="0" baseline="0" noProof="0" dirty="0">
                <a:ln>
                  <a:noFill/>
                </a:ln>
                <a:solidFill>
                  <a:srgbClr val="002060"/>
                </a:solidFill>
                <a:effectLst/>
                <a:uLnTx/>
                <a:uFillTx/>
                <a:latin typeface="+mj-lt"/>
              </a:rPr>
              <a:t>Marca la opción correcta: ‘hay’ o ‘tiene’.</a:t>
            </a:r>
            <a:endParaRPr kumimoji="0" lang="en-GB" sz="2000" b="0" i="0" u="none" strike="noStrike" kern="0" cap="none" spc="0" normalizeH="0" baseline="0" noProof="0" dirty="0">
              <a:ln>
                <a:noFill/>
              </a:ln>
              <a:solidFill>
                <a:prstClr val="black"/>
              </a:solidFill>
              <a:effectLst/>
              <a:uLnTx/>
              <a:uFillTx/>
              <a:latin typeface="+mj-lt"/>
            </a:endParaRPr>
          </a:p>
        </p:txBody>
      </p:sp>
      <p:sp>
        <p:nvSpPr>
          <p:cNvPr id="58" name="Title 57">
            <a:extLst>
              <a:ext uri="{FF2B5EF4-FFF2-40B4-BE49-F238E27FC236}">
                <a16:creationId xmlns:a16="http://schemas.microsoft.com/office/drawing/2014/main" id="{572B7955-08E1-47FA-8316-B661BB75E233}"/>
              </a:ext>
            </a:extLst>
          </p:cNvPr>
          <p:cNvSpPr>
            <a:spLocks noGrp="1"/>
          </p:cNvSpPr>
          <p:nvPr>
            <p:ph type="title"/>
          </p:nvPr>
        </p:nvSpPr>
        <p:spPr>
          <a:xfrm>
            <a:off x="11249099" y="232211"/>
            <a:ext cx="679044" cy="491319"/>
          </a:xfrm>
        </p:spPr>
        <p:txBody>
          <a:bodyPr/>
          <a:lstStyle/>
          <a:p>
            <a:r>
              <a:rPr lang="en-GB" sz="2000" b="1" i="0" kern="1200" spc="0" baseline="0" dirty="0">
                <a:ln>
                  <a:noFill/>
                </a:ln>
                <a:solidFill>
                  <a:srgbClr val="FFFFFF"/>
                </a:solidFill>
                <a:effectLst/>
                <a:latin typeface="Century Gothic" panose="020B0502020202020204" pitchFamily="34" charset="0"/>
                <a:ea typeface="+mn-ea"/>
                <a:cs typeface="+mn-cs"/>
              </a:rPr>
              <a:t>leer</a:t>
            </a:r>
            <a:endParaRPr lang="en-GB" dirty="0"/>
          </a:p>
        </p:txBody>
      </p:sp>
    </p:spTree>
    <p:extLst>
      <p:ext uri="{BB962C8B-B14F-4D97-AF65-F5344CB8AC3E}">
        <p14:creationId xmlns:p14="http://schemas.microsoft.com/office/powerpoint/2010/main" val="707133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9"/>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50"/>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51"/>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52"/>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53"/>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54"/>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animBg="1"/>
      <p:bldP spid="36" grpId="0" animBg="1"/>
      <p:bldP spid="37" grpId="0" animBg="1"/>
      <p:bldP spid="38" grpId="0" animBg="1"/>
      <p:bldP spid="39" grpId="0" animBg="1"/>
      <p:bldP spid="40" grpId="0" animBg="1"/>
      <p:bldP spid="41" grpId="0" animBg="1"/>
      <p:bldP spid="42" grpId="0" animBg="1"/>
      <p:bldP spid="43" grpId="0" animBg="1"/>
      <p:bldP spid="44" grpId="0"/>
      <p:bldP spid="45" grpId="0" animBg="1"/>
      <p:bldP spid="46" grpId="0"/>
      <p:bldP spid="47" grpId="0"/>
      <p:bldP spid="48" grpId="0"/>
      <p:bldP spid="49" grpId="0"/>
      <p:bldP spid="50" grpId="0"/>
      <p:bldP spid="51" grpId="0"/>
      <p:bldP spid="52" grpId="0"/>
      <p:bldP spid="53" grpId="0"/>
      <p:bldP spid="54" grpId="0"/>
      <p:bldP spid="55" grpId="0"/>
      <p:bldP spid="56" grpId="0" animBg="1"/>
      <p:bldP spid="5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9833"/>
            <a:ext cx="10515600" cy="1325563"/>
          </a:xfrm>
        </p:spPr>
        <p:txBody>
          <a:bodyPr>
            <a:noAutofit/>
          </a:bodyPr>
          <a:lstStyle/>
          <a:p>
            <a:r>
              <a:rPr lang="en-GB" sz="16000" b="1" dirty="0">
                <a:solidFill>
                  <a:srgbClr val="115076"/>
                </a:solidFill>
                <a:latin typeface="Century Gothic" panose="020B0502020202020204" pitchFamily="34" charset="0"/>
                <a:cs typeface="Calibri" panose="020F0502020204030204" pitchFamily="34" charset="0"/>
              </a:rPr>
              <a:t>qui</a:t>
            </a:r>
            <a:endParaRPr lang="en-GB" sz="16000" dirty="0"/>
          </a:p>
        </p:txBody>
      </p:sp>
      <p:pic>
        <p:nvPicPr>
          <p:cNvPr id="14340" name="Picture 4" descr="Waiter taking the order of two peop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20803" y="650899"/>
            <a:ext cx="4924798" cy="368539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620803" y="4245455"/>
            <a:ext cx="4950394" cy="1938992"/>
          </a:xfrm>
          <a:prstGeom prst="rect">
            <a:avLst/>
          </a:prstGeom>
        </p:spPr>
        <p:txBody>
          <a:bodyPr wrap="none">
            <a:spAutoFit/>
          </a:bodyPr>
          <a:lstStyle/>
          <a:p>
            <a:pPr algn="ctr"/>
            <a:r>
              <a:rPr lang="en-GB" sz="12000" dirty="0">
                <a:solidFill>
                  <a:srgbClr val="E56700"/>
                </a:solidFill>
                <a:latin typeface="Century Gothic" panose="020B0502020202020204" pitchFamily="34" charset="0"/>
                <a:cs typeface="Calibri" panose="020F0502020204030204" pitchFamily="34" charset="0"/>
              </a:rPr>
              <a:t>qui</a:t>
            </a:r>
            <a:r>
              <a:rPr lang="en-GB" sz="12000" dirty="0">
                <a:solidFill>
                  <a:srgbClr val="115076"/>
                </a:solidFill>
                <a:latin typeface="Century Gothic" panose="020B0502020202020204" pitchFamily="34" charset="0"/>
                <a:cs typeface="Calibri" panose="020F0502020204030204" pitchFamily="34" charset="0"/>
              </a:rPr>
              <a:t>ero</a:t>
            </a:r>
            <a:endParaRPr lang="en-GB" sz="12000" dirty="0">
              <a:solidFill>
                <a:srgbClr val="115076"/>
              </a:solidFill>
            </a:endParaRPr>
          </a:p>
        </p:txBody>
      </p:sp>
      <p:sp>
        <p:nvSpPr>
          <p:cNvPr id="7" name="TextBox 6"/>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1974242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qui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qui_quiero.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340"/>
                                        </p:tgtEl>
                                        <p:attrNameLst>
                                          <p:attrName>style.visibility</p:attrName>
                                        </p:attrNameLst>
                                      </p:cBhvr>
                                      <p:to>
                                        <p:strVal val="visible"/>
                                      </p:to>
                                    </p:set>
                                    <p:animEffect transition="in" filter="fade">
                                      <p:cBhvr>
                                        <p:cTn id="17" dur="500"/>
                                        <p:tgtEl>
                                          <p:spTgt spid="14340"/>
                                        </p:tgtEl>
                                      </p:cBhvr>
                                    </p:animEffect>
                                  </p:childTnLst>
                                  <p:subTnLst>
                                    <p:audio>
                                      <p:cMediaNode>
                                        <p:cTn display="0" masterRel="sameClick">
                                          <p:stCondLst>
                                            <p:cond evt="begin" delay="0">
                                              <p:tn val="15"/>
                                            </p:cond>
                                          </p:stCondLst>
                                          <p:endCondLst>
                                            <p:cond evt="onStopAudio" delay="0">
                                              <p:tgtEl>
                                                <p:sldTgt/>
                                              </p:tgtEl>
                                            </p:cond>
                                          </p:endCondLst>
                                        </p:cTn>
                                        <p:tgtEl>
                                          <p:sndTgt r:embed="rId4" name="qui_quier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52C2FC0-5C15-445C-BDB0-60DA18687164}"/>
              </a:ext>
            </a:extLst>
          </p:cNvPr>
          <p:cNvSpPr txBox="1"/>
          <p:nvPr/>
        </p:nvSpPr>
        <p:spPr>
          <a:xfrm>
            <a:off x="300475" y="886528"/>
            <a:ext cx="1108053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1. In class there is a boy. He wears a shirt, but he doesn’t wear shoes.  </a:t>
            </a:r>
          </a:p>
        </p:txBody>
      </p:sp>
      <p:sp>
        <p:nvSpPr>
          <p:cNvPr id="8" name="TextBox 7">
            <a:extLst>
              <a:ext uri="{FF2B5EF4-FFF2-40B4-BE49-F238E27FC236}">
                <a16:creationId xmlns:a16="http://schemas.microsoft.com/office/drawing/2014/main" id="{0B5993EE-0744-482F-A146-5D77FA956ACC}"/>
              </a:ext>
            </a:extLst>
          </p:cNvPr>
          <p:cNvSpPr txBox="1"/>
          <p:nvPr/>
        </p:nvSpPr>
        <p:spPr>
          <a:xfrm>
            <a:off x="300476" y="1915141"/>
            <a:ext cx="1015453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2. The house has a door. It’s white and has a number (on it).</a:t>
            </a:r>
          </a:p>
        </p:txBody>
      </p:sp>
      <p:sp>
        <p:nvSpPr>
          <p:cNvPr id="9" name="TextBox 8">
            <a:extLst>
              <a:ext uri="{FF2B5EF4-FFF2-40B4-BE49-F238E27FC236}">
                <a16:creationId xmlns:a16="http://schemas.microsoft.com/office/drawing/2014/main" id="{7E358C50-10A9-4D03-BF43-16155DE98EB2}"/>
              </a:ext>
            </a:extLst>
          </p:cNvPr>
          <p:cNvSpPr txBox="1"/>
          <p:nvPr/>
        </p:nvSpPr>
        <p:spPr>
          <a:xfrm>
            <a:off x="300475" y="2949268"/>
            <a:ext cx="8640326"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3. In Madrid there is a monument. It’s here, in the centre.</a:t>
            </a:r>
          </a:p>
        </p:txBody>
      </p:sp>
      <p:sp>
        <p:nvSpPr>
          <p:cNvPr id="10" name="TextBox 9">
            <a:extLst>
              <a:ext uri="{FF2B5EF4-FFF2-40B4-BE49-F238E27FC236}">
                <a16:creationId xmlns:a16="http://schemas.microsoft.com/office/drawing/2014/main" id="{42D78BB9-7C91-4593-8F83-E2A26070A1F8}"/>
              </a:ext>
            </a:extLst>
          </p:cNvPr>
          <p:cNvSpPr txBox="1"/>
          <p:nvPr/>
        </p:nvSpPr>
        <p:spPr>
          <a:xfrm>
            <a:off x="646661" y="1339872"/>
            <a:ext cx="10970908" cy="461665"/>
          </a:xfrm>
          <a:prstGeom prst="rect">
            <a:avLst/>
          </a:prstGeom>
          <a:noFill/>
        </p:spPr>
        <p:txBody>
          <a:bodyPr wrap="square" rtlCol="0">
            <a:spAutoFit/>
          </a:bodyPr>
          <a:lstStyle/>
          <a:p>
            <a:r>
              <a:rPr lang="en-GB" sz="2400" b="1" i="1" dirty="0">
                <a:solidFill>
                  <a:schemeClr val="accent2"/>
                </a:solidFill>
                <a:latin typeface="Century Gothic" panose="020B0502020202020204" pitchFamily="34" charset="0"/>
              </a:rPr>
              <a:t>En clase hay un chico. </a:t>
            </a:r>
            <a:r>
              <a:rPr lang="en-GB" sz="2400" b="1" i="1" dirty="0" err="1">
                <a:solidFill>
                  <a:schemeClr val="accent2"/>
                </a:solidFill>
                <a:latin typeface="Century Gothic" panose="020B0502020202020204" pitchFamily="34" charset="0"/>
              </a:rPr>
              <a:t>Lleva</a:t>
            </a:r>
            <a:r>
              <a:rPr lang="en-GB" sz="2400" b="1" i="1" dirty="0">
                <a:solidFill>
                  <a:schemeClr val="accent2"/>
                </a:solidFill>
                <a:latin typeface="Century Gothic" panose="020B0502020202020204" pitchFamily="34" charset="0"/>
              </a:rPr>
              <a:t> </a:t>
            </a:r>
            <a:r>
              <a:rPr lang="en-GB" sz="2400" b="1" i="1" dirty="0" err="1">
                <a:solidFill>
                  <a:schemeClr val="accent2"/>
                </a:solidFill>
                <a:latin typeface="Century Gothic" panose="020B0502020202020204" pitchFamily="34" charset="0"/>
              </a:rPr>
              <a:t>una</a:t>
            </a:r>
            <a:r>
              <a:rPr lang="en-GB" sz="2400" b="1" i="1" dirty="0">
                <a:solidFill>
                  <a:schemeClr val="accent2"/>
                </a:solidFill>
                <a:latin typeface="Century Gothic" panose="020B0502020202020204" pitchFamily="34" charset="0"/>
              </a:rPr>
              <a:t> </a:t>
            </a:r>
            <a:r>
              <a:rPr lang="en-GB" sz="2400" b="1" i="1" dirty="0" err="1">
                <a:solidFill>
                  <a:schemeClr val="accent2"/>
                </a:solidFill>
                <a:latin typeface="Century Gothic" panose="020B0502020202020204" pitchFamily="34" charset="0"/>
              </a:rPr>
              <a:t>camisa</a:t>
            </a:r>
            <a:r>
              <a:rPr lang="en-GB" sz="2400" b="1" i="1" dirty="0">
                <a:solidFill>
                  <a:schemeClr val="accent2"/>
                </a:solidFill>
                <a:latin typeface="Century Gothic" panose="020B0502020202020204" pitchFamily="34" charset="0"/>
              </a:rPr>
              <a:t>, </a:t>
            </a:r>
            <a:r>
              <a:rPr lang="en-GB" sz="2400" b="1" i="1" dirty="0" err="1">
                <a:solidFill>
                  <a:schemeClr val="accent2"/>
                </a:solidFill>
                <a:latin typeface="Century Gothic" panose="020B0502020202020204" pitchFamily="34" charset="0"/>
              </a:rPr>
              <a:t>pero</a:t>
            </a:r>
            <a:r>
              <a:rPr lang="en-GB" sz="2400" b="1" i="1" dirty="0">
                <a:solidFill>
                  <a:schemeClr val="accent2"/>
                </a:solidFill>
                <a:latin typeface="Century Gothic" panose="020B0502020202020204" pitchFamily="34" charset="0"/>
              </a:rPr>
              <a:t> no </a:t>
            </a:r>
            <a:r>
              <a:rPr lang="en-GB" sz="2400" b="1" i="1" dirty="0" err="1">
                <a:solidFill>
                  <a:schemeClr val="accent2"/>
                </a:solidFill>
                <a:latin typeface="Century Gothic" panose="020B0502020202020204" pitchFamily="34" charset="0"/>
              </a:rPr>
              <a:t>lleva</a:t>
            </a:r>
            <a:r>
              <a:rPr lang="en-GB" sz="2400" b="1" i="1" dirty="0">
                <a:solidFill>
                  <a:schemeClr val="accent2"/>
                </a:solidFill>
                <a:latin typeface="Century Gothic" panose="020B0502020202020204" pitchFamily="34" charset="0"/>
              </a:rPr>
              <a:t> </a:t>
            </a:r>
            <a:r>
              <a:rPr lang="en-GB" sz="2400" b="1" i="1" dirty="0" err="1">
                <a:solidFill>
                  <a:schemeClr val="accent2"/>
                </a:solidFill>
                <a:latin typeface="Century Gothic" panose="020B0502020202020204" pitchFamily="34" charset="0"/>
              </a:rPr>
              <a:t>zapatos</a:t>
            </a:r>
            <a:r>
              <a:rPr lang="en-GB" sz="2400" b="1" i="1" dirty="0">
                <a:solidFill>
                  <a:schemeClr val="accent2"/>
                </a:solidFill>
                <a:latin typeface="Century Gothic" panose="020B0502020202020204" pitchFamily="34" charset="0"/>
              </a:rPr>
              <a:t>.</a:t>
            </a:r>
          </a:p>
        </p:txBody>
      </p:sp>
      <p:sp>
        <p:nvSpPr>
          <p:cNvPr id="12" name="TextBox 11">
            <a:extLst>
              <a:ext uri="{FF2B5EF4-FFF2-40B4-BE49-F238E27FC236}">
                <a16:creationId xmlns:a16="http://schemas.microsoft.com/office/drawing/2014/main" id="{C075C9F6-275E-4CAF-8B22-B26801F41F67}"/>
              </a:ext>
            </a:extLst>
          </p:cNvPr>
          <p:cNvSpPr txBox="1"/>
          <p:nvPr/>
        </p:nvSpPr>
        <p:spPr>
          <a:xfrm>
            <a:off x="646661" y="2348178"/>
            <a:ext cx="10229886" cy="461665"/>
          </a:xfrm>
          <a:prstGeom prst="rect">
            <a:avLst/>
          </a:prstGeom>
          <a:noFill/>
        </p:spPr>
        <p:txBody>
          <a:bodyPr wrap="square" rtlCol="0">
            <a:spAutoFit/>
          </a:bodyPr>
          <a:lstStyle/>
          <a:p>
            <a:r>
              <a:rPr lang="en-GB" sz="2400" b="1" i="1" dirty="0">
                <a:solidFill>
                  <a:schemeClr val="accent2"/>
                </a:solidFill>
                <a:latin typeface="Century Gothic" panose="020B0502020202020204" pitchFamily="34" charset="0"/>
              </a:rPr>
              <a:t>La casa tiene una puerta. Es </a:t>
            </a:r>
            <a:r>
              <a:rPr lang="en-GB" sz="2400" b="1" i="1" dirty="0" err="1">
                <a:solidFill>
                  <a:schemeClr val="accent2"/>
                </a:solidFill>
                <a:latin typeface="Century Gothic" panose="020B0502020202020204" pitchFamily="34" charset="0"/>
              </a:rPr>
              <a:t>blanca</a:t>
            </a:r>
            <a:r>
              <a:rPr lang="en-GB" sz="2400" b="1" i="1" dirty="0">
                <a:solidFill>
                  <a:schemeClr val="accent2"/>
                </a:solidFill>
                <a:latin typeface="Century Gothic" panose="020B0502020202020204" pitchFamily="34" charset="0"/>
              </a:rPr>
              <a:t> y tiene un </a:t>
            </a:r>
            <a:r>
              <a:rPr lang="en-GB" sz="2400" b="1" i="1" dirty="0" err="1">
                <a:solidFill>
                  <a:schemeClr val="accent2"/>
                </a:solidFill>
                <a:latin typeface="Century Gothic" panose="020B0502020202020204" pitchFamily="34" charset="0"/>
              </a:rPr>
              <a:t>número</a:t>
            </a:r>
            <a:r>
              <a:rPr lang="en-GB" sz="2400" b="1" i="1" dirty="0">
                <a:solidFill>
                  <a:schemeClr val="accent2"/>
                </a:solidFill>
                <a:latin typeface="Century Gothic" panose="020B0502020202020204" pitchFamily="34" charset="0"/>
              </a:rPr>
              <a:t>. </a:t>
            </a:r>
          </a:p>
        </p:txBody>
      </p:sp>
      <p:sp>
        <p:nvSpPr>
          <p:cNvPr id="13" name="TextBox 12">
            <a:extLst>
              <a:ext uri="{FF2B5EF4-FFF2-40B4-BE49-F238E27FC236}">
                <a16:creationId xmlns:a16="http://schemas.microsoft.com/office/drawing/2014/main" id="{23ED603D-A187-426C-99E1-F71C8B32B72C}"/>
              </a:ext>
            </a:extLst>
          </p:cNvPr>
          <p:cNvSpPr txBox="1"/>
          <p:nvPr/>
        </p:nvSpPr>
        <p:spPr>
          <a:xfrm>
            <a:off x="646661" y="3382305"/>
            <a:ext cx="8294140" cy="461665"/>
          </a:xfrm>
          <a:prstGeom prst="rect">
            <a:avLst/>
          </a:prstGeom>
          <a:noFill/>
        </p:spPr>
        <p:txBody>
          <a:bodyPr wrap="square" rtlCol="0">
            <a:spAutoFit/>
          </a:bodyPr>
          <a:lstStyle/>
          <a:p>
            <a:r>
              <a:rPr lang="en-GB" sz="2400" b="1" i="1" dirty="0">
                <a:solidFill>
                  <a:schemeClr val="accent2"/>
                </a:solidFill>
                <a:latin typeface="Century Gothic" panose="020B0502020202020204" pitchFamily="34" charset="0"/>
              </a:rPr>
              <a:t>En Madrid hay un monumento. Está aquí, en el centro.</a:t>
            </a:r>
          </a:p>
        </p:txBody>
      </p:sp>
      <p:sp>
        <p:nvSpPr>
          <p:cNvPr id="14" name="TextBox 13">
            <a:extLst>
              <a:ext uri="{FF2B5EF4-FFF2-40B4-BE49-F238E27FC236}">
                <a16:creationId xmlns:a16="http://schemas.microsoft.com/office/drawing/2014/main" id="{B8D9CC28-9F41-4FD4-AEBB-4E00A8ECD255}"/>
              </a:ext>
            </a:extLst>
          </p:cNvPr>
          <p:cNvSpPr txBox="1"/>
          <p:nvPr/>
        </p:nvSpPr>
        <p:spPr>
          <a:xfrm>
            <a:off x="300477" y="3973557"/>
            <a:ext cx="10903677"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4. The class has a (male) teacher. He uses products from England.</a:t>
            </a:r>
          </a:p>
        </p:txBody>
      </p:sp>
      <p:sp>
        <p:nvSpPr>
          <p:cNvPr id="15" name="TextBox 14">
            <a:extLst>
              <a:ext uri="{FF2B5EF4-FFF2-40B4-BE49-F238E27FC236}">
                <a16:creationId xmlns:a16="http://schemas.microsoft.com/office/drawing/2014/main" id="{F652AC5A-ED74-4941-B3C7-729A49324A10}"/>
              </a:ext>
            </a:extLst>
          </p:cNvPr>
          <p:cNvSpPr txBox="1"/>
          <p:nvPr/>
        </p:nvSpPr>
        <p:spPr>
          <a:xfrm>
            <a:off x="646661" y="4465531"/>
            <a:ext cx="10050717" cy="461665"/>
          </a:xfrm>
          <a:prstGeom prst="rect">
            <a:avLst/>
          </a:prstGeom>
          <a:noFill/>
        </p:spPr>
        <p:txBody>
          <a:bodyPr wrap="square" rtlCol="0">
            <a:spAutoFit/>
          </a:bodyPr>
          <a:lstStyle/>
          <a:p>
            <a:r>
              <a:rPr lang="en-GB" sz="2400" b="1" i="1" dirty="0">
                <a:solidFill>
                  <a:schemeClr val="accent2"/>
                </a:solidFill>
                <a:latin typeface="Century Gothic" panose="020B0502020202020204" pitchFamily="34" charset="0"/>
              </a:rPr>
              <a:t>La clase tiene un profesor. </a:t>
            </a:r>
            <a:r>
              <a:rPr lang="en-GB" sz="2400" b="1" i="1" dirty="0" err="1">
                <a:solidFill>
                  <a:schemeClr val="accent2"/>
                </a:solidFill>
                <a:latin typeface="Century Gothic" panose="020B0502020202020204" pitchFamily="34" charset="0"/>
              </a:rPr>
              <a:t>Usa</a:t>
            </a:r>
            <a:r>
              <a:rPr lang="en-GB" sz="2400" b="1" i="1" dirty="0">
                <a:solidFill>
                  <a:schemeClr val="accent2"/>
                </a:solidFill>
                <a:latin typeface="Century Gothic" panose="020B0502020202020204" pitchFamily="34" charset="0"/>
              </a:rPr>
              <a:t> </a:t>
            </a:r>
            <a:r>
              <a:rPr lang="en-GB" sz="2400" b="1" i="1" dirty="0" err="1">
                <a:solidFill>
                  <a:schemeClr val="accent2"/>
                </a:solidFill>
                <a:latin typeface="Century Gothic" panose="020B0502020202020204" pitchFamily="34" charset="0"/>
              </a:rPr>
              <a:t>productos</a:t>
            </a:r>
            <a:r>
              <a:rPr lang="en-GB" sz="2400" b="1" i="1" dirty="0">
                <a:solidFill>
                  <a:schemeClr val="accent2"/>
                </a:solidFill>
                <a:latin typeface="Century Gothic" panose="020B0502020202020204" pitchFamily="34" charset="0"/>
              </a:rPr>
              <a:t> de </a:t>
            </a:r>
            <a:r>
              <a:rPr lang="en-GB" sz="2400" b="1" i="1" dirty="0" err="1">
                <a:solidFill>
                  <a:schemeClr val="accent2"/>
                </a:solidFill>
                <a:latin typeface="Century Gothic" panose="020B0502020202020204" pitchFamily="34" charset="0"/>
              </a:rPr>
              <a:t>Inglaterra</a:t>
            </a:r>
            <a:r>
              <a:rPr lang="en-GB" sz="2400" b="1" i="1" dirty="0">
                <a:solidFill>
                  <a:schemeClr val="accent2"/>
                </a:solidFill>
                <a:latin typeface="Century Gothic" panose="020B0502020202020204" pitchFamily="34" charset="0"/>
              </a:rPr>
              <a:t>.</a:t>
            </a:r>
          </a:p>
        </p:txBody>
      </p:sp>
      <p:sp>
        <p:nvSpPr>
          <p:cNvPr id="16" name="Rounded Rectangle 1">
            <a:extLst>
              <a:ext uri="{FF2B5EF4-FFF2-40B4-BE49-F238E27FC236}">
                <a16:creationId xmlns:a16="http://schemas.microsoft.com/office/drawing/2014/main" id="{20575F6E-72BC-4D88-8F19-6CB2E69744AC}"/>
              </a:ext>
            </a:extLst>
          </p:cNvPr>
          <p:cNvSpPr/>
          <p:nvPr/>
        </p:nvSpPr>
        <p:spPr>
          <a:xfrm>
            <a:off x="677417" y="826684"/>
            <a:ext cx="9777590" cy="520733"/>
          </a:xfrm>
          <a:prstGeom prst="roundRect">
            <a:avLst/>
          </a:prstGeom>
          <a:solidFill>
            <a:schemeClr val="accent5">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ed Rectangle 26">
            <a:extLst>
              <a:ext uri="{FF2B5EF4-FFF2-40B4-BE49-F238E27FC236}">
                <a16:creationId xmlns:a16="http://schemas.microsoft.com/office/drawing/2014/main" id="{5022E413-4FCA-4512-B949-94145BA6A5E8}"/>
              </a:ext>
            </a:extLst>
          </p:cNvPr>
          <p:cNvSpPr/>
          <p:nvPr/>
        </p:nvSpPr>
        <p:spPr>
          <a:xfrm>
            <a:off x="677417" y="2901006"/>
            <a:ext cx="8161783" cy="520733"/>
          </a:xfrm>
          <a:prstGeom prst="roundRect">
            <a:avLst/>
          </a:prstGeom>
          <a:solidFill>
            <a:schemeClr val="accent5">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ounded Rectangle 27">
            <a:extLst>
              <a:ext uri="{FF2B5EF4-FFF2-40B4-BE49-F238E27FC236}">
                <a16:creationId xmlns:a16="http://schemas.microsoft.com/office/drawing/2014/main" id="{1663ED8E-9308-4447-B208-0215F9278552}"/>
              </a:ext>
            </a:extLst>
          </p:cNvPr>
          <p:cNvSpPr/>
          <p:nvPr/>
        </p:nvSpPr>
        <p:spPr>
          <a:xfrm>
            <a:off x="677417" y="1804220"/>
            <a:ext cx="9634983" cy="520733"/>
          </a:xfrm>
          <a:prstGeom prst="roundRect">
            <a:avLst/>
          </a:prstGeom>
          <a:solidFill>
            <a:schemeClr val="accent5">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ed Rectangle 30">
            <a:extLst>
              <a:ext uri="{FF2B5EF4-FFF2-40B4-BE49-F238E27FC236}">
                <a16:creationId xmlns:a16="http://schemas.microsoft.com/office/drawing/2014/main" id="{87B64ED4-5AE3-4A89-8579-5110DBB44E4C}"/>
              </a:ext>
            </a:extLst>
          </p:cNvPr>
          <p:cNvSpPr/>
          <p:nvPr/>
        </p:nvSpPr>
        <p:spPr>
          <a:xfrm>
            <a:off x="677417" y="3914876"/>
            <a:ext cx="9439598" cy="520733"/>
          </a:xfrm>
          <a:prstGeom prst="roundRect">
            <a:avLst/>
          </a:prstGeom>
          <a:solidFill>
            <a:schemeClr val="accent5">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DF5CFC02-FFD1-4F8D-9199-A880E2CDCB53}"/>
              </a:ext>
            </a:extLst>
          </p:cNvPr>
          <p:cNvSpPr txBox="1"/>
          <p:nvPr/>
        </p:nvSpPr>
        <p:spPr>
          <a:xfrm>
            <a:off x="300475" y="4987040"/>
            <a:ext cx="6585067"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5. In the house there is a window. It’s there!</a:t>
            </a:r>
          </a:p>
        </p:txBody>
      </p:sp>
      <p:sp>
        <p:nvSpPr>
          <p:cNvPr id="21" name="TextBox 20">
            <a:extLst>
              <a:ext uri="{FF2B5EF4-FFF2-40B4-BE49-F238E27FC236}">
                <a16:creationId xmlns:a16="http://schemas.microsoft.com/office/drawing/2014/main" id="{8903BA7F-57E6-45DC-878F-441DB03140CB}"/>
              </a:ext>
            </a:extLst>
          </p:cNvPr>
          <p:cNvSpPr txBox="1"/>
          <p:nvPr/>
        </p:nvSpPr>
        <p:spPr>
          <a:xfrm>
            <a:off x="646659" y="5479014"/>
            <a:ext cx="5831259" cy="461665"/>
          </a:xfrm>
          <a:prstGeom prst="rect">
            <a:avLst/>
          </a:prstGeom>
          <a:noFill/>
        </p:spPr>
        <p:txBody>
          <a:bodyPr wrap="square" rtlCol="0">
            <a:spAutoFit/>
          </a:bodyPr>
          <a:lstStyle/>
          <a:p>
            <a:r>
              <a:rPr lang="en-GB" sz="2400" b="1" i="1" dirty="0">
                <a:solidFill>
                  <a:schemeClr val="accent2"/>
                </a:solidFill>
                <a:latin typeface="Century Gothic" panose="020B0502020202020204" pitchFamily="34" charset="0"/>
              </a:rPr>
              <a:t>En la casa hay una ventana. ¡Está allí!</a:t>
            </a:r>
          </a:p>
        </p:txBody>
      </p:sp>
      <p:sp>
        <p:nvSpPr>
          <p:cNvPr id="22" name="Rounded Rectangle 17">
            <a:extLst>
              <a:ext uri="{FF2B5EF4-FFF2-40B4-BE49-F238E27FC236}">
                <a16:creationId xmlns:a16="http://schemas.microsoft.com/office/drawing/2014/main" id="{450203F6-6396-4AD1-B7E9-812330737B7B}"/>
              </a:ext>
            </a:extLst>
          </p:cNvPr>
          <p:cNvSpPr/>
          <p:nvPr/>
        </p:nvSpPr>
        <p:spPr>
          <a:xfrm>
            <a:off x="677417" y="4935056"/>
            <a:ext cx="6208125" cy="520733"/>
          </a:xfrm>
          <a:prstGeom prst="roundRect">
            <a:avLst/>
          </a:prstGeom>
          <a:solidFill>
            <a:schemeClr val="accent5">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a:extLst>
              <a:ext uri="{FF2B5EF4-FFF2-40B4-BE49-F238E27FC236}">
                <a16:creationId xmlns:a16="http://schemas.microsoft.com/office/drawing/2014/main" id="{AAFF6DE8-9A4A-4B50-9BC6-1D78C98EE354}"/>
              </a:ext>
            </a:extLst>
          </p:cNvPr>
          <p:cNvSpPr>
            <a:spLocks noGrp="1"/>
          </p:cNvSpPr>
          <p:nvPr>
            <p:ph type="title"/>
          </p:nvPr>
        </p:nvSpPr>
        <p:spPr>
          <a:xfrm>
            <a:off x="646659" y="-302300"/>
            <a:ext cx="10515600" cy="1325563"/>
          </a:xfrm>
        </p:spPr>
        <p:txBody>
          <a:bodyPr/>
          <a:lstStyle/>
          <a:p>
            <a:pPr rtl="0" eaLnBrk="1" latinLnBrk="0" hangingPunct="1"/>
            <a:r>
              <a:rPr lang="en-GB" sz="2400" b="1" i="1" kern="1200" dirty="0">
                <a:solidFill>
                  <a:srgbClr val="002060"/>
                </a:solidFill>
                <a:effectLst/>
                <a:latin typeface="Century Gothic" panose="020B0502020202020204" pitchFamily="34" charset="0"/>
                <a:ea typeface="+mn-ea"/>
                <a:cs typeface="+mn-cs"/>
              </a:rPr>
              <a:t>¿</a:t>
            </a:r>
            <a:r>
              <a:rPr lang="en-GB" sz="2400" b="1" i="1" kern="1200" dirty="0" err="1">
                <a:solidFill>
                  <a:srgbClr val="002060"/>
                </a:solidFill>
                <a:effectLst/>
                <a:latin typeface="Century Gothic" panose="020B0502020202020204" pitchFamily="34" charset="0"/>
                <a:ea typeface="+mn-ea"/>
                <a:cs typeface="+mn-cs"/>
              </a:rPr>
              <a:t>Cómo</a:t>
            </a:r>
            <a:r>
              <a:rPr lang="en-GB" sz="2400" b="1" i="1" kern="1200" dirty="0">
                <a:solidFill>
                  <a:srgbClr val="002060"/>
                </a:solidFill>
                <a:effectLst/>
                <a:latin typeface="Century Gothic" panose="020B0502020202020204" pitchFamily="34" charset="0"/>
                <a:ea typeface="+mn-ea"/>
                <a:cs typeface="+mn-cs"/>
              </a:rPr>
              <a:t> se dice </a:t>
            </a:r>
            <a:r>
              <a:rPr lang="en-GB" sz="2400" b="1" i="1" kern="1200" dirty="0" err="1">
                <a:solidFill>
                  <a:srgbClr val="002060"/>
                </a:solidFill>
                <a:effectLst/>
                <a:latin typeface="Century Gothic" panose="020B0502020202020204" pitchFamily="34" charset="0"/>
                <a:ea typeface="+mn-ea"/>
                <a:cs typeface="+mn-cs"/>
              </a:rPr>
              <a:t>en</a:t>
            </a:r>
            <a:r>
              <a:rPr lang="en-GB" sz="2400" b="1" i="1" kern="1200" dirty="0">
                <a:solidFill>
                  <a:srgbClr val="002060"/>
                </a:solidFill>
                <a:effectLst/>
                <a:latin typeface="Century Gothic" panose="020B0502020202020204" pitchFamily="34" charset="0"/>
                <a:ea typeface="+mn-ea"/>
                <a:cs typeface="+mn-cs"/>
              </a:rPr>
              <a:t> </a:t>
            </a:r>
            <a:r>
              <a:rPr lang="en-GB" sz="2400" b="1" i="1" kern="1200" dirty="0" err="1">
                <a:solidFill>
                  <a:srgbClr val="002060"/>
                </a:solidFill>
                <a:effectLst/>
                <a:latin typeface="Century Gothic" panose="020B0502020202020204" pitchFamily="34" charset="0"/>
                <a:ea typeface="+mn-ea"/>
                <a:cs typeface="+mn-cs"/>
              </a:rPr>
              <a:t>inglés</a:t>
            </a:r>
            <a:r>
              <a:rPr lang="en-GB" sz="2400" b="1" i="1" kern="1200" dirty="0">
                <a:solidFill>
                  <a:srgbClr val="002060"/>
                </a:solidFill>
                <a:effectLst/>
                <a:latin typeface="Century Gothic" panose="020B0502020202020204" pitchFamily="34" charset="0"/>
                <a:ea typeface="+mn-ea"/>
                <a:cs typeface="+mn-cs"/>
              </a:rPr>
              <a:t>?</a:t>
            </a:r>
            <a:endParaRPr lang="en-GB" dirty="0">
              <a:effectLst/>
            </a:endParaRPr>
          </a:p>
        </p:txBody>
      </p:sp>
    </p:spTree>
    <p:extLst>
      <p:ext uri="{BB962C8B-B14F-4D97-AF65-F5344CB8AC3E}">
        <p14:creationId xmlns:p14="http://schemas.microsoft.com/office/powerpoint/2010/main" val="15854235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7"/>
                                        </p:tgtEl>
                                      </p:cBhvr>
                                    </p:animEffect>
                                    <p:set>
                                      <p:cBhvr>
                                        <p:cTn id="1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4" restart="whenNotActive" fill="hold" evtFilter="cancelBubble" nodeType="interactiveSeq">
                <p:stCondLst>
                  <p:cond evt="onClick" delay="0">
                    <p:tgtEl>
                      <p:spTgt spid="1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8"/>
                                        </p:tgtEl>
                                      </p:cBhvr>
                                    </p:animEffect>
                                    <p:set>
                                      <p:cBhvr>
                                        <p:cTn id="1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0" restart="whenNotActive" fill="hold" evtFilter="cancelBubble" nodeType="interactiveSeq">
                <p:stCondLst>
                  <p:cond evt="onClick" delay="0">
                    <p:tgtEl>
                      <p:spTgt spid="1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6" restart="whenNotActive" fill="hold" evtFilter="cancelBubble" nodeType="interactiveSeq">
                <p:stCondLst>
                  <p:cond evt="onClick" delay="0">
                    <p:tgtEl>
                      <p:spTgt spid="22"/>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22"/>
                                        </p:tgtEl>
                                      </p:cBhvr>
                                    </p:animEffect>
                                    <p:set>
                                      <p:cBhvr>
                                        <p:cTn id="31"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6" grpId="0" animBg="1"/>
      <p:bldP spid="17" grpId="0" animBg="1"/>
      <p:bldP spid="18" grpId="0" animBg="1"/>
      <p:bldP spid="19" grpId="0" animBg="1"/>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34" name="Table 33">
            <a:extLst>
              <a:ext uri="{FF2B5EF4-FFF2-40B4-BE49-F238E27FC236}">
                <a16:creationId xmlns:a16="http://schemas.microsoft.com/office/drawing/2014/main" id="{CC302EE1-C2C3-47A8-835C-0131167141D0}"/>
              </a:ext>
            </a:extLst>
          </p:cNvPr>
          <p:cNvGraphicFramePr>
            <a:graphicFrameLocks noGrp="1"/>
          </p:cNvGraphicFramePr>
          <p:nvPr>
            <p:extLst>
              <p:ext uri="{D42A27DB-BD31-4B8C-83A1-F6EECF244321}">
                <p14:modId xmlns:p14="http://schemas.microsoft.com/office/powerpoint/2010/main" val="2606940748"/>
              </p:ext>
            </p:extLst>
          </p:nvPr>
        </p:nvGraphicFramePr>
        <p:xfrm>
          <a:off x="296226" y="639905"/>
          <a:ext cx="6412363" cy="5682547"/>
        </p:xfrm>
        <a:graphic>
          <a:graphicData uri="http://schemas.openxmlformats.org/drawingml/2006/table">
            <a:tbl>
              <a:tblPr firstRow="1" bandRow="1"/>
              <a:tblGrid>
                <a:gridCol w="783195">
                  <a:extLst>
                    <a:ext uri="{9D8B030D-6E8A-4147-A177-3AD203B41FA5}">
                      <a16:colId xmlns:a16="http://schemas.microsoft.com/office/drawing/2014/main" val="3826511760"/>
                    </a:ext>
                  </a:extLst>
                </a:gridCol>
                <a:gridCol w="2588256">
                  <a:extLst>
                    <a:ext uri="{9D8B030D-6E8A-4147-A177-3AD203B41FA5}">
                      <a16:colId xmlns:a16="http://schemas.microsoft.com/office/drawing/2014/main" val="2766133930"/>
                    </a:ext>
                  </a:extLst>
                </a:gridCol>
                <a:gridCol w="3040912">
                  <a:extLst>
                    <a:ext uri="{9D8B030D-6E8A-4147-A177-3AD203B41FA5}">
                      <a16:colId xmlns:a16="http://schemas.microsoft.com/office/drawing/2014/main" val="1055200239"/>
                    </a:ext>
                  </a:extLst>
                </a:gridCol>
              </a:tblGrid>
              <a:tr h="512638">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000" b="0" dirty="0">
                          <a:solidFill>
                            <a:srgbClr val="002060"/>
                          </a:solidFill>
                          <a:latin typeface="Century Gothic" panose="020B0502020202020204" pitchFamily="34" charset="0"/>
                        </a:rPr>
                        <a:t>En</a:t>
                      </a:r>
                      <a:r>
                        <a:rPr lang="en-GB" sz="2000" b="0" baseline="0" dirty="0">
                          <a:solidFill>
                            <a:srgbClr val="002060"/>
                          </a:solidFill>
                          <a:latin typeface="Century Gothic" panose="020B0502020202020204" pitchFamily="34" charset="0"/>
                        </a:rPr>
                        <a:t> la casa…</a:t>
                      </a:r>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000" b="0" dirty="0">
                          <a:solidFill>
                            <a:srgbClr val="002060"/>
                          </a:solidFill>
                          <a:latin typeface="Century Gothic" panose="020B0502020202020204" pitchFamily="34" charset="0"/>
                        </a:rPr>
                        <a:t>La casa…</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673340455"/>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345640607"/>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4179238503"/>
                  </a:ext>
                </a:extLst>
              </a:tr>
              <a:tr h="558595">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570167395"/>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2107718701"/>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556631420"/>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2245996"/>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2480737977"/>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612876144"/>
                  </a:ext>
                </a:extLst>
              </a:tr>
              <a:tr h="51021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3750220700"/>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914553514"/>
                  </a:ext>
                </a:extLst>
              </a:tr>
            </a:tbl>
          </a:graphicData>
        </a:graphic>
      </p:graphicFrame>
      <p:sp>
        <p:nvSpPr>
          <p:cNvPr id="35" name="Action Button: Custom 4">
            <a:hlinkClick r:id="" action="ppaction://noaction" highlightClick="1">
              <a:snd r:embed="rId3" name="beep tiene unas ventanas.wav"/>
            </a:hlinkClick>
            <a:extLst>
              <a:ext uri="{FF2B5EF4-FFF2-40B4-BE49-F238E27FC236}">
                <a16:creationId xmlns:a16="http://schemas.microsoft.com/office/drawing/2014/main" id="{BAEC1E47-ECE2-470F-A532-9A2A7E2F89C9}"/>
              </a:ext>
            </a:extLst>
          </p:cNvPr>
          <p:cNvSpPr/>
          <p:nvPr/>
        </p:nvSpPr>
        <p:spPr>
          <a:xfrm>
            <a:off x="557770" y="1228376"/>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1</a:t>
            </a:r>
          </a:p>
        </p:txBody>
      </p:sp>
      <p:sp>
        <p:nvSpPr>
          <p:cNvPr id="36" name="Action Button: Custom 5">
            <a:hlinkClick r:id="" action="ppaction://noaction" highlightClick="1">
              <a:snd r:embed="rId4" name="beep tiene una puerta.wav"/>
            </a:hlinkClick>
            <a:extLst>
              <a:ext uri="{FF2B5EF4-FFF2-40B4-BE49-F238E27FC236}">
                <a16:creationId xmlns:a16="http://schemas.microsoft.com/office/drawing/2014/main" id="{8C042582-2D77-4F6F-A5A8-80E0F4841FA4}"/>
              </a:ext>
            </a:extLst>
          </p:cNvPr>
          <p:cNvSpPr/>
          <p:nvPr/>
        </p:nvSpPr>
        <p:spPr>
          <a:xfrm>
            <a:off x="557769" y="1779942"/>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2</a:t>
            </a:r>
          </a:p>
        </p:txBody>
      </p:sp>
      <p:sp>
        <p:nvSpPr>
          <p:cNvPr id="37" name="Action Button: Custom 6">
            <a:hlinkClick r:id="" action="ppaction://noaction" highlightClick="1">
              <a:snd r:embed="rId5" name="beep hay unos chicos.wav"/>
            </a:hlinkClick>
            <a:extLst>
              <a:ext uri="{FF2B5EF4-FFF2-40B4-BE49-F238E27FC236}">
                <a16:creationId xmlns:a16="http://schemas.microsoft.com/office/drawing/2014/main" id="{6E6EFA61-9B63-4540-AA93-0BCDF82F5DBD}"/>
              </a:ext>
            </a:extLst>
          </p:cNvPr>
          <p:cNvSpPr/>
          <p:nvPr/>
        </p:nvSpPr>
        <p:spPr>
          <a:xfrm>
            <a:off x="544608" y="2300881"/>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3</a:t>
            </a:r>
          </a:p>
        </p:txBody>
      </p:sp>
      <p:sp>
        <p:nvSpPr>
          <p:cNvPr id="38" name="Action Button: Custom 7">
            <a:hlinkClick r:id="" action="ppaction://noaction" highlightClick="1">
              <a:snd r:embed="rId6" name="hay unas personas.wav"/>
            </a:hlinkClick>
            <a:extLst>
              <a:ext uri="{FF2B5EF4-FFF2-40B4-BE49-F238E27FC236}">
                <a16:creationId xmlns:a16="http://schemas.microsoft.com/office/drawing/2014/main" id="{7B2D8A93-D6E9-4FD6-9EEB-D3709E4D61B9}"/>
              </a:ext>
            </a:extLst>
          </p:cNvPr>
          <p:cNvSpPr/>
          <p:nvPr/>
        </p:nvSpPr>
        <p:spPr>
          <a:xfrm>
            <a:off x="557769" y="2823923"/>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4</a:t>
            </a:r>
          </a:p>
        </p:txBody>
      </p:sp>
      <p:sp>
        <p:nvSpPr>
          <p:cNvPr id="39" name="Action Button: Custom 8">
            <a:hlinkClick r:id="" action="ppaction://noaction" highlightClick="1">
              <a:snd r:embed="rId7" name="tiene unos autores.wav"/>
            </a:hlinkClick>
            <a:extLst>
              <a:ext uri="{FF2B5EF4-FFF2-40B4-BE49-F238E27FC236}">
                <a16:creationId xmlns:a16="http://schemas.microsoft.com/office/drawing/2014/main" id="{22E62B0C-D2A2-4A79-A644-CD75EBE426F2}"/>
              </a:ext>
            </a:extLst>
          </p:cNvPr>
          <p:cNvSpPr/>
          <p:nvPr/>
        </p:nvSpPr>
        <p:spPr>
          <a:xfrm>
            <a:off x="544607" y="3326508"/>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5</a:t>
            </a:r>
          </a:p>
        </p:txBody>
      </p:sp>
      <p:sp>
        <p:nvSpPr>
          <p:cNvPr id="40" name="Action Button: Custom 9">
            <a:hlinkClick r:id="" action="ppaction://noaction" highlightClick="1">
              <a:snd r:embed="rId8" name="hay unas sillas.wav"/>
            </a:hlinkClick>
            <a:extLst>
              <a:ext uri="{FF2B5EF4-FFF2-40B4-BE49-F238E27FC236}">
                <a16:creationId xmlns:a16="http://schemas.microsoft.com/office/drawing/2014/main" id="{2FDC16EE-9D7B-4CB9-8826-1256D0004EEE}"/>
              </a:ext>
            </a:extLst>
          </p:cNvPr>
          <p:cNvSpPr/>
          <p:nvPr/>
        </p:nvSpPr>
        <p:spPr>
          <a:xfrm>
            <a:off x="544607" y="3849550"/>
            <a:ext cx="355485"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6</a:t>
            </a:r>
          </a:p>
        </p:txBody>
      </p:sp>
      <p:sp>
        <p:nvSpPr>
          <p:cNvPr id="41" name="Action Button: Custom 10">
            <a:hlinkClick r:id="" action="ppaction://noaction" highlightClick="1">
              <a:snd r:embed="rId9" name="hay unas mesas.wav"/>
            </a:hlinkClick>
            <a:extLst>
              <a:ext uri="{FF2B5EF4-FFF2-40B4-BE49-F238E27FC236}">
                <a16:creationId xmlns:a16="http://schemas.microsoft.com/office/drawing/2014/main" id="{6B4F1966-DDEB-49EA-8EF6-915409FFAC4F}"/>
              </a:ext>
            </a:extLst>
          </p:cNvPr>
          <p:cNvSpPr/>
          <p:nvPr/>
        </p:nvSpPr>
        <p:spPr>
          <a:xfrm>
            <a:off x="544606" y="4346900"/>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7</a:t>
            </a:r>
          </a:p>
        </p:txBody>
      </p:sp>
      <p:sp>
        <p:nvSpPr>
          <p:cNvPr id="42" name="Action Button: Custom 11">
            <a:hlinkClick r:id="" action="ppaction://noaction" highlightClick="1">
              <a:snd r:embed="rId10" name="tiene unas camisas.wav"/>
            </a:hlinkClick>
            <a:extLst>
              <a:ext uri="{FF2B5EF4-FFF2-40B4-BE49-F238E27FC236}">
                <a16:creationId xmlns:a16="http://schemas.microsoft.com/office/drawing/2014/main" id="{E4AFAB2A-7505-4FA5-B21D-367C1EB95C0E}"/>
              </a:ext>
            </a:extLst>
          </p:cNvPr>
          <p:cNvSpPr/>
          <p:nvPr/>
        </p:nvSpPr>
        <p:spPr>
          <a:xfrm>
            <a:off x="544606" y="4873826"/>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8</a:t>
            </a:r>
          </a:p>
        </p:txBody>
      </p:sp>
      <p:sp>
        <p:nvSpPr>
          <p:cNvPr id="43" name="Action Button: Custom 12">
            <a:hlinkClick r:id="" action="ppaction://noaction" highlightClick="1">
              <a:snd r:embed="rId11" name="hay unos zapatos.wav"/>
            </a:hlinkClick>
            <a:extLst>
              <a:ext uri="{FF2B5EF4-FFF2-40B4-BE49-F238E27FC236}">
                <a16:creationId xmlns:a16="http://schemas.microsoft.com/office/drawing/2014/main" id="{9A8965FC-95B8-4651-B7C5-D7640BAAF7CA}"/>
              </a:ext>
            </a:extLst>
          </p:cNvPr>
          <p:cNvSpPr/>
          <p:nvPr/>
        </p:nvSpPr>
        <p:spPr>
          <a:xfrm>
            <a:off x="544606" y="5393909"/>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9</a:t>
            </a:r>
          </a:p>
        </p:txBody>
      </p:sp>
      <p:sp>
        <p:nvSpPr>
          <p:cNvPr id="44" name="Action Button: Custom 13">
            <a:hlinkClick r:id="" action="ppaction://noaction" highlightClick="1">
              <a:snd r:embed="rId12" name="tiene unos vasos.wav"/>
            </a:hlinkClick>
            <a:extLst>
              <a:ext uri="{FF2B5EF4-FFF2-40B4-BE49-F238E27FC236}">
                <a16:creationId xmlns:a16="http://schemas.microsoft.com/office/drawing/2014/main" id="{72E0DAB0-AAD4-40E6-BC42-0AEB89037C55}"/>
              </a:ext>
            </a:extLst>
          </p:cNvPr>
          <p:cNvSpPr/>
          <p:nvPr/>
        </p:nvSpPr>
        <p:spPr>
          <a:xfrm>
            <a:off x="544605" y="5879798"/>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white"/>
                </a:solidFill>
                <a:effectLst/>
                <a:uLnTx/>
                <a:uFillTx/>
                <a:latin typeface="+mj-lt"/>
                <a:ea typeface="+mn-ea"/>
                <a:cs typeface="+mn-cs"/>
              </a:rPr>
              <a:t>10</a:t>
            </a:r>
          </a:p>
        </p:txBody>
      </p:sp>
      <p:sp>
        <p:nvSpPr>
          <p:cNvPr id="45" name="TextBox 44">
            <a:extLst>
              <a:ext uri="{FF2B5EF4-FFF2-40B4-BE49-F238E27FC236}">
                <a16:creationId xmlns:a16="http://schemas.microsoft.com/office/drawing/2014/main" id="{A2D89BC4-3A8D-4E76-938A-462C5FBB98DD}"/>
              </a:ext>
            </a:extLst>
          </p:cNvPr>
          <p:cNvSpPr txBox="1"/>
          <p:nvPr/>
        </p:nvSpPr>
        <p:spPr>
          <a:xfrm>
            <a:off x="3541054" y="-35800"/>
            <a:ext cx="4312896"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1" u="none" strike="noStrike" kern="0" cap="none" spc="0" normalizeH="0" baseline="0" noProof="0" dirty="0">
                <a:ln>
                  <a:noFill/>
                </a:ln>
                <a:solidFill>
                  <a:srgbClr val="002060"/>
                </a:solidFill>
                <a:effectLst/>
                <a:uLnTx/>
                <a:uFillTx/>
                <a:latin typeface="+mj-lt"/>
              </a:rPr>
              <a:t>The start of each sentence is missing. </a:t>
            </a:r>
          </a:p>
        </p:txBody>
      </p:sp>
      <p:pic>
        <p:nvPicPr>
          <p:cNvPr id="46" name="Picture 45">
            <a:extLst>
              <a:ext uri="{FF2B5EF4-FFF2-40B4-BE49-F238E27FC236}">
                <a16:creationId xmlns:a16="http://schemas.microsoft.com/office/drawing/2014/main" id="{86ED293E-D69D-41FB-9F1E-B4A91429004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064168" y="1086645"/>
            <a:ext cx="522871" cy="544657"/>
          </a:xfrm>
          <a:prstGeom prst="rect">
            <a:avLst/>
          </a:prstGeom>
        </p:spPr>
      </p:pic>
      <p:pic>
        <p:nvPicPr>
          <p:cNvPr id="47" name="Picture 46">
            <a:extLst>
              <a:ext uri="{FF2B5EF4-FFF2-40B4-BE49-F238E27FC236}">
                <a16:creationId xmlns:a16="http://schemas.microsoft.com/office/drawing/2014/main" id="{615DA021-3020-4DAA-9028-FF8E405FAE2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064169" y="1619211"/>
            <a:ext cx="522871" cy="544657"/>
          </a:xfrm>
          <a:prstGeom prst="rect">
            <a:avLst/>
          </a:prstGeom>
        </p:spPr>
      </p:pic>
      <p:pic>
        <p:nvPicPr>
          <p:cNvPr id="48" name="Picture 47">
            <a:extLst>
              <a:ext uri="{FF2B5EF4-FFF2-40B4-BE49-F238E27FC236}">
                <a16:creationId xmlns:a16="http://schemas.microsoft.com/office/drawing/2014/main" id="{17F5782E-50CE-42F1-B862-141DEED45AA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29145" y="2126706"/>
            <a:ext cx="522871" cy="544657"/>
          </a:xfrm>
          <a:prstGeom prst="rect">
            <a:avLst/>
          </a:prstGeom>
        </p:spPr>
      </p:pic>
      <p:pic>
        <p:nvPicPr>
          <p:cNvPr id="49" name="Picture 48">
            <a:extLst>
              <a:ext uri="{FF2B5EF4-FFF2-40B4-BE49-F238E27FC236}">
                <a16:creationId xmlns:a16="http://schemas.microsoft.com/office/drawing/2014/main" id="{502911DC-87B6-42A1-BF32-950ABD34429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63040" y="2747955"/>
            <a:ext cx="522871" cy="544657"/>
          </a:xfrm>
          <a:prstGeom prst="rect">
            <a:avLst/>
          </a:prstGeom>
        </p:spPr>
      </p:pic>
      <p:pic>
        <p:nvPicPr>
          <p:cNvPr id="50" name="Picture 49">
            <a:extLst>
              <a:ext uri="{FF2B5EF4-FFF2-40B4-BE49-F238E27FC236}">
                <a16:creationId xmlns:a16="http://schemas.microsoft.com/office/drawing/2014/main" id="{148C75FE-F730-4B4C-B65C-25F480B3EF0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928087" y="3214304"/>
            <a:ext cx="522871" cy="544657"/>
          </a:xfrm>
          <a:prstGeom prst="rect">
            <a:avLst/>
          </a:prstGeom>
        </p:spPr>
      </p:pic>
      <p:pic>
        <p:nvPicPr>
          <p:cNvPr id="51" name="Picture 50">
            <a:extLst>
              <a:ext uri="{FF2B5EF4-FFF2-40B4-BE49-F238E27FC236}">
                <a16:creationId xmlns:a16="http://schemas.microsoft.com/office/drawing/2014/main" id="{804709F3-4A9C-408E-81CD-47D52461E00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19399" y="3668311"/>
            <a:ext cx="522871" cy="544657"/>
          </a:xfrm>
          <a:prstGeom prst="rect">
            <a:avLst/>
          </a:prstGeom>
        </p:spPr>
      </p:pic>
      <p:pic>
        <p:nvPicPr>
          <p:cNvPr id="52" name="Picture 51">
            <a:extLst>
              <a:ext uri="{FF2B5EF4-FFF2-40B4-BE49-F238E27FC236}">
                <a16:creationId xmlns:a16="http://schemas.microsoft.com/office/drawing/2014/main" id="{B27EAE54-4A94-48BD-B8AE-340844B006D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20049" y="4274691"/>
            <a:ext cx="522871" cy="544657"/>
          </a:xfrm>
          <a:prstGeom prst="rect">
            <a:avLst/>
          </a:prstGeom>
        </p:spPr>
      </p:pic>
      <p:pic>
        <p:nvPicPr>
          <p:cNvPr id="53" name="Picture 52">
            <a:extLst>
              <a:ext uri="{FF2B5EF4-FFF2-40B4-BE49-F238E27FC236}">
                <a16:creationId xmlns:a16="http://schemas.microsoft.com/office/drawing/2014/main" id="{AD9FF0D6-4CCC-4ACC-938B-122271C2BF0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927627" y="4738267"/>
            <a:ext cx="522871" cy="544657"/>
          </a:xfrm>
          <a:prstGeom prst="rect">
            <a:avLst/>
          </a:prstGeom>
        </p:spPr>
      </p:pic>
      <p:pic>
        <p:nvPicPr>
          <p:cNvPr id="54" name="Picture 53">
            <a:extLst>
              <a:ext uri="{FF2B5EF4-FFF2-40B4-BE49-F238E27FC236}">
                <a16:creationId xmlns:a16="http://schemas.microsoft.com/office/drawing/2014/main" id="{053DCC92-D8F3-46E7-92F5-411556E8505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27419" y="5252497"/>
            <a:ext cx="522871" cy="544657"/>
          </a:xfrm>
          <a:prstGeom prst="rect">
            <a:avLst/>
          </a:prstGeom>
        </p:spPr>
      </p:pic>
      <p:pic>
        <p:nvPicPr>
          <p:cNvPr id="55" name="Picture 54">
            <a:extLst>
              <a:ext uri="{FF2B5EF4-FFF2-40B4-BE49-F238E27FC236}">
                <a16:creationId xmlns:a16="http://schemas.microsoft.com/office/drawing/2014/main" id="{F1EA10D2-4FF5-475A-9294-73A152C4EB5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927627" y="5698638"/>
            <a:ext cx="522871" cy="544657"/>
          </a:xfrm>
          <a:prstGeom prst="rect">
            <a:avLst/>
          </a:prstGeom>
        </p:spPr>
      </p:pic>
      <p:sp>
        <p:nvSpPr>
          <p:cNvPr id="56" name="TextBox 55">
            <a:extLst>
              <a:ext uri="{FF2B5EF4-FFF2-40B4-BE49-F238E27FC236}">
                <a16:creationId xmlns:a16="http://schemas.microsoft.com/office/drawing/2014/main" id="{6F4542EB-6E23-482C-8FD3-9EC38961B20B}"/>
              </a:ext>
            </a:extLst>
          </p:cNvPr>
          <p:cNvSpPr txBox="1"/>
          <p:nvPr/>
        </p:nvSpPr>
        <p:spPr>
          <a:xfrm>
            <a:off x="296226" y="-35800"/>
            <a:ext cx="3616555"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1" u="none" strike="noStrike" kern="0" cap="none" spc="0" normalizeH="0" baseline="0" noProof="0" dirty="0">
                <a:ln>
                  <a:noFill/>
                </a:ln>
                <a:solidFill>
                  <a:srgbClr val="002060"/>
                </a:solidFill>
                <a:effectLst/>
                <a:uLnTx/>
                <a:uFillTx/>
                <a:latin typeface="+mj-lt"/>
              </a:rPr>
              <a:t>Amanda describe una casa.</a:t>
            </a:r>
          </a:p>
        </p:txBody>
      </p:sp>
      <p:sp>
        <p:nvSpPr>
          <p:cNvPr id="57" name="TextBox 56">
            <a:extLst>
              <a:ext uri="{FF2B5EF4-FFF2-40B4-BE49-F238E27FC236}">
                <a16:creationId xmlns:a16="http://schemas.microsoft.com/office/drawing/2014/main" id="{5228093F-3534-4248-9912-AE6CAFBE4A37}"/>
              </a:ext>
            </a:extLst>
          </p:cNvPr>
          <p:cNvSpPr txBox="1"/>
          <p:nvPr/>
        </p:nvSpPr>
        <p:spPr>
          <a:xfrm>
            <a:off x="296226" y="298251"/>
            <a:ext cx="3624301"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1" u="none" strike="noStrike" kern="0" cap="none" spc="0" normalizeH="0" baseline="0" noProof="0" dirty="0">
                <a:ln>
                  <a:noFill/>
                </a:ln>
                <a:solidFill>
                  <a:srgbClr val="002060"/>
                </a:solidFill>
                <a:effectLst/>
                <a:uLnTx/>
                <a:uFillTx/>
                <a:latin typeface="+mj-lt"/>
              </a:rPr>
              <a:t>How must it begin?</a:t>
            </a:r>
            <a:endParaRPr kumimoji="0" lang="en-GB" sz="1800" b="0" i="0" u="none" strike="noStrike" kern="0" cap="none" spc="0" normalizeH="0" baseline="0" noProof="0" dirty="0">
              <a:ln>
                <a:noFill/>
              </a:ln>
              <a:solidFill>
                <a:prstClr val="black"/>
              </a:solidFill>
              <a:effectLst/>
              <a:uLnTx/>
              <a:uFillTx/>
              <a:latin typeface="+mj-lt"/>
            </a:endParaRPr>
          </a:p>
        </p:txBody>
      </p:sp>
      <p:pic>
        <p:nvPicPr>
          <p:cNvPr id="58" name="Picture 57">
            <a:extLst>
              <a:ext uri="{FF2B5EF4-FFF2-40B4-BE49-F238E27FC236}">
                <a16:creationId xmlns:a16="http://schemas.microsoft.com/office/drawing/2014/main" id="{05F3BB1A-A6E0-4721-B17B-1EAE2872F36A}"/>
              </a:ext>
            </a:extLst>
          </p:cNvPr>
          <p:cNvPicPr>
            <a:picLocks noChangeAspect="1"/>
          </p:cNvPicPr>
          <p:nvPr/>
        </p:nvPicPr>
        <p:blipFill rotWithShape="1">
          <a:blip r:embed="rId14" cstate="print">
            <a:clrChange>
              <a:clrFrom>
                <a:srgbClr val="FCFAFB"/>
              </a:clrFrom>
              <a:clrTo>
                <a:srgbClr val="FCFAFB">
                  <a:alpha val="0"/>
                </a:srgbClr>
              </a:clrTo>
            </a:clrChange>
            <a:extLst>
              <a:ext uri="{28A0092B-C50C-407E-A947-70E740481C1C}">
                <a14:useLocalDpi xmlns:a14="http://schemas.microsoft.com/office/drawing/2010/main" val="0"/>
              </a:ext>
            </a:extLst>
          </a:blip>
          <a:srcRect l="48372" t="13982" r="27500" b="11111"/>
          <a:stretch/>
        </p:blipFill>
        <p:spPr>
          <a:xfrm>
            <a:off x="9840832" y="1697065"/>
            <a:ext cx="1570808" cy="2743200"/>
          </a:xfrm>
          <a:prstGeom prst="rect">
            <a:avLst/>
          </a:prstGeom>
        </p:spPr>
      </p:pic>
      <p:pic>
        <p:nvPicPr>
          <p:cNvPr id="59" name="Picture 4" descr="http://www.clker.com/cliparts/8/9/9/d/11949855741697952186small_house_01.svg.med.png">
            <a:extLst>
              <a:ext uri="{FF2B5EF4-FFF2-40B4-BE49-F238E27FC236}">
                <a16:creationId xmlns:a16="http://schemas.microsoft.com/office/drawing/2014/main" id="{2E52B183-BC38-4D4A-B537-04BB89E5361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334044" y="1611340"/>
            <a:ext cx="2743200" cy="2828925"/>
          </a:xfrm>
          <a:prstGeom prst="rect">
            <a:avLst/>
          </a:prstGeom>
          <a:noFill/>
          <a:extLst>
            <a:ext uri="{909E8E84-426E-40DD-AFC4-6F175D3DCCD1}">
              <a14:hiddenFill xmlns:a14="http://schemas.microsoft.com/office/drawing/2010/main">
                <a:solidFill>
                  <a:srgbClr val="FFFFFF"/>
                </a:solidFill>
              </a14:hiddenFill>
            </a:ext>
          </a:extLst>
        </p:spPr>
      </p:pic>
      <p:sp>
        <p:nvSpPr>
          <p:cNvPr id="60" name="Title 59">
            <a:extLst>
              <a:ext uri="{FF2B5EF4-FFF2-40B4-BE49-F238E27FC236}">
                <a16:creationId xmlns:a16="http://schemas.microsoft.com/office/drawing/2014/main" id="{2BA9FFAD-C6F6-4573-8DA1-37AE3D751A9B}"/>
              </a:ext>
            </a:extLst>
          </p:cNvPr>
          <p:cNvSpPr>
            <a:spLocks noGrp="1"/>
          </p:cNvSpPr>
          <p:nvPr>
            <p:ph type="title"/>
          </p:nvPr>
        </p:nvSpPr>
        <p:spPr>
          <a:xfrm>
            <a:off x="10547969" y="-179865"/>
            <a:ext cx="1380174" cy="1325563"/>
          </a:xfrm>
        </p:spPr>
        <p:txBody>
          <a:bodyPr/>
          <a:lstStyle/>
          <a:p>
            <a:pPr rtl="0" eaLnBrk="1" fontAlgn="auto" latinLnBrk="0" hangingPunct="1"/>
            <a:r>
              <a:rPr lang="en-GB" sz="2000" b="1" i="0" kern="1200" spc="0" baseline="0" dirty="0" err="1">
                <a:ln>
                  <a:noFill/>
                </a:ln>
                <a:solidFill>
                  <a:srgbClr val="FFFFFF"/>
                </a:solidFill>
                <a:effectLst/>
                <a:latin typeface="Century Gothic" panose="020B0502020202020204" pitchFamily="34" charset="0"/>
                <a:ea typeface="+mn-ea"/>
                <a:cs typeface="+mn-cs"/>
              </a:rPr>
              <a:t>escuchar</a:t>
            </a:r>
            <a:endParaRPr lang="en-GB" dirty="0">
              <a:effectLst/>
            </a:endParaRPr>
          </a:p>
        </p:txBody>
      </p:sp>
    </p:spTree>
    <p:extLst>
      <p:ext uri="{BB962C8B-B14F-4D97-AF65-F5344CB8AC3E}">
        <p14:creationId xmlns:p14="http://schemas.microsoft.com/office/powerpoint/2010/main" val="1539612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5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5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5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p:bldP spid="56" grpId="0"/>
      <p:bldP spid="5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65" name="Table 64">
            <a:extLst>
              <a:ext uri="{FF2B5EF4-FFF2-40B4-BE49-F238E27FC236}">
                <a16:creationId xmlns:a16="http://schemas.microsoft.com/office/drawing/2014/main" id="{DB43446C-0BEE-4200-97F9-77D441CABA1C}"/>
              </a:ext>
            </a:extLst>
          </p:cNvPr>
          <p:cNvGraphicFramePr>
            <a:graphicFrameLocks noGrp="1"/>
          </p:cNvGraphicFramePr>
          <p:nvPr>
            <p:extLst>
              <p:ext uri="{D42A27DB-BD31-4B8C-83A1-F6EECF244321}">
                <p14:modId xmlns:p14="http://schemas.microsoft.com/office/powerpoint/2010/main" val="1832647611"/>
              </p:ext>
            </p:extLst>
          </p:nvPr>
        </p:nvGraphicFramePr>
        <p:xfrm>
          <a:off x="312266" y="1111335"/>
          <a:ext cx="5174133" cy="5169909"/>
        </p:xfrm>
        <a:graphic>
          <a:graphicData uri="http://schemas.openxmlformats.org/drawingml/2006/table">
            <a:tbl>
              <a:tblPr firstRow="1" bandRow="1"/>
              <a:tblGrid>
                <a:gridCol w="953320">
                  <a:extLst>
                    <a:ext uri="{9D8B030D-6E8A-4147-A177-3AD203B41FA5}">
                      <a16:colId xmlns:a16="http://schemas.microsoft.com/office/drawing/2014/main" val="3826511760"/>
                    </a:ext>
                  </a:extLst>
                </a:gridCol>
                <a:gridCol w="1771528">
                  <a:extLst>
                    <a:ext uri="{9D8B030D-6E8A-4147-A177-3AD203B41FA5}">
                      <a16:colId xmlns:a16="http://schemas.microsoft.com/office/drawing/2014/main" val="2766133930"/>
                    </a:ext>
                  </a:extLst>
                </a:gridCol>
                <a:gridCol w="2449285">
                  <a:extLst>
                    <a:ext uri="{9D8B030D-6E8A-4147-A177-3AD203B41FA5}">
                      <a16:colId xmlns:a16="http://schemas.microsoft.com/office/drawing/2014/main" val="1055200239"/>
                    </a:ext>
                  </a:extLst>
                </a:gridCol>
              </a:tblGrid>
              <a:tr h="512638">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endParaRPr lang="en-GB" sz="2000" b="1" i="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345640607"/>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4179238503"/>
                  </a:ext>
                </a:extLst>
              </a:tr>
              <a:tr h="558595">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570167395"/>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2107718701"/>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556631420"/>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2245996"/>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2480737977"/>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612876144"/>
                  </a:ext>
                </a:extLst>
              </a:tr>
              <a:tr h="51021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3750220700"/>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914553514"/>
                  </a:ext>
                </a:extLst>
              </a:tr>
            </a:tbl>
          </a:graphicData>
        </a:graphic>
      </p:graphicFrame>
      <p:sp>
        <p:nvSpPr>
          <p:cNvPr id="66" name="TextBox 65">
            <a:extLst>
              <a:ext uri="{FF2B5EF4-FFF2-40B4-BE49-F238E27FC236}">
                <a16:creationId xmlns:a16="http://schemas.microsoft.com/office/drawing/2014/main" id="{74C05205-637E-48A6-801E-C16BDDE22C68}"/>
              </a:ext>
            </a:extLst>
          </p:cNvPr>
          <p:cNvSpPr txBox="1"/>
          <p:nvPr/>
        </p:nvSpPr>
        <p:spPr>
          <a:xfrm>
            <a:off x="2092034" y="11737"/>
            <a:ext cx="3012321"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1" u="none" strike="noStrike" kern="0" cap="none" spc="0" normalizeH="0" baseline="0" noProof="0" dirty="0">
                <a:ln>
                  <a:noFill/>
                </a:ln>
                <a:solidFill>
                  <a:srgbClr val="002060"/>
                </a:solidFill>
                <a:effectLst/>
                <a:uLnTx/>
                <a:uFillTx/>
                <a:latin typeface="+mj-lt"/>
              </a:rPr>
              <a:t>Escribe la </a:t>
            </a:r>
            <a:r>
              <a:rPr kumimoji="0" lang="en-GB" sz="1800" b="1" i="1" u="none" strike="noStrike" kern="0" cap="none" spc="0" normalizeH="0" baseline="0" noProof="0" dirty="0" err="1">
                <a:ln>
                  <a:noFill/>
                </a:ln>
                <a:solidFill>
                  <a:srgbClr val="002060"/>
                </a:solidFill>
                <a:effectLst/>
                <a:uLnTx/>
                <a:uFillTx/>
                <a:latin typeface="+mj-lt"/>
              </a:rPr>
              <a:t>letra</a:t>
            </a:r>
            <a:r>
              <a:rPr kumimoji="0" lang="en-GB" sz="1800" b="1" i="1" u="none" strike="noStrike" kern="0" cap="none" spc="0" normalizeH="0" baseline="0" noProof="0" dirty="0">
                <a:ln>
                  <a:noFill/>
                </a:ln>
                <a:solidFill>
                  <a:srgbClr val="002060"/>
                </a:solidFill>
                <a:effectLst/>
                <a:uLnTx/>
                <a:uFillTx/>
                <a:latin typeface="+mj-lt"/>
              </a:rPr>
              <a:t> correcta.</a:t>
            </a:r>
          </a:p>
        </p:txBody>
      </p:sp>
      <p:sp>
        <p:nvSpPr>
          <p:cNvPr id="67" name="TextBox 66">
            <a:extLst>
              <a:ext uri="{FF2B5EF4-FFF2-40B4-BE49-F238E27FC236}">
                <a16:creationId xmlns:a16="http://schemas.microsoft.com/office/drawing/2014/main" id="{1858D546-CA24-4C10-96AD-E6A1A5C82A88}"/>
              </a:ext>
            </a:extLst>
          </p:cNvPr>
          <p:cNvSpPr txBox="1"/>
          <p:nvPr/>
        </p:nvSpPr>
        <p:spPr>
          <a:xfrm>
            <a:off x="0" y="1673"/>
            <a:ext cx="2239536"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1" u="none" strike="noStrike" kern="0" cap="none" spc="0" normalizeH="0" baseline="0" noProof="0" dirty="0">
                <a:ln>
                  <a:noFill/>
                </a:ln>
                <a:solidFill>
                  <a:srgbClr val="002060"/>
                </a:solidFill>
                <a:effectLst/>
                <a:uLnTx/>
                <a:uFillTx/>
                <a:latin typeface="+mj-lt"/>
              </a:rPr>
              <a:t>Escucha otra vez.</a:t>
            </a:r>
          </a:p>
        </p:txBody>
      </p:sp>
      <p:pic>
        <p:nvPicPr>
          <p:cNvPr id="68" name="Picture 2" descr="http://www.clker.com/cliparts/w/d/u/B/w/V/stamp1-md.png">
            <a:extLst>
              <a:ext uri="{FF2B5EF4-FFF2-40B4-BE49-F238E27FC236}">
                <a16:creationId xmlns:a16="http://schemas.microsoft.com/office/drawing/2014/main" id="{27A1906D-E81A-47E3-AF56-564AD93FD2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10352776" y="5053529"/>
            <a:ext cx="1618461" cy="1466393"/>
          </a:xfrm>
          <a:prstGeom prst="rect">
            <a:avLst/>
          </a:prstGeom>
          <a:noFill/>
          <a:extLst>
            <a:ext uri="{909E8E84-426E-40DD-AFC4-6F175D3DCCD1}">
              <a14:hiddenFill xmlns:a14="http://schemas.microsoft.com/office/drawing/2010/main">
                <a:solidFill>
                  <a:srgbClr val="FFFFFF"/>
                </a:solidFill>
              </a14:hiddenFill>
            </a:ext>
          </a:extLst>
        </p:spPr>
      </p:pic>
      <p:sp>
        <p:nvSpPr>
          <p:cNvPr id="69" name="TextBox 68">
            <a:extLst>
              <a:ext uri="{FF2B5EF4-FFF2-40B4-BE49-F238E27FC236}">
                <a16:creationId xmlns:a16="http://schemas.microsoft.com/office/drawing/2014/main" id="{AAF334CA-0230-4978-9D22-CC1F0D6EA3C4}"/>
              </a:ext>
            </a:extLst>
          </p:cNvPr>
          <p:cNvSpPr txBox="1"/>
          <p:nvPr/>
        </p:nvSpPr>
        <p:spPr>
          <a:xfrm rot="21227066">
            <a:off x="10610384" y="5525438"/>
            <a:ext cx="137091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person</a:t>
            </a:r>
          </a:p>
        </p:txBody>
      </p:sp>
      <p:pic>
        <p:nvPicPr>
          <p:cNvPr id="70" name="Picture 2" descr="http://www.clker.com/cliparts/f/3/d/7/11954291422072351955johnny_automatic_wooden_chair.svg.med.png">
            <a:extLst>
              <a:ext uri="{FF2B5EF4-FFF2-40B4-BE49-F238E27FC236}">
                <a16:creationId xmlns:a16="http://schemas.microsoft.com/office/drawing/2014/main" id="{C2659A51-140E-496A-86D4-8FC6E593FB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6587" y="2545209"/>
            <a:ext cx="1025866" cy="1659325"/>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4" descr="http://www.clker.com/cliparts/3/6/a/e/1194984436700707086wooden_table_benji_park_01.svg.med.png">
            <a:extLst>
              <a:ext uri="{FF2B5EF4-FFF2-40B4-BE49-F238E27FC236}">
                <a16:creationId xmlns:a16="http://schemas.microsoft.com/office/drawing/2014/main" id="{7CBD518D-BF2B-4423-A692-C8D3D556C7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60487" y="3012962"/>
            <a:ext cx="1480652" cy="903198"/>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10" descr="http://www.clker.com/cliparts/M/R/4/V/P/q/sneaker-md.png">
            <a:extLst>
              <a:ext uri="{FF2B5EF4-FFF2-40B4-BE49-F238E27FC236}">
                <a16:creationId xmlns:a16="http://schemas.microsoft.com/office/drawing/2014/main" id="{D6B2D0D7-5AB3-421C-9C10-16E1FFCE544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2348" t="9458" r="1843" b="16356"/>
          <a:stretch/>
        </p:blipFill>
        <p:spPr bwMode="auto">
          <a:xfrm>
            <a:off x="8706883" y="0"/>
            <a:ext cx="1462511" cy="1087697"/>
          </a:xfrm>
          <a:prstGeom prst="rect">
            <a:avLst/>
          </a:prstGeom>
          <a:noFill/>
          <a:extLst>
            <a:ext uri="{909E8E84-426E-40DD-AFC4-6F175D3DCCD1}">
              <a14:hiddenFill xmlns:a14="http://schemas.microsoft.com/office/drawing/2010/main">
                <a:solidFill>
                  <a:srgbClr val="FFFFFF"/>
                </a:solidFill>
              </a14:hiddenFill>
            </a:ext>
          </a:extLst>
        </p:spPr>
      </p:pic>
      <p:sp>
        <p:nvSpPr>
          <p:cNvPr id="73" name="TextBox 72">
            <a:extLst>
              <a:ext uri="{FF2B5EF4-FFF2-40B4-BE49-F238E27FC236}">
                <a16:creationId xmlns:a16="http://schemas.microsoft.com/office/drawing/2014/main" id="{59ED4B24-84E8-407C-A7AF-54C0808C06DB}"/>
              </a:ext>
            </a:extLst>
          </p:cNvPr>
          <p:cNvSpPr txBox="1"/>
          <p:nvPr/>
        </p:nvSpPr>
        <p:spPr>
          <a:xfrm>
            <a:off x="5769496" y="66300"/>
            <a:ext cx="382699"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mj-lt"/>
              </a:rPr>
              <a:t>A</a:t>
            </a:r>
          </a:p>
        </p:txBody>
      </p:sp>
      <p:sp>
        <p:nvSpPr>
          <p:cNvPr id="74" name="TextBox 73">
            <a:extLst>
              <a:ext uri="{FF2B5EF4-FFF2-40B4-BE49-F238E27FC236}">
                <a16:creationId xmlns:a16="http://schemas.microsoft.com/office/drawing/2014/main" id="{DAE63FEE-DA39-4EE5-A88E-87B20C61B4D3}"/>
              </a:ext>
            </a:extLst>
          </p:cNvPr>
          <p:cNvSpPr txBox="1"/>
          <p:nvPr/>
        </p:nvSpPr>
        <p:spPr>
          <a:xfrm>
            <a:off x="8603575" y="66300"/>
            <a:ext cx="382699"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mj-lt"/>
              </a:rPr>
              <a:t>B</a:t>
            </a:r>
          </a:p>
        </p:txBody>
      </p:sp>
      <p:sp>
        <p:nvSpPr>
          <p:cNvPr id="75" name="TextBox 74">
            <a:extLst>
              <a:ext uri="{FF2B5EF4-FFF2-40B4-BE49-F238E27FC236}">
                <a16:creationId xmlns:a16="http://schemas.microsoft.com/office/drawing/2014/main" id="{543FBD07-610B-40CF-857F-A0791FA5C37F}"/>
              </a:ext>
            </a:extLst>
          </p:cNvPr>
          <p:cNvSpPr txBox="1"/>
          <p:nvPr/>
        </p:nvSpPr>
        <p:spPr>
          <a:xfrm>
            <a:off x="6695091" y="1550247"/>
            <a:ext cx="382699"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mj-lt"/>
              </a:rPr>
              <a:t>C</a:t>
            </a:r>
          </a:p>
        </p:txBody>
      </p:sp>
      <p:sp>
        <p:nvSpPr>
          <p:cNvPr id="76" name="TextBox 75">
            <a:extLst>
              <a:ext uri="{FF2B5EF4-FFF2-40B4-BE49-F238E27FC236}">
                <a16:creationId xmlns:a16="http://schemas.microsoft.com/office/drawing/2014/main" id="{27B39FB0-99E6-4ED0-80F7-984D918DFB9E}"/>
              </a:ext>
            </a:extLst>
          </p:cNvPr>
          <p:cNvSpPr txBox="1"/>
          <p:nvPr/>
        </p:nvSpPr>
        <p:spPr>
          <a:xfrm>
            <a:off x="9370577" y="1550247"/>
            <a:ext cx="382699"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mj-lt"/>
              </a:rPr>
              <a:t>D</a:t>
            </a:r>
          </a:p>
        </p:txBody>
      </p:sp>
      <p:sp>
        <p:nvSpPr>
          <p:cNvPr id="77" name="TextBox 76">
            <a:extLst>
              <a:ext uri="{FF2B5EF4-FFF2-40B4-BE49-F238E27FC236}">
                <a16:creationId xmlns:a16="http://schemas.microsoft.com/office/drawing/2014/main" id="{A5DDBF26-FE2D-4825-B09D-2331449E7EF5}"/>
              </a:ext>
            </a:extLst>
          </p:cNvPr>
          <p:cNvSpPr txBox="1"/>
          <p:nvPr/>
        </p:nvSpPr>
        <p:spPr>
          <a:xfrm>
            <a:off x="5802709" y="2599060"/>
            <a:ext cx="382699"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mj-lt"/>
              </a:rPr>
              <a:t>E</a:t>
            </a:r>
          </a:p>
        </p:txBody>
      </p:sp>
      <p:sp>
        <p:nvSpPr>
          <p:cNvPr id="78" name="TextBox 77">
            <a:extLst>
              <a:ext uri="{FF2B5EF4-FFF2-40B4-BE49-F238E27FC236}">
                <a16:creationId xmlns:a16="http://schemas.microsoft.com/office/drawing/2014/main" id="{7CCDFED4-6AB1-438C-8208-3DAEFEECC1A4}"/>
              </a:ext>
            </a:extLst>
          </p:cNvPr>
          <p:cNvSpPr txBox="1"/>
          <p:nvPr/>
        </p:nvSpPr>
        <p:spPr>
          <a:xfrm>
            <a:off x="8166981" y="2603611"/>
            <a:ext cx="382699"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mj-lt"/>
              </a:rPr>
              <a:t>F</a:t>
            </a:r>
          </a:p>
        </p:txBody>
      </p:sp>
      <p:sp>
        <p:nvSpPr>
          <p:cNvPr id="79" name="TextBox 78">
            <a:extLst>
              <a:ext uri="{FF2B5EF4-FFF2-40B4-BE49-F238E27FC236}">
                <a16:creationId xmlns:a16="http://schemas.microsoft.com/office/drawing/2014/main" id="{72F40BB6-B4F7-43E2-9D47-3A436553DB71}"/>
              </a:ext>
            </a:extLst>
          </p:cNvPr>
          <p:cNvSpPr txBox="1"/>
          <p:nvPr/>
        </p:nvSpPr>
        <p:spPr>
          <a:xfrm>
            <a:off x="10921840" y="2601149"/>
            <a:ext cx="382699"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mj-lt"/>
              </a:rPr>
              <a:t>G</a:t>
            </a:r>
          </a:p>
        </p:txBody>
      </p:sp>
      <p:sp>
        <p:nvSpPr>
          <p:cNvPr id="80" name="TextBox 79">
            <a:extLst>
              <a:ext uri="{FF2B5EF4-FFF2-40B4-BE49-F238E27FC236}">
                <a16:creationId xmlns:a16="http://schemas.microsoft.com/office/drawing/2014/main" id="{DD77FC45-071C-4683-B1DD-6D756CE54C90}"/>
              </a:ext>
            </a:extLst>
          </p:cNvPr>
          <p:cNvSpPr txBox="1"/>
          <p:nvPr/>
        </p:nvSpPr>
        <p:spPr>
          <a:xfrm>
            <a:off x="5846358" y="4635895"/>
            <a:ext cx="382699"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mj-lt"/>
              </a:rPr>
              <a:t>H</a:t>
            </a:r>
          </a:p>
        </p:txBody>
      </p:sp>
      <p:sp>
        <p:nvSpPr>
          <p:cNvPr id="81" name="TextBox 80">
            <a:extLst>
              <a:ext uri="{FF2B5EF4-FFF2-40B4-BE49-F238E27FC236}">
                <a16:creationId xmlns:a16="http://schemas.microsoft.com/office/drawing/2014/main" id="{DAA4CB29-ED0C-4A67-B33F-09AE872759B9}"/>
              </a:ext>
            </a:extLst>
          </p:cNvPr>
          <p:cNvSpPr txBox="1"/>
          <p:nvPr/>
        </p:nvSpPr>
        <p:spPr>
          <a:xfrm>
            <a:off x="7719266" y="4278924"/>
            <a:ext cx="382699"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mj-lt"/>
              </a:rPr>
              <a:t>I</a:t>
            </a:r>
          </a:p>
        </p:txBody>
      </p:sp>
      <p:sp>
        <p:nvSpPr>
          <p:cNvPr id="82" name="TextBox 81">
            <a:extLst>
              <a:ext uri="{FF2B5EF4-FFF2-40B4-BE49-F238E27FC236}">
                <a16:creationId xmlns:a16="http://schemas.microsoft.com/office/drawing/2014/main" id="{ABCBFD60-13BD-46A1-AC13-BCCAC9BE4D3D}"/>
              </a:ext>
            </a:extLst>
          </p:cNvPr>
          <p:cNvSpPr txBox="1"/>
          <p:nvPr/>
        </p:nvSpPr>
        <p:spPr>
          <a:xfrm>
            <a:off x="10147803" y="5066392"/>
            <a:ext cx="382699"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mj-lt"/>
              </a:rPr>
              <a:t>J</a:t>
            </a:r>
          </a:p>
        </p:txBody>
      </p:sp>
      <p:pic>
        <p:nvPicPr>
          <p:cNvPr id="83" name="Picture 2" descr="http://www.clker.com/cliparts/w/d/u/B/w/V/stamp1-md.png">
            <a:extLst>
              <a:ext uri="{FF2B5EF4-FFF2-40B4-BE49-F238E27FC236}">
                <a16:creationId xmlns:a16="http://schemas.microsoft.com/office/drawing/2014/main" id="{11ACB12D-3215-4E96-BBA3-FEEA0769E6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526938">
            <a:off x="6040738" y="-33541"/>
            <a:ext cx="1809602" cy="1639575"/>
          </a:xfrm>
          <a:prstGeom prst="rect">
            <a:avLst/>
          </a:prstGeom>
          <a:noFill/>
          <a:extLst>
            <a:ext uri="{909E8E84-426E-40DD-AFC4-6F175D3DCCD1}">
              <a14:hiddenFill xmlns:a14="http://schemas.microsoft.com/office/drawing/2010/main">
                <a:solidFill>
                  <a:srgbClr val="FFFFFF"/>
                </a:solidFill>
              </a14:hiddenFill>
            </a:ext>
          </a:extLst>
        </p:spPr>
      </p:pic>
      <p:sp>
        <p:nvSpPr>
          <p:cNvPr id="84" name="TextBox 83">
            <a:extLst>
              <a:ext uri="{FF2B5EF4-FFF2-40B4-BE49-F238E27FC236}">
                <a16:creationId xmlns:a16="http://schemas.microsoft.com/office/drawing/2014/main" id="{663516BB-790E-4349-B727-1DDE82669F15}"/>
              </a:ext>
            </a:extLst>
          </p:cNvPr>
          <p:cNvSpPr txBox="1"/>
          <p:nvPr/>
        </p:nvSpPr>
        <p:spPr>
          <a:xfrm rot="21008972">
            <a:off x="6325417" y="497583"/>
            <a:ext cx="1519561"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author</a:t>
            </a:r>
          </a:p>
        </p:txBody>
      </p:sp>
      <p:pic>
        <p:nvPicPr>
          <p:cNvPr id="85" name="Picture 2" descr="http://www.clker.com/cliparts/J/C/C/G/u/O/door-line-art-md.png">
            <a:extLst>
              <a:ext uri="{FF2B5EF4-FFF2-40B4-BE49-F238E27FC236}">
                <a16:creationId xmlns:a16="http://schemas.microsoft.com/office/drawing/2014/main" id="{6572789E-A2D4-46D7-B976-718695BCCAF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44322" y="3012962"/>
            <a:ext cx="832198" cy="1466254"/>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6" descr="http://www.clker.com/cliparts/1/5/b/4/1237562172708840408pitr_Window_icon.svg.med.png">
            <a:extLst>
              <a:ext uri="{FF2B5EF4-FFF2-40B4-BE49-F238E27FC236}">
                <a16:creationId xmlns:a16="http://schemas.microsoft.com/office/drawing/2014/main" id="{CFF9F7C0-6BB0-49FE-AA64-82E11DC9A63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39432" y="4067161"/>
            <a:ext cx="1565835" cy="1096085"/>
          </a:xfrm>
          <a:prstGeom prst="rect">
            <a:avLst/>
          </a:prstGeom>
          <a:noFill/>
          <a:extLst>
            <a:ext uri="{909E8E84-426E-40DD-AFC4-6F175D3DCCD1}">
              <a14:hiddenFill xmlns:a14="http://schemas.microsoft.com/office/drawing/2010/main">
                <a:solidFill>
                  <a:srgbClr val="FFFFFF"/>
                </a:solidFill>
              </a14:hiddenFill>
            </a:ext>
          </a:extLst>
        </p:spPr>
      </p:pic>
      <p:sp>
        <p:nvSpPr>
          <p:cNvPr id="87" name="Rectangular Callout 32">
            <a:extLst>
              <a:ext uri="{FF2B5EF4-FFF2-40B4-BE49-F238E27FC236}">
                <a16:creationId xmlns:a16="http://schemas.microsoft.com/office/drawing/2014/main" id="{8C72A628-262B-440C-8814-F831DCFDC4E2}"/>
              </a:ext>
            </a:extLst>
          </p:cNvPr>
          <p:cNvSpPr/>
          <p:nvPr/>
        </p:nvSpPr>
        <p:spPr>
          <a:xfrm>
            <a:off x="29528" y="584600"/>
            <a:ext cx="3089772" cy="356253"/>
          </a:xfrm>
          <a:prstGeom prst="wedgeRectCallout">
            <a:avLst>
              <a:gd name="adj1" fmla="val -92"/>
              <a:gd name="adj2" fmla="val 95197"/>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1" u="none" strike="noStrike" kern="0" cap="none" spc="0" normalizeH="0" baseline="0" noProof="0" dirty="0">
                <a:ln>
                  <a:noFill/>
                </a:ln>
                <a:solidFill>
                  <a:srgbClr val="002060"/>
                </a:solidFill>
                <a:effectLst/>
                <a:uLnTx/>
                <a:uFillTx/>
                <a:latin typeface="+mj-lt"/>
                <a:ea typeface="+mn-ea"/>
                <a:cs typeface="+mn-cs"/>
              </a:rPr>
              <a:t>¿Qué tiene? / ¿Qué hay?</a:t>
            </a:r>
          </a:p>
        </p:txBody>
      </p:sp>
      <p:sp>
        <p:nvSpPr>
          <p:cNvPr id="88" name="Rectangular Callout 61">
            <a:extLst>
              <a:ext uri="{FF2B5EF4-FFF2-40B4-BE49-F238E27FC236}">
                <a16:creationId xmlns:a16="http://schemas.microsoft.com/office/drawing/2014/main" id="{787EB848-F156-4226-96DC-33C7FB3704C7}"/>
              </a:ext>
            </a:extLst>
          </p:cNvPr>
          <p:cNvSpPr/>
          <p:nvPr/>
        </p:nvSpPr>
        <p:spPr>
          <a:xfrm>
            <a:off x="3284806" y="584599"/>
            <a:ext cx="2770774" cy="356253"/>
          </a:xfrm>
          <a:prstGeom prst="wedgeRectCallout">
            <a:avLst>
              <a:gd name="adj1" fmla="val 3089"/>
              <a:gd name="adj2" fmla="val 95197"/>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1" u="none" strike="noStrike" kern="0" cap="none" spc="0" normalizeH="0" baseline="0" noProof="0" dirty="0">
                <a:ln>
                  <a:noFill/>
                </a:ln>
                <a:solidFill>
                  <a:srgbClr val="002060"/>
                </a:solidFill>
                <a:effectLst/>
                <a:uLnTx/>
                <a:uFillTx/>
                <a:latin typeface="+mj-lt"/>
                <a:ea typeface="+mn-ea"/>
                <a:cs typeface="+mn-cs"/>
              </a:rPr>
              <a:t>¿un, una, unos o unas?</a:t>
            </a:r>
          </a:p>
        </p:txBody>
      </p:sp>
      <p:sp>
        <p:nvSpPr>
          <p:cNvPr id="89" name="TextBox 88">
            <a:extLst>
              <a:ext uri="{FF2B5EF4-FFF2-40B4-BE49-F238E27FC236}">
                <a16:creationId xmlns:a16="http://schemas.microsoft.com/office/drawing/2014/main" id="{EE16CE07-FB02-43CA-B667-1D8CCC2817A5}"/>
              </a:ext>
            </a:extLst>
          </p:cNvPr>
          <p:cNvSpPr txBox="1"/>
          <p:nvPr/>
        </p:nvSpPr>
        <p:spPr>
          <a:xfrm>
            <a:off x="2032943" y="1175299"/>
            <a:ext cx="400163"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mj-lt"/>
              </a:rPr>
              <a:t>I</a:t>
            </a:r>
          </a:p>
        </p:txBody>
      </p:sp>
      <p:sp>
        <p:nvSpPr>
          <p:cNvPr id="90" name="TextBox 89">
            <a:extLst>
              <a:ext uri="{FF2B5EF4-FFF2-40B4-BE49-F238E27FC236}">
                <a16:creationId xmlns:a16="http://schemas.microsoft.com/office/drawing/2014/main" id="{AB69EA02-12D2-4500-A6F7-6BB8F8D0F3FC}"/>
              </a:ext>
            </a:extLst>
          </p:cNvPr>
          <p:cNvSpPr txBox="1"/>
          <p:nvPr/>
        </p:nvSpPr>
        <p:spPr>
          <a:xfrm>
            <a:off x="1997468" y="1670231"/>
            <a:ext cx="400163"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mj-lt"/>
              </a:rPr>
              <a:t>G</a:t>
            </a:r>
          </a:p>
        </p:txBody>
      </p:sp>
      <p:sp>
        <p:nvSpPr>
          <p:cNvPr id="91" name="TextBox 90">
            <a:extLst>
              <a:ext uri="{FF2B5EF4-FFF2-40B4-BE49-F238E27FC236}">
                <a16:creationId xmlns:a16="http://schemas.microsoft.com/office/drawing/2014/main" id="{BF80D375-FB39-41B2-8849-280934D47C8D}"/>
              </a:ext>
            </a:extLst>
          </p:cNvPr>
          <p:cNvSpPr txBox="1"/>
          <p:nvPr/>
        </p:nvSpPr>
        <p:spPr>
          <a:xfrm>
            <a:off x="1995830" y="2225394"/>
            <a:ext cx="400163"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mj-lt"/>
              </a:rPr>
              <a:t>H</a:t>
            </a:r>
          </a:p>
        </p:txBody>
      </p:sp>
      <p:sp>
        <p:nvSpPr>
          <p:cNvPr id="92" name="TextBox 91">
            <a:extLst>
              <a:ext uri="{FF2B5EF4-FFF2-40B4-BE49-F238E27FC236}">
                <a16:creationId xmlns:a16="http://schemas.microsoft.com/office/drawing/2014/main" id="{32868DBE-1E80-47B2-B57E-27A7E78FC304}"/>
              </a:ext>
            </a:extLst>
          </p:cNvPr>
          <p:cNvSpPr txBox="1"/>
          <p:nvPr/>
        </p:nvSpPr>
        <p:spPr>
          <a:xfrm>
            <a:off x="1995830" y="2737651"/>
            <a:ext cx="400163"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mj-lt"/>
              </a:rPr>
              <a:t>J</a:t>
            </a:r>
          </a:p>
        </p:txBody>
      </p:sp>
      <p:sp>
        <p:nvSpPr>
          <p:cNvPr id="93" name="TextBox 92">
            <a:extLst>
              <a:ext uri="{FF2B5EF4-FFF2-40B4-BE49-F238E27FC236}">
                <a16:creationId xmlns:a16="http://schemas.microsoft.com/office/drawing/2014/main" id="{57DA4592-670E-4A4A-AD54-754D01D0B651}"/>
              </a:ext>
            </a:extLst>
          </p:cNvPr>
          <p:cNvSpPr txBox="1"/>
          <p:nvPr/>
        </p:nvSpPr>
        <p:spPr>
          <a:xfrm>
            <a:off x="1995829" y="3238607"/>
            <a:ext cx="400163"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mj-lt"/>
              </a:rPr>
              <a:t>A</a:t>
            </a:r>
          </a:p>
        </p:txBody>
      </p:sp>
      <p:sp>
        <p:nvSpPr>
          <p:cNvPr id="94" name="TextBox 93">
            <a:extLst>
              <a:ext uri="{FF2B5EF4-FFF2-40B4-BE49-F238E27FC236}">
                <a16:creationId xmlns:a16="http://schemas.microsoft.com/office/drawing/2014/main" id="{2AFE0835-80F5-4C50-B2D0-D661ED567C0F}"/>
              </a:ext>
            </a:extLst>
          </p:cNvPr>
          <p:cNvSpPr txBox="1"/>
          <p:nvPr/>
        </p:nvSpPr>
        <p:spPr>
          <a:xfrm>
            <a:off x="2012484" y="3739563"/>
            <a:ext cx="400163"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mj-lt"/>
              </a:rPr>
              <a:t>E</a:t>
            </a:r>
          </a:p>
        </p:txBody>
      </p:sp>
      <p:sp>
        <p:nvSpPr>
          <p:cNvPr id="95" name="TextBox 94">
            <a:extLst>
              <a:ext uri="{FF2B5EF4-FFF2-40B4-BE49-F238E27FC236}">
                <a16:creationId xmlns:a16="http://schemas.microsoft.com/office/drawing/2014/main" id="{EB7613EF-806F-481D-8B6F-A717A9B98CDA}"/>
              </a:ext>
            </a:extLst>
          </p:cNvPr>
          <p:cNvSpPr txBox="1"/>
          <p:nvPr/>
        </p:nvSpPr>
        <p:spPr>
          <a:xfrm>
            <a:off x="2012001" y="4279161"/>
            <a:ext cx="400163"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mj-lt"/>
              </a:rPr>
              <a:t>F</a:t>
            </a:r>
          </a:p>
        </p:txBody>
      </p:sp>
      <p:sp>
        <p:nvSpPr>
          <p:cNvPr id="96" name="TextBox 95">
            <a:extLst>
              <a:ext uri="{FF2B5EF4-FFF2-40B4-BE49-F238E27FC236}">
                <a16:creationId xmlns:a16="http://schemas.microsoft.com/office/drawing/2014/main" id="{3896D70A-04F2-47F8-A4D5-21904A54944A}"/>
              </a:ext>
            </a:extLst>
          </p:cNvPr>
          <p:cNvSpPr txBox="1"/>
          <p:nvPr/>
        </p:nvSpPr>
        <p:spPr>
          <a:xfrm>
            <a:off x="2012001" y="4784017"/>
            <a:ext cx="42110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mj-lt"/>
              </a:rPr>
              <a:t>C</a:t>
            </a:r>
          </a:p>
        </p:txBody>
      </p:sp>
      <p:sp>
        <p:nvSpPr>
          <p:cNvPr id="97" name="TextBox 96">
            <a:extLst>
              <a:ext uri="{FF2B5EF4-FFF2-40B4-BE49-F238E27FC236}">
                <a16:creationId xmlns:a16="http://schemas.microsoft.com/office/drawing/2014/main" id="{27E485F6-510D-44D7-95E7-A92C322F6E66}"/>
              </a:ext>
            </a:extLst>
          </p:cNvPr>
          <p:cNvSpPr txBox="1"/>
          <p:nvPr/>
        </p:nvSpPr>
        <p:spPr>
          <a:xfrm>
            <a:off x="2019925" y="5331907"/>
            <a:ext cx="42110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mj-lt"/>
              </a:rPr>
              <a:t>B</a:t>
            </a:r>
          </a:p>
        </p:txBody>
      </p:sp>
      <p:sp>
        <p:nvSpPr>
          <p:cNvPr id="98" name="TextBox 97">
            <a:extLst>
              <a:ext uri="{FF2B5EF4-FFF2-40B4-BE49-F238E27FC236}">
                <a16:creationId xmlns:a16="http://schemas.microsoft.com/office/drawing/2014/main" id="{24DEBEE4-3C44-481B-851F-F6B31D77D4BC}"/>
              </a:ext>
            </a:extLst>
          </p:cNvPr>
          <p:cNvSpPr txBox="1"/>
          <p:nvPr/>
        </p:nvSpPr>
        <p:spPr>
          <a:xfrm>
            <a:off x="2001529" y="5813286"/>
            <a:ext cx="42110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mj-lt"/>
              </a:rPr>
              <a:t>D</a:t>
            </a:r>
          </a:p>
        </p:txBody>
      </p:sp>
      <p:sp>
        <p:nvSpPr>
          <p:cNvPr id="99" name="TextBox 98">
            <a:extLst>
              <a:ext uri="{FF2B5EF4-FFF2-40B4-BE49-F238E27FC236}">
                <a16:creationId xmlns:a16="http://schemas.microsoft.com/office/drawing/2014/main" id="{AEAB5ED9-088E-4DA1-AC2C-B1139065DC8F}"/>
              </a:ext>
            </a:extLst>
          </p:cNvPr>
          <p:cNvSpPr txBox="1"/>
          <p:nvPr/>
        </p:nvSpPr>
        <p:spPr>
          <a:xfrm>
            <a:off x="3915324" y="1171044"/>
            <a:ext cx="1042276"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srgbClr val="002060"/>
                </a:solidFill>
                <a:effectLst/>
                <a:uLnTx/>
                <a:uFillTx/>
                <a:latin typeface="+mj-lt"/>
              </a:rPr>
              <a:t>unas</a:t>
            </a:r>
            <a:endParaRPr kumimoji="0" lang="en-GB" sz="2000" b="1" i="0" u="none" strike="noStrike" kern="0" cap="none" spc="0" normalizeH="0" baseline="0" noProof="0" dirty="0">
              <a:ln>
                <a:noFill/>
              </a:ln>
              <a:solidFill>
                <a:srgbClr val="002060"/>
              </a:solidFill>
              <a:effectLst/>
              <a:uLnTx/>
              <a:uFillTx/>
              <a:latin typeface="+mj-lt"/>
            </a:endParaRPr>
          </a:p>
        </p:txBody>
      </p:sp>
      <p:sp>
        <p:nvSpPr>
          <p:cNvPr id="100" name="TextBox 99">
            <a:extLst>
              <a:ext uri="{FF2B5EF4-FFF2-40B4-BE49-F238E27FC236}">
                <a16:creationId xmlns:a16="http://schemas.microsoft.com/office/drawing/2014/main" id="{7349A710-5F9C-4817-9FDF-95CC20656F66}"/>
              </a:ext>
            </a:extLst>
          </p:cNvPr>
          <p:cNvSpPr txBox="1"/>
          <p:nvPr/>
        </p:nvSpPr>
        <p:spPr>
          <a:xfrm>
            <a:off x="3959322" y="1630863"/>
            <a:ext cx="1042276"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mj-lt"/>
              </a:rPr>
              <a:t>una</a:t>
            </a:r>
          </a:p>
        </p:txBody>
      </p:sp>
      <p:sp>
        <p:nvSpPr>
          <p:cNvPr id="101" name="TextBox 100">
            <a:extLst>
              <a:ext uri="{FF2B5EF4-FFF2-40B4-BE49-F238E27FC236}">
                <a16:creationId xmlns:a16="http://schemas.microsoft.com/office/drawing/2014/main" id="{5743399C-6AF4-49F4-AE7F-B9B0C55AB1B9}"/>
              </a:ext>
            </a:extLst>
          </p:cNvPr>
          <p:cNvSpPr txBox="1"/>
          <p:nvPr/>
        </p:nvSpPr>
        <p:spPr>
          <a:xfrm>
            <a:off x="3914745" y="2166075"/>
            <a:ext cx="1042276"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mj-lt"/>
              </a:rPr>
              <a:t>unos</a:t>
            </a:r>
          </a:p>
        </p:txBody>
      </p:sp>
      <p:sp>
        <p:nvSpPr>
          <p:cNvPr id="102" name="TextBox 101">
            <a:extLst>
              <a:ext uri="{FF2B5EF4-FFF2-40B4-BE49-F238E27FC236}">
                <a16:creationId xmlns:a16="http://schemas.microsoft.com/office/drawing/2014/main" id="{B1B70CB7-C8C4-47F3-B869-A3EB9EE2158A}"/>
              </a:ext>
            </a:extLst>
          </p:cNvPr>
          <p:cNvSpPr txBox="1"/>
          <p:nvPr/>
        </p:nvSpPr>
        <p:spPr>
          <a:xfrm>
            <a:off x="3934573" y="2701287"/>
            <a:ext cx="1042276"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srgbClr val="002060"/>
                </a:solidFill>
                <a:effectLst/>
                <a:uLnTx/>
                <a:uFillTx/>
                <a:latin typeface="+mj-lt"/>
              </a:rPr>
              <a:t>unas</a:t>
            </a:r>
            <a:endParaRPr kumimoji="0" lang="en-GB" sz="2000" b="1" i="0" u="none" strike="noStrike" kern="0" cap="none" spc="0" normalizeH="0" baseline="0" noProof="0" dirty="0">
              <a:ln>
                <a:noFill/>
              </a:ln>
              <a:solidFill>
                <a:srgbClr val="002060"/>
              </a:solidFill>
              <a:effectLst/>
              <a:uLnTx/>
              <a:uFillTx/>
              <a:latin typeface="+mj-lt"/>
            </a:endParaRPr>
          </a:p>
        </p:txBody>
      </p:sp>
      <p:sp>
        <p:nvSpPr>
          <p:cNvPr id="103" name="TextBox 102">
            <a:extLst>
              <a:ext uri="{FF2B5EF4-FFF2-40B4-BE49-F238E27FC236}">
                <a16:creationId xmlns:a16="http://schemas.microsoft.com/office/drawing/2014/main" id="{C00205B2-8041-4A89-AFEC-EBDA1D0B0C02}"/>
              </a:ext>
            </a:extLst>
          </p:cNvPr>
          <p:cNvSpPr txBox="1"/>
          <p:nvPr/>
        </p:nvSpPr>
        <p:spPr>
          <a:xfrm>
            <a:off x="3921962" y="3209927"/>
            <a:ext cx="1042276"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mj-lt"/>
              </a:rPr>
              <a:t>unos</a:t>
            </a:r>
          </a:p>
        </p:txBody>
      </p:sp>
      <p:sp>
        <p:nvSpPr>
          <p:cNvPr id="104" name="TextBox 103">
            <a:extLst>
              <a:ext uri="{FF2B5EF4-FFF2-40B4-BE49-F238E27FC236}">
                <a16:creationId xmlns:a16="http://schemas.microsoft.com/office/drawing/2014/main" id="{7DD6EE01-7F6A-4B39-97BB-87416F0B8448}"/>
              </a:ext>
            </a:extLst>
          </p:cNvPr>
          <p:cNvSpPr txBox="1"/>
          <p:nvPr/>
        </p:nvSpPr>
        <p:spPr>
          <a:xfrm>
            <a:off x="3934573" y="3737949"/>
            <a:ext cx="1042276"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mj-lt"/>
              </a:rPr>
              <a:t>una</a:t>
            </a:r>
          </a:p>
        </p:txBody>
      </p:sp>
      <p:sp>
        <p:nvSpPr>
          <p:cNvPr id="105" name="TextBox 104">
            <a:extLst>
              <a:ext uri="{FF2B5EF4-FFF2-40B4-BE49-F238E27FC236}">
                <a16:creationId xmlns:a16="http://schemas.microsoft.com/office/drawing/2014/main" id="{8B098982-AE54-4490-B496-88841611EA06}"/>
              </a:ext>
            </a:extLst>
          </p:cNvPr>
          <p:cNvSpPr txBox="1"/>
          <p:nvPr/>
        </p:nvSpPr>
        <p:spPr>
          <a:xfrm>
            <a:off x="3902373" y="4248564"/>
            <a:ext cx="1042276"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srgbClr val="002060"/>
                </a:solidFill>
                <a:effectLst/>
                <a:uLnTx/>
                <a:uFillTx/>
                <a:latin typeface="+mj-lt"/>
              </a:rPr>
              <a:t>unas</a:t>
            </a:r>
            <a:endParaRPr kumimoji="0" lang="en-GB" sz="2000" b="1" i="0" u="none" strike="noStrike" kern="0" cap="none" spc="0" normalizeH="0" baseline="0" noProof="0" dirty="0">
              <a:ln>
                <a:noFill/>
              </a:ln>
              <a:solidFill>
                <a:srgbClr val="002060"/>
              </a:solidFill>
              <a:effectLst/>
              <a:uLnTx/>
              <a:uFillTx/>
              <a:latin typeface="+mj-lt"/>
            </a:endParaRPr>
          </a:p>
        </p:txBody>
      </p:sp>
      <p:sp>
        <p:nvSpPr>
          <p:cNvPr id="106" name="TextBox 105">
            <a:extLst>
              <a:ext uri="{FF2B5EF4-FFF2-40B4-BE49-F238E27FC236}">
                <a16:creationId xmlns:a16="http://schemas.microsoft.com/office/drawing/2014/main" id="{F9FBC4E9-E15E-4AFD-A364-CFFF34404824}"/>
              </a:ext>
            </a:extLst>
          </p:cNvPr>
          <p:cNvSpPr txBox="1"/>
          <p:nvPr/>
        </p:nvSpPr>
        <p:spPr>
          <a:xfrm>
            <a:off x="3921962" y="4749228"/>
            <a:ext cx="1042276"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srgbClr val="002060"/>
                </a:solidFill>
                <a:effectLst/>
                <a:uLnTx/>
                <a:uFillTx/>
                <a:latin typeface="+mj-lt"/>
              </a:rPr>
              <a:t>unas</a:t>
            </a:r>
            <a:endParaRPr kumimoji="0" lang="en-GB" sz="2000" b="1" i="0" u="none" strike="noStrike" kern="0" cap="none" spc="0" normalizeH="0" baseline="0" noProof="0" dirty="0">
              <a:ln>
                <a:noFill/>
              </a:ln>
              <a:solidFill>
                <a:srgbClr val="002060"/>
              </a:solidFill>
              <a:effectLst/>
              <a:uLnTx/>
              <a:uFillTx/>
              <a:latin typeface="+mj-lt"/>
            </a:endParaRPr>
          </a:p>
        </p:txBody>
      </p:sp>
      <p:sp>
        <p:nvSpPr>
          <p:cNvPr id="107" name="TextBox 106">
            <a:extLst>
              <a:ext uri="{FF2B5EF4-FFF2-40B4-BE49-F238E27FC236}">
                <a16:creationId xmlns:a16="http://schemas.microsoft.com/office/drawing/2014/main" id="{D79409EE-30BA-482B-AB5C-528BEAF138C0}"/>
              </a:ext>
            </a:extLst>
          </p:cNvPr>
          <p:cNvSpPr txBox="1"/>
          <p:nvPr/>
        </p:nvSpPr>
        <p:spPr>
          <a:xfrm>
            <a:off x="3959322" y="5275909"/>
            <a:ext cx="1042276"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mj-lt"/>
              </a:rPr>
              <a:t>unos</a:t>
            </a:r>
          </a:p>
        </p:txBody>
      </p:sp>
      <p:sp>
        <p:nvSpPr>
          <p:cNvPr id="108" name="TextBox 107">
            <a:extLst>
              <a:ext uri="{FF2B5EF4-FFF2-40B4-BE49-F238E27FC236}">
                <a16:creationId xmlns:a16="http://schemas.microsoft.com/office/drawing/2014/main" id="{5088B812-AF84-439C-90B4-BB1A4466836F}"/>
              </a:ext>
            </a:extLst>
          </p:cNvPr>
          <p:cNvSpPr txBox="1"/>
          <p:nvPr/>
        </p:nvSpPr>
        <p:spPr>
          <a:xfrm>
            <a:off x="3934573" y="5787967"/>
            <a:ext cx="1042276"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mj-lt"/>
              </a:rPr>
              <a:t>unos</a:t>
            </a:r>
          </a:p>
        </p:txBody>
      </p:sp>
      <p:pic>
        <p:nvPicPr>
          <p:cNvPr id="109" name="Picture 2" descr="http://www.clker.com/cliparts/b/9/3/0/1195425920145591398johnny_automatic_crystal_goblet.svg.med.png">
            <a:extLst>
              <a:ext uri="{FF2B5EF4-FFF2-40B4-BE49-F238E27FC236}">
                <a16:creationId xmlns:a16="http://schemas.microsoft.com/office/drawing/2014/main" id="{7D23AAD7-73E2-40CD-BBCC-F841A7E5C56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595" y="1310047"/>
            <a:ext cx="568734" cy="1149075"/>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4" descr="http://www.clker.com/cliparts/c/4/9/a/1195423756210919835ryanlerch_shirt_outline.svg.med.png">
            <a:extLst>
              <a:ext uri="{FF2B5EF4-FFF2-40B4-BE49-F238E27FC236}">
                <a16:creationId xmlns:a16="http://schemas.microsoft.com/office/drawing/2014/main" id="{20234A20-EE71-4188-B364-D0890B7A33A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39518" y="1318100"/>
            <a:ext cx="1663927" cy="1026089"/>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110">
            <a:extLst>
              <a:ext uri="{FF2B5EF4-FFF2-40B4-BE49-F238E27FC236}">
                <a16:creationId xmlns:a16="http://schemas.microsoft.com/office/drawing/2014/main" id="{CD6353A3-6A21-4FBD-8595-06F2C7D42CCA}"/>
              </a:ext>
            </a:extLst>
          </p:cNvPr>
          <p:cNvPicPr>
            <a:picLocks noChangeAspect="1"/>
          </p:cNvPicPr>
          <p:nvPr/>
        </p:nvPicPr>
        <p:blipFill rotWithShape="1">
          <a:blip r:embed="rId11" cstate="print">
            <a:clrChange>
              <a:clrFrom>
                <a:srgbClr val="FCFAFB"/>
              </a:clrFrom>
              <a:clrTo>
                <a:srgbClr val="FCFAFB">
                  <a:alpha val="0"/>
                </a:srgbClr>
              </a:clrTo>
            </a:clrChange>
            <a:extLst>
              <a:ext uri="{28A0092B-C50C-407E-A947-70E740481C1C}">
                <a14:useLocalDpi xmlns:a14="http://schemas.microsoft.com/office/drawing/2010/main" val="0"/>
              </a:ext>
            </a:extLst>
          </a:blip>
          <a:srcRect l="47301" t="9413" r="27904" b="10869"/>
          <a:stretch/>
        </p:blipFill>
        <p:spPr>
          <a:xfrm>
            <a:off x="6117225" y="4182772"/>
            <a:ext cx="1068909" cy="1933131"/>
          </a:xfrm>
          <a:prstGeom prst="rect">
            <a:avLst/>
          </a:prstGeom>
        </p:spPr>
      </p:pic>
      <p:sp>
        <p:nvSpPr>
          <p:cNvPr id="112" name="Action Button: Custom 77">
            <a:hlinkClick r:id="" action="ppaction://noaction" highlightClick="1">
              <a:snd r:embed="rId12" name="beep tiene unas ventanas.wav"/>
            </a:hlinkClick>
            <a:extLst>
              <a:ext uri="{FF2B5EF4-FFF2-40B4-BE49-F238E27FC236}">
                <a16:creationId xmlns:a16="http://schemas.microsoft.com/office/drawing/2014/main" id="{D5FF41E4-2730-4E98-BE0A-FA5798C032D5}"/>
              </a:ext>
            </a:extLst>
          </p:cNvPr>
          <p:cNvSpPr/>
          <p:nvPr/>
        </p:nvSpPr>
        <p:spPr>
          <a:xfrm>
            <a:off x="584882" y="1176896"/>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1</a:t>
            </a:r>
          </a:p>
        </p:txBody>
      </p:sp>
      <p:sp>
        <p:nvSpPr>
          <p:cNvPr id="113" name="Action Button: Custom 78">
            <a:hlinkClick r:id="" action="ppaction://noaction" highlightClick="1">
              <a:snd r:embed="rId13" name="beep tiene una puerta.wav"/>
            </a:hlinkClick>
            <a:extLst>
              <a:ext uri="{FF2B5EF4-FFF2-40B4-BE49-F238E27FC236}">
                <a16:creationId xmlns:a16="http://schemas.microsoft.com/office/drawing/2014/main" id="{37FD5200-0C55-4BD8-B40E-D55BF57B5075}"/>
              </a:ext>
            </a:extLst>
          </p:cNvPr>
          <p:cNvSpPr/>
          <p:nvPr/>
        </p:nvSpPr>
        <p:spPr>
          <a:xfrm>
            <a:off x="584881" y="1724143"/>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2</a:t>
            </a:r>
          </a:p>
        </p:txBody>
      </p:sp>
      <p:sp>
        <p:nvSpPr>
          <p:cNvPr id="114" name="Action Button: Custom 79">
            <a:hlinkClick r:id="" action="ppaction://noaction" highlightClick="1">
              <a:snd r:embed="rId14" name="beep hay unos chicos.wav"/>
            </a:hlinkClick>
            <a:extLst>
              <a:ext uri="{FF2B5EF4-FFF2-40B4-BE49-F238E27FC236}">
                <a16:creationId xmlns:a16="http://schemas.microsoft.com/office/drawing/2014/main" id="{C8481D10-C0FC-4416-A071-6183575D4B2F}"/>
              </a:ext>
            </a:extLst>
          </p:cNvPr>
          <p:cNvSpPr/>
          <p:nvPr/>
        </p:nvSpPr>
        <p:spPr>
          <a:xfrm>
            <a:off x="571720" y="2249401"/>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3</a:t>
            </a:r>
          </a:p>
        </p:txBody>
      </p:sp>
      <p:sp>
        <p:nvSpPr>
          <p:cNvPr id="115" name="Action Button: Custom 80">
            <a:hlinkClick r:id="" action="ppaction://noaction" highlightClick="1">
              <a:snd r:embed="rId15" name="hay unas personas.wav"/>
            </a:hlinkClick>
            <a:extLst>
              <a:ext uri="{FF2B5EF4-FFF2-40B4-BE49-F238E27FC236}">
                <a16:creationId xmlns:a16="http://schemas.microsoft.com/office/drawing/2014/main" id="{6671604A-88B8-4CCA-9A87-FAD149C453CA}"/>
              </a:ext>
            </a:extLst>
          </p:cNvPr>
          <p:cNvSpPr/>
          <p:nvPr/>
        </p:nvSpPr>
        <p:spPr>
          <a:xfrm>
            <a:off x="584881" y="2772443"/>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4</a:t>
            </a:r>
          </a:p>
        </p:txBody>
      </p:sp>
      <p:sp>
        <p:nvSpPr>
          <p:cNvPr id="116" name="Action Button: Custom 81">
            <a:hlinkClick r:id="" action="ppaction://noaction" highlightClick="1">
              <a:snd r:embed="rId16" name="tiene unos autores.wav"/>
            </a:hlinkClick>
            <a:extLst>
              <a:ext uri="{FF2B5EF4-FFF2-40B4-BE49-F238E27FC236}">
                <a16:creationId xmlns:a16="http://schemas.microsoft.com/office/drawing/2014/main" id="{037BB902-FD1D-4A83-8306-B8F94214EDAF}"/>
              </a:ext>
            </a:extLst>
          </p:cNvPr>
          <p:cNvSpPr/>
          <p:nvPr/>
        </p:nvSpPr>
        <p:spPr>
          <a:xfrm>
            <a:off x="571719" y="3275028"/>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5</a:t>
            </a:r>
          </a:p>
        </p:txBody>
      </p:sp>
      <p:sp>
        <p:nvSpPr>
          <p:cNvPr id="117" name="Action Button: Custom 82">
            <a:hlinkClick r:id="" action="ppaction://noaction" highlightClick="1">
              <a:snd r:embed="rId17" name="hay unas sillas.wav"/>
            </a:hlinkClick>
            <a:extLst>
              <a:ext uri="{FF2B5EF4-FFF2-40B4-BE49-F238E27FC236}">
                <a16:creationId xmlns:a16="http://schemas.microsoft.com/office/drawing/2014/main" id="{862F6BBC-BCFF-481F-8987-C031FE12610C}"/>
              </a:ext>
            </a:extLst>
          </p:cNvPr>
          <p:cNvSpPr/>
          <p:nvPr/>
        </p:nvSpPr>
        <p:spPr>
          <a:xfrm>
            <a:off x="571719" y="3798070"/>
            <a:ext cx="355485"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6</a:t>
            </a:r>
          </a:p>
        </p:txBody>
      </p:sp>
      <p:sp>
        <p:nvSpPr>
          <p:cNvPr id="118" name="Action Button: Custom 83">
            <a:hlinkClick r:id="" action="ppaction://noaction" highlightClick="1">
              <a:snd r:embed="rId18" name="hay unas mesas.wav"/>
            </a:hlinkClick>
            <a:extLst>
              <a:ext uri="{FF2B5EF4-FFF2-40B4-BE49-F238E27FC236}">
                <a16:creationId xmlns:a16="http://schemas.microsoft.com/office/drawing/2014/main" id="{629A77E4-4959-4B1D-A4FC-C783271B4864}"/>
              </a:ext>
            </a:extLst>
          </p:cNvPr>
          <p:cNvSpPr/>
          <p:nvPr/>
        </p:nvSpPr>
        <p:spPr>
          <a:xfrm>
            <a:off x="571718" y="4295420"/>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7</a:t>
            </a:r>
          </a:p>
        </p:txBody>
      </p:sp>
      <p:sp>
        <p:nvSpPr>
          <p:cNvPr id="119" name="Action Button: Custom 84">
            <a:hlinkClick r:id="" action="ppaction://noaction" highlightClick="1">
              <a:snd r:embed="rId19" name="tiene unas camisas.wav"/>
            </a:hlinkClick>
            <a:extLst>
              <a:ext uri="{FF2B5EF4-FFF2-40B4-BE49-F238E27FC236}">
                <a16:creationId xmlns:a16="http://schemas.microsoft.com/office/drawing/2014/main" id="{38F242E7-6360-4363-BF31-10F86AF610B3}"/>
              </a:ext>
            </a:extLst>
          </p:cNvPr>
          <p:cNvSpPr/>
          <p:nvPr/>
        </p:nvSpPr>
        <p:spPr>
          <a:xfrm>
            <a:off x="571718" y="4822346"/>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8</a:t>
            </a:r>
          </a:p>
        </p:txBody>
      </p:sp>
      <p:sp>
        <p:nvSpPr>
          <p:cNvPr id="120" name="Action Button: Custom 85">
            <a:hlinkClick r:id="" action="ppaction://noaction" highlightClick="1">
              <a:snd r:embed="rId20" name="hay unos zapatos.wav"/>
            </a:hlinkClick>
            <a:extLst>
              <a:ext uri="{FF2B5EF4-FFF2-40B4-BE49-F238E27FC236}">
                <a16:creationId xmlns:a16="http://schemas.microsoft.com/office/drawing/2014/main" id="{8755F049-8B94-46CD-B02D-018C5E380D4E}"/>
              </a:ext>
            </a:extLst>
          </p:cNvPr>
          <p:cNvSpPr/>
          <p:nvPr/>
        </p:nvSpPr>
        <p:spPr>
          <a:xfrm>
            <a:off x="571718" y="5342429"/>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9</a:t>
            </a:r>
          </a:p>
        </p:txBody>
      </p:sp>
      <p:sp>
        <p:nvSpPr>
          <p:cNvPr id="121" name="Action Button: Custom 86">
            <a:hlinkClick r:id="" action="ppaction://noaction" highlightClick="1">
              <a:snd r:embed="rId21" name="tiene unos vasos.wav"/>
            </a:hlinkClick>
            <a:extLst>
              <a:ext uri="{FF2B5EF4-FFF2-40B4-BE49-F238E27FC236}">
                <a16:creationId xmlns:a16="http://schemas.microsoft.com/office/drawing/2014/main" id="{D29A8859-7754-41E0-A165-C9DA025D3878}"/>
              </a:ext>
            </a:extLst>
          </p:cNvPr>
          <p:cNvSpPr/>
          <p:nvPr/>
        </p:nvSpPr>
        <p:spPr>
          <a:xfrm>
            <a:off x="571717" y="5828318"/>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white"/>
                </a:solidFill>
                <a:effectLst/>
                <a:uLnTx/>
                <a:uFillTx/>
                <a:latin typeface="+mj-lt"/>
                <a:ea typeface="+mn-ea"/>
                <a:cs typeface="+mn-cs"/>
              </a:rPr>
              <a:t>10</a:t>
            </a:r>
          </a:p>
        </p:txBody>
      </p:sp>
      <p:sp>
        <p:nvSpPr>
          <p:cNvPr id="122" name="Title 121">
            <a:extLst>
              <a:ext uri="{FF2B5EF4-FFF2-40B4-BE49-F238E27FC236}">
                <a16:creationId xmlns:a16="http://schemas.microsoft.com/office/drawing/2014/main" id="{9444322C-314D-4FCD-8314-0B9631A61151}"/>
              </a:ext>
            </a:extLst>
          </p:cNvPr>
          <p:cNvSpPr>
            <a:spLocks noGrp="1"/>
          </p:cNvSpPr>
          <p:nvPr>
            <p:ph type="title"/>
          </p:nvPr>
        </p:nvSpPr>
        <p:spPr>
          <a:xfrm>
            <a:off x="10563977" y="37169"/>
            <a:ext cx="1412543" cy="897193"/>
          </a:xfrm>
        </p:spPr>
        <p:txBody>
          <a:bodyPr/>
          <a:lstStyle/>
          <a:p>
            <a:pPr rtl="0" eaLnBrk="1" fontAlgn="auto" latinLnBrk="0" hangingPunct="1"/>
            <a:r>
              <a:rPr lang="en-GB" sz="2000" b="1" i="0" kern="1200" spc="0" baseline="0" dirty="0" err="1">
                <a:ln>
                  <a:noFill/>
                </a:ln>
                <a:solidFill>
                  <a:srgbClr val="FFFFFF"/>
                </a:solidFill>
                <a:effectLst/>
                <a:latin typeface="Century Gothic" panose="020B0502020202020204" pitchFamily="34" charset="0"/>
                <a:ea typeface="+mn-ea"/>
                <a:cs typeface="+mn-cs"/>
              </a:rPr>
              <a:t>escuchar</a:t>
            </a:r>
            <a:endParaRPr lang="en-GB" dirty="0">
              <a:effectLst/>
            </a:endParaRPr>
          </a:p>
        </p:txBody>
      </p:sp>
    </p:spTree>
    <p:extLst>
      <p:ext uri="{BB962C8B-B14F-4D97-AF65-F5344CB8AC3E}">
        <p14:creationId xmlns:p14="http://schemas.microsoft.com/office/powerpoint/2010/main" val="2942825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8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7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7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7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80"/>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11"/>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10"/>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09"/>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81"/>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82"/>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84"/>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85"/>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86"/>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89"/>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90">
                                            <p:txEl>
                                              <p:pRg st="0" end="0"/>
                                            </p:txEl>
                                          </p:spTgt>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91"/>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92"/>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93"/>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94"/>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95"/>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96"/>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97"/>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98"/>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88"/>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99"/>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100"/>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101"/>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grpId="0" nodeType="clickEffect">
                                  <p:stCondLst>
                                    <p:cond delay="0"/>
                                  </p:stCondLst>
                                  <p:childTnLst>
                                    <p:set>
                                      <p:cBhvr>
                                        <p:cTn id="140" dur="1" fill="hold">
                                          <p:stCondLst>
                                            <p:cond delay="0"/>
                                          </p:stCondLst>
                                        </p:cTn>
                                        <p:tgtEl>
                                          <p:spTgt spid="102"/>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grpId="0" nodeType="clickEffect">
                                  <p:stCondLst>
                                    <p:cond delay="0"/>
                                  </p:stCondLst>
                                  <p:childTnLst>
                                    <p:set>
                                      <p:cBhvr>
                                        <p:cTn id="144" dur="1" fill="hold">
                                          <p:stCondLst>
                                            <p:cond delay="0"/>
                                          </p:stCondLst>
                                        </p:cTn>
                                        <p:tgtEl>
                                          <p:spTgt spid="103"/>
                                        </p:tgtEl>
                                        <p:attrNameLst>
                                          <p:attrName>style.visibility</p:attrName>
                                        </p:attrNameLst>
                                      </p:cBhvr>
                                      <p:to>
                                        <p:strVal val="visible"/>
                                      </p:to>
                                    </p:set>
                                  </p:childTnLst>
                                </p:cTn>
                              </p:par>
                            </p:childTnLst>
                          </p:cTn>
                        </p:par>
                      </p:childTnLst>
                    </p:cTn>
                  </p:par>
                  <p:par>
                    <p:cTn id="145" fill="hold">
                      <p:stCondLst>
                        <p:cond delay="indefinite"/>
                      </p:stCondLst>
                      <p:childTnLst>
                        <p:par>
                          <p:cTn id="146" fill="hold">
                            <p:stCondLst>
                              <p:cond delay="0"/>
                            </p:stCondLst>
                            <p:childTnLst>
                              <p:par>
                                <p:cTn id="147" presetID="1" presetClass="entr" presetSubtype="0" fill="hold" grpId="0" nodeType="clickEffect">
                                  <p:stCondLst>
                                    <p:cond delay="0"/>
                                  </p:stCondLst>
                                  <p:childTnLst>
                                    <p:set>
                                      <p:cBhvr>
                                        <p:cTn id="148" dur="1" fill="hold">
                                          <p:stCondLst>
                                            <p:cond delay="0"/>
                                          </p:stCondLst>
                                        </p:cTn>
                                        <p:tgtEl>
                                          <p:spTgt spid="104"/>
                                        </p:tgtEl>
                                        <p:attrNameLst>
                                          <p:attrName>style.visibility</p:attrName>
                                        </p:attrNameLst>
                                      </p:cBhvr>
                                      <p:to>
                                        <p:strVal val="visible"/>
                                      </p:to>
                                    </p:set>
                                  </p:childTnLst>
                                </p:cTn>
                              </p:par>
                            </p:childTnLst>
                          </p:cTn>
                        </p:par>
                      </p:childTnLst>
                    </p:cTn>
                  </p:par>
                  <p:par>
                    <p:cTn id="149" fill="hold">
                      <p:stCondLst>
                        <p:cond delay="indefinite"/>
                      </p:stCondLst>
                      <p:childTnLst>
                        <p:par>
                          <p:cTn id="150" fill="hold">
                            <p:stCondLst>
                              <p:cond delay="0"/>
                            </p:stCondLst>
                            <p:childTnLst>
                              <p:par>
                                <p:cTn id="151" presetID="1" presetClass="entr" presetSubtype="0" fill="hold" grpId="0" nodeType="clickEffect">
                                  <p:stCondLst>
                                    <p:cond delay="0"/>
                                  </p:stCondLst>
                                  <p:childTnLst>
                                    <p:set>
                                      <p:cBhvr>
                                        <p:cTn id="152" dur="1" fill="hold">
                                          <p:stCondLst>
                                            <p:cond delay="0"/>
                                          </p:stCondLst>
                                        </p:cTn>
                                        <p:tgtEl>
                                          <p:spTgt spid="105"/>
                                        </p:tgtEl>
                                        <p:attrNameLst>
                                          <p:attrName>style.visibility</p:attrName>
                                        </p:attrNameLst>
                                      </p:cBhvr>
                                      <p:to>
                                        <p:strVal val="visible"/>
                                      </p:to>
                                    </p:set>
                                  </p:childTnLst>
                                </p:cTn>
                              </p:par>
                            </p:childTnLst>
                          </p:cTn>
                        </p:par>
                      </p:childTnLst>
                    </p:cTn>
                  </p:par>
                  <p:par>
                    <p:cTn id="153" fill="hold">
                      <p:stCondLst>
                        <p:cond delay="indefinite"/>
                      </p:stCondLst>
                      <p:childTnLst>
                        <p:par>
                          <p:cTn id="154" fill="hold">
                            <p:stCondLst>
                              <p:cond delay="0"/>
                            </p:stCondLst>
                            <p:childTnLst>
                              <p:par>
                                <p:cTn id="155" presetID="1" presetClass="entr" presetSubtype="0" fill="hold" grpId="0" nodeType="clickEffect">
                                  <p:stCondLst>
                                    <p:cond delay="0"/>
                                  </p:stCondLst>
                                  <p:childTnLst>
                                    <p:set>
                                      <p:cBhvr>
                                        <p:cTn id="156" dur="1" fill="hold">
                                          <p:stCondLst>
                                            <p:cond delay="0"/>
                                          </p:stCondLst>
                                        </p:cTn>
                                        <p:tgtEl>
                                          <p:spTgt spid="106"/>
                                        </p:tgtEl>
                                        <p:attrNameLst>
                                          <p:attrName>style.visibility</p:attrName>
                                        </p:attrNameLst>
                                      </p:cBhvr>
                                      <p:to>
                                        <p:strVal val="visible"/>
                                      </p:to>
                                    </p:set>
                                  </p:childTnLst>
                                </p:cTn>
                              </p:par>
                            </p:childTnLst>
                          </p:cTn>
                        </p:par>
                      </p:childTnLst>
                    </p:cTn>
                  </p:par>
                  <p:par>
                    <p:cTn id="157" fill="hold">
                      <p:stCondLst>
                        <p:cond delay="indefinite"/>
                      </p:stCondLst>
                      <p:childTnLst>
                        <p:par>
                          <p:cTn id="158" fill="hold">
                            <p:stCondLst>
                              <p:cond delay="0"/>
                            </p:stCondLst>
                            <p:childTnLst>
                              <p:par>
                                <p:cTn id="159" presetID="1" presetClass="entr" presetSubtype="0" fill="hold" grpId="0" nodeType="clickEffect">
                                  <p:stCondLst>
                                    <p:cond delay="0"/>
                                  </p:stCondLst>
                                  <p:childTnLst>
                                    <p:set>
                                      <p:cBhvr>
                                        <p:cTn id="160" dur="1" fill="hold">
                                          <p:stCondLst>
                                            <p:cond delay="0"/>
                                          </p:stCondLst>
                                        </p:cTn>
                                        <p:tgtEl>
                                          <p:spTgt spid="107"/>
                                        </p:tgtEl>
                                        <p:attrNameLst>
                                          <p:attrName>style.visibility</p:attrName>
                                        </p:attrNameLst>
                                      </p:cBhvr>
                                      <p:to>
                                        <p:strVal val="visible"/>
                                      </p:to>
                                    </p:set>
                                  </p:childTnLst>
                                </p:cTn>
                              </p:par>
                            </p:childTnLst>
                          </p:cTn>
                        </p:par>
                      </p:childTnLst>
                    </p:cTn>
                  </p:par>
                  <p:par>
                    <p:cTn id="161" fill="hold">
                      <p:stCondLst>
                        <p:cond delay="indefinite"/>
                      </p:stCondLst>
                      <p:childTnLst>
                        <p:par>
                          <p:cTn id="162" fill="hold">
                            <p:stCondLst>
                              <p:cond delay="0"/>
                            </p:stCondLst>
                            <p:childTnLst>
                              <p:par>
                                <p:cTn id="163" presetID="1" presetClass="entr" presetSubtype="0" fill="hold" grpId="0" nodeType="clickEffect">
                                  <p:stCondLst>
                                    <p:cond delay="0"/>
                                  </p:stCondLst>
                                  <p:childTnLst>
                                    <p:set>
                                      <p:cBhvr>
                                        <p:cTn id="164" dur="1" fill="hold">
                                          <p:stCondLst>
                                            <p:cond delay="0"/>
                                          </p:stCondLst>
                                        </p:cTn>
                                        <p:tgtEl>
                                          <p:spTgt spid="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7" grpId="0"/>
      <p:bldP spid="69" grpId="0"/>
      <p:bldP spid="73" grpId="0"/>
      <p:bldP spid="74" grpId="0"/>
      <p:bldP spid="75" grpId="0"/>
      <p:bldP spid="76" grpId="0"/>
      <p:bldP spid="77" grpId="0"/>
      <p:bldP spid="78" grpId="0"/>
      <p:bldP spid="79" grpId="0"/>
      <p:bldP spid="80" grpId="0"/>
      <p:bldP spid="81" grpId="0"/>
      <p:bldP spid="82" grpId="0"/>
      <p:bldP spid="84" grpId="0"/>
      <p:bldP spid="87" grpId="0" animBg="1"/>
      <p:bldP spid="88" grpId="0" animBg="1"/>
      <p:bldP spid="89" grpId="0"/>
      <p:bldP spid="91" grpId="0"/>
      <p:bldP spid="92" grpId="0"/>
      <p:bldP spid="93" grpId="0"/>
      <p:bldP spid="94" grpId="0"/>
      <p:bldP spid="95" grpId="0"/>
      <p:bldP spid="96" grpId="0"/>
      <p:bldP spid="97" grpId="0"/>
      <p:bldP spid="98" grpId="0"/>
      <p:bldP spid="99" grpId="0"/>
      <p:bldP spid="100" grpId="0"/>
      <p:bldP spid="101" grpId="0"/>
      <p:bldP spid="102" grpId="0"/>
      <p:bldP spid="103" grpId="0"/>
      <p:bldP spid="104" grpId="0"/>
      <p:bldP spid="105" grpId="0"/>
      <p:bldP spid="106" grpId="0"/>
      <p:bldP spid="107" grpId="0"/>
      <p:bldP spid="108" grpId="0"/>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ACCB330-BA28-425B-8634-C9E675678A22}"/>
              </a:ext>
            </a:extLst>
          </p:cNvPr>
          <p:cNvSpPr txBox="1"/>
          <p:nvPr/>
        </p:nvSpPr>
        <p:spPr>
          <a:xfrm>
            <a:off x="2473781" y="824128"/>
            <a:ext cx="10844463" cy="430887"/>
          </a:xfrm>
          <a:prstGeom prst="rect">
            <a:avLst/>
          </a:prstGeom>
          <a:noFill/>
        </p:spPr>
        <p:txBody>
          <a:bodyPr wrap="square" rtlCol="0">
            <a:spAutoFit/>
          </a:bodyPr>
          <a:lstStyle/>
          <a:p>
            <a:r>
              <a:rPr lang="en-GB" sz="2200" b="1" dirty="0">
                <a:solidFill>
                  <a:srgbClr val="002060"/>
                </a:solidFill>
                <a:latin typeface="Century Gothic" panose="020B0502020202020204" pitchFamily="34" charset="0"/>
              </a:rPr>
              <a:t>Your partner has a house in England and a house in Spain!</a:t>
            </a:r>
          </a:p>
        </p:txBody>
      </p:sp>
      <p:sp>
        <p:nvSpPr>
          <p:cNvPr id="7" name="TextBox 6">
            <a:extLst>
              <a:ext uri="{FF2B5EF4-FFF2-40B4-BE49-F238E27FC236}">
                <a16:creationId xmlns:a16="http://schemas.microsoft.com/office/drawing/2014/main" id="{2E1A6611-003E-4A8E-84AF-9EF3BBB92741}"/>
              </a:ext>
            </a:extLst>
          </p:cNvPr>
          <p:cNvSpPr txBox="1"/>
          <p:nvPr/>
        </p:nvSpPr>
        <p:spPr>
          <a:xfrm>
            <a:off x="1507957" y="1315677"/>
            <a:ext cx="11136518" cy="430887"/>
          </a:xfrm>
          <a:prstGeom prst="rect">
            <a:avLst/>
          </a:prstGeom>
          <a:noFill/>
        </p:spPr>
        <p:txBody>
          <a:bodyPr wrap="square" rtlCol="0">
            <a:spAutoFit/>
          </a:bodyPr>
          <a:lstStyle/>
          <a:p>
            <a:pPr marL="342900" indent="-342900">
              <a:buFont typeface="Arial" panose="020B0604020202020204" pitchFamily="34" charset="0"/>
              <a:buChar char="•"/>
            </a:pPr>
            <a:r>
              <a:rPr lang="en-GB" sz="2200" dirty="0">
                <a:solidFill>
                  <a:srgbClr val="002060"/>
                </a:solidFill>
                <a:latin typeface="Century Gothic" panose="020B0502020202020204" pitchFamily="34" charset="0"/>
              </a:rPr>
              <a:t>Find out which picture card your partner has chosen.</a:t>
            </a:r>
          </a:p>
        </p:txBody>
      </p:sp>
      <p:sp>
        <p:nvSpPr>
          <p:cNvPr id="8" name="TextBox 7">
            <a:extLst>
              <a:ext uri="{FF2B5EF4-FFF2-40B4-BE49-F238E27FC236}">
                <a16:creationId xmlns:a16="http://schemas.microsoft.com/office/drawing/2014/main" id="{BE3FDAC6-D464-4E40-8483-07D8DBE83349}"/>
              </a:ext>
            </a:extLst>
          </p:cNvPr>
          <p:cNvSpPr txBox="1"/>
          <p:nvPr/>
        </p:nvSpPr>
        <p:spPr>
          <a:xfrm>
            <a:off x="1499738" y="3820908"/>
            <a:ext cx="9051045" cy="430887"/>
          </a:xfrm>
          <a:prstGeom prst="rect">
            <a:avLst/>
          </a:prstGeom>
          <a:noFill/>
        </p:spPr>
        <p:txBody>
          <a:bodyPr wrap="square" rtlCol="0">
            <a:spAutoFit/>
          </a:bodyPr>
          <a:lstStyle/>
          <a:p>
            <a:pPr marL="342900" indent="-342900">
              <a:buFont typeface="Arial" panose="020B0604020202020204" pitchFamily="34" charset="0"/>
              <a:buChar char="•"/>
            </a:pPr>
            <a:r>
              <a:rPr lang="en-GB" sz="2200" dirty="0">
                <a:solidFill>
                  <a:srgbClr val="002060"/>
                </a:solidFill>
                <a:latin typeface="Century Gothic" panose="020B0502020202020204" pitchFamily="34" charset="0"/>
              </a:rPr>
              <a:t>Choose a card (don’t tell your partner which one!)</a:t>
            </a:r>
          </a:p>
        </p:txBody>
      </p:sp>
      <p:pic>
        <p:nvPicPr>
          <p:cNvPr id="9" name="Picture 2" descr="http://www.clker.com/cliparts/7/1/9/2/11950043001558257888spain_plain.svg.med.png">
            <a:extLst>
              <a:ext uri="{FF2B5EF4-FFF2-40B4-BE49-F238E27FC236}">
                <a16:creationId xmlns:a16="http://schemas.microsoft.com/office/drawing/2014/main" id="{6616817D-6026-4A00-AC88-CF46B3B4646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45061" y="-19314"/>
            <a:ext cx="1346939" cy="8979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www.clker.com/cliparts/9/2/1/a/1363717140110842919Flag%20of%20England.svg.med.png">
            <a:extLst>
              <a:ext uri="{FF2B5EF4-FFF2-40B4-BE49-F238E27FC236}">
                <a16:creationId xmlns:a16="http://schemas.microsoft.com/office/drawing/2014/main" id="{BA249501-5BEC-4D85-B037-2A18B381034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20670"/>
            <a:ext cx="1151255" cy="68842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8DBC435-6668-4291-8675-FAC7C203EA2C}"/>
              </a:ext>
            </a:extLst>
          </p:cNvPr>
          <p:cNvSpPr txBox="1"/>
          <p:nvPr/>
        </p:nvSpPr>
        <p:spPr>
          <a:xfrm>
            <a:off x="1507957" y="2522804"/>
            <a:ext cx="10266947" cy="430887"/>
          </a:xfrm>
          <a:prstGeom prst="rect">
            <a:avLst/>
          </a:prstGeom>
          <a:noFill/>
        </p:spPr>
        <p:txBody>
          <a:bodyPr wrap="square" rtlCol="0">
            <a:spAutoFit/>
          </a:bodyPr>
          <a:lstStyle/>
          <a:p>
            <a:pPr marL="342900" indent="-342900">
              <a:buFont typeface="Arial" panose="020B0604020202020204" pitchFamily="34" charset="0"/>
              <a:buChar char="•"/>
            </a:pPr>
            <a:r>
              <a:rPr lang="en-GB" sz="2200" dirty="0">
                <a:solidFill>
                  <a:srgbClr val="002060"/>
                </a:solidFill>
                <a:latin typeface="Century Gothic" panose="020B0502020202020204" pitchFamily="34" charset="0"/>
              </a:rPr>
              <a:t>If your partner says ‘yes’, ask where – </a:t>
            </a:r>
            <a:r>
              <a:rPr lang="en-GB" sz="2200" b="1" dirty="0">
                <a:solidFill>
                  <a:srgbClr val="002060"/>
                </a:solidFill>
                <a:latin typeface="Century Gothic" panose="020B0502020202020204" pitchFamily="34" charset="0"/>
              </a:rPr>
              <a:t>here</a:t>
            </a:r>
            <a:r>
              <a:rPr lang="en-GB" sz="2200" dirty="0">
                <a:solidFill>
                  <a:srgbClr val="002060"/>
                </a:solidFill>
                <a:latin typeface="Century Gothic" panose="020B0502020202020204" pitchFamily="34" charset="0"/>
              </a:rPr>
              <a:t> (England) or </a:t>
            </a:r>
            <a:r>
              <a:rPr lang="en-GB" sz="2200" b="1" dirty="0">
                <a:solidFill>
                  <a:srgbClr val="002060"/>
                </a:solidFill>
                <a:latin typeface="Century Gothic" panose="020B0502020202020204" pitchFamily="34" charset="0"/>
              </a:rPr>
              <a:t>there</a:t>
            </a:r>
            <a:r>
              <a:rPr lang="en-GB" sz="2200" dirty="0">
                <a:solidFill>
                  <a:srgbClr val="002060"/>
                </a:solidFill>
                <a:latin typeface="Century Gothic" panose="020B0502020202020204" pitchFamily="34" charset="0"/>
              </a:rPr>
              <a:t> (Spain)?</a:t>
            </a:r>
          </a:p>
        </p:txBody>
      </p:sp>
      <p:sp>
        <p:nvSpPr>
          <p:cNvPr id="13" name="TextBox 12">
            <a:extLst>
              <a:ext uri="{FF2B5EF4-FFF2-40B4-BE49-F238E27FC236}">
                <a16:creationId xmlns:a16="http://schemas.microsoft.com/office/drawing/2014/main" id="{F1322E9C-36D6-4793-874E-49E01EBB4D18}"/>
              </a:ext>
            </a:extLst>
          </p:cNvPr>
          <p:cNvSpPr txBox="1"/>
          <p:nvPr/>
        </p:nvSpPr>
        <p:spPr>
          <a:xfrm>
            <a:off x="1507957" y="5062570"/>
            <a:ext cx="9968187" cy="430887"/>
          </a:xfrm>
          <a:prstGeom prst="rect">
            <a:avLst/>
          </a:prstGeom>
          <a:noFill/>
        </p:spPr>
        <p:txBody>
          <a:bodyPr wrap="square" rtlCol="0">
            <a:spAutoFit/>
          </a:bodyPr>
          <a:lstStyle/>
          <a:p>
            <a:pPr marL="342900" indent="-342900">
              <a:buFont typeface="Arial" panose="020B0604020202020204" pitchFamily="34" charset="0"/>
              <a:buChar char="•"/>
            </a:pPr>
            <a:r>
              <a:rPr lang="en-GB" sz="2200" dirty="0">
                <a:solidFill>
                  <a:srgbClr val="002060"/>
                </a:solidFill>
                <a:latin typeface="Century Gothic" panose="020B0502020202020204" pitchFamily="34" charset="0"/>
              </a:rPr>
              <a:t>If your answer is ‘yes’, say where: here (in England) or there (in Spain).</a:t>
            </a:r>
          </a:p>
        </p:txBody>
      </p:sp>
      <p:sp>
        <p:nvSpPr>
          <p:cNvPr id="14" name="TextBox 13">
            <a:extLst>
              <a:ext uri="{FF2B5EF4-FFF2-40B4-BE49-F238E27FC236}">
                <a16:creationId xmlns:a16="http://schemas.microsoft.com/office/drawing/2014/main" id="{86893FB9-82C4-4FF3-BE2B-0F4FFF1B02A4}"/>
              </a:ext>
            </a:extLst>
          </p:cNvPr>
          <p:cNvSpPr txBox="1"/>
          <p:nvPr/>
        </p:nvSpPr>
        <p:spPr>
          <a:xfrm>
            <a:off x="1507957" y="4441739"/>
            <a:ext cx="10964978" cy="430887"/>
          </a:xfrm>
          <a:prstGeom prst="rect">
            <a:avLst/>
          </a:prstGeom>
          <a:noFill/>
        </p:spPr>
        <p:txBody>
          <a:bodyPr wrap="square" rtlCol="0">
            <a:spAutoFit/>
          </a:bodyPr>
          <a:lstStyle/>
          <a:p>
            <a:pPr marL="342900" indent="-342900">
              <a:buFont typeface="Arial" panose="020B0604020202020204" pitchFamily="34" charset="0"/>
              <a:buChar char="•"/>
            </a:pPr>
            <a:r>
              <a:rPr lang="en-GB" sz="2200" dirty="0">
                <a:solidFill>
                  <a:srgbClr val="002060"/>
                </a:solidFill>
                <a:latin typeface="Century Gothic" panose="020B0502020202020204" pitchFamily="34" charset="0"/>
              </a:rPr>
              <a:t>Answer your partner’s questions – use ‘hay’ or ‘no hay’</a:t>
            </a:r>
          </a:p>
        </p:txBody>
      </p:sp>
      <p:sp>
        <p:nvSpPr>
          <p:cNvPr id="15" name="TextBox 14">
            <a:extLst>
              <a:ext uri="{FF2B5EF4-FFF2-40B4-BE49-F238E27FC236}">
                <a16:creationId xmlns:a16="http://schemas.microsoft.com/office/drawing/2014/main" id="{DA6416E5-5145-4A1B-8747-A52F463B3DE6}"/>
              </a:ext>
            </a:extLst>
          </p:cNvPr>
          <p:cNvSpPr txBox="1"/>
          <p:nvPr/>
        </p:nvSpPr>
        <p:spPr>
          <a:xfrm>
            <a:off x="1499738" y="1949677"/>
            <a:ext cx="11301862" cy="430887"/>
          </a:xfrm>
          <a:prstGeom prst="rect">
            <a:avLst/>
          </a:prstGeom>
          <a:noFill/>
        </p:spPr>
        <p:txBody>
          <a:bodyPr wrap="square" rtlCol="0">
            <a:spAutoFit/>
          </a:bodyPr>
          <a:lstStyle/>
          <a:p>
            <a:pPr marL="342900" indent="-342900">
              <a:buFont typeface="Arial" panose="020B0604020202020204" pitchFamily="34" charset="0"/>
              <a:buChar char="•"/>
            </a:pPr>
            <a:r>
              <a:rPr lang="en-GB" sz="2200" dirty="0">
                <a:solidFill>
                  <a:srgbClr val="002060"/>
                </a:solidFill>
                <a:latin typeface="Century Gothic" panose="020B0502020202020204" pitchFamily="34" charset="0"/>
              </a:rPr>
              <a:t>Look at the cards and ask him/her questions about what there is. Use ‘hay’.</a:t>
            </a:r>
            <a:endParaRPr lang="en-GB" sz="2200" dirty="0"/>
          </a:p>
        </p:txBody>
      </p:sp>
      <p:sp>
        <p:nvSpPr>
          <p:cNvPr id="17" name="TextBox 16">
            <a:extLst>
              <a:ext uri="{FF2B5EF4-FFF2-40B4-BE49-F238E27FC236}">
                <a16:creationId xmlns:a16="http://schemas.microsoft.com/office/drawing/2014/main" id="{9999B561-EBCF-4B95-AA38-6C2FA0D52F80}"/>
              </a:ext>
            </a:extLst>
          </p:cNvPr>
          <p:cNvSpPr txBox="1"/>
          <p:nvPr/>
        </p:nvSpPr>
        <p:spPr>
          <a:xfrm>
            <a:off x="960874" y="3386622"/>
            <a:ext cx="1637946" cy="430887"/>
          </a:xfrm>
          <a:prstGeom prst="rect">
            <a:avLst/>
          </a:prstGeom>
          <a:noFill/>
        </p:spPr>
        <p:txBody>
          <a:bodyPr wrap="square" rtlCol="0">
            <a:spAutoFit/>
          </a:bodyPr>
          <a:lstStyle/>
          <a:p>
            <a:r>
              <a:rPr lang="en-GB" sz="2200" b="1" dirty="0">
                <a:solidFill>
                  <a:srgbClr val="002060"/>
                </a:solidFill>
                <a:latin typeface="Century Gothic" panose="020B0502020202020204" pitchFamily="34" charset="0"/>
              </a:rPr>
              <a:t>Student B:</a:t>
            </a:r>
          </a:p>
        </p:txBody>
      </p:sp>
      <p:sp>
        <p:nvSpPr>
          <p:cNvPr id="18" name="TextBox 17">
            <a:extLst>
              <a:ext uri="{FF2B5EF4-FFF2-40B4-BE49-F238E27FC236}">
                <a16:creationId xmlns:a16="http://schemas.microsoft.com/office/drawing/2014/main" id="{A71F1C7C-51BB-4412-8B1D-CD30DDF71CA2}"/>
              </a:ext>
            </a:extLst>
          </p:cNvPr>
          <p:cNvSpPr txBox="1"/>
          <p:nvPr/>
        </p:nvSpPr>
        <p:spPr>
          <a:xfrm>
            <a:off x="1507957" y="5683401"/>
            <a:ext cx="3096521" cy="430887"/>
          </a:xfrm>
          <a:prstGeom prst="rect">
            <a:avLst/>
          </a:prstGeom>
          <a:noFill/>
        </p:spPr>
        <p:txBody>
          <a:bodyPr wrap="square" rtlCol="0">
            <a:spAutoFit/>
          </a:bodyPr>
          <a:lstStyle/>
          <a:p>
            <a:r>
              <a:rPr lang="en-GB" sz="2200" b="1" dirty="0">
                <a:solidFill>
                  <a:srgbClr val="002060"/>
                </a:solidFill>
                <a:latin typeface="Century Gothic" panose="020B0502020202020204" pitchFamily="34" charset="0"/>
              </a:rPr>
              <a:t>Then swap roles.</a:t>
            </a:r>
          </a:p>
        </p:txBody>
      </p:sp>
      <p:sp>
        <p:nvSpPr>
          <p:cNvPr id="19" name="TextBox 18">
            <a:extLst>
              <a:ext uri="{FF2B5EF4-FFF2-40B4-BE49-F238E27FC236}">
                <a16:creationId xmlns:a16="http://schemas.microsoft.com/office/drawing/2014/main" id="{92B8643B-C513-4E86-BE6F-090908B1ED28}"/>
              </a:ext>
            </a:extLst>
          </p:cNvPr>
          <p:cNvSpPr txBox="1"/>
          <p:nvPr/>
        </p:nvSpPr>
        <p:spPr>
          <a:xfrm>
            <a:off x="2473781" y="3383223"/>
            <a:ext cx="8566587" cy="430887"/>
          </a:xfrm>
          <a:prstGeom prst="rect">
            <a:avLst/>
          </a:prstGeom>
          <a:noFill/>
        </p:spPr>
        <p:txBody>
          <a:bodyPr wrap="square" rtlCol="0">
            <a:spAutoFit/>
          </a:bodyPr>
          <a:lstStyle/>
          <a:p>
            <a:r>
              <a:rPr lang="en-GB" sz="2200" b="1" dirty="0">
                <a:solidFill>
                  <a:srgbClr val="002060"/>
                </a:solidFill>
                <a:latin typeface="Century Gothic" panose="020B0502020202020204" pitchFamily="34" charset="0"/>
              </a:rPr>
              <a:t>Respond to your partner’s questions about your two houses.</a:t>
            </a:r>
          </a:p>
        </p:txBody>
      </p:sp>
      <p:sp>
        <p:nvSpPr>
          <p:cNvPr id="20" name="Oval Callout 1">
            <a:extLst>
              <a:ext uri="{FF2B5EF4-FFF2-40B4-BE49-F238E27FC236}">
                <a16:creationId xmlns:a16="http://schemas.microsoft.com/office/drawing/2014/main" id="{1D57DF0B-E1AA-412D-AFD3-60F7318E1FCD}"/>
              </a:ext>
            </a:extLst>
          </p:cNvPr>
          <p:cNvSpPr/>
          <p:nvPr/>
        </p:nvSpPr>
        <p:spPr>
          <a:xfrm>
            <a:off x="9431340" y="3752630"/>
            <a:ext cx="2632350" cy="1223866"/>
          </a:xfrm>
          <a:prstGeom prst="wedgeEllipseCallout">
            <a:avLst>
              <a:gd name="adj1" fmla="val 36767"/>
              <a:gd name="adj2" fmla="val -31371"/>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i="1" dirty="0">
                <a:solidFill>
                  <a:srgbClr val="002060"/>
                </a:solidFill>
                <a:latin typeface="Century Gothic" panose="020B0502020202020204" pitchFamily="34" charset="0"/>
              </a:rPr>
              <a:t>Remember!</a:t>
            </a:r>
          </a:p>
          <a:p>
            <a:pPr algn="ctr"/>
            <a:r>
              <a:rPr lang="en-GB" i="1" dirty="0">
                <a:solidFill>
                  <a:srgbClr val="002060"/>
                </a:solidFill>
                <a:latin typeface="Century Gothic" panose="020B0502020202020204" pitchFamily="34" charset="0"/>
              </a:rPr>
              <a:t>‘Here’ is ‘aquí’.</a:t>
            </a:r>
          </a:p>
          <a:p>
            <a:pPr algn="ctr"/>
            <a:r>
              <a:rPr lang="en-GB" i="1" dirty="0">
                <a:solidFill>
                  <a:srgbClr val="002060"/>
                </a:solidFill>
                <a:latin typeface="Century Gothic" panose="020B0502020202020204" pitchFamily="34" charset="0"/>
              </a:rPr>
              <a:t>‘There’ is ‘allí</a:t>
            </a:r>
            <a:r>
              <a:rPr lang="en-GB" i="1" dirty="0">
                <a:solidFill>
                  <a:srgbClr val="002060"/>
                </a:solidFill>
              </a:rPr>
              <a:t>’</a:t>
            </a:r>
          </a:p>
        </p:txBody>
      </p:sp>
      <p:sp>
        <p:nvSpPr>
          <p:cNvPr id="4" name="Title 3">
            <a:extLst>
              <a:ext uri="{FF2B5EF4-FFF2-40B4-BE49-F238E27FC236}">
                <a16:creationId xmlns:a16="http://schemas.microsoft.com/office/drawing/2014/main" id="{69D4E67B-4545-49BA-9E90-77242C10991B}"/>
              </a:ext>
            </a:extLst>
          </p:cNvPr>
          <p:cNvSpPr>
            <a:spLocks noGrp="1"/>
          </p:cNvSpPr>
          <p:nvPr>
            <p:ph type="title"/>
          </p:nvPr>
        </p:nvSpPr>
        <p:spPr>
          <a:xfrm>
            <a:off x="970845" y="395556"/>
            <a:ext cx="10515600" cy="1325563"/>
          </a:xfrm>
        </p:spPr>
        <p:txBody>
          <a:bodyPr/>
          <a:lstStyle/>
          <a:p>
            <a:pPr rtl="0" eaLnBrk="1" latinLnBrk="0" hangingPunct="1"/>
            <a:r>
              <a:rPr lang="en-GB" sz="2200" b="1" kern="1200" dirty="0">
                <a:solidFill>
                  <a:srgbClr val="002060"/>
                </a:solidFill>
                <a:effectLst/>
                <a:latin typeface="Century Gothic" panose="020B0502020202020204" pitchFamily="34" charset="0"/>
                <a:ea typeface="+mn-ea"/>
                <a:cs typeface="+mn-cs"/>
              </a:rPr>
              <a:t>Student A:</a:t>
            </a:r>
            <a:endParaRPr lang="en-GB" dirty="0">
              <a:effectLst/>
            </a:endParaRPr>
          </a:p>
        </p:txBody>
      </p:sp>
    </p:spTree>
    <p:extLst>
      <p:ext uri="{BB962C8B-B14F-4D97-AF65-F5344CB8AC3E}">
        <p14:creationId xmlns:p14="http://schemas.microsoft.com/office/powerpoint/2010/main" val="2867915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2" grpId="0"/>
      <p:bldP spid="13" grpId="0"/>
      <p:bldP spid="14" grpId="0"/>
      <p:bldP spid="15" grpId="0"/>
      <p:bldP spid="17" grpId="0"/>
      <p:bldP spid="18" grpId="0"/>
      <p:bldP spid="19" grpId="0"/>
      <p:bldP spid="20" grpId="0" animBg="1"/>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3CDBA30-C5F9-48FF-B60F-A837500520DD}"/>
              </a:ext>
            </a:extLst>
          </p:cNvPr>
          <p:cNvSpPr txBox="1"/>
          <p:nvPr/>
        </p:nvSpPr>
        <p:spPr>
          <a:xfrm>
            <a:off x="-13556" y="3290449"/>
            <a:ext cx="1864970" cy="430887"/>
          </a:xfrm>
          <a:prstGeom prst="rect">
            <a:avLst/>
          </a:prstGeom>
          <a:noFill/>
        </p:spPr>
        <p:txBody>
          <a:bodyPr wrap="square" rtlCol="0">
            <a:spAutoFit/>
          </a:bodyPr>
          <a:lstStyle/>
          <a:p>
            <a:r>
              <a:rPr lang="en-GB" sz="2200" b="1" i="1" dirty="0">
                <a:solidFill>
                  <a:srgbClr val="002060"/>
                </a:solidFill>
                <a:latin typeface="Century Gothic" panose="020B0502020202020204" pitchFamily="34" charset="0"/>
              </a:rPr>
              <a:t>Persona A</a:t>
            </a:r>
          </a:p>
        </p:txBody>
      </p:sp>
      <p:sp>
        <p:nvSpPr>
          <p:cNvPr id="3" name="TextBox 2">
            <a:extLst>
              <a:ext uri="{FF2B5EF4-FFF2-40B4-BE49-F238E27FC236}">
                <a16:creationId xmlns:a16="http://schemas.microsoft.com/office/drawing/2014/main" id="{60C3EBA7-7051-4D3F-A648-4EB377701DAB}"/>
              </a:ext>
            </a:extLst>
          </p:cNvPr>
          <p:cNvSpPr txBox="1"/>
          <p:nvPr/>
        </p:nvSpPr>
        <p:spPr>
          <a:xfrm>
            <a:off x="10066385" y="3254391"/>
            <a:ext cx="1864970" cy="430887"/>
          </a:xfrm>
          <a:prstGeom prst="rect">
            <a:avLst/>
          </a:prstGeom>
          <a:noFill/>
        </p:spPr>
        <p:txBody>
          <a:bodyPr wrap="square" rtlCol="0">
            <a:spAutoFit/>
          </a:bodyPr>
          <a:lstStyle/>
          <a:p>
            <a:r>
              <a:rPr lang="en-GB" sz="2200" b="1" i="1" dirty="0">
                <a:solidFill>
                  <a:srgbClr val="002060"/>
                </a:solidFill>
                <a:latin typeface="Century Gothic" panose="020B0502020202020204" pitchFamily="34" charset="0"/>
              </a:rPr>
              <a:t>Persona B</a:t>
            </a:r>
          </a:p>
        </p:txBody>
      </p:sp>
      <p:sp>
        <p:nvSpPr>
          <p:cNvPr id="4" name="Rectangular Callout 3">
            <a:extLst>
              <a:ext uri="{FF2B5EF4-FFF2-40B4-BE49-F238E27FC236}">
                <a16:creationId xmlns:a16="http://schemas.microsoft.com/office/drawing/2014/main" id="{FA76B0CF-EE8A-4E30-B4CD-598C2206D690}"/>
              </a:ext>
            </a:extLst>
          </p:cNvPr>
          <p:cNvSpPr/>
          <p:nvPr/>
        </p:nvSpPr>
        <p:spPr>
          <a:xfrm>
            <a:off x="2107853" y="2711976"/>
            <a:ext cx="3241499" cy="1084831"/>
          </a:xfrm>
          <a:prstGeom prst="wedgeRectCallout">
            <a:avLst>
              <a:gd name="adj1" fmla="val -67354"/>
              <a:gd name="adj2" fmla="val 31447"/>
            </a:avLst>
          </a:prstGeom>
          <a:solidFill>
            <a:schemeClr val="accent4">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¿Hay unos </a:t>
            </a:r>
            <a:r>
              <a:rPr lang="en-GB" sz="2800" dirty="0" err="1">
                <a:solidFill>
                  <a:srgbClr val="002060"/>
                </a:solidFill>
                <a:latin typeface="Century Gothic" panose="020B0502020202020204" pitchFamily="34" charset="0"/>
              </a:rPr>
              <a:t>gatos</a:t>
            </a:r>
            <a:r>
              <a:rPr lang="en-GB" sz="2800" dirty="0">
                <a:solidFill>
                  <a:srgbClr val="002060"/>
                </a:solidFill>
                <a:latin typeface="Century Gothic" panose="020B0502020202020204" pitchFamily="34" charset="0"/>
              </a:rPr>
              <a:t>?</a:t>
            </a:r>
          </a:p>
        </p:txBody>
      </p:sp>
      <p:sp>
        <p:nvSpPr>
          <p:cNvPr id="5" name="Rectangular Callout 4">
            <a:extLst>
              <a:ext uri="{FF2B5EF4-FFF2-40B4-BE49-F238E27FC236}">
                <a16:creationId xmlns:a16="http://schemas.microsoft.com/office/drawing/2014/main" id="{BF791790-1D9F-4BBA-AF3C-19801A8C0432}"/>
              </a:ext>
            </a:extLst>
          </p:cNvPr>
          <p:cNvSpPr/>
          <p:nvPr/>
        </p:nvSpPr>
        <p:spPr>
          <a:xfrm>
            <a:off x="5605791" y="2705250"/>
            <a:ext cx="3241499" cy="1084831"/>
          </a:xfrm>
          <a:prstGeom prst="wedgeRectCallout">
            <a:avLst>
              <a:gd name="adj1" fmla="val 82600"/>
              <a:gd name="adj2" fmla="val 27010"/>
            </a:avLst>
          </a:prstGeom>
          <a:solidFill>
            <a:schemeClr val="accent4">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latin typeface="Century Gothic" panose="020B0502020202020204" pitchFamily="34" charset="0"/>
              </a:rPr>
              <a:t>Sí</a:t>
            </a:r>
            <a:r>
              <a:rPr lang="en-GB" sz="2800" dirty="0">
                <a:solidFill>
                  <a:srgbClr val="002060"/>
                </a:solidFill>
                <a:latin typeface="Century Gothic" panose="020B0502020202020204" pitchFamily="34" charset="0"/>
              </a:rPr>
              <a:t>, hay unos </a:t>
            </a:r>
            <a:r>
              <a:rPr lang="en-GB" sz="2800" dirty="0" err="1">
                <a:solidFill>
                  <a:srgbClr val="002060"/>
                </a:solidFill>
                <a:latin typeface="Century Gothic" panose="020B0502020202020204" pitchFamily="34" charset="0"/>
              </a:rPr>
              <a:t>gatos</a:t>
            </a:r>
            <a:r>
              <a:rPr lang="en-GB" sz="2800" dirty="0">
                <a:solidFill>
                  <a:srgbClr val="002060"/>
                </a:solidFill>
                <a:latin typeface="Century Gothic" panose="020B0502020202020204" pitchFamily="34" charset="0"/>
              </a:rPr>
              <a:t>.</a:t>
            </a:r>
          </a:p>
        </p:txBody>
      </p:sp>
      <p:sp>
        <p:nvSpPr>
          <p:cNvPr id="6" name="Rectangular Callout 5">
            <a:extLst>
              <a:ext uri="{FF2B5EF4-FFF2-40B4-BE49-F238E27FC236}">
                <a16:creationId xmlns:a16="http://schemas.microsoft.com/office/drawing/2014/main" id="{15D1AB19-1C45-4514-A5A1-80A79606D932}"/>
              </a:ext>
            </a:extLst>
          </p:cNvPr>
          <p:cNvSpPr/>
          <p:nvPr/>
        </p:nvSpPr>
        <p:spPr>
          <a:xfrm>
            <a:off x="2107853" y="3894897"/>
            <a:ext cx="3241499" cy="1084831"/>
          </a:xfrm>
          <a:prstGeom prst="wedgeRectCallout">
            <a:avLst>
              <a:gd name="adj1" fmla="val -65869"/>
              <a:gd name="adj2" fmla="val 21095"/>
            </a:avLst>
          </a:prstGeom>
          <a:solidFill>
            <a:schemeClr val="accent4">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a:t>
            </a:r>
            <a:r>
              <a:rPr lang="en-GB" sz="2800" dirty="0" err="1">
                <a:solidFill>
                  <a:srgbClr val="002060"/>
                </a:solidFill>
                <a:latin typeface="Century Gothic" panose="020B0502020202020204" pitchFamily="34" charset="0"/>
              </a:rPr>
              <a:t>Dónde</a:t>
            </a:r>
            <a:r>
              <a:rPr lang="en-GB" sz="2800" dirty="0">
                <a:solidFill>
                  <a:srgbClr val="002060"/>
                </a:solidFill>
                <a:latin typeface="Century Gothic" panose="020B0502020202020204" pitchFamily="34" charset="0"/>
              </a:rPr>
              <a:t>?</a:t>
            </a:r>
          </a:p>
        </p:txBody>
      </p:sp>
      <p:sp>
        <p:nvSpPr>
          <p:cNvPr id="7" name="Rectangular Callout 6">
            <a:extLst>
              <a:ext uri="{FF2B5EF4-FFF2-40B4-BE49-F238E27FC236}">
                <a16:creationId xmlns:a16="http://schemas.microsoft.com/office/drawing/2014/main" id="{2E92C7B2-9A11-4002-A594-8232DADFC176}"/>
              </a:ext>
            </a:extLst>
          </p:cNvPr>
          <p:cNvSpPr/>
          <p:nvPr/>
        </p:nvSpPr>
        <p:spPr>
          <a:xfrm>
            <a:off x="5571792" y="3929457"/>
            <a:ext cx="3241499" cy="1084831"/>
          </a:xfrm>
          <a:prstGeom prst="wedgeRectCallout">
            <a:avLst>
              <a:gd name="adj1" fmla="val 75176"/>
              <a:gd name="adj2" fmla="val 21095"/>
            </a:avLst>
          </a:prstGeom>
          <a:solidFill>
            <a:schemeClr val="accent4">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Aquí, en </a:t>
            </a:r>
            <a:r>
              <a:rPr lang="en-GB" sz="2800" dirty="0" err="1">
                <a:solidFill>
                  <a:srgbClr val="002060"/>
                </a:solidFill>
                <a:latin typeface="Century Gothic" panose="020B0502020202020204" pitchFamily="34" charset="0"/>
              </a:rPr>
              <a:t>Inglaterra</a:t>
            </a:r>
            <a:r>
              <a:rPr lang="en-GB" sz="2800" dirty="0">
                <a:solidFill>
                  <a:srgbClr val="002060"/>
                </a:solidFill>
                <a:latin typeface="Century Gothic" panose="020B0502020202020204" pitchFamily="34" charset="0"/>
              </a:rPr>
              <a:t>.</a:t>
            </a:r>
          </a:p>
        </p:txBody>
      </p:sp>
      <p:sp>
        <p:nvSpPr>
          <p:cNvPr id="8" name="Rectangular Callout 7">
            <a:extLst>
              <a:ext uri="{FF2B5EF4-FFF2-40B4-BE49-F238E27FC236}">
                <a16:creationId xmlns:a16="http://schemas.microsoft.com/office/drawing/2014/main" id="{AF446150-3D35-428D-B323-D5073A4CB86C}"/>
              </a:ext>
            </a:extLst>
          </p:cNvPr>
          <p:cNvSpPr/>
          <p:nvPr/>
        </p:nvSpPr>
        <p:spPr>
          <a:xfrm>
            <a:off x="2107854" y="5101404"/>
            <a:ext cx="3241499" cy="1084831"/>
          </a:xfrm>
          <a:prstGeom prst="wedgeRectCallout">
            <a:avLst>
              <a:gd name="adj1" fmla="val -65869"/>
              <a:gd name="adj2" fmla="val 21095"/>
            </a:avLst>
          </a:prstGeom>
          <a:solidFill>
            <a:schemeClr val="accent4">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Hmm… ¿</a:t>
            </a:r>
            <a:r>
              <a:rPr lang="en-GB" sz="2800" dirty="0" err="1">
                <a:solidFill>
                  <a:srgbClr val="002060"/>
                </a:solidFill>
                <a:latin typeface="Century Gothic" panose="020B0502020202020204" pitchFamily="34" charset="0"/>
              </a:rPr>
              <a:t>es</a:t>
            </a:r>
            <a:r>
              <a:rPr lang="en-GB" sz="2800" dirty="0">
                <a:solidFill>
                  <a:srgbClr val="002060"/>
                </a:solidFill>
                <a:latin typeface="Century Gothic" panose="020B0502020202020204" pitchFamily="34" charset="0"/>
              </a:rPr>
              <a:t> el </a:t>
            </a:r>
            <a:r>
              <a:rPr lang="en-GB" sz="2800" dirty="0" err="1">
                <a:solidFill>
                  <a:srgbClr val="002060"/>
                </a:solidFill>
                <a:latin typeface="Century Gothic" panose="020B0502020202020204" pitchFamily="34" charset="0"/>
              </a:rPr>
              <a:t>número</a:t>
            </a:r>
            <a:r>
              <a:rPr lang="en-GB" sz="2800" dirty="0">
                <a:solidFill>
                  <a:srgbClr val="002060"/>
                </a:solidFill>
                <a:latin typeface="Century Gothic" panose="020B0502020202020204" pitchFamily="34" charset="0"/>
              </a:rPr>
              <a:t> 5?</a:t>
            </a:r>
          </a:p>
        </p:txBody>
      </p:sp>
      <p:sp>
        <p:nvSpPr>
          <p:cNvPr id="9" name="Rectangular Callout 8">
            <a:extLst>
              <a:ext uri="{FF2B5EF4-FFF2-40B4-BE49-F238E27FC236}">
                <a16:creationId xmlns:a16="http://schemas.microsoft.com/office/drawing/2014/main" id="{E68E4273-0FC8-4895-9FFD-737530BB3C08}"/>
              </a:ext>
            </a:extLst>
          </p:cNvPr>
          <p:cNvSpPr/>
          <p:nvPr/>
        </p:nvSpPr>
        <p:spPr>
          <a:xfrm>
            <a:off x="5571792" y="5101404"/>
            <a:ext cx="3241499" cy="1084831"/>
          </a:xfrm>
          <a:prstGeom prst="wedgeRectCallout">
            <a:avLst>
              <a:gd name="adj1" fmla="val 75176"/>
              <a:gd name="adj2" fmla="val 25531"/>
            </a:avLst>
          </a:prstGeom>
          <a:solidFill>
            <a:schemeClr val="accent4">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latin typeface="Century Gothic" panose="020B0502020202020204" pitchFamily="34" charset="0"/>
              </a:rPr>
              <a:t>Sí</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es</a:t>
            </a:r>
            <a:r>
              <a:rPr lang="en-GB" sz="2800" dirty="0">
                <a:solidFill>
                  <a:srgbClr val="002060"/>
                </a:solidFill>
                <a:latin typeface="Century Gothic" panose="020B0502020202020204" pitchFamily="34" charset="0"/>
              </a:rPr>
              <a:t> el </a:t>
            </a:r>
            <a:r>
              <a:rPr lang="en-GB" sz="2800" dirty="0" err="1">
                <a:solidFill>
                  <a:srgbClr val="002060"/>
                </a:solidFill>
                <a:latin typeface="Century Gothic" panose="020B0502020202020204" pitchFamily="34" charset="0"/>
              </a:rPr>
              <a:t>número</a:t>
            </a:r>
            <a:r>
              <a:rPr lang="en-GB" sz="2800" dirty="0">
                <a:solidFill>
                  <a:srgbClr val="002060"/>
                </a:solidFill>
                <a:latin typeface="Century Gothic" panose="020B0502020202020204" pitchFamily="34" charset="0"/>
              </a:rPr>
              <a:t> 5!</a:t>
            </a:r>
          </a:p>
        </p:txBody>
      </p:sp>
      <p:grpSp>
        <p:nvGrpSpPr>
          <p:cNvPr id="10" name="Group 9">
            <a:extLst>
              <a:ext uri="{FF2B5EF4-FFF2-40B4-BE49-F238E27FC236}">
                <a16:creationId xmlns:a16="http://schemas.microsoft.com/office/drawing/2014/main" id="{A660C082-E72D-469E-B427-C104C90C895C}"/>
              </a:ext>
            </a:extLst>
          </p:cNvPr>
          <p:cNvGrpSpPr/>
          <p:nvPr/>
        </p:nvGrpSpPr>
        <p:grpSpPr>
          <a:xfrm>
            <a:off x="3611916" y="34103"/>
            <a:ext cx="3596667" cy="2582921"/>
            <a:chOff x="3301438" y="-33263"/>
            <a:chExt cx="3770583" cy="3111973"/>
          </a:xfrm>
        </p:grpSpPr>
        <p:sp>
          <p:nvSpPr>
            <p:cNvPr id="11" name="Rectangle 10">
              <a:extLst>
                <a:ext uri="{FF2B5EF4-FFF2-40B4-BE49-F238E27FC236}">
                  <a16:creationId xmlns:a16="http://schemas.microsoft.com/office/drawing/2014/main" id="{E1F69B87-ACFD-4B39-B506-061C0DE4514F}"/>
                </a:ext>
              </a:extLst>
            </p:cNvPr>
            <p:cNvSpPr/>
            <p:nvPr/>
          </p:nvSpPr>
          <p:spPr>
            <a:xfrm>
              <a:off x="3301438" y="0"/>
              <a:ext cx="3770583" cy="3078710"/>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cxnSp>
          <p:nvCxnSpPr>
            <p:cNvPr id="12" name="Straight Connector 11">
              <a:extLst>
                <a:ext uri="{FF2B5EF4-FFF2-40B4-BE49-F238E27FC236}">
                  <a16:creationId xmlns:a16="http://schemas.microsoft.com/office/drawing/2014/main" id="{AB1E8E39-760E-4241-B094-B6E67BC9B867}"/>
                </a:ext>
              </a:extLst>
            </p:cNvPr>
            <p:cNvCxnSpPr/>
            <p:nvPr/>
          </p:nvCxnSpPr>
          <p:spPr>
            <a:xfrm>
              <a:off x="5268975" y="198918"/>
              <a:ext cx="0" cy="2765753"/>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3" name="Rounded Rectangle 12">
              <a:extLst>
                <a:ext uri="{FF2B5EF4-FFF2-40B4-BE49-F238E27FC236}">
                  <a16:creationId xmlns:a16="http://schemas.microsoft.com/office/drawing/2014/main" id="{49E552E3-CD93-4C77-84F9-4B86E57B9EB5}"/>
                </a:ext>
              </a:extLst>
            </p:cNvPr>
            <p:cNvSpPr/>
            <p:nvPr/>
          </p:nvSpPr>
          <p:spPr>
            <a:xfrm>
              <a:off x="4785770" y="2780005"/>
              <a:ext cx="970934" cy="296603"/>
            </a:xfrm>
            <a:prstGeom prst="roundRect">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600" b="1" dirty="0">
                  <a:solidFill>
                    <a:srgbClr val="002060"/>
                  </a:solidFill>
                  <a:latin typeface="Century Gothic" panose="020B0502020202020204" pitchFamily="34" charset="0"/>
                </a:rPr>
                <a:t>casa 5</a:t>
              </a:r>
            </a:p>
          </p:txBody>
        </p:sp>
        <p:pic>
          <p:nvPicPr>
            <p:cNvPr id="14" name="Picture 2" descr="http://www.clker.com/cliparts/7/f/8/3/11949855171422370184cartoon_cat_gerald_g._01.svg.med.png">
              <a:extLst>
                <a:ext uri="{FF2B5EF4-FFF2-40B4-BE49-F238E27FC236}">
                  <a16:creationId xmlns:a16="http://schemas.microsoft.com/office/drawing/2014/main" id="{A7E67BFA-A423-4370-959C-47014541821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2548" y="1761572"/>
              <a:ext cx="670763" cy="50307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clker.com/cliparts/f/3/d/7/11954291422072351955johnny_automatic_wooden_chair.svg.med.png">
              <a:extLst>
                <a:ext uri="{FF2B5EF4-FFF2-40B4-BE49-F238E27FC236}">
                  <a16:creationId xmlns:a16="http://schemas.microsoft.com/office/drawing/2014/main" id="{7B782237-4B8E-490E-98A0-F6A90FD20BC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09167" y="2440899"/>
              <a:ext cx="362282" cy="58598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www.clker.com/cliparts/3/6/a/e/1194984436700707086wooden_table_benji_park_01.svg.med.png">
              <a:extLst>
                <a:ext uri="{FF2B5EF4-FFF2-40B4-BE49-F238E27FC236}">
                  <a16:creationId xmlns:a16="http://schemas.microsoft.com/office/drawing/2014/main" id="{7A547EA5-514C-4392-B712-2CB2C3E650D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36604" y="1308080"/>
              <a:ext cx="587468" cy="35835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www.clker.com/cliparts/J/C/C/G/u/O/door-line-art-md.png">
              <a:extLst>
                <a:ext uri="{FF2B5EF4-FFF2-40B4-BE49-F238E27FC236}">
                  <a16:creationId xmlns:a16="http://schemas.microsoft.com/office/drawing/2014/main" id="{53594F1F-8F0F-48BA-BC1A-916222605DE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48509" y="1932288"/>
              <a:ext cx="307106" cy="57362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http://www.clker.com/cliparts/1/5/b/4/1237562172708840408pitr_Window_icon.svg.med.png">
              <a:extLst>
                <a:ext uri="{FF2B5EF4-FFF2-40B4-BE49-F238E27FC236}">
                  <a16:creationId xmlns:a16="http://schemas.microsoft.com/office/drawing/2014/main" id="{585F5163-4809-49A8-973E-8814468459A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69743" y="489557"/>
              <a:ext cx="653216" cy="45725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EA88695E-4DA1-44E7-9654-F5CBABA6FBE2}"/>
                </a:ext>
              </a:extLst>
            </p:cNvPr>
            <p:cNvPicPr>
              <a:picLocks noChangeAspect="1"/>
            </p:cNvPicPr>
            <p:nvPr/>
          </p:nvPicPr>
          <p:blipFill rotWithShape="1">
            <a:blip r:embed="rId8" cstate="print">
              <a:clrChange>
                <a:clrFrom>
                  <a:srgbClr val="FCFAFB"/>
                </a:clrFrom>
                <a:clrTo>
                  <a:srgbClr val="FCFAFB">
                    <a:alpha val="0"/>
                  </a:srgbClr>
                </a:clrTo>
              </a:clrChange>
              <a:extLst>
                <a:ext uri="{28A0092B-C50C-407E-A947-70E740481C1C}">
                  <a14:useLocalDpi xmlns:a14="http://schemas.microsoft.com/office/drawing/2010/main" val="0"/>
                </a:ext>
              </a:extLst>
            </a:blip>
            <a:srcRect l="48090" t="14696" r="30222" b="11838"/>
            <a:stretch/>
          </p:blipFill>
          <p:spPr>
            <a:xfrm>
              <a:off x="3995949" y="297981"/>
              <a:ext cx="434724" cy="828339"/>
            </a:xfrm>
            <a:prstGeom prst="rect">
              <a:avLst/>
            </a:prstGeom>
          </p:spPr>
        </p:pic>
        <p:pic>
          <p:nvPicPr>
            <p:cNvPr id="20" name="Picture 19">
              <a:extLst>
                <a:ext uri="{FF2B5EF4-FFF2-40B4-BE49-F238E27FC236}">
                  <a16:creationId xmlns:a16="http://schemas.microsoft.com/office/drawing/2014/main" id="{6851F8ED-11C7-4F4A-831C-57CB42BA81D3}"/>
                </a:ext>
              </a:extLst>
            </p:cNvPr>
            <p:cNvPicPr>
              <a:picLocks noChangeAspect="1"/>
            </p:cNvPicPr>
            <p:nvPr/>
          </p:nvPicPr>
          <p:blipFill rotWithShape="1">
            <a:blip r:embed="rId9" cstate="print">
              <a:clrChange>
                <a:clrFrom>
                  <a:srgbClr val="FCFAFB"/>
                </a:clrFrom>
                <a:clrTo>
                  <a:srgbClr val="FCFAFB">
                    <a:alpha val="0"/>
                  </a:srgbClr>
                </a:clrTo>
              </a:clrChange>
              <a:extLst>
                <a:ext uri="{28A0092B-C50C-407E-A947-70E740481C1C}">
                  <a14:useLocalDpi xmlns:a14="http://schemas.microsoft.com/office/drawing/2010/main" val="0"/>
                </a:ext>
              </a:extLst>
            </a:blip>
            <a:srcRect l="47301" t="9413" r="27904" b="10869"/>
            <a:stretch/>
          </p:blipFill>
          <p:spPr>
            <a:xfrm>
              <a:off x="5501898" y="893439"/>
              <a:ext cx="503723" cy="910987"/>
            </a:xfrm>
            <a:prstGeom prst="rect">
              <a:avLst/>
            </a:prstGeom>
          </p:spPr>
        </p:pic>
        <p:sp>
          <p:nvSpPr>
            <p:cNvPr id="21" name="TextBox 20">
              <a:extLst>
                <a:ext uri="{FF2B5EF4-FFF2-40B4-BE49-F238E27FC236}">
                  <a16:creationId xmlns:a16="http://schemas.microsoft.com/office/drawing/2014/main" id="{59809D9F-1BEC-4992-93C0-F64AE93A8CA9}"/>
                </a:ext>
              </a:extLst>
            </p:cNvPr>
            <p:cNvSpPr txBox="1"/>
            <p:nvPr/>
          </p:nvSpPr>
          <p:spPr>
            <a:xfrm>
              <a:off x="3794522" y="-33263"/>
              <a:ext cx="901353" cy="482063"/>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here</a:t>
              </a:r>
            </a:p>
          </p:txBody>
        </p:sp>
        <p:sp>
          <p:nvSpPr>
            <p:cNvPr id="22" name="TextBox 21">
              <a:extLst>
                <a:ext uri="{FF2B5EF4-FFF2-40B4-BE49-F238E27FC236}">
                  <a16:creationId xmlns:a16="http://schemas.microsoft.com/office/drawing/2014/main" id="{A5FB57AB-BCC9-4E41-A2DA-310D156E7B1E}"/>
                </a:ext>
              </a:extLst>
            </p:cNvPr>
            <p:cNvSpPr txBox="1"/>
            <p:nvPr/>
          </p:nvSpPr>
          <p:spPr>
            <a:xfrm>
              <a:off x="5857952" y="-8918"/>
              <a:ext cx="901353" cy="482063"/>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there</a:t>
              </a:r>
            </a:p>
          </p:txBody>
        </p:sp>
        <p:pic>
          <p:nvPicPr>
            <p:cNvPr id="23" name="Picture 2" descr="http://www.clker.com/cliparts/f/3/d/7/11954291422072351955johnny_automatic_wooden_chair.svg.med.png">
              <a:extLst>
                <a:ext uri="{FF2B5EF4-FFF2-40B4-BE49-F238E27FC236}">
                  <a16:creationId xmlns:a16="http://schemas.microsoft.com/office/drawing/2014/main" id="{84DA3840-52D1-4B18-90B3-0AF77EB107B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32564" y="2378683"/>
              <a:ext cx="362282" cy="58598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www.clker.com/cliparts/7/f/8/3/11949855171422370184cartoon_cat_gerald_g._01.svg.med.png">
              <a:extLst>
                <a:ext uri="{FF2B5EF4-FFF2-40B4-BE49-F238E27FC236}">
                  <a16:creationId xmlns:a16="http://schemas.microsoft.com/office/drawing/2014/main" id="{C7523178-6969-4A95-8AF0-72F1A490758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77124" y="1761572"/>
              <a:ext cx="670763" cy="50307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85C2ABDF-6072-4790-9A03-9457A4681F3B}"/>
                </a:ext>
              </a:extLst>
            </p:cNvPr>
            <p:cNvPicPr>
              <a:picLocks noChangeAspect="1"/>
            </p:cNvPicPr>
            <p:nvPr/>
          </p:nvPicPr>
          <p:blipFill rotWithShape="1">
            <a:blip r:embed="rId9" cstate="print">
              <a:clrChange>
                <a:clrFrom>
                  <a:srgbClr val="FCFAFB"/>
                </a:clrFrom>
                <a:clrTo>
                  <a:srgbClr val="FCFAFB">
                    <a:alpha val="0"/>
                  </a:srgbClr>
                </a:clrTo>
              </a:clrChange>
              <a:extLst>
                <a:ext uri="{28A0092B-C50C-407E-A947-70E740481C1C}">
                  <a14:useLocalDpi xmlns:a14="http://schemas.microsoft.com/office/drawing/2010/main" val="0"/>
                </a:ext>
              </a:extLst>
            </a:blip>
            <a:srcRect l="47301" t="9413" r="27904" b="10869"/>
            <a:stretch/>
          </p:blipFill>
          <p:spPr>
            <a:xfrm>
              <a:off x="6056766" y="893439"/>
              <a:ext cx="503723" cy="910987"/>
            </a:xfrm>
            <a:prstGeom prst="rect">
              <a:avLst/>
            </a:prstGeom>
          </p:spPr>
        </p:pic>
      </p:grpSp>
      <p:sp>
        <p:nvSpPr>
          <p:cNvPr id="27" name="Oval Callout 29">
            <a:extLst>
              <a:ext uri="{FF2B5EF4-FFF2-40B4-BE49-F238E27FC236}">
                <a16:creationId xmlns:a16="http://schemas.microsoft.com/office/drawing/2014/main" id="{ECD992D3-69B9-4D4E-9829-90C4EA91470F}"/>
              </a:ext>
            </a:extLst>
          </p:cNvPr>
          <p:cNvSpPr/>
          <p:nvPr/>
        </p:nvSpPr>
        <p:spPr>
          <a:xfrm>
            <a:off x="7514861" y="281362"/>
            <a:ext cx="4677140" cy="2333918"/>
          </a:xfrm>
          <a:prstGeom prst="wedgeEllipseCallout">
            <a:avLst>
              <a:gd name="adj1" fmla="val 22298"/>
              <a:gd name="adj2" fmla="val 749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002060"/>
                </a:solidFill>
                <a:latin typeface="Century Gothic" panose="020B0502020202020204" pitchFamily="34" charset="0"/>
              </a:rPr>
              <a:t>¡</a:t>
            </a:r>
            <a:r>
              <a:rPr lang="en-GB" sz="2200" b="1" dirty="0" err="1">
                <a:solidFill>
                  <a:srgbClr val="002060"/>
                </a:solidFill>
                <a:latin typeface="Century Gothic" panose="020B0502020202020204" pitchFamily="34" charset="0"/>
              </a:rPr>
              <a:t>Importante</a:t>
            </a:r>
            <a:r>
              <a:rPr lang="en-GB" sz="2200" b="1" dirty="0">
                <a:solidFill>
                  <a:srgbClr val="002060"/>
                </a:solidFill>
                <a:latin typeface="Century Gothic" panose="020B0502020202020204" pitchFamily="34" charset="0"/>
              </a:rPr>
              <a:t>! </a:t>
            </a:r>
            <a:r>
              <a:rPr lang="en-GB" sz="2200" dirty="0">
                <a:solidFill>
                  <a:srgbClr val="002060"/>
                </a:solidFill>
                <a:latin typeface="Century Gothic" panose="020B0502020202020204" pitchFamily="34" charset="0"/>
              </a:rPr>
              <a:t>Student B, if you don’t give full answers, you will have to repeat.</a:t>
            </a:r>
          </a:p>
        </p:txBody>
      </p:sp>
      <p:cxnSp>
        <p:nvCxnSpPr>
          <p:cNvPr id="28" name="Straight Arrow Connector 27">
            <a:extLst>
              <a:ext uri="{FF2B5EF4-FFF2-40B4-BE49-F238E27FC236}">
                <a16:creationId xmlns:a16="http://schemas.microsoft.com/office/drawing/2014/main" id="{EE6219EA-009E-490A-BF46-C08991C1C2D3}"/>
              </a:ext>
            </a:extLst>
          </p:cNvPr>
          <p:cNvCxnSpPr/>
          <p:nvPr/>
        </p:nvCxnSpPr>
        <p:spPr>
          <a:xfrm>
            <a:off x="2641600" y="1785257"/>
            <a:ext cx="970316" cy="14514"/>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29" name="Picture 2" descr="http://www.clker.com/cliparts/b/9/3/0/1195425920145591398johnny_automatic_crystal_goblet.svg.med.png">
            <a:extLst>
              <a:ext uri="{FF2B5EF4-FFF2-40B4-BE49-F238E27FC236}">
                <a16:creationId xmlns:a16="http://schemas.microsoft.com/office/drawing/2014/main" id="{B1A9CDEB-CF72-4BCF-ADA2-FC6A0578D0F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776318" y="2039053"/>
            <a:ext cx="260775" cy="52687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http://www.clker.com/cliparts/b/9/3/0/1195425920145591398johnny_automatic_crystal_goblet.svg.med.png">
            <a:extLst>
              <a:ext uri="{FF2B5EF4-FFF2-40B4-BE49-F238E27FC236}">
                <a16:creationId xmlns:a16="http://schemas.microsoft.com/office/drawing/2014/main" id="{DF9AA91E-568D-473E-8519-BA59BDA65EB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395163" y="2006991"/>
            <a:ext cx="289683" cy="585278"/>
          </a:xfrm>
          <a:prstGeom prst="rect">
            <a:avLst/>
          </a:prstGeom>
          <a:noFill/>
          <a:extLst>
            <a:ext uri="{909E8E84-426E-40DD-AFC4-6F175D3DCCD1}">
              <a14:hiddenFill xmlns:a14="http://schemas.microsoft.com/office/drawing/2010/main">
                <a:solidFill>
                  <a:srgbClr val="FFFFFF"/>
                </a:solidFill>
              </a14:hiddenFill>
            </a:ext>
          </a:extLst>
        </p:spPr>
      </p:pic>
      <p:sp>
        <p:nvSpPr>
          <p:cNvPr id="31" name="Title 30">
            <a:extLst>
              <a:ext uri="{FF2B5EF4-FFF2-40B4-BE49-F238E27FC236}">
                <a16:creationId xmlns:a16="http://schemas.microsoft.com/office/drawing/2014/main" id="{25A8E4D5-6817-47AE-94E2-F9B02472F665}"/>
              </a:ext>
            </a:extLst>
          </p:cNvPr>
          <p:cNvSpPr>
            <a:spLocks noGrp="1"/>
          </p:cNvSpPr>
          <p:nvPr>
            <p:ph type="title"/>
          </p:nvPr>
        </p:nvSpPr>
        <p:spPr>
          <a:xfrm>
            <a:off x="57256" y="-331821"/>
            <a:ext cx="10515600" cy="1325563"/>
          </a:xfrm>
        </p:spPr>
        <p:txBody>
          <a:bodyPr/>
          <a:lstStyle/>
          <a:p>
            <a:pPr rtl="0" eaLnBrk="1" latinLnBrk="0" hangingPunct="1"/>
            <a:r>
              <a:rPr lang="en-GB" sz="2400" b="1" i="1" kern="1200" dirty="0">
                <a:solidFill>
                  <a:srgbClr val="002060"/>
                </a:solidFill>
                <a:effectLst/>
                <a:latin typeface="Century Gothic" panose="020B0502020202020204" pitchFamily="34" charset="0"/>
                <a:ea typeface="+mn-ea"/>
                <a:cs typeface="+mn-cs"/>
              </a:rPr>
              <a:t>Un </a:t>
            </a:r>
            <a:r>
              <a:rPr lang="en-GB" sz="2400" b="1" i="1" kern="1200" dirty="0" err="1">
                <a:solidFill>
                  <a:srgbClr val="002060"/>
                </a:solidFill>
                <a:effectLst/>
                <a:latin typeface="Century Gothic" panose="020B0502020202020204" pitchFamily="34" charset="0"/>
                <a:ea typeface="+mn-ea"/>
                <a:cs typeface="+mn-cs"/>
              </a:rPr>
              <a:t>ejemplo</a:t>
            </a:r>
            <a:r>
              <a:rPr lang="en-GB" sz="2400" b="1" i="1" kern="1200" dirty="0">
                <a:solidFill>
                  <a:srgbClr val="002060"/>
                </a:solidFill>
                <a:effectLst/>
                <a:latin typeface="Century Gothic" panose="020B0502020202020204" pitchFamily="34" charset="0"/>
                <a:ea typeface="+mn-ea"/>
                <a:cs typeface="+mn-cs"/>
              </a:rPr>
              <a:t>:</a:t>
            </a:r>
            <a:endParaRPr lang="en-GB" dirty="0">
              <a:effectLst/>
            </a:endParaRPr>
          </a:p>
        </p:txBody>
      </p:sp>
    </p:spTree>
    <p:extLst>
      <p:ext uri="{BB962C8B-B14F-4D97-AF65-F5344CB8AC3E}">
        <p14:creationId xmlns:p14="http://schemas.microsoft.com/office/powerpoint/2010/main" val="255463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5" grpId="0" animBg="1"/>
      <p:bldP spid="6" grpId="0" animBg="1"/>
      <p:bldP spid="7" grpId="0" animBg="1"/>
      <p:bldP spid="8" grpId="0" animBg="1"/>
      <p:bldP spid="9" grpId="0" animBg="1"/>
      <p:bldP spid="27" grpId="0" animBg="1"/>
      <p:bldP spid="31"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F5B7694-9A93-4DF6-AC33-0037C1824AEA}"/>
              </a:ext>
            </a:extLst>
          </p:cNvPr>
          <p:cNvSpPr/>
          <p:nvPr/>
        </p:nvSpPr>
        <p:spPr>
          <a:xfrm>
            <a:off x="4135627" y="78069"/>
            <a:ext cx="3770583" cy="3078710"/>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8" name="Rectangle 7">
            <a:extLst>
              <a:ext uri="{FF2B5EF4-FFF2-40B4-BE49-F238E27FC236}">
                <a16:creationId xmlns:a16="http://schemas.microsoft.com/office/drawing/2014/main" id="{A6750B96-790D-463C-8E2E-72FEEC9D8E66}"/>
              </a:ext>
            </a:extLst>
          </p:cNvPr>
          <p:cNvSpPr/>
          <p:nvPr/>
        </p:nvSpPr>
        <p:spPr>
          <a:xfrm>
            <a:off x="269049" y="67991"/>
            <a:ext cx="3770583" cy="3078710"/>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9" name="Rectangle 8">
            <a:extLst>
              <a:ext uri="{FF2B5EF4-FFF2-40B4-BE49-F238E27FC236}">
                <a16:creationId xmlns:a16="http://schemas.microsoft.com/office/drawing/2014/main" id="{7C0F96C6-62EA-44DA-8432-425C2B5084B6}"/>
              </a:ext>
            </a:extLst>
          </p:cNvPr>
          <p:cNvSpPr/>
          <p:nvPr/>
        </p:nvSpPr>
        <p:spPr>
          <a:xfrm>
            <a:off x="278566" y="3240152"/>
            <a:ext cx="3770583" cy="3078710"/>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10" name="Rectangle 9">
            <a:extLst>
              <a:ext uri="{FF2B5EF4-FFF2-40B4-BE49-F238E27FC236}">
                <a16:creationId xmlns:a16="http://schemas.microsoft.com/office/drawing/2014/main" id="{851C6C39-4642-45DB-B9D2-4D7A29853C1E}"/>
              </a:ext>
            </a:extLst>
          </p:cNvPr>
          <p:cNvSpPr/>
          <p:nvPr/>
        </p:nvSpPr>
        <p:spPr>
          <a:xfrm>
            <a:off x="4135628" y="3240152"/>
            <a:ext cx="3770583" cy="3078710"/>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12" name="TextBox 11">
            <a:extLst>
              <a:ext uri="{FF2B5EF4-FFF2-40B4-BE49-F238E27FC236}">
                <a16:creationId xmlns:a16="http://schemas.microsoft.com/office/drawing/2014/main" id="{0B70D233-ED00-41E8-9CE2-32C840B612B5}"/>
              </a:ext>
            </a:extLst>
          </p:cNvPr>
          <p:cNvSpPr txBox="1"/>
          <p:nvPr/>
        </p:nvSpPr>
        <p:spPr>
          <a:xfrm>
            <a:off x="2895184" y="79337"/>
            <a:ext cx="901353"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there</a:t>
            </a:r>
          </a:p>
        </p:txBody>
      </p:sp>
      <p:pic>
        <p:nvPicPr>
          <p:cNvPr id="13" name="Picture 2" descr="http://www.clker.com/cliparts/7/f/8/3/11949855171422370184cartoon_cat_gerald_g._01.svg.med.png">
            <a:extLst>
              <a:ext uri="{FF2B5EF4-FFF2-40B4-BE49-F238E27FC236}">
                <a16:creationId xmlns:a16="http://schemas.microsoft.com/office/drawing/2014/main" id="{BA148520-4866-4261-9B4F-88DD4968FA3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5848" y="2548318"/>
            <a:ext cx="670763" cy="503072"/>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13">
            <a:extLst>
              <a:ext uri="{FF2B5EF4-FFF2-40B4-BE49-F238E27FC236}">
                <a16:creationId xmlns:a16="http://schemas.microsoft.com/office/drawing/2014/main" id="{5B22356F-A87E-4381-A4C3-CAC103E6C6F6}"/>
              </a:ext>
            </a:extLst>
          </p:cNvPr>
          <p:cNvCxnSpPr/>
          <p:nvPr/>
        </p:nvCxnSpPr>
        <p:spPr>
          <a:xfrm>
            <a:off x="2184597" y="234548"/>
            <a:ext cx="0" cy="2765753"/>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5" name="Rounded Rectangle 74">
            <a:extLst>
              <a:ext uri="{FF2B5EF4-FFF2-40B4-BE49-F238E27FC236}">
                <a16:creationId xmlns:a16="http://schemas.microsoft.com/office/drawing/2014/main" id="{D2B35847-C469-4E15-894E-2CC9192C1897}"/>
              </a:ext>
            </a:extLst>
          </p:cNvPr>
          <p:cNvSpPr/>
          <p:nvPr/>
        </p:nvSpPr>
        <p:spPr>
          <a:xfrm>
            <a:off x="1701392" y="2815635"/>
            <a:ext cx="970934" cy="296603"/>
          </a:xfrm>
          <a:prstGeom prst="roundRect">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600" b="1" dirty="0">
                <a:solidFill>
                  <a:srgbClr val="002060"/>
                </a:solidFill>
                <a:latin typeface="Century Gothic" panose="020B0502020202020204" pitchFamily="34" charset="0"/>
              </a:rPr>
              <a:t>casa 1</a:t>
            </a:r>
          </a:p>
        </p:txBody>
      </p:sp>
      <p:pic>
        <p:nvPicPr>
          <p:cNvPr id="16" name="Picture 2" descr="http://www.clker.com/cliparts/f/3/d/7/11954291422072351955johnny_automatic_wooden_chair.svg.med.png">
            <a:extLst>
              <a:ext uri="{FF2B5EF4-FFF2-40B4-BE49-F238E27FC236}">
                <a16:creationId xmlns:a16="http://schemas.microsoft.com/office/drawing/2014/main" id="{ED589EC7-A093-472D-A98A-E8834345E5A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5682" y="1462822"/>
            <a:ext cx="362282" cy="58598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ttp://www.clker.com/cliparts/3/6/a/e/1194984436700707086wooden_table_benji_park_01.svg.med.png">
            <a:extLst>
              <a:ext uri="{FF2B5EF4-FFF2-40B4-BE49-F238E27FC236}">
                <a16:creationId xmlns:a16="http://schemas.microsoft.com/office/drawing/2014/main" id="{3A1C2B5A-2ED1-453F-BAA6-39DC2427CD6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6593" y="1098720"/>
            <a:ext cx="587468" cy="35835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www.clker.com/cliparts/J/C/C/G/u/O/door-line-art-md.png">
            <a:extLst>
              <a:ext uri="{FF2B5EF4-FFF2-40B4-BE49-F238E27FC236}">
                <a16:creationId xmlns:a16="http://schemas.microsoft.com/office/drawing/2014/main" id="{7B616B50-252F-4246-A701-6D2084F063E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4042" y="422176"/>
            <a:ext cx="323013" cy="56911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http://www.clker.com/cliparts/1/5/b/4/1237562172708840408pitr_Window_icon.svg.med.png">
            <a:extLst>
              <a:ext uri="{FF2B5EF4-FFF2-40B4-BE49-F238E27FC236}">
                <a16:creationId xmlns:a16="http://schemas.microsoft.com/office/drawing/2014/main" id="{9291FF07-3EA7-4EB1-8A33-0E744C6C7A7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53057" y="2093107"/>
            <a:ext cx="653216" cy="45725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90187F72-4A6A-4131-B4C7-5372639C5EC1}"/>
              </a:ext>
            </a:extLst>
          </p:cNvPr>
          <p:cNvPicPr>
            <a:picLocks noChangeAspect="1"/>
          </p:cNvPicPr>
          <p:nvPr/>
        </p:nvPicPr>
        <p:blipFill rotWithShape="1">
          <a:blip r:embed="rId8" cstate="print">
            <a:clrChange>
              <a:clrFrom>
                <a:srgbClr val="FCFAFB"/>
              </a:clrFrom>
              <a:clrTo>
                <a:srgbClr val="FCFAFB">
                  <a:alpha val="0"/>
                </a:srgbClr>
              </a:clrTo>
            </a:clrChange>
            <a:extLst>
              <a:ext uri="{28A0092B-C50C-407E-A947-70E740481C1C}">
                <a14:useLocalDpi xmlns:a14="http://schemas.microsoft.com/office/drawing/2010/main" val="0"/>
              </a:ext>
            </a:extLst>
          </a:blip>
          <a:srcRect l="48090" t="14696" r="30222" b="11838"/>
          <a:stretch/>
        </p:blipFill>
        <p:spPr>
          <a:xfrm>
            <a:off x="3154447" y="1117904"/>
            <a:ext cx="504495" cy="961283"/>
          </a:xfrm>
          <a:prstGeom prst="rect">
            <a:avLst/>
          </a:prstGeom>
        </p:spPr>
      </p:pic>
      <p:pic>
        <p:nvPicPr>
          <p:cNvPr id="21" name="Picture 20">
            <a:extLst>
              <a:ext uri="{FF2B5EF4-FFF2-40B4-BE49-F238E27FC236}">
                <a16:creationId xmlns:a16="http://schemas.microsoft.com/office/drawing/2014/main" id="{FCDD2083-46D0-407D-8C86-DB4259041171}"/>
              </a:ext>
            </a:extLst>
          </p:cNvPr>
          <p:cNvPicPr>
            <a:picLocks noChangeAspect="1"/>
          </p:cNvPicPr>
          <p:nvPr/>
        </p:nvPicPr>
        <p:blipFill rotWithShape="1">
          <a:blip r:embed="rId9" cstate="print">
            <a:clrChange>
              <a:clrFrom>
                <a:srgbClr val="FCFAFB"/>
              </a:clrFrom>
              <a:clrTo>
                <a:srgbClr val="FCFAFB">
                  <a:alpha val="0"/>
                </a:srgbClr>
              </a:clrTo>
            </a:clrChange>
            <a:extLst>
              <a:ext uri="{28A0092B-C50C-407E-A947-70E740481C1C}">
                <a14:useLocalDpi xmlns:a14="http://schemas.microsoft.com/office/drawing/2010/main" val="0"/>
              </a:ext>
            </a:extLst>
          </a:blip>
          <a:srcRect l="47301" t="9413" r="27904" b="10869"/>
          <a:stretch/>
        </p:blipFill>
        <p:spPr>
          <a:xfrm>
            <a:off x="967986" y="2156236"/>
            <a:ext cx="536341" cy="969977"/>
          </a:xfrm>
          <a:prstGeom prst="rect">
            <a:avLst/>
          </a:prstGeom>
        </p:spPr>
      </p:pic>
      <p:pic>
        <p:nvPicPr>
          <p:cNvPr id="22" name="Picture 4" descr="http://www.clker.com/cliparts/3/6/a/e/1194984436700707086wooden_table_benji_park_01.svg.med.png">
            <a:extLst>
              <a:ext uri="{FF2B5EF4-FFF2-40B4-BE49-F238E27FC236}">
                <a16:creationId xmlns:a16="http://schemas.microsoft.com/office/drawing/2014/main" id="{2DB43DC0-08C0-4B58-ACC6-F937765D311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37881" y="1075165"/>
            <a:ext cx="587468" cy="35835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www.clker.com/cliparts/J/C/C/G/u/O/door-line-art-md.png">
            <a:extLst>
              <a:ext uri="{FF2B5EF4-FFF2-40B4-BE49-F238E27FC236}">
                <a16:creationId xmlns:a16="http://schemas.microsoft.com/office/drawing/2014/main" id="{C2F02F62-8AB1-4F7C-AC2E-65863A39040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73123" y="449216"/>
            <a:ext cx="323013" cy="569118"/>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id="{78910C74-E219-43D1-9F48-3B4C9C256BC5}"/>
              </a:ext>
            </a:extLst>
          </p:cNvPr>
          <p:cNvGrpSpPr/>
          <p:nvPr/>
        </p:nvGrpSpPr>
        <p:grpSpPr>
          <a:xfrm>
            <a:off x="8002205" y="45150"/>
            <a:ext cx="3770583" cy="3112246"/>
            <a:chOff x="4135628" y="34455"/>
            <a:chExt cx="3770583" cy="3112246"/>
          </a:xfrm>
        </p:grpSpPr>
        <p:sp>
          <p:nvSpPr>
            <p:cNvPr id="25" name="Rectangle 24">
              <a:extLst>
                <a:ext uri="{FF2B5EF4-FFF2-40B4-BE49-F238E27FC236}">
                  <a16:creationId xmlns:a16="http://schemas.microsoft.com/office/drawing/2014/main" id="{4FA019FB-62B7-473F-BE19-79B5429D4686}"/>
                </a:ext>
              </a:extLst>
            </p:cNvPr>
            <p:cNvSpPr/>
            <p:nvPr/>
          </p:nvSpPr>
          <p:spPr>
            <a:xfrm>
              <a:off x="4135628" y="67991"/>
              <a:ext cx="3770583" cy="3078710"/>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cxnSp>
          <p:nvCxnSpPr>
            <p:cNvPr id="26" name="Straight Connector 25">
              <a:extLst>
                <a:ext uri="{FF2B5EF4-FFF2-40B4-BE49-F238E27FC236}">
                  <a16:creationId xmlns:a16="http://schemas.microsoft.com/office/drawing/2014/main" id="{314C0E76-CC11-4DC3-9ADB-357B30D1C3BD}"/>
                </a:ext>
              </a:extLst>
            </p:cNvPr>
            <p:cNvCxnSpPr/>
            <p:nvPr/>
          </p:nvCxnSpPr>
          <p:spPr>
            <a:xfrm>
              <a:off x="6053935" y="224207"/>
              <a:ext cx="0" cy="2765753"/>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7" name="Rounded Rectangle 135">
              <a:extLst>
                <a:ext uri="{FF2B5EF4-FFF2-40B4-BE49-F238E27FC236}">
                  <a16:creationId xmlns:a16="http://schemas.microsoft.com/office/drawing/2014/main" id="{F6914B1D-9AB8-460B-9050-A397C597E0BE}"/>
                </a:ext>
              </a:extLst>
            </p:cNvPr>
            <p:cNvSpPr/>
            <p:nvPr/>
          </p:nvSpPr>
          <p:spPr>
            <a:xfrm>
              <a:off x="5570730" y="2805294"/>
              <a:ext cx="970934" cy="296603"/>
            </a:xfrm>
            <a:prstGeom prst="roundRect">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600" b="1" dirty="0">
                  <a:solidFill>
                    <a:srgbClr val="002060"/>
                  </a:solidFill>
                  <a:latin typeface="Century Gothic" panose="020B0502020202020204" pitchFamily="34" charset="0"/>
                </a:rPr>
                <a:t>casa 3</a:t>
              </a:r>
            </a:p>
          </p:txBody>
        </p:sp>
        <p:pic>
          <p:nvPicPr>
            <p:cNvPr id="28" name="Picture 2" descr="http://www.clker.com/cliparts/7/f/8/3/11949855171422370184cartoon_cat_gerald_g._01.svg.med.png">
              <a:extLst>
                <a:ext uri="{FF2B5EF4-FFF2-40B4-BE49-F238E27FC236}">
                  <a16:creationId xmlns:a16="http://schemas.microsoft.com/office/drawing/2014/main" id="{254CE563-38B2-478D-AD4A-905341A8296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3341" y="2527661"/>
              <a:ext cx="670763" cy="50307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http://www.clker.com/cliparts/1/5/b/4/1237562172708840408pitr_Window_icon.svg.med.png">
              <a:extLst>
                <a:ext uri="{FF2B5EF4-FFF2-40B4-BE49-F238E27FC236}">
                  <a16:creationId xmlns:a16="http://schemas.microsoft.com/office/drawing/2014/main" id="{2F1DEA6F-E892-4B0F-9FF6-F79E253F4A7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03310" y="2025867"/>
              <a:ext cx="653216" cy="45725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B7ED3298-DD8A-4E6C-97B3-03002DEAD160}"/>
                </a:ext>
              </a:extLst>
            </p:cNvPr>
            <p:cNvPicPr>
              <a:picLocks noChangeAspect="1"/>
            </p:cNvPicPr>
            <p:nvPr/>
          </p:nvPicPr>
          <p:blipFill rotWithShape="1">
            <a:blip r:embed="rId10" cstate="print">
              <a:clrChange>
                <a:clrFrom>
                  <a:srgbClr val="FCFAFB"/>
                </a:clrFrom>
                <a:clrTo>
                  <a:srgbClr val="FCFAFB">
                    <a:alpha val="0"/>
                  </a:srgbClr>
                </a:clrTo>
              </a:clrChange>
              <a:extLst>
                <a:ext uri="{28A0092B-C50C-407E-A947-70E740481C1C}">
                  <a14:useLocalDpi xmlns:a14="http://schemas.microsoft.com/office/drawing/2010/main" val="0"/>
                </a:ext>
              </a:extLst>
            </a:blip>
            <a:srcRect l="48090" t="14696" r="30222" b="11838"/>
            <a:stretch/>
          </p:blipFill>
          <p:spPr>
            <a:xfrm>
              <a:off x="4808274" y="1192179"/>
              <a:ext cx="395036" cy="752716"/>
            </a:xfrm>
            <a:prstGeom prst="rect">
              <a:avLst/>
            </a:prstGeom>
          </p:spPr>
        </p:pic>
        <p:pic>
          <p:nvPicPr>
            <p:cNvPr id="31" name="Picture 2" descr="http://www.clker.com/cliparts/f/3/d/7/11954291422072351955johnny_automatic_wooden_chair.svg.med.png">
              <a:extLst>
                <a:ext uri="{FF2B5EF4-FFF2-40B4-BE49-F238E27FC236}">
                  <a16:creationId xmlns:a16="http://schemas.microsoft.com/office/drawing/2014/main" id="{D7CA2B8B-18A5-4220-9D9E-8CFD77E9D04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86324" y="1427421"/>
              <a:ext cx="362282" cy="58598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592024D8-3E22-423B-A289-447BEFB828F3}"/>
                </a:ext>
              </a:extLst>
            </p:cNvPr>
            <p:cNvPicPr>
              <a:picLocks noChangeAspect="1"/>
            </p:cNvPicPr>
            <p:nvPr/>
          </p:nvPicPr>
          <p:blipFill rotWithShape="1">
            <a:blip r:embed="rId9" cstate="print">
              <a:clrChange>
                <a:clrFrom>
                  <a:srgbClr val="FCFAFB"/>
                </a:clrFrom>
                <a:clrTo>
                  <a:srgbClr val="FCFAFB">
                    <a:alpha val="0"/>
                  </a:srgbClr>
                </a:clrTo>
              </a:clrChange>
              <a:extLst>
                <a:ext uri="{28A0092B-C50C-407E-A947-70E740481C1C}">
                  <a14:useLocalDpi xmlns:a14="http://schemas.microsoft.com/office/drawing/2010/main" val="0"/>
                </a:ext>
              </a:extLst>
            </a:blip>
            <a:srcRect l="47301" t="9413" r="27904" b="10869"/>
            <a:stretch/>
          </p:blipFill>
          <p:spPr>
            <a:xfrm>
              <a:off x="6756553" y="2129263"/>
              <a:ext cx="536341" cy="969977"/>
            </a:xfrm>
            <a:prstGeom prst="rect">
              <a:avLst/>
            </a:prstGeom>
          </p:spPr>
        </p:pic>
        <p:sp>
          <p:nvSpPr>
            <p:cNvPr id="33" name="TextBox 32">
              <a:extLst>
                <a:ext uri="{FF2B5EF4-FFF2-40B4-BE49-F238E27FC236}">
                  <a16:creationId xmlns:a16="http://schemas.microsoft.com/office/drawing/2014/main" id="{6FD0C533-4E08-4A79-A30B-E9EF3450020F}"/>
                </a:ext>
              </a:extLst>
            </p:cNvPr>
            <p:cNvSpPr txBox="1"/>
            <p:nvPr/>
          </p:nvSpPr>
          <p:spPr>
            <a:xfrm>
              <a:off x="4580186" y="34455"/>
              <a:ext cx="901353"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here</a:t>
              </a:r>
            </a:p>
          </p:txBody>
        </p:sp>
        <p:sp>
          <p:nvSpPr>
            <p:cNvPr id="34" name="TextBox 33">
              <a:extLst>
                <a:ext uri="{FF2B5EF4-FFF2-40B4-BE49-F238E27FC236}">
                  <a16:creationId xmlns:a16="http://schemas.microsoft.com/office/drawing/2014/main" id="{BFFDDE21-B734-4E53-BFAF-29D08EBE346B}"/>
                </a:ext>
              </a:extLst>
            </p:cNvPr>
            <p:cNvSpPr txBox="1"/>
            <p:nvPr/>
          </p:nvSpPr>
          <p:spPr>
            <a:xfrm>
              <a:off x="6643616" y="58800"/>
              <a:ext cx="901353"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there</a:t>
              </a:r>
            </a:p>
          </p:txBody>
        </p:sp>
      </p:grpSp>
      <p:grpSp>
        <p:nvGrpSpPr>
          <p:cNvPr id="35" name="Group 34">
            <a:extLst>
              <a:ext uri="{FF2B5EF4-FFF2-40B4-BE49-F238E27FC236}">
                <a16:creationId xmlns:a16="http://schemas.microsoft.com/office/drawing/2014/main" id="{5DC604B8-3DFF-4ABC-ADF9-E3BF1D23172C}"/>
              </a:ext>
            </a:extLst>
          </p:cNvPr>
          <p:cNvGrpSpPr/>
          <p:nvPr/>
        </p:nvGrpSpPr>
        <p:grpSpPr>
          <a:xfrm>
            <a:off x="4817391" y="227575"/>
            <a:ext cx="2852658" cy="2887965"/>
            <a:chOff x="4817391" y="227575"/>
            <a:chExt cx="2852658" cy="2887965"/>
          </a:xfrm>
        </p:grpSpPr>
        <p:pic>
          <p:nvPicPr>
            <p:cNvPr id="36" name="Picture 2" descr="http://www.clker.com/cliparts/7/f/8/3/11949855171422370184cartoon_cat_gerald_g._01.svg.med.png">
              <a:extLst>
                <a:ext uri="{FF2B5EF4-FFF2-40B4-BE49-F238E27FC236}">
                  <a16:creationId xmlns:a16="http://schemas.microsoft.com/office/drawing/2014/main" id="{637D12F4-8177-4DAA-A260-CC06687A219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99286" y="2445949"/>
              <a:ext cx="670763" cy="503072"/>
            </a:xfrm>
            <a:prstGeom prst="rect">
              <a:avLst/>
            </a:prstGeom>
            <a:noFill/>
            <a:extLst>
              <a:ext uri="{909E8E84-426E-40DD-AFC4-6F175D3DCCD1}">
                <a14:hiddenFill xmlns:a14="http://schemas.microsoft.com/office/drawing/2010/main">
                  <a:solidFill>
                    <a:srgbClr val="FFFFFF"/>
                  </a:solidFill>
                </a14:hiddenFill>
              </a:ext>
            </a:extLst>
          </p:spPr>
        </p:pic>
        <p:cxnSp>
          <p:nvCxnSpPr>
            <p:cNvPr id="37" name="Straight Connector 36">
              <a:extLst>
                <a:ext uri="{FF2B5EF4-FFF2-40B4-BE49-F238E27FC236}">
                  <a16:creationId xmlns:a16="http://schemas.microsoft.com/office/drawing/2014/main" id="{FCCC2056-6B91-491F-AA3B-B4413E0D2544}"/>
                </a:ext>
              </a:extLst>
            </p:cNvPr>
            <p:cNvCxnSpPr/>
            <p:nvPr/>
          </p:nvCxnSpPr>
          <p:spPr>
            <a:xfrm>
              <a:off x="6097839" y="227575"/>
              <a:ext cx="0" cy="2765753"/>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8" name="Rounded Rectangle 173">
              <a:extLst>
                <a:ext uri="{FF2B5EF4-FFF2-40B4-BE49-F238E27FC236}">
                  <a16:creationId xmlns:a16="http://schemas.microsoft.com/office/drawing/2014/main" id="{4D044204-9514-4A80-8CB1-B1057D1A94F6}"/>
                </a:ext>
              </a:extLst>
            </p:cNvPr>
            <p:cNvSpPr/>
            <p:nvPr/>
          </p:nvSpPr>
          <p:spPr>
            <a:xfrm>
              <a:off x="5614634" y="2808662"/>
              <a:ext cx="970934" cy="296603"/>
            </a:xfrm>
            <a:prstGeom prst="roundRect">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600" b="1" dirty="0">
                  <a:solidFill>
                    <a:srgbClr val="002060"/>
                  </a:solidFill>
                  <a:latin typeface="Century Gothic" panose="020B0502020202020204" pitchFamily="34" charset="0"/>
                </a:rPr>
                <a:t>casa 2</a:t>
              </a:r>
            </a:p>
          </p:txBody>
        </p:sp>
        <p:pic>
          <p:nvPicPr>
            <p:cNvPr id="39" name="Picture 2" descr="http://www.clker.com/cliparts/f/3/d/7/11954291422072351955johnny_automatic_wooden_chair.svg.med.png">
              <a:extLst>
                <a:ext uri="{FF2B5EF4-FFF2-40B4-BE49-F238E27FC236}">
                  <a16:creationId xmlns:a16="http://schemas.microsoft.com/office/drawing/2014/main" id="{B0D3724E-E161-4DF6-AE4C-C1B1C0DA233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15757" y="445426"/>
              <a:ext cx="362282" cy="58598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http://www.clker.com/cliparts/3/6/a/e/1194984436700707086wooden_table_benji_park_01.svg.med.png">
              <a:extLst>
                <a:ext uri="{FF2B5EF4-FFF2-40B4-BE49-F238E27FC236}">
                  <a16:creationId xmlns:a16="http://schemas.microsoft.com/office/drawing/2014/main" id="{707F530B-9C7E-4A05-A006-7034B594BE2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27495" y="1054272"/>
              <a:ext cx="587468" cy="35835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http://www.clker.com/cliparts/J/C/C/G/u/O/door-line-art-md.png">
              <a:extLst>
                <a:ext uri="{FF2B5EF4-FFF2-40B4-BE49-F238E27FC236}">
                  <a16:creationId xmlns:a16="http://schemas.microsoft.com/office/drawing/2014/main" id="{6D9CECE9-1055-48F7-96F8-DEF4ACE568F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55026" y="1944553"/>
              <a:ext cx="323013" cy="569118"/>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http://www.clker.com/cliparts/1/5/b/4/1237562172708840408pitr_Window_icon.svg.med.png">
              <a:extLst>
                <a:ext uri="{FF2B5EF4-FFF2-40B4-BE49-F238E27FC236}">
                  <a16:creationId xmlns:a16="http://schemas.microsoft.com/office/drawing/2014/main" id="{734BAF11-1C2E-4C3B-AA3F-A63C391C818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17391" y="480145"/>
              <a:ext cx="653216" cy="45725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0B5EF224-F3A7-4962-962D-0396DA50E290}"/>
                </a:ext>
              </a:extLst>
            </p:cNvPr>
            <p:cNvPicPr>
              <a:picLocks noChangeAspect="1"/>
            </p:cNvPicPr>
            <p:nvPr/>
          </p:nvPicPr>
          <p:blipFill rotWithShape="1">
            <a:blip r:embed="rId11" cstate="print">
              <a:clrChange>
                <a:clrFrom>
                  <a:srgbClr val="FCFAFB"/>
                </a:clrFrom>
                <a:clrTo>
                  <a:srgbClr val="FCFAFB">
                    <a:alpha val="0"/>
                  </a:srgbClr>
                </a:clrTo>
              </a:clrChange>
              <a:extLst>
                <a:ext uri="{28A0092B-C50C-407E-A947-70E740481C1C}">
                  <a14:useLocalDpi xmlns:a14="http://schemas.microsoft.com/office/drawing/2010/main" val="0"/>
                </a:ext>
              </a:extLst>
            </a:blip>
            <a:srcRect l="48090" t="14696" r="30222" b="11838"/>
            <a:stretch/>
          </p:blipFill>
          <p:spPr>
            <a:xfrm>
              <a:off x="4878256" y="2176482"/>
              <a:ext cx="492831" cy="939058"/>
            </a:xfrm>
            <a:prstGeom prst="rect">
              <a:avLst/>
            </a:prstGeom>
          </p:spPr>
        </p:pic>
        <p:pic>
          <p:nvPicPr>
            <p:cNvPr id="44" name="Picture 43">
              <a:extLst>
                <a:ext uri="{FF2B5EF4-FFF2-40B4-BE49-F238E27FC236}">
                  <a16:creationId xmlns:a16="http://schemas.microsoft.com/office/drawing/2014/main" id="{7B1C7D5B-3370-4EBC-AF9B-CCE0BF536461}"/>
                </a:ext>
              </a:extLst>
            </p:cNvPr>
            <p:cNvPicPr>
              <a:picLocks noChangeAspect="1"/>
            </p:cNvPicPr>
            <p:nvPr/>
          </p:nvPicPr>
          <p:blipFill rotWithShape="1">
            <a:blip r:embed="rId9" cstate="print">
              <a:clrChange>
                <a:clrFrom>
                  <a:srgbClr val="FCFAFB"/>
                </a:clrFrom>
                <a:clrTo>
                  <a:srgbClr val="FCFAFB">
                    <a:alpha val="0"/>
                  </a:srgbClr>
                </a:clrTo>
              </a:clrChange>
              <a:extLst>
                <a:ext uri="{28A0092B-C50C-407E-A947-70E740481C1C}">
                  <a14:useLocalDpi xmlns:a14="http://schemas.microsoft.com/office/drawing/2010/main" val="0"/>
                </a:ext>
              </a:extLst>
            </a:blip>
            <a:srcRect l="47301" t="9413" r="27904" b="10869"/>
            <a:stretch/>
          </p:blipFill>
          <p:spPr>
            <a:xfrm>
              <a:off x="7088979" y="938134"/>
              <a:ext cx="536341" cy="969977"/>
            </a:xfrm>
            <a:prstGeom prst="rect">
              <a:avLst/>
            </a:prstGeom>
          </p:spPr>
        </p:pic>
      </p:grpSp>
      <p:sp>
        <p:nvSpPr>
          <p:cNvPr id="45" name="TextBox 44">
            <a:extLst>
              <a:ext uri="{FF2B5EF4-FFF2-40B4-BE49-F238E27FC236}">
                <a16:creationId xmlns:a16="http://schemas.microsoft.com/office/drawing/2014/main" id="{9D6EC38D-9142-4322-B9CB-45958BF3B543}"/>
              </a:ext>
            </a:extLst>
          </p:cNvPr>
          <p:cNvSpPr txBox="1"/>
          <p:nvPr/>
        </p:nvSpPr>
        <p:spPr>
          <a:xfrm>
            <a:off x="4660537" y="45150"/>
            <a:ext cx="901353"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here</a:t>
            </a:r>
          </a:p>
        </p:txBody>
      </p:sp>
      <p:sp>
        <p:nvSpPr>
          <p:cNvPr id="46" name="TextBox 45">
            <a:extLst>
              <a:ext uri="{FF2B5EF4-FFF2-40B4-BE49-F238E27FC236}">
                <a16:creationId xmlns:a16="http://schemas.microsoft.com/office/drawing/2014/main" id="{036975A0-663A-481C-968D-3C38F82793C3}"/>
              </a:ext>
            </a:extLst>
          </p:cNvPr>
          <p:cNvSpPr txBox="1"/>
          <p:nvPr/>
        </p:nvSpPr>
        <p:spPr>
          <a:xfrm>
            <a:off x="6723967" y="69495"/>
            <a:ext cx="901353"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there</a:t>
            </a:r>
          </a:p>
        </p:txBody>
      </p:sp>
      <p:cxnSp>
        <p:nvCxnSpPr>
          <p:cNvPr id="47" name="Straight Connector 46">
            <a:extLst>
              <a:ext uri="{FF2B5EF4-FFF2-40B4-BE49-F238E27FC236}">
                <a16:creationId xmlns:a16="http://schemas.microsoft.com/office/drawing/2014/main" id="{85206D86-8F31-4E4B-A4B5-289BAB2D3B9D}"/>
              </a:ext>
            </a:extLst>
          </p:cNvPr>
          <p:cNvCxnSpPr/>
          <p:nvPr/>
        </p:nvCxnSpPr>
        <p:spPr>
          <a:xfrm>
            <a:off x="2202176" y="3360179"/>
            <a:ext cx="0" cy="2765753"/>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48" name="Rounded Rectangle 194">
            <a:extLst>
              <a:ext uri="{FF2B5EF4-FFF2-40B4-BE49-F238E27FC236}">
                <a16:creationId xmlns:a16="http://schemas.microsoft.com/office/drawing/2014/main" id="{819AE07F-2C1E-4C6B-994F-85AC804EB879}"/>
              </a:ext>
            </a:extLst>
          </p:cNvPr>
          <p:cNvSpPr/>
          <p:nvPr/>
        </p:nvSpPr>
        <p:spPr>
          <a:xfrm>
            <a:off x="1718971" y="5941266"/>
            <a:ext cx="970934" cy="296603"/>
          </a:xfrm>
          <a:prstGeom prst="roundRect">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600" b="1" dirty="0">
                <a:solidFill>
                  <a:srgbClr val="002060"/>
                </a:solidFill>
                <a:latin typeface="Century Gothic" panose="020B0502020202020204" pitchFamily="34" charset="0"/>
              </a:rPr>
              <a:t>casa 4</a:t>
            </a:r>
          </a:p>
        </p:txBody>
      </p:sp>
      <p:pic>
        <p:nvPicPr>
          <p:cNvPr id="49" name="Picture 4" descr="http://www.clker.com/cliparts/3/6/a/e/1194984436700707086wooden_table_benji_park_01.svg.med.png">
            <a:extLst>
              <a:ext uri="{FF2B5EF4-FFF2-40B4-BE49-F238E27FC236}">
                <a16:creationId xmlns:a16="http://schemas.microsoft.com/office/drawing/2014/main" id="{284686DB-E821-4FE4-AAB6-6CEB84624B0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07821" y="4118203"/>
            <a:ext cx="587468" cy="358356"/>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http://www.clker.com/cliparts/1/5/b/4/1237562172708840408pitr_Window_icon.svg.med.png">
            <a:extLst>
              <a:ext uri="{FF2B5EF4-FFF2-40B4-BE49-F238E27FC236}">
                <a16:creationId xmlns:a16="http://schemas.microsoft.com/office/drawing/2014/main" id="{CD2C09B2-C87C-4A8E-96FD-1E89E12852B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53621" y="3565258"/>
            <a:ext cx="653216" cy="457252"/>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a:extLst>
              <a:ext uri="{FF2B5EF4-FFF2-40B4-BE49-F238E27FC236}">
                <a16:creationId xmlns:a16="http://schemas.microsoft.com/office/drawing/2014/main" id="{BC8A6D21-0A7E-4D12-BD4E-F825BC3DC1C1}"/>
              </a:ext>
            </a:extLst>
          </p:cNvPr>
          <p:cNvPicPr>
            <a:picLocks noChangeAspect="1"/>
          </p:cNvPicPr>
          <p:nvPr/>
        </p:nvPicPr>
        <p:blipFill rotWithShape="1">
          <a:blip r:embed="rId11" cstate="print">
            <a:clrChange>
              <a:clrFrom>
                <a:srgbClr val="FCFAFB"/>
              </a:clrFrom>
              <a:clrTo>
                <a:srgbClr val="FCFAFB">
                  <a:alpha val="0"/>
                </a:srgbClr>
              </a:clrTo>
            </a:clrChange>
            <a:extLst>
              <a:ext uri="{28A0092B-C50C-407E-A947-70E740481C1C}">
                <a14:useLocalDpi xmlns:a14="http://schemas.microsoft.com/office/drawing/2010/main" val="0"/>
              </a:ext>
            </a:extLst>
          </a:blip>
          <a:srcRect l="48090" t="14696" r="30222" b="11838"/>
          <a:stretch/>
        </p:blipFill>
        <p:spPr>
          <a:xfrm>
            <a:off x="2906641" y="5327981"/>
            <a:ext cx="492831" cy="939058"/>
          </a:xfrm>
          <a:prstGeom prst="rect">
            <a:avLst/>
          </a:prstGeom>
        </p:spPr>
      </p:pic>
      <p:pic>
        <p:nvPicPr>
          <p:cNvPr id="52" name="Picture 2" descr="http://www.clker.com/cliparts/7/f/8/3/11949855171422370184cartoon_cat_gerald_g._01.svg.med.png">
            <a:extLst>
              <a:ext uri="{FF2B5EF4-FFF2-40B4-BE49-F238E27FC236}">
                <a16:creationId xmlns:a16="http://schemas.microsoft.com/office/drawing/2014/main" id="{AECCBE71-D80C-4298-B958-ECF7DEC0135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500" y="5545974"/>
            <a:ext cx="670763" cy="503072"/>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http://www.clker.com/cliparts/f/3/d/7/11954291422072351955johnny_automatic_wooden_chair.svg.med.png">
            <a:extLst>
              <a:ext uri="{FF2B5EF4-FFF2-40B4-BE49-F238E27FC236}">
                <a16:creationId xmlns:a16="http://schemas.microsoft.com/office/drawing/2014/main" id="{F74D0E33-0952-47A1-B87A-EFBAC9910C8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7971" y="3545451"/>
            <a:ext cx="362282" cy="585988"/>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http://www.clker.com/cliparts/J/C/C/G/u/O/door-line-art-md.png">
            <a:extLst>
              <a:ext uri="{FF2B5EF4-FFF2-40B4-BE49-F238E27FC236}">
                <a16:creationId xmlns:a16="http://schemas.microsoft.com/office/drawing/2014/main" id="{A7A934DB-5536-4ECD-AC8A-48456022F77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7240" y="5044578"/>
            <a:ext cx="323013" cy="569118"/>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id="{BC2C33A9-DF17-4578-85EF-B57DD725C2ED}"/>
              </a:ext>
            </a:extLst>
          </p:cNvPr>
          <p:cNvPicPr>
            <a:picLocks noChangeAspect="1"/>
          </p:cNvPicPr>
          <p:nvPr/>
        </p:nvPicPr>
        <p:blipFill rotWithShape="1">
          <a:blip r:embed="rId9" cstate="print">
            <a:clrChange>
              <a:clrFrom>
                <a:srgbClr val="FCFAFB"/>
              </a:clrFrom>
              <a:clrTo>
                <a:srgbClr val="FCFAFB">
                  <a:alpha val="0"/>
                </a:srgbClr>
              </a:clrTo>
            </a:clrChange>
            <a:extLst>
              <a:ext uri="{28A0092B-C50C-407E-A947-70E740481C1C}">
                <a14:useLocalDpi xmlns:a14="http://schemas.microsoft.com/office/drawing/2010/main" val="0"/>
              </a:ext>
            </a:extLst>
          </a:blip>
          <a:srcRect l="47301" t="9413" r="27904" b="10869"/>
          <a:stretch/>
        </p:blipFill>
        <p:spPr>
          <a:xfrm>
            <a:off x="1081193" y="4038159"/>
            <a:ext cx="536341" cy="969977"/>
          </a:xfrm>
          <a:prstGeom prst="rect">
            <a:avLst/>
          </a:prstGeom>
        </p:spPr>
      </p:pic>
      <p:sp>
        <p:nvSpPr>
          <p:cNvPr id="56" name="TextBox 55">
            <a:extLst>
              <a:ext uri="{FF2B5EF4-FFF2-40B4-BE49-F238E27FC236}">
                <a16:creationId xmlns:a16="http://schemas.microsoft.com/office/drawing/2014/main" id="{3BB23A22-91BC-4BEB-A1A5-F82211F2DD04}"/>
              </a:ext>
            </a:extLst>
          </p:cNvPr>
          <p:cNvSpPr txBox="1"/>
          <p:nvPr/>
        </p:nvSpPr>
        <p:spPr>
          <a:xfrm>
            <a:off x="854576" y="3178354"/>
            <a:ext cx="901353"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here</a:t>
            </a:r>
          </a:p>
        </p:txBody>
      </p:sp>
      <p:sp>
        <p:nvSpPr>
          <p:cNvPr id="57" name="TextBox 56">
            <a:extLst>
              <a:ext uri="{FF2B5EF4-FFF2-40B4-BE49-F238E27FC236}">
                <a16:creationId xmlns:a16="http://schemas.microsoft.com/office/drawing/2014/main" id="{89608577-0889-41AF-998F-2CFB819369CE}"/>
              </a:ext>
            </a:extLst>
          </p:cNvPr>
          <p:cNvSpPr txBox="1"/>
          <p:nvPr/>
        </p:nvSpPr>
        <p:spPr>
          <a:xfrm>
            <a:off x="2918006" y="3202699"/>
            <a:ext cx="901353"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there</a:t>
            </a:r>
          </a:p>
        </p:txBody>
      </p:sp>
      <p:cxnSp>
        <p:nvCxnSpPr>
          <p:cNvPr id="58" name="Straight Connector 57">
            <a:extLst>
              <a:ext uri="{FF2B5EF4-FFF2-40B4-BE49-F238E27FC236}">
                <a16:creationId xmlns:a16="http://schemas.microsoft.com/office/drawing/2014/main" id="{4188126E-DFFE-44DE-BF4A-98CE6BDC9858}"/>
              </a:ext>
            </a:extLst>
          </p:cNvPr>
          <p:cNvCxnSpPr/>
          <p:nvPr/>
        </p:nvCxnSpPr>
        <p:spPr>
          <a:xfrm>
            <a:off x="6103165" y="3439070"/>
            <a:ext cx="0" cy="2765753"/>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59" name="Rounded Rectangle 222">
            <a:extLst>
              <a:ext uri="{FF2B5EF4-FFF2-40B4-BE49-F238E27FC236}">
                <a16:creationId xmlns:a16="http://schemas.microsoft.com/office/drawing/2014/main" id="{02777EFB-86D7-4DFC-AC79-EF0EDA48570E}"/>
              </a:ext>
            </a:extLst>
          </p:cNvPr>
          <p:cNvSpPr/>
          <p:nvPr/>
        </p:nvSpPr>
        <p:spPr>
          <a:xfrm>
            <a:off x="5619960" y="6020157"/>
            <a:ext cx="970934" cy="296603"/>
          </a:xfrm>
          <a:prstGeom prst="roundRect">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600" b="1" dirty="0">
                <a:solidFill>
                  <a:srgbClr val="002060"/>
                </a:solidFill>
                <a:latin typeface="Century Gothic" panose="020B0502020202020204" pitchFamily="34" charset="0"/>
              </a:rPr>
              <a:t>casa 5</a:t>
            </a:r>
          </a:p>
        </p:txBody>
      </p:sp>
      <p:pic>
        <p:nvPicPr>
          <p:cNvPr id="60" name="Picture 2" descr="http://www.clker.com/cliparts/7/f/8/3/11949855171422370184cartoon_cat_gerald_g._01.svg.med.png">
            <a:extLst>
              <a:ext uri="{FF2B5EF4-FFF2-40B4-BE49-F238E27FC236}">
                <a16:creationId xmlns:a16="http://schemas.microsoft.com/office/drawing/2014/main" id="{7B36FC7C-4EA8-4206-BAEA-154FC8E0D10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76738" y="5001724"/>
            <a:ext cx="670763" cy="503072"/>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 descr="http://www.clker.com/cliparts/f/3/d/7/11954291422072351955johnny_automatic_wooden_chair.svg.med.png">
            <a:extLst>
              <a:ext uri="{FF2B5EF4-FFF2-40B4-BE49-F238E27FC236}">
                <a16:creationId xmlns:a16="http://schemas.microsoft.com/office/drawing/2014/main" id="{F496CBCB-B46A-4496-A92F-441441C7B2B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3357" y="5681051"/>
            <a:ext cx="362282" cy="585988"/>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 descr="http://www.clker.com/cliparts/3/6/a/e/1194984436700707086wooden_table_benji_park_01.svg.med.png">
            <a:extLst>
              <a:ext uri="{FF2B5EF4-FFF2-40B4-BE49-F238E27FC236}">
                <a16:creationId xmlns:a16="http://schemas.microsoft.com/office/drawing/2014/main" id="{B64019F8-6B93-449B-87A0-E03416513C0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70794" y="4548232"/>
            <a:ext cx="587468" cy="358356"/>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http://www.clker.com/cliparts/J/C/C/G/u/O/door-line-art-md.png">
            <a:extLst>
              <a:ext uri="{FF2B5EF4-FFF2-40B4-BE49-F238E27FC236}">
                <a16:creationId xmlns:a16="http://schemas.microsoft.com/office/drawing/2014/main" id="{A9C4187B-9697-4BF1-8C45-9BF54AAA61E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41347" y="4965494"/>
            <a:ext cx="323013" cy="569118"/>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 descr="http://www.clker.com/cliparts/1/5/b/4/1237562172708840408pitr_Window_icon.svg.med.png">
            <a:extLst>
              <a:ext uri="{FF2B5EF4-FFF2-40B4-BE49-F238E27FC236}">
                <a16:creationId xmlns:a16="http://schemas.microsoft.com/office/drawing/2014/main" id="{8A2A2927-6969-48B4-9F3C-E3F1003DC4A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03933" y="3729709"/>
            <a:ext cx="653216" cy="457252"/>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4">
            <a:extLst>
              <a:ext uri="{FF2B5EF4-FFF2-40B4-BE49-F238E27FC236}">
                <a16:creationId xmlns:a16="http://schemas.microsoft.com/office/drawing/2014/main" id="{3A865CEF-17A2-43A2-8857-768FF879D27E}"/>
              </a:ext>
            </a:extLst>
          </p:cNvPr>
          <p:cNvPicPr>
            <a:picLocks noChangeAspect="1"/>
          </p:cNvPicPr>
          <p:nvPr/>
        </p:nvPicPr>
        <p:blipFill rotWithShape="1">
          <a:blip r:embed="rId12" cstate="print">
            <a:clrChange>
              <a:clrFrom>
                <a:srgbClr val="FCFAFB"/>
              </a:clrFrom>
              <a:clrTo>
                <a:srgbClr val="FCFAFB">
                  <a:alpha val="0"/>
                </a:srgbClr>
              </a:clrTo>
            </a:clrChange>
            <a:extLst>
              <a:ext uri="{28A0092B-C50C-407E-A947-70E740481C1C}">
                <a14:useLocalDpi xmlns:a14="http://schemas.microsoft.com/office/drawing/2010/main" val="0"/>
              </a:ext>
            </a:extLst>
          </a:blip>
          <a:srcRect l="48090" t="14696" r="30222" b="11838"/>
          <a:stretch/>
        </p:blipFill>
        <p:spPr>
          <a:xfrm>
            <a:off x="4830139" y="3538133"/>
            <a:ext cx="434724" cy="828339"/>
          </a:xfrm>
          <a:prstGeom prst="rect">
            <a:avLst/>
          </a:prstGeom>
        </p:spPr>
      </p:pic>
      <p:pic>
        <p:nvPicPr>
          <p:cNvPr id="66" name="Picture 65">
            <a:extLst>
              <a:ext uri="{FF2B5EF4-FFF2-40B4-BE49-F238E27FC236}">
                <a16:creationId xmlns:a16="http://schemas.microsoft.com/office/drawing/2014/main" id="{A10112C4-9F5A-4362-BEA0-1D8451F7FF35}"/>
              </a:ext>
            </a:extLst>
          </p:cNvPr>
          <p:cNvPicPr>
            <a:picLocks noChangeAspect="1"/>
          </p:cNvPicPr>
          <p:nvPr/>
        </p:nvPicPr>
        <p:blipFill rotWithShape="1">
          <a:blip r:embed="rId13" cstate="print">
            <a:clrChange>
              <a:clrFrom>
                <a:srgbClr val="FCFAFB"/>
              </a:clrFrom>
              <a:clrTo>
                <a:srgbClr val="FCFAFB">
                  <a:alpha val="0"/>
                </a:srgbClr>
              </a:clrTo>
            </a:clrChange>
            <a:extLst>
              <a:ext uri="{28A0092B-C50C-407E-A947-70E740481C1C}">
                <a14:useLocalDpi xmlns:a14="http://schemas.microsoft.com/office/drawing/2010/main" val="0"/>
              </a:ext>
            </a:extLst>
          </a:blip>
          <a:srcRect l="47301" t="9413" r="27904" b="10869"/>
          <a:stretch/>
        </p:blipFill>
        <p:spPr>
          <a:xfrm>
            <a:off x="6414447" y="4133592"/>
            <a:ext cx="445885" cy="755930"/>
          </a:xfrm>
          <a:prstGeom prst="rect">
            <a:avLst/>
          </a:prstGeom>
        </p:spPr>
      </p:pic>
      <p:sp>
        <p:nvSpPr>
          <p:cNvPr id="67" name="TextBox 66">
            <a:extLst>
              <a:ext uri="{FF2B5EF4-FFF2-40B4-BE49-F238E27FC236}">
                <a16:creationId xmlns:a16="http://schemas.microsoft.com/office/drawing/2014/main" id="{F50C02FB-085F-4807-B839-05FF01AA1E49}"/>
              </a:ext>
            </a:extLst>
          </p:cNvPr>
          <p:cNvSpPr txBox="1"/>
          <p:nvPr/>
        </p:nvSpPr>
        <p:spPr>
          <a:xfrm>
            <a:off x="4628712" y="3206889"/>
            <a:ext cx="901353"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here</a:t>
            </a:r>
          </a:p>
        </p:txBody>
      </p:sp>
      <p:sp>
        <p:nvSpPr>
          <p:cNvPr id="68" name="TextBox 67">
            <a:extLst>
              <a:ext uri="{FF2B5EF4-FFF2-40B4-BE49-F238E27FC236}">
                <a16:creationId xmlns:a16="http://schemas.microsoft.com/office/drawing/2014/main" id="{EA3D466C-BD0A-4E74-B7AF-2A4AC26F51A4}"/>
              </a:ext>
            </a:extLst>
          </p:cNvPr>
          <p:cNvSpPr txBox="1"/>
          <p:nvPr/>
        </p:nvSpPr>
        <p:spPr>
          <a:xfrm>
            <a:off x="6692142" y="3231234"/>
            <a:ext cx="901353"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there</a:t>
            </a:r>
          </a:p>
        </p:txBody>
      </p:sp>
      <p:pic>
        <p:nvPicPr>
          <p:cNvPr id="69" name="Picture 2" descr="http://www.clker.com/cliparts/J/C/C/G/u/O/door-line-art-md.png">
            <a:extLst>
              <a:ext uri="{FF2B5EF4-FFF2-40B4-BE49-F238E27FC236}">
                <a16:creationId xmlns:a16="http://schemas.microsoft.com/office/drawing/2014/main" id="{05C1851B-B330-454F-B964-B8ABD4CE289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81314" y="422176"/>
            <a:ext cx="323013" cy="569118"/>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http://www.clker.com/cliparts/J/C/C/G/u/O/door-line-art-md.png">
            <a:extLst>
              <a:ext uri="{FF2B5EF4-FFF2-40B4-BE49-F238E27FC236}">
                <a16:creationId xmlns:a16="http://schemas.microsoft.com/office/drawing/2014/main" id="{BBF7C78E-DD6D-4FC5-BF1C-489B8660C74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91721" y="449216"/>
            <a:ext cx="323013" cy="569118"/>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70">
            <a:extLst>
              <a:ext uri="{FF2B5EF4-FFF2-40B4-BE49-F238E27FC236}">
                <a16:creationId xmlns:a16="http://schemas.microsoft.com/office/drawing/2014/main" id="{E0985986-0D6A-4150-998F-E8F9455BCAAF}"/>
              </a:ext>
            </a:extLst>
          </p:cNvPr>
          <p:cNvPicPr>
            <a:picLocks noChangeAspect="1"/>
          </p:cNvPicPr>
          <p:nvPr/>
        </p:nvPicPr>
        <p:blipFill rotWithShape="1">
          <a:blip r:embed="rId9" cstate="print">
            <a:clrChange>
              <a:clrFrom>
                <a:srgbClr val="FCFAFB"/>
              </a:clrFrom>
              <a:clrTo>
                <a:srgbClr val="FCFAFB">
                  <a:alpha val="0"/>
                </a:srgbClr>
              </a:clrTo>
            </a:clrChange>
            <a:extLst>
              <a:ext uri="{28A0092B-C50C-407E-A947-70E740481C1C}">
                <a14:useLocalDpi xmlns:a14="http://schemas.microsoft.com/office/drawing/2010/main" val="0"/>
              </a:ext>
            </a:extLst>
          </a:blip>
          <a:srcRect l="47301" t="9413" r="27904" b="10869"/>
          <a:stretch/>
        </p:blipFill>
        <p:spPr>
          <a:xfrm>
            <a:off x="11194338" y="2156233"/>
            <a:ext cx="536341" cy="969977"/>
          </a:xfrm>
          <a:prstGeom prst="rect">
            <a:avLst/>
          </a:prstGeom>
        </p:spPr>
      </p:pic>
      <p:pic>
        <p:nvPicPr>
          <p:cNvPr id="72" name="Picture 71">
            <a:extLst>
              <a:ext uri="{FF2B5EF4-FFF2-40B4-BE49-F238E27FC236}">
                <a16:creationId xmlns:a16="http://schemas.microsoft.com/office/drawing/2014/main" id="{FA7DAB85-A274-455F-B2E6-1D5A9DD78F32}"/>
              </a:ext>
            </a:extLst>
          </p:cNvPr>
          <p:cNvPicPr>
            <a:picLocks noChangeAspect="1"/>
          </p:cNvPicPr>
          <p:nvPr/>
        </p:nvPicPr>
        <p:blipFill rotWithShape="1">
          <a:blip r:embed="rId9" cstate="print">
            <a:clrChange>
              <a:clrFrom>
                <a:srgbClr val="FCFAFB"/>
              </a:clrFrom>
              <a:clrTo>
                <a:srgbClr val="FCFAFB">
                  <a:alpha val="0"/>
                </a:srgbClr>
              </a:clrTo>
            </a:clrChange>
            <a:extLst>
              <a:ext uri="{28A0092B-C50C-407E-A947-70E740481C1C}">
                <a14:useLocalDpi xmlns:a14="http://schemas.microsoft.com/office/drawing/2010/main" val="0"/>
              </a:ext>
            </a:extLst>
          </a:blip>
          <a:srcRect l="47301" t="9413" r="27904" b="10869"/>
          <a:stretch/>
        </p:blipFill>
        <p:spPr>
          <a:xfrm>
            <a:off x="433643" y="2136199"/>
            <a:ext cx="536341" cy="969977"/>
          </a:xfrm>
          <a:prstGeom prst="rect">
            <a:avLst/>
          </a:prstGeom>
        </p:spPr>
      </p:pic>
      <p:pic>
        <p:nvPicPr>
          <p:cNvPr id="73" name="Picture 6" descr="http://www.clker.com/cliparts/1/5/b/4/1237562172708840408pitr_Window_icon.svg.med.png">
            <a:extLst>
              <a:ext uri="{FF2B5EF4-FFF2-40B4-BE49-F238E27FC236}">
                <a16:creationId xmlns:a16="http://schemas.microsoft.com/office/drawing/2014/main" id="{0ED29155-07C5-4C97-9602-B6506887597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67765" y="2098885"/>
            <a:ext cx="653216" cy="457252"/>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6" descr="http://www.clker.com/cliparts/1/5/b/4/1237562172708840408pitr_Window_icon.svg.med.png">
            <a:extLst>
              <a:ext uri="{FF2B5EF4-FFF2-40B4-BE49-F238E27FC236}">
                <a16:creationId xmlns:a16="http://schemas.microsoft.com/office/drawing/2014/main" id="{12D0FAFC-FCE2-4BC3-B9CD-E43A6F9850F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36612" y="2048810"/>
            <a:ext cx="653216" cy="457252"/>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4" descr="http://www.clker.com/cliparts/3/6/a/e/1194984436700707086wooden_table_benji_park_01.svg.med.png">
            <a:extLst>
              <a:ext uri="{FF2B5EF4-FFF2-40B4-BE49-F238E27FC236}">
                <a16:creationId xmlns:a16="http://schemas.microsoft.com/office/drawing/2014/main" id="{DC859E8F-8DFA-4A4F-A638-BB67D51C70C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12030" y="1064766"/>
            <a:ext cx="587468" cy="358356"/>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4" descr="http://www.clker.com/cliparts/3/6/a/e/1194984436700707086wooden_table_benji_park_01.svg.med.png">
            <a:extLst>
              <a:ext uri="{FF2B5EF4-FFF2-40B4-BE49-F238E27FC236}">
                <a16:creationId xmlns:a16="http://schemas.microsoft.com/office/drawing/2014/main" id="{C334ABD1-9F76-4DAC-8EE0-CB25FD7FDAB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19327" y="4150165"/>
            <a:ext cx="587468" cy="358356"/>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76">
            <a:extLst>
              <a:ext uri="{FF2B5EF4-FFF2-40B4-BE49-F238E27FC236}">
                <a16:creationId xmlns:a16="http://schemas.microsoft.com/office/drawing/2014/main" id="{1B68AFAE-7E3A-4178-840B-D4A00AAE32FC}"/>
              </a:ext>
            </a:extLst>
          </p:cNvPr>
          <p:cNvPicPr>
            <a:picLocks noChangeAspect="1"/>
          </p:cNvPicPr>
          <p:nvPr/>
        </p:nvPicPr>
        <p:blipFill rotWithShape="1">
          <a:blip r:embed="rId11" cstate="print">
            <a:clrChange>
              <a:clrFrom>
                <a:srgbClr val="FCFAFB"/>
              </a:clrFrom>
              <a:clrTo>
                <a:srgbClr val="FCFAFB">
                  <a:alpha val="0"/>
                </a:srgbClr>
              </a:clrTo>
            </a:clrChange>
            <a:extLst>
              <a:ext uri="{28A0092B-C50C-407E-A947-70E740481C1C}">
                <a14:useLocalDpi xmlns:a14="http://schemas.microsoft.com/office/drawing/2010/main" val="0"/>
              </a:ext>
            </a:extLst>
          </a:blip>
          <a:srcRect l="48090" t="14696" r="30222" b="11838"/>
          <a:stretch/>
        </p:blipFill>
        <p:spPr>
          <a:xfrm>
            <a:off x="3421363" y="5331924"/>
            <a:ext cx="492831" cy="939058"/>
          </a:xfrm>
          <a:prstGeom prst="rect">
            <a:avLst/>
          </a:prstGeom>
        </p:spPr>
      </p:pic>
      <p:pic>
        <p:nvPicPr>
          <p:cNvPr id="78" name="Picture 77">
            <a:extLst>
              <a:ext uri="{FF2B5EF4-FFF2-40B4-BE49-F238E27FC236}">
                <a16:creationId xmlns:a16="http://schemas.microsoft.com/office/drawing/2014/main" id="{08C21612-F06D-429C-BB12-DF0FA3384DF8}"/>
              </a:ext>
            </a:extLst>
          </p:cNvPr>
          <p:cNvPicPr>
            <a:picLocks noChangeAspect="1"/>
          </p:cNvPicPr>
          <p:nvPr/>
        </p:nvPicPr>
        <p:blipFill rotWithShape="1">
          <a:blip r:embed="rId11" cstate="print">
            <a:clrChange>
              <a:clrFrom>
                <a:srgbClr val="FCFAFB"/>
              </a:clrFrom>
              <a:clrTo>
                <a:srgbClr val="FCFAFB">
                  <a:alpha val="0"/>
                </a:srgbClr>
              </a:clrTo>
            </a:clrChange>
            <a:extLst>
              <a:ext uri="{28A0092B-C50C-407E-A947-70E740481C1C}">
                <a14:useLocalDpi xmlns:a14="http://schemas.microsoft.com/office/drawing/2010/main" val="0"/>
              </a:ext>
            </a:extLst>
          </a:blip>
          <a:srcRect l="48090" t="14696" r="30222" b="11838"/>
          <a:stretch/>
        </p:blipFill>
        <p:spPr>
          <a:xfrm>
            <a:off x="4277963" y="2179460"/>
            <a:ext cx="492831" cy="939058"/>
          </a:xfrm>
          <a:prstGeom prst="rect">
            <a:avLst/>
          </a:prstGeom>
        </p:spPr>
      </p:pic>
      <p:sp>
        <p:nvSpPr>
          <p:cNvPr id="79" name="Rectangle 78">
            <a:extLst>
              <a:ext uri="{FF2B5EF4-FFF2-40B4-BE49-F238E27FC236}">
                <a16:creationId xmlns:a16="http://schemas.microsoft.com/office/drawing/2014/main" id="{BCAADFEC-C3D2-429F-91A5-33DD4986EBB2}"/>
              </a:ext>
            </a:extLst>
          </p:cNvPr>
          <p:cNvSpPr/>
          <p:nvPr/>
        </p:nvSpPr>
        <p:spPr>
          <a:xfrm>
            <a:off x="7992690" y="3240352"/>
            <a:ext cx="3770583" cy="3078710"/>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cxnSp>
        <p:nvCxnSpPr>
          <p:cNvPr id="80" name="Straight Connector 79">
            <a:extLst>
              <a:ext uri="{FF2B5EF4-FFF2-40B4-BE49-F238E27FC236}">
                <a16:creationId xmlns:a16="http://schemas.microsoft.com/office/drawing/2014/main" id="{4C1CFDDB-FF46-4963-90CE-B76E6990E5DC}"/>
              </a:ext>
            </a:extLst>
          </p:cNvPr>
          <p:cNvCxnSpPr/>
          <p:nvPr/>
        </p:nvCxnSpPr>
        <p:spPr>
          <a:xfrm>
            <a:off x="9960227" y="3439270"/>
            <a:ext cx="0" cy="2765753"/>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81" name="Rounded Rectangle 257">
            <a:extLst>
              <a:ext uri="{FF2B5EF4-FFF2-40B4-BE49-F238E27FC236}">
                <a16:creationId xmlns:a16="http://schemas.microsoft.com/office/drawing/2014/main" id="{F5986B0D-1701-40B7-BC09-1805E5A6AF46}"/>
              </a:ext>
            </a:extLst>
          </p:cNvPr>
          <p:cNvSpPr/>
          <p:nvPr/>
        </p:nvSpPr>
        <p:spPr>
          <a:xfrm>
            <a:off x="9477022" y="6020357"/>
            <a:ext cx="970934" cy="296603"/>
          </a:xfrm>
          <a:prstGeom prst="roundRect">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600" b="1" dirty="0">
                <a:solidFill>
                  <a:srgbClr val="002060"/>
                </a:solidFill>
                <a:latin typeface="Century Gothic" panose="020B0502020202020204" pitchFamily="34" charset="0"/>
              </a:rPr>
              <a:t>casa 6</a:t>
            </a:r>
          </a:p>
        </p:txBody>
      </p:sp>
      <p:sp>
        <p:nvSpPr>
          <p:cNvPr id="82" name="TextBox 81">
            <a:extLst>
              <a:ext uri="{FF2B5EF4-FFF2-40B4-BE49-F238E27FC236}">
                <a16:creationId xmlns:a16="http://schemas.microsoft.com/office/drawing/2014/main" id="{591193AE-E2FB-4580-83FF-5D210837DEA5}"/>
              </a:ext>
            </a:extLst>
          </p:cNvPr>
          <p:cNvSpPr txBox="1"/>
          <p:nvPr/>
        </p:nvSpPr>
        <p:spPr>
          <a:xfrm>
            <a:off x="8485774" y="3207089"/>
            <a:ext cx="901353"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here</a:t>
            </a:r>
          </a:p>
        </p:txBody>
      </p:sp>
      <p:sp>
        <p:nvSpPr>
          <p:cNvPr id="83" name="TextBox 82">
            <a:extLst>
              <a:ext uri="{FF2B5EF4-FFF2-40B4-BE49-F238E27FC236}">
                <a16:creationId xmlns:a16="http://schemas.microsoft.com/office/drawing/2014/main" id="{8D68F48A-F43A-47E1-AF6A-29C79090749F}"/>
              </a:ext>
            </a:extLst>
          </p:cNvPr>
          <p:cNvSpPr txBox="1"/>
          <p:nvPr/>
        </p:nvSpPr>
        <p:spPr>
          <a:xfrm>
            <a:off x="10549204" y="3231434"/>
            <a:ext cx="901353"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there</a:t>
            </a:r>
          </a:p>
        </p:txBody>
      </p:sp>
      <p:pic>
        <p:nvPicPr>
          <p:cNvPr id="84" name="Picture 2" descr="http://www.clker.com/cliparts/f/3/d/7/11954291422072351955johnny_automatic_wooden_chair.svg.med.png">
            <a:extLst>
              <a:ext uri="{FF2B5EF4-FFF2-40B4-BE49-F238E27FC236}">
                <a16:creationId xmlns:a16="http://schemas.microsoft.com/office/drawing/2014/main" id="{A620CCAA-095F-4E9C-903B-5710D16D552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66754" y="5618835"/>
            <a:ext cx="362282" cy="585988"/>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2" descr="http://www.clker.com/cliparts/7/f/8/3/11949855171422370184cartoon_cat_gerald_g._01.svg.med.png">
            <a:extLst>
              <a:ext uri="{FF2B5EF4-FFF2-40B4-BE49-F238E27FC236}">
                <a16:creationId xmlns:a16="http://schemas.microsoft.com/office/drawing/2014/main" id="{A9315547-9F7E-4E8C-B7C6-10D053E900A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11314" y="5001724"/>
            <a:ext cx="670763" cy="503072"/>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85">
            <a:extLst>
              <a:ext uri="{FF2B5EF4-FFF2-40B4-BE49-F238E27FC236}">
                <a16:creationId xmlns:a16="http://schemas.microsoft.com/office/drawing/2014/main" id="{9FECC5DE-E592-4A99-A4FB-2C67C5239AFA}"/>
              </a:ext>
            </a:extLst>
          </p:cNvPr>
          <p:cNvPicPr>
            <a:picLocks noChangeAspect="1"/>
          </p:cNvPicPr>
          <p:nvPr/>
        </p:nvPicPr>
        <p:blipFill rotWithShape="1">
          <a:blip r:embed="rId14" cstate="print">
            <a:clrChange>
              <a:clrFrom>
                <a:srgbClr val="FCFAFB"/>
              </a:clrFrom>
              <a:clrTo>
                <a:srgbClr val="FCFAFB">
                  <a:alpha val="0"/>
                </a:srgbClr>
              </a:clrTo>
            </a:clrChange>
            <a:extLst>
              <a:ext uri="{28A0092B-C50C-407E-A947-70E740481C1C}">
                <a14:useLocalDpi xmlns:a14="http://schemas.microsoft.com/office/drawing/2010/main" val="0"/>
              </a:ext>
            </a:extLst>
          </a:blip>
          <a:srcRect l="47301" t="9413" r="27904" b="10869"/>
          <a:stretch/>
        </p:blipFill>
        <p:spPr>
          <a:xfrm>
            <a:off x="6890956" y="4133592"/>
            <a:ext cx="466193" cy="772996"/>
          </a:xfrm>
          <a:prstGeom prst="rect">
            <a:avLst/>
          </a:prstGeom>
        </p:spPr>
      </p:pic>
      <p:pic>
        <p:nvPicPr>
          <p:cNvPr id="87" name="Picture 2" descr="http://www.clker.com/cliparts/7/f/8/3/11949855171422370184cartoon_cat_gerald_g._01.svg.med.png">
            <a:extLst>
              <a:ext uri="{FF2B5EF4-FFF2-40B4-BE49-F238E27FC236}">
                <a16:creationId xmlns:a16="http://schemas.microsoft.com/office/drawing/2014/main" id="{0F621D33-F574-4B08-BFA2-C4C5A7170A0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82645" y="5027970"/>
            <a:ext cx="670763" cy="503072"/>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2" descr="http://www.clker.com/cliparts/f/3/d/7/11954291422072351955johnny_automatic_wooden_chair.svg.med.png">
            <a:extLst>
              <a:ext uri="{FF2B5EF4-FFF2-40B4-BE49-F238E27FC236}">
                <a16:creationId xmlns:a16="http://schemas.microsoft.com/office/drawing/2014/main" id="{86AFD2C1-1449-4E79-AC35-47BF99799D3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49264" y="5707297"/>
            <a:ext cx="362282" cy="585988"/>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4" descr="http://www.clker.com/cliparts/3/6/a/e/1194984436700707086wooden_table_benji_park_01.svg.med.png">
            <a:extLst>
              <a:ext uri="{FF2B5EF4-FFF2-40B4-BE49-F238E27FC236}">
                <a16:creationId xmlns:a16="http://schemas.microsoft.com/office/drawing/2014/main" id="{E056108F-4796-48BA-ABE9-830B7C533D2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11862" y="4581621"/>
            <a:ext cx="587468" cy="358356"/>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89">
            <a:extLst>
              <a:ext uri="{FF2B5EF4-FFF2-40B4-BE49-F238E27FC236}">
                <a16:creationId xmlns:a16="http://schemas.microsoft.com/office/drawing/2014/main" id="{399BB72B-6E67-4F76-A615-CF04D2EBC364}"/>
              </a:ext>
            </a:extLst>
          </p:cNvPr>
          <p:cNvPicPr>
            <a:picLocks noChangeAspect="1"/>
          </p:cNvPicPr>
          <p:nvPr/>
        </p:nvPicPr>
        <p:blipFill rotWithShape="1">
          <a:blip r:embed="rId12" cstate="print">
            <a:clrChange>
              <a:clrFrom>
                <a:srgbClr val="FCFAFB"/>
              </a:clrFrom>
              <a:clrTo>
                <a:srgbClr val="FCFAFB">
                  <a:alpha val="0"/>
                </a:srgbClr>
              </a:clrTo>
            </a:clrChange>
            <a:extLst>
              <a:ext uri="{28A0092B-C50C-407E-A947-70E740481C1C}">
                <a14:useLocalDpi xmlns:a14="http://schemas.microsoft.com/office/drawing/2010/main" val="0"/>
              </a:ext>
            </a:extLst>
          </a:blip>
          <a:srcRect l="48090" t="14696" r="30222" b="11838"/>
          <a:stretch/>
        </p:blipFill>
        <p:spPr>
          <a:xfrm>
            <a:off x="10411833" y="3620905"/>
            <a:ext cx="434724" cy="828339"/>
          </a:xfrm>
          <a:prstGeom prst="rect">
            <a:avLst/>
          </a:prstGeom>
        </p:spPr>
      </p:pic>
      <p:pic>
        <p:nvPicPr>
          <p:cNvPr id="91" name="Picture 2" descr="http://www.clker.com/cliparts/f/3/d/7/11954291422072351955johnny_automatic_wooden_chair.svg.med.png">
            <a:extLst>
              <a:ext uri="{FF2B5EF4-FFF2-40B4-BE49-F238E27FC236}">
                <a16:creationId xmlns:a16="http://schemas.microsoft.com/office/drawing/2014/main" id="{3EB02569-5F7C-490A-8AA7-9499F3A4539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72661" y="5645081"/>
            <a:ext cx="362282" cy="585988"/>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2" descr="http://www.clker.com/cliparts/J/C/C/G/u/O/door-line-art-md.png">
            <a:extLst>
              <a:ext uri="{FF2B5EF4-FFF2-40B4-BE49-F238E27FC236}">
                <a16:creationId xmlns:a16="http://schemas.microsoft.com/office/drawing/2014/main" id="{3C3D3BAB-0222-4A1C-9A63-B9FA4226AAD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67459" y="5744611"/>
            <a:ext cx="323013" cy="569118"/>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6" descr="http://www.clker.com/cliparts/1/5/b/4/1237562172708840408pitr_Window_icon.svg.med.png">
            <a:extLst>
              <a:ext uri="{FF2B5EF4-FFF2-40B4-BE49-F238E27FC236}">
                <a16:creationId xmlns:a16="http://schemas.microsoft.com/office/drawing/2014/main" id="{DDC07590-A735-4B8F-8ABA-B5B77B76B10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53844" y="3587126"/>
            <a:ext cx="653216" cy="457252"/>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93">
            <a:extLst>
              <a:ext uri="{FF2B5EF4-FFF2-40B4-BE49-F238E27FC236}">
                <a16:creationId xmlns:a16="http://schemas.microsoft.com/office/drawing/2014/main" id="{1FCF0E0C-0BDA-450F-A622-CDFA6614A3DF}"/>
              </a:ext>
            </a:extLst>
          </p:cNvPr>
          <p:cNvPicPr>
            <a:picLocks noChangeAspect="1"/>
          </p:cNvPicPr>
          <p:nvPr/>
        </p:nvPicPr>
        <p:blipFill rotWithShape="1">
          <a:blip r:embed="rId15" cstate="print">
            <a:clrChange>
              <a:clrFrom>
                <a:srgbClr val="FCFAFB"/>
              </a:clrFrom>
              <a:clrTo>
                <a:srgbClr val="FCFAFB">
                  <a:alpha val="0"/>
                </a:srgbClr>
              </a:clrTo>
            </a:clrChange>
            <a:extLst>
              <a:ext uri="{28A0092B-C50C-407E-A947-70E740481C1C}">
                <a14:useLocalDpi xmlns:a14="http://schemas.microsoft.com/office/drawing/2010/main" val="0"/>
              </a:ext>
            </a:extLst>
          </a:blip>
          <a:srcRect l="47301" t="9413" r="27904" b="10869"/>
          <a:stretch/>
        </p:blipFill>
        <p:spPr>
          <a:xfrm>
            <a:off x="8728924" y="4048124"/>
            <a:ext cx="503723" cy="910987"/>
          </a:xfrm>
          <a:prstGeom prst="rect">
            <a:avLst/>
          </a:prstGeom>
        </p:spPr>
      </p:pic>
      <p:pic>
        <p:nvPicPr>
          <p:cNvPr id="95" name="Picture 6" descr="http://www.clker.com/cliparts/1/5/b/4/1237562172708840408pitr_Window_icon.svg.med.png">
            <a:extLst>
              <a:ext uri="{FF2B5EF4-FFF2-40B4-BE49-F238E27FC236}">
                <a16:creationId xmlns:a16="http://schemas.microsoft.com/office/drawing/2014/main" id="{9173D1D9-E092-450F-A46E-C1D0E86F778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98078" y="3587126"/>
            <a:ext cx="653216" cy="457252"/>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4" descr="http://www.clker.com/cliparts/3/6/a/e/1194984436700707086wooden_table_benji_park_01.svg.med.png">
            <a:extLst>
              <a:ext uri="{FF2B5EF4-FFF2-40B4-BE49-F238E27FC236}">
                <a16:creationId xmlns:a16="http://schemas.microsoft.com/office/drawing/2014/main" id="{C7B2FD36-29A6-41A9-939F-4D35D0B6723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22239" y="4531166"/>
            <a:ext cx="587468" cy="358356"/>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96">
            <a:extLst>
              <a:ext uri="{FF2B5EF4-FFF2-40B4-BE49-F238E27FC236}">
                <a16:creationId xmlns:a16="http://schemas.microsoft.com/office/drawing/2014/main" id="{D51FA6AF-F7D4-47EB-B773-FB5CAD02412F}"/>
              </a:ext>
            </a:extLst>
          </p:cNvPr>
          <p:cNvPicPr>
            <a:picLocks noChangeAspect="1"/>
          </p:cNvPicPr>
          <p:nvPr/>
        </p:nvPicPr>
        <p:blipFill rotWithShape="1">
          <a:blip r:embed="rId12" cstate="print">
            <a:clrChange>
              <a:clrFrom>
                <a:srgbClr val="FCFAFB"/>
              </a:clrFrom>
              <a:clrTo>
                <a:srgbClr val="FCFAFB">
                  <a:alpha val="0"/>
                </a:srgbClr>
              </a:clrTo>
            </a:clrChange>
            <a:extLst>
              <a:ext uri="{28A0092B-C50C-407E-A947-70E740481C1C}">
                <a14:useLocalDpi xmlns:a14="http://schemas.microsoft.com/office/drawing/2010/main" val="0"/>
              </a:ext>
            </a:extLst>
          </a:blip>
          <a:srcRect l="48090" t="14696" r="30222" b="11838"/>
          <a:stretch/>
        </p:blipFill>
        <p:spPr>
          <a:xfrm>
            <a:off x="10885292" y="3631344"/>
            <a:ext cx="434724" cy="828339"/>
          </a:xfrm>
          <a:prstGeom prst="rect">
            <a:avLst/>
          </a:prstGeom>
        </p:spPr>
      </p:pic>
      <p:pic>
        <p:nvPicPr>
          <p:cNvPr id="98" name="Picture 2" descr="http://www.clker.com/cliparts/b/9/3/0/1195425920145591398johnny_automatic_crystal_goblet.svg.med.png">
            <a:extLst>
              <a:ext uri="{FF2B5EF4-FFF2-40B4-BE49-F238E27FC236}">
                <a16:creationId xmlns:a16="http://schemas.microsoft.com/office/drawing/2014/main" id="{9A9F3D0B-58F4-4AE0-8832-17F1E13DCBF3}"/>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391429" y="476709"/>
            <a:ext cx="340880" cy="688717"/>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2" descr="http://www.clker.com/cliparts/b/9/3/0/1195425920145591398johnny_automatic_crystal_goblet.svg.med.png">
            <a:extLst>
              <a:ext uri="{FF2B5EF4-FFF2-40B4-BE49-F238E27FC236}">
                <a16:creationId xmlns:a16="http://schemas.microsoft.com/office/drawing/2014/main" id="{A892ACCA-6C47-4969-8CF5-D4457C341620}"/>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800178" y="490793"/>
            <a:ext cx="340880" cy="688717"/>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2" descr="http://www.clker.com/cliparts/b/9/3/0/1195425920145591398johnny_automatic_crystal_goblet.svg.med.png">
            <a:extLst>
              <a:ext uri="{FF2B5EF4-FFF2-40B4-BE49-F238E27FC236}">
                <a16:creationId xmlns:a16="http://schemas.microsoft.com/office/drawing/2014/main" id="{B741840C-FED2-4571-A9AA-4026938095F1}"/>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021987" y="1438862"/>
            <a:ext cx="340880" cy="688717"/>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2" descr="http://www.clker.com/cliparts/b/9/3/0/1195425920145591398johnny_automatic_crystal_goblet.svg.med.png">
            <a:extLst>
              <a:ext uri="{FF2B5EF4-FFF2-40B4-BE49-F238E27FC236}">
                <a16:creationId xmlns:a16="http://schemas.microsoft.com/office/drawing/2014/main" id="{ACC7AA13-3712-473E-AC82-232600A710CC}"/>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856699" y="414269"/>
            <a:ext cx="340880" cy="688717"/>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2" descr="http://www.clker.com/cliparts/b/9/3/0/1195425920145591398johnny_automatic_crystal_goblet.svg.med.png">
            <a:extLst>
              <a:ext uri="{FF2B5EF4-FFF2-40B4-BE49-F238E27FC236}">
                <a16:creationId xmlns:a16="http://schemas.microsoft.com/office/drawing/2014/main" id="{0A629E44-ADD8-4FE4-9A2A-78A957E61CFD}"/>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218972" y="4639264"/>
            <a:ext cx="340880" cy="688717"/>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2" descr="http://www.clker.com/cliparts/b/9/3/0/1195425920145591398johnny_automatic_crystal_goblet.svg.med.png">
            <a:extLst>
              <a:ext uri="{FF2B5EF4-FFF2-40B4-BE49-F238E27FC236}">
                <a16:creationId xmlns:a16="http://schemas.microsoft.com/office/drawing/2014/main" id="{E76B37A7-18DF-4F84-B76C-D0D73DBBA819}"/>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099193" y="5629774"/>
            <a:ext cx="293400" cy="592788"/>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2" descr="http://www.clker.com/cliparts/b/9/3/0/1195425920145591398johnny_automatic_crystal_goblet.svg.med.png">
            <a:extLst>
              <a:ext uri="{FF2B5EF4-FFF2-40B4-BE49-F238E27FC236}">
                <a16:creationId xmlns:a16="http://schemas.microsoft.com/office/drawing/2014/main" id="{4BC8D595-47DA-4743-BC95-C3076C324665}"/>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723822" y="5598389"/>
            <a:ext cx="330991" cy="668737"/>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2" descr="http://www.clker.com/cliparts/b/9/3/0/1195425920145591398johnny_automatic_crystal_goblet.svg.med.png">
            <a:extLst>
              <a:ext uri="{FF2B5EF4-FFF2-40B4-BE49-F238E27FC236}">
                <a16:creationId xmlns:a16="http://schemas.microsoft.com/office/drawing/2014/main" id="{7387792B-17AF-4E51-A263-72108904620A}"/>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791017" y="4983622"/>
            <a:ext cx="340880" cy="68871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A397F9AF-58ED-42BE-9AAC-8FF538C78223}"/>
              </a:ext>
            </a:extLst>
          </p:cNvPr>
          <p:cNvSpPr>
            <a:spLocks noGrp="1"/>
          </p:cNvSpPr>
          <p:nvPr>
            <p:ph type="title"/>
          </p:nvPr>
        </p:nvSpPr>
        <p:spPr>
          <a:xfrm>
            <a:off x="837464" y="-408303"/>
            <a:ext cx="10470397" cy="1339232"/>
          </a:xfrm>
        </p:spPr>
        <p:txBody>
          <a:bodyPr/>
          <a:lstStyle/>
          <a:p>
            <a:r>
              <a:rPr lang="en-GB" sz="2000" b="1" kern="1200" dirty="0">
                <a:solidFill>
                  <a:srgbClr val="002060"/>
                </a:solidFill>
                <a:effectLst/>
                <a:latin typeface="Century Gothic" panose="020B0502020202020204" pitchFamily="34" charset="0"/>
                <a:ea typeface="+mn-ea"/>
                <a:cs typeface="+mn-cs"/>
              </a:rPr>
              <a:t>here</a:t>
            </a:r>
            <a:endParaRPr lang="en-GB" dirty="0"/>
          </a:p>
        </p:txBody>
      </p:sp>
    </p:spTree>
    <p:extLst>
      <p:ext uri="{BB962C8B-B14F-4D97-AF65-F5344CB8AC3E}">
        <p14:creationId xmlns:p14="http://schemas.microsoft.com/office/powerpoint/2010/main" val="3337112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8" name="Title 1">
            <a:extLst>
              <a:ext uri="{FF2B5EF4-FFF2-40B4-BE49-F238E27FC236}">
                <a16:creationId xmlns:a16="http://schemas.microsoft.com/office/drawing/2014/main" id="{F2848601-BC4A-4B7C-8257-F197BC9F18ED}"/>
              </a:ext>
            </a:extLst>
          </p:cNvPr>
          <p:cNvSpPr>
            <a:spLocks noGrp="1"/>
          </p:cNvSpPr>
          <p:nvPr>
            <p:ph type="ctrTitle"/>
          </p:nvPr>
        </p:nvSpPr>
        <p:spPr>
          <a:xfrm>
            <a:off x="244214" y="1966374"/>
            <a:ext cx="9356008" cy="879475"/>
          </a:xfrm>
        </p:spPr>
        <p:txBody>
          <a:bodyPr>
            <a:normAutofit/>
          </a:bodyPr>
          <a:lstStyle/>
          <a:p>
            <a:pPr algn="l"/>
            <a:r>
              <a:rPr lang="en-GB" sz="3600" b="1" dirty="0">
                <a:solidFill>
                  <a:prstClr val="white"/>
                </a:solidFill>
              </a:rPr>
              <a:t>Saying what there is around you [2]</a:t>
            </a:r>
            <a:endParaRPr lang="en-US" sz="3600" dirty="0"/>
          </a:p>
        </p:txBody>
      </p:sp>
      <p:sp>
        <p:nvSpPr>
          <p:cNvPr id="19" name="Subtitle 5">
            <a:extLst>
              <a:ext uri="{FF2B5EF4-FFF2-40B4-BE49-F238E27FC236}">
                <a16:creationId xmlns:a16="http://schemas.microsoft.com/office/drawing/2014/main" id="{9B54D73A-9985-449F-8AF6-926F5D4E31DE}"/>
              </a:ext>
            </a:extLst>
          </p:cNvPr>
          <p:cNvSpPr>
            <a:spLocks noGrp="1"/>
          </p:cNvSpPr>
          <p:nvPr>
            <p:ph type="subTitle" idx="1"/>
          </p:nvPr>
        </p:nvSpPr>
        <p:spPr>
          <a:xfrm>
            <a:off x="244214" y="2882451"/>
            <a:ext cx="7540978" cy="2924274"/>
          </a:xfrm>
        </p:spPr>
        <p:txBody>
          <a:bodyPr>
            <a:normAutofit/>
          </a:bodyPr>
          <a:lstStyle/>
          <a:p>
            <a:pPr algn="l"/>
            <a:r>
              <a:rPr lang="es-ES" sz="2800" dirty="0">
                <a:solidFill>
                  <a:prstClr val="white"/>
                </a:solidFill>
              </a:rPr>
              <a:t>Hay (cont.)</a:t>
            </a:r>
          </a:p>
          <a:p>
            <a:pPr algn="l"/>
            <a:r>
              <a:rPr lang="en-GB" sz="2800" dirty="0">
                <a:solidFill>
                  <a:schemeClr val="bg1"/>
                </a:solidFill>
              </a:rPr>
              <a:t>Types of plural noun [revisited]</a:t>
            </a:r>
          </a:p>
        </p:txBody>
      </p:sp>
      <p:sp>
        <p:nvSpPr>
          <p:cNvPr id="20" name="Subtitle 6">
            <a:extLst>
              <a:ext uri="{FF2B5EF4-FFF2-40B4-BE49-F238E27FC236}">
                <a16:creationId xmlns:a16="http://schemas.microsoft.com/office/drawing/2014/main" id="{31A12642-4ECD-471B-A427-24EC9D4550CA}"/>
              </a:ext>
            </a:extLst>
          </p:cNvPr>
          <p:cNvSpPr txBox="1">
            <a:spLocks/>
          </p:cNvSpPr>
          <p:nvPr/>
        </p:nvSpPr>
        <p:spPr>
          <a:xfrm>
            <a:off x="244214" y="3910280"/>
            <a:ext cx="4509583"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SSC [qui] (cont.)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1" name="Title 3">
            <a:extLst>
              <a:ext uri="{FF2B5EF4-FFF2-40B4-BE49-F238E27FC236}">
                <a16:creationId xmlns:a16="http://schemas.microsoft.com/office/drawing/2014/main" id="{3E4E4EDB-0A80-47F3-89EC-7EB1F7346004}"/>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200" dirty="0">
                <a:solidFill>
                  <a:prstClr val="white"/>
                </a:solidFill>
                <a:latin typeface="Century Gothic" panose="020B0502020202020204" pitchFamily="34" charset="0"/>
              </a:rPr>
              <a:t>1.2</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3 - Lesson </a:t>
            </a:r>
            <a:r>
              <a:rPr lang="en-GB" sz="2200" dirty="0">
                <a:solidFill>
                  <a:prstClr val="white"/>
                </a:solidFill>
                <a:latin typeface="Century Gothic" panose="020B0502020202020204" pitchFamily="34" charset="0"/>
              </a:rPr>
              <a:t>20</a:t>
            </a:r>
            <a:endPar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2" name="Title 3">
            <a:extLst>
              <a:ext uri="{FF2B5EF4-FFF2-40B4-BE49-F238E27FC236}">
                <a16:creationId xmlns:a16="http://schemas.microsoft.com/office/drawing/2014/main" id="{0AA7BADE-659B-4E2B-8E8E-FCEEBE69D25B}"/>
              </a:ext>
            </a:extLst>
          </p:cNvPr>
          <p:cNvSpPr txBox="1">
            <a:spLocks/>
          </p:cNvSpPr>
          <p:nvPr/>
        </p:nvSpPr>
        <p:spPr>
          <a:xfrm>
            <a:off x="214817" y="5780283"/>
            <a:ext cx="4079722"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Nick Avery / Rachel Hawkes</a:t>
            </a: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Mark Davies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a:solidFill>
                  <a:prstClr val="white"/>
                </a:solidFill>
                <a:latin typeface="Century Gothic" panose="020B0502020202020204" pitchFamily="34" charset="0"/>
              </a:rPr>
              <a:t>16/08</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/21</a:t>
            </a:r>
          </a:p>
        </p:txBody>
      </p:sp>
    </p:spTree>
    <p:extLst>
      <p:ext uri="{BB962C8B-B14F-4D97-AF65-F5344CB8AC3E}">
        <p14:creationId xmlns:p14="http://schemas.microsoft.com/office/powerpoint/2010/main" val="221397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hablar</a:t>
            </a:r>
          </a:p>
        </p:txBody>
      </p:sp>
      <p:sp>
        <p:nvSpPr>
          <p:cNvPr id="16" name="Rectangle 15">
            <a:extLst>
              <a:ext uri="{FF2B5EF4-FFF2-40B4-BE49-F238E27FC236}">
                <a16:creationId xmlns:a16="http://schemas.microsoft.com/office/drawing/2014/main" id="{8D357CCC-C037-4EE1-9A0C-6D9760FF868B}"/>
              </a:ext>
            </a:extLst>
          </p:cNvPr>
          <p:cNvSpPr/>
          <p:nvPr/>
        </p:nvSpPr>
        <p:spPr>
          <a:xfrm>
            <a:off x="214185" y="1163991"/>
            <a:ext cx="2295414" cy="1325563"/>
          </a:xfrm>
          <a:prstGeom prst="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mj-lt"/>
                <a:ea typeface="+mn-ea"/>
                <a:cs typeface="+mn-cs"/>
              </a:rPr>
              <a:t>¿quién?</a:t>
            </a:r>
          </a:p>
        </p:txBody>
      </p:sp>
      <p:sp>
        <p:nvSpPr>
          <p:cNvPr id="18" name="Rectangle 17">
            <a:extLst>
              <a:ext uri="{FF2B5EF4-FFF2-40B4-BE49-F238E27FC236}">
                <a16:creationId xmlns:a16="http://schemas.microsoft.com/office/drawing/2014/main" id="{C225D430-C8A3-49C9-94E0-57A07AC81156}"/>
              </a:ext>
            </a:extLst>
          </p:cNvPr>
          <p:cNvSpPr/>
          <p:nvPr/>
        </p:nvSpPr>
        <p:spPr>
          <a:xfrm>
            <a:off x="2568503" y="1163991"/>
            <a:ext cx="2295414" cy="1325563"/>
          </a:xfrm>
          <a:prstGeom prst="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srgbClr val="002060"/>
                </a:solidFill>
                <a:effectLst/>
                <a:uLnTx/>
                <a:uFillTx/>
                <a:latin typeface="+mj-lt"/>
                <a:ea typeface="+mn-ea"/>
                <a:cs typeface="+mn-cs"/>
              </a:rPr>
              <a:t>porque</a:t>
            </a:r>
            <a:endParaRPr kumimoji="0" lang="en-GB" sz="3200" b="1" i="0" u="none" strike="noStrike" kern="0" cap="none" spc="0" normalizeH="0" baseline="0" noProof="0" dirty="0">
              <a:ln>
                <a:noFill/>
              </a:ln>
              <a:solidFill>
                <a:srgbClr val="002060"/>
              </a:solidFill>
              <a:effectLst/>
              <a:uLnTx/>
              <a:uFillTx/>
              <a:latin typeface="+mj-lt"/>
              <a:ea typeface="+mn-ea"/>
              <a:cs typeface="+mn-cs"/>
            </a:endParaRPr>
          </a:p>
        </p:txBody>
      </p:sp>
      <p:sp>
        <p:nvSpPr>
          <p:cNvPr id="19" name="Rectangle 18">
            <a:extLst>
              <a:ext uri="{FF2B5EF4-FFF2-40B4-BE49-F238E27FC236}">
                <a16:creationId xmlns:a16="http://schemas.microsoft.com/office/drawing/2014/main" id="{CD634837-0016-4FF9-A3F5-CFD26854C5BE}"/>
              </a:ext>
            </a:extLst>
          </p:cNvPr>
          <p:cNvSpPr/>
          <p:nvPr/>
        </p:nvSpPr>
        <p:spPr>
          <a:xfrm>
            <a:off x="214185" y="3092640"/>
            <a:ext cx="2295414" cy="1325563"/>
          </a:xfrm>
          <a:prstGeom prst="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srgbClr val="002060"/>
                </a:solidFill>
                <a:effectLst/>
                <a:uLnTx/>
                <a:uFillTx/>
                <a:latin typeface="+mj-lt"/>
                <a:ea typeface="+mn-ea"/>
                <a:cs typeface="+mn-cs"/>
              </a:rPr>
              <a:t>querer</a:t>
            </a:r>
            <a:endParaRPr kumimoji="0" lang="en-GB" sz="3200" b="1" i="0" u="none" strike="noStrike" kern="0" cap="none" spc="0" normalizeH="0" baseline="0" noProof="0" dirty="0">
              <a:ln>
                <a:noFill/>
              </a:ln>
              <a:solidFill>
                <a:srgbClr val="002060"/>
              </a:solidFill>
              <a:effectLst/>
              <a:uLnTx/>
              <a:uFillTx/>
              <a:latin typeface="+mj-lt"/>
              <a:ea typeface="+mn-ea"/>
              <a:cs typeface="+mn-cs"/>
            </a:endParaRPr>
          </a:p>
        </p:txBody>
      </p:sp>
      <p:sp>
        <p:nvSpPr>
          <p:cNvPr id="20" name="Rectangle 19">
            <a:extLst>
              <a:ext uri="{FF2B5EF4-FFF2-40B4-BE49-F238E27FC236}">
                <a16:creationId xmlns:a16="http://schemas.microsoft.com/office/drawing/2014/main" id="{CB6CF767-F5FC-4FFC-BD12-0AC1D1CFA494}"/>
              </a:ext>
            </a:extLst>
          </p:cNvPr>
          <p:cNvSpPr/>
          <p:nvPr/>
        </p:nvSpPr>
        <p:spPr>
          <a:xfrm>
            <a:off x="2568503" y="3092640"/>
            <a:ext cx="2295414" cy="1325563"/>
          </a:xfrm>
          <a:prstGeom prst="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srgbClr val="002060"/>
                </a:solidFill>
                <a:effectLst/>
                <a:uLnTx/>
                <a:uFillTx/>
                <a:latin typeface="+mj-lt"/>
                <a:ea typeface="+mn-ea"/>
                <a:cs typeface="+mn-cs"/>
              </a:rPr>
              <a:t>cama</a:t>
            </a:r>
            <a:endParaRPr kumimoji="0" lang="en-GB" sz="3200" b="1" i="0" u="none" strike="noStrike" kern="0" cap="none" spc="0" normalizeH="0" baseline="0" noProof="0" dirty="0">
              <a:ln>
                <a:noFill/>
              </a:ln>
              <a:solidFill>
                <a:srgbClr val="002060"/>
              </a:solidFill>
              <a:effectLst/>
              <a:uLnTx/>
              <a:uFillTx/>
              <a:latin typeface="+mj-lt"/>
              <a:ea typeface="+mn-ea"/>
              <a:cs typeface="+mn-cs"/>
            </a:endParaRPr>
          </a:p>
        </p:txBody>
      </p:sp>
      <p:sp>
        <p:nvSpPr>
          <p:cNvPr id="21" name="Rectangle 20">
            <a:extLst>
              <a:ext uri="{FF2B5EF4-FFF2-40B4-BE49-F238E27FC236}">
                <a16:creationId xmlns:a16="http://schemas.microsoft.com/office/drawing/2014/main" id="{3FE455D8-BBE5-4F78-9324-C8A9E5E6206F}"/>
              </a:ext>
            </a:extLst>
          </p:cNvPr>
          <p:cNvSpPr/>
          <p:nvPr/>
        </p:nvSpPr>
        <p:spPr>
          <a:xfrm>
            <a:off x="214185" y="5021289"/>
            <a:ext cx="2295414" cy="1325563"/>
          </a:xfrm>
          <a:prstGeom prst="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mj-lt"/>
                <a:ea typeface="+mn-ea"/>
                <a:cs typeface="+mn-cs"/>
              </a:rPr>
              <a:t>¿</a:t>
            </a:r>
            <a:r>
              <a:rPr kumimoji="0" lang="en-GB" sz="3200" b="1" i="0" u="none" strike="noStrike" kern="0" cap="none" spc="0" normalizeH="0" baseline="0" noProof="0" dirty="0" err="1">
                <a:ln>
                  <a:noFill/>
                </a:ln>
                <a:solidFill>
                  <a:srgbClr val="002060"/>
                </a:solidFill>
                <a:effectLst/>
                <a:uLnTx/>
                <a:uFillTx/>
                <a:latin typeface="+mj-lt"/>
                <a:ea typeface="+mn-ea"/>
                <a:cs typeface="+mn-cs"/>
              </a:rPr>
              <a:t>qué</a:t>
            </a:r>
            <a:r>
              <a:rPr kumimoji="0" lang="en-GB" sz="3200" b="1" i="0" u="none" strike="noStrike" kern="0" cap="none" spc="0" normalizeH="0" baseline="0" noProof="0" dirty="0">
                <a:ln>
                  <a:noFill/>
                </a:ln>
                <a:solidFill>
                  <a:srgbClr val="002060"/>
                </a:solidFill>
                <a:effectLst/>
                <a:uLnTx/>
                <a:uFillTx/>
                <a:latin typeface="+mj-lt"/>
                <a:ea typeface="+mn-ea"/>
                <a:cs typeface="+mn-cs"/>
              </a:rPr>
              <a:t>?</a:t>
            </a:r>
          </a:p>
        </p:txBody>
      </p:sp>
      <p:sp>
        <p:nvSpPr>
          <p:cNvPr id="22" name="Rectangle 21">
            <a:extLst>
              <a:ext uri="{FF2B5EF4-FFF2-40B4-BE49-F238E27FC236}">
                <a16:creationId xmlns:a16="http://schemas.microsoft.com/office/drawing/2014/main" id="{689B8954-F512-453D-9A63-FFD20BE45BF8}"/>
              </a:ext>
            </a:extLst>
          </p:cNvPr>
          <p:cNvSpPr/>
          <p:nvPr/>
        </p:nvSpPr>
        <p:spPr>
          <a:xfrm>
            <a:off x="2568503" y="5021289"/>
            <a:ext cx="2295414" cy="1325563"/>
          </a:xfrm>
          <a:prstGeom prst="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mj-lt"/>
                <a:ea typeface="+mn-ea"/>
                <a:cs typeface="+mn-cs"/>
              </a:rPr>
              <a:t>quince</a:t>
            </a:r>
          </a:p>
        </p:txBody>
      </p:sp>
      <p:sp>
        <p:nvSpPr>
          <p:cNvPr id="23" name="Rectangle 22">
            <a:extLst>
              <a:ext uri="{FF2B5EF4-FFF2-40B4-BE49-F238E27FC236}">
                <a16:creationId xmlns:a16="http://schemas.microsoft.com/office/drawing/2014/main" id="{B23785EC-0EF1-4C05-971B-54A3FBAFA2EC}"/>
              </a:ext>
            </a:extLst>
          </p:cNvPr>
          <p:cNvSpPr/>
          <p:nvPr/>
        </p:nvSpPr>
        <p:spPr>
          <a:xfrm>
            <a:off x="4922821" y="1163991"/>
            <a:ext cx="2295414" cy="1325563"/>
          </a:xfrm>
          <a:prstGeom prst="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mj-lt"/>
                <a:ea typeface="+mn-ea"/>
                <a:cs typeface="+mn-cs"/>
              </a:rPr>
              <a:t>casa</a:t>
            </a:r>
          </a:p>
        </p:txBody>
      </p:sp>
      <p:sp>
        <p:nvSpPr>
          <p:cNvPr id="24" name="Rectangle 23">
            <a:extLst>
              <a:ext uri="{FF2B5EF4-FFF2-40B4-BE49-F238E27FC236}">
                <a16:creationId xmlns:a16="http://schemas.microsoft.com/office/drawing/2014/main" id="{5BB633CD-9972-40A2-8B9F-FFF186F0BBA7}"/>
              </a:ext>
            </a:extLst>
          </p:cNvPr>
          <p:cNvSpPr/>
          <p:nvPr/>
        </p:nvSpPr>
        <p:spPr>
          <a:xfrm>
            <a:off x="7277139" y="1163991"/>
            <a:ext cx="2295414" cy="1325563"/>
          </a:xfrm>
          <a:prstGeom prst="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srgbClr val="002060"/>
                </a:solidFill>
                <a:effectLst/>
                <a:uLnTx/>
                <a:uFillTx/>
                <a:latin typeface="+mj-lt"/>
                <a:ea typeface="+mn-ea"/>
                <a:cs typeface="+mn-cs"/>
              </a:rPr>
              <a:t>pequeño</a:t>
            </a:r>
            <a:endParaRPr kumimoji="0" lang="en-GB" sz="3200" b="1" i="0" u="none" strike="noStrike" kern="0" cap="none" spc="0" normalizeH="0" baseline="0" noProof="0" dirty="0">
              <a:ln>
                <a:noFill/>
              </a:ln>
              <a:solidFill>
                <a:srgbClr val="002060"/>
              </a:solidFill>
              <a:effectLst/>
              <a:uLnTx/>
              <a:uFillTx/>
              <a:latin typeface="+mj-lt"/>
              <a:ea typeface="+mn-ea"/>
              <a:cs typeface="+mn-cs"/>
            </a:endParaRPr>
          </a:p>
        </p:txBody>
      </p:sp>
      <p:sp>
        <p:nvSpPr>
          <p:cNvPr id="25" name="Rectangle 24">
            <a:extLst>
              <a:ext uri="{FF2B5EF4-FFF2-40B4-BE49-F238E27FC236}">
                <a16:creationId xmlns:a16="http://schemas.microsoft.com/office/drawing/2014/main" id="{1DBB1CB8-4B2F-4BE8-A01C-51675CBE0733}"/>
              </a:ext>
            </a:extLst>
          </p:cNvPr>
          <p:cNvSpPr/>
          <p:nvPr/>
        </p:nvSpPr>
        <p:spPr>
          <a:xfrm>
            <a:off x="4922821" y="3092640"/>
            <a:ext cx="2295414" cy="1325563"/>
          </a:xfrm>
          <a:prstGeom prst="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mj-lt"/>
                <a:ea typeface="+mn-ea"/>
                <a:cs typeface="+mn-cs"/>
              </a:rPr>
              <a:t>quiero</a:t>
            </a:r>
          </a:p>
        </p:txBody>
      </p:sp>
      <p:sp>
        <p:nvSpPr>
          <p:cNvPr id="26" name="Rectangle 25">
            <a:extLst>
              <a:ext uri="{FF2B5EF4-FFF2-40B4-BE49-F238E27FC236}">
                <a16:creationId xmlns:a16="http://schemas.microsoft.com/office/drawing/2014/main" id="{112CF5AC-183D-4E5B-8939-5FF54D51885D}"/>
              </a:ext>
            </a:extLst>
          </p:cNvPr>
          <p:cNvSpPr/>
          <p:nvPr/>
        </p:nvSpPr>
        <p:spPr>
          <a:xfrm>
            <a:off x="7277139" y="3092640"/>
            <a:ext cx="2295414" cy="1325563"/>
          </a:xfrm>
          <a:prstGeom prst="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srgbClr val="002060"/>
                </a:solidFill>
                <a:effectLst/>
                <a:uLnTx/>
                <a:uFillTx/>
                <a:latin typeface="+mj-lt"/>
                <a:ea typeface="+mn-ea"/>
                <a:cs typeface="+mn-cs"/>
              </a:rPr>
              <a:t>cantar</a:t>
            </a:r>
            <a:endParaRPr kumimoji="0" lang="en-GB" sz="3200" b="1" i="0" u="none" strike="noStrike" kern="0" cap="none" spc="0" normalizeH="0" baseline="0" noProof="0" dirty="0">
              <a:ln>
                <a:noFill/>
              </a:ln>
              <a:solidFill>
                <a:srgbClr val="002060"/>
              </a:solidFill>
              <a:effectLst/>
              <a:uLnTx/>
              <a:uFillTx/>
              <a:latin typeface="+mj-lt"/>
              <a:ea typeface="+mn-ea"/>
              <a:cs typeface="+mn-cs"/>
            </a:endParaRPr>
          </a:p>
        </p:txBody>
      </p:sp>
      <p:sp>
        <p:nvSpPr>
          <p:cNvPr id="27" name="Rectangle 26">
            <a:extLst>
              <a:ext uri="{FF2B5EF4-FFF2-40B4-BE49-F238E27FC236}">
                <a16:creationId xmlns:a16="http://schemas.microsoft.com/office/drawing/2014/main" id="{2F04ABCD-6233-456A-9622-A77B85695F5B}"/>
              </a:ext>
            </a:extLst>
          </p:cNvPr>
          <p:cNvSpPr/>
          <p:nvPr/>
        </p:nvSpPr>
        <p:spPr>
          <a:xfrm>
            <a:off x="4922821" y="5021289"/>
            <a:ext cx="2295414" cy="1325563"/>
          </a:xfrm>
          <a:prstGeom prst="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srgbClr val="002060"/>
                </a:solidFill>
                <a:effectLst/>
                <a:uLnTx/>
                <a:uFillTx/>
                <a:latin typeface="+mj-lt"/>
                <a:ea typeface="+mn-ea"/>
                <a:cs typeface="+mn-cs"/>
              </a:rPr>
              <a:t>caminar</a:t>
            </a:r>
            <a:endParaRPr kumimoji="0" lang="en-GB" sz="3200" b="1" i="0" u="none" strike="noStrike" kern="0" cap="none" spc="0" normalizeH="0" baseline="0" noProof="0" dirty="0">
              <a:ln>
                <a:noFill/>
              </a:ln>
              <a:solidFill>
                <a:srgbClr val="002060"/>
              </a:solidFill>
              <a:effectLst/>
              <a:uLnTx/>
              <a:uFillTx/>
              <a:latin typeface="+mj-lt"/>
              <a:ea typeface="+mn-ea"/>
              <a:cs typeface="+mn-cs"/>
            </a:endParaRPr>
          </a:p>
        </p:txBody>
      </p:sp>
      <p:sp>
        <p:nvSpPr>
          <p:cNvPr id="28" name="Rectangle 27">
            <a:extLst>
              <a:ext uri="{FF2B5EF4-FFF2-40B4-BE49-F238E27FC236}">
                <a16:creationId xmlns:a16="http://schemas.microsoft.com/office/drawing/2014/main" id="{DA48F0DD-C8FF-4A51-AC23-2B7534200CBB}"/>
              </a:ext>
            </a:extLst>
          </p:cNvPr>
          <p:cNvSpPr/>
          <p:nvPr/>
        </p:nvSpPr>
        <p:spPr>
          <a:xfrm>
            <a:off x="7287648" y="5021289"/>
            <a:ext cx="2295414" cy="1325563"/>
          </a:xfrm>
          <a:prstGeom prst="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srgbClr val="002060"/>
                </a:solidFill>
                <a:effectLst/>
                <a:uLnTx/>
                <a:uFillTx/>
                <a:latin typeface="+mj-lt"/>
                <a:ea typeface="+mn-ea"/>
                <a:cs typeface="+mn-cs"/>
              </a:rPr>
              <a:t>parque</a:t>
            </a:r>
            <a:endParaRPr kumimoji="0" lang="en-GB" sz="3200" b="1" i="0" u="none" strike="noStrike" kern="0" cap="none" spc="0" normalizeH="0" baseline="0" noProof="0" dirty="0">
              <a:ln>
                <a:noFill/>
              </a:ln>
              <a:solidFill>
                <a:srgbClr val="002060"/>
              </a:solidFill>
              <a:effectLst/>
              <a:uLnTx/>
              <a:uFillTx/>
              <a:latin typeface="+mj-lt"/>
              <a:ea typeface="+mn-ea"/>
              <a:cs typeface="+mn-cs"/>
            </a:endParaRPr>
          </a:p>
        </p:txBody>
      </p:sp>
      <p:sp>
        <p:nvSpPr>
          <p:cNvPr id="29" name="Rectangle 28">
            <a:extLst>
              <a:ext uri="{FF2B5EF4-FFF2-40B4-BE49-F238E27FC236}">
                <a16:creationId xmlns:a16="http://schemas.microsoft.com/office/drawing/2014/main" id="{FA16DB14-4A68-47F4-AF3E-10BBE5593554}"/>
              </a:ext>
            </a:extLst>
          </p:cNvPr>
          <p:cNvSpPr/>
          <p:nvPr/>
        </p:nvSpPr>
        <p:spPr>
          <a:xfrm>
            <a:off x="9652475" y="1163991"/>
            <a:ext cx="2295414" cy="1325563"/>
          </a:xfrm>
          <a:prstGeom prst="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mj-lt"/>
                <a:ea typeface="+mn-ea"/>
                <a:cs typeface="+mn-cs"/>
              </a:rPr>
              <a:t>tranquilo</a:t>
            </a:r>
          </a:p>
        </p:txBody>
      </p:sp>
      <p:sp>
        <p:nvSpPr>
          <p:cNvPr id="30" name="Rectangle 29">
            <a:extLst>
              <a:ext uri="{FF2B5EF4-FFF2-40B4-BE49-F238E27FC236}">
                <a16:creationId xmlns:a16="http://schemas.microsoft.com/office/drawing/2014/main" id="{19FD2DE8-2913-402E-8DDC-BB278C491DE3}"/>
              </a:ext>
            </a:extLst>
          </p:cNvPr>
          <p:cNvSpPr/>
          <p:nvPr/>
        </p:nvSpPr>
        <p:spPr>
          <a:xfrm>
            <a:off x="9652475" y="3092640"/>
            <a:ext cx="2295414" cy="1325563"/>
          </a:xfrm>
          <a:prstGeom prst="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srgbClr val="002060"/>
                </a:solidFill>
                <a:effectLst/>
                <a:uLnTx/>
                <a:uFillTx/>
                <a:latin typeface="+mj-lt"/>
                <a:ea typeface="+mn-ea"/>
                <a:cs typeface="+mn-cs"/>
              </a:rPr>
              <a:t>calle</a:t>
            </a:r>
            <a:endParaRPr kumimoji="0" lang="en-GB" sz="3200" b="1" i="0" u="none" strike="noStrike" kern="0" cap="none" spc="0" normalizeH="0" baseline="0" noProof="0" dirty="0">
              <a:ln>
                <a:noFill/>
              </a:ln>
              <a:solidFill>
                <a:srgbClr val="002060"/>
              </a:solidFill>
              <a:effectLst/>
              <a:uLnTx/>
              <a:uFillTx/>
              <a:latin typeface="+mj-lt"/>
              <a:ea typeface="+mn-ea"/>
              <a:cs typeface="+mn-cs"/>
            </a:endParaRPr>
          </a:p>
        </p:txBody>
      </p:sp>
      <p:sp>
        <p:nvSpPr>
          <p:cNvPr id="31" name="Rectangle 30">
            <a:extLst>
              <a:ext uri="{FF2B5EF4-FFF2-40B4-BE49-F238E27FC236}">
                <a16:creationId xmlns:a16="http://schemas.microsoft.com/office/drawing/2014/main" id="{1350A1CC-9F98-4F66-8E7B-F6BDF0EBCD60}"/>
              </a:ext>
            </a:extLst>
          </p:cNvPr>
          <p:cNvSpPr/>
          <p:nvPr/>
        </p:nvSpPr>
        <p:spPr>
          <a:xfrm>
            <a:off x="9652475" y="5021289"/>
            <a:ext cx="2295414" cy="1325563"/>
          </a:xfrm>
          <a:prstGeom prst="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mj-lt"/>
                <a:ea typeface="+mn-ea"/>
                <a:cs typeface="+mn-cs"/>
              </a:rPr>
              <a:t>equipo</a:t>
            </a:r>
          </a:p>
        </p:txBody>
      </p:sp>
    </p:spTree>
    <p:extLst>
      <p:ext uri="{BB962C8B-B14F-4D97-AF65-F5344CB8AC3E}">
        <p14:creationId xmlns:p14="http://schemas.microsoft.com/office/powerpoint/2010/main" val="18258336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hablar</a:t>
            </a:r>
          </a:p>
        </p:txBody>
      </p:sp>
      <p:pic>
        <p:nvPicPr>
          <p:cNvPr id="6" name="Picture 5">
            <a:extLst>
              <a:ext uri="{FF2B5EF4-FFF2-40B4-BE49-F238E27FC236}">
                <a16:creationId xmlns:a16="http://schemas.microsoft.com/office/drawing/2014/main" id="{602864F5-6DA5-46A1-B8B6-4831820CA58C}"/>
              </a:ext>
            </a:extLst>
          </p:cNvPr>
          <p:cNvPicPr>
            <a:picLocks noChangeAspect="1"/>
          </p:cNvPicPr>
          <p:nvPr/>
        </p:nvPicPr>
        <p:blipFill rotWithShape="1">
          <a:blip r:embed="rId4"/>
          <a:srcRect l="31084" t="22756" r="60266" b="43269"/>
          <a:stretch/>
        </p:blipFill>
        <p:spPr>
          <a:xfrm>
            <a:off x="532724" y="1783289"/>
            <a:ext cx="793557" cy="1752438"/>
          </a:xfrm>
          <a:prstGeom prst="rect">
            <a:avLst/>
          </a:prstGeom>
        </p:spPr>
      </p:pic>
      <p:sp>
        <p:nvSpPr>
          <p:cNvPr id="8" name="Title 1">
            <a:extLst>
              <a:ext uri="{FF2B5EF4-FFF2-40B4-BE49-F238E27FC236}">
                <a16:creationId xmlns:a16="http://schemas.microsoft.com/office/drawing/2014/main" id="{B6D090FA-6E8A-4E94-9216-943632D000D7}"/>
              </a:ext>
            </a:extLst>
          </p:cNvPr>
          <p:cNvSpPr txBox="1">
            <a:spLocks/>
          </p:cNvSpPr>
          <p:nvPr/>
        </p:nvSpPr>
        <p:spPr>
          <a:xfrm>
            <a:off x="2570588" y="3046678"/>
            <a:ext cx="10593574" cy="5449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3200" b="1">
                <a:latin typeface="Century Gothic" panose="020B0502020202020204" pitchFamily="34" charset="0"/>
              </a:rPr>
              <a:t>En la casa hay unas cosas.</a:t>
            </a:r>
            <a:endParaRPr lang="en-GB" sz="3200" b="1" dirty="0">
              <a:latin typeface="Century Gothic" panose="020B0502020202020204" pitchFamily="34" charset="0"/>
            </a:endParaRPr>
          </a:p>
        </p:txBody>
      </p:sp>
      <p:sp>
        <p:nvSpPr>
          <p:cNvPr id="9" name="Title 1">
            <a:extLst>
              <a:ext uri="{FF2B5EF4-FFF2-40B4-BE49-F238E27FC236}">
                <a16:creationId xmlns:a16="http://schemas.microsoft.com/office/drawing/2014/main" id="{DDD298B5-FFEB-4A76-B5EB-74D6CFEB8044}"/>
              </a:ext>
            </a:extLst>
          </p:cNvPr>
          <p:cNvSpPr txBox="1">
            <a:spLocks/>
          </p:cNvSpPr>
          <p:nvPr/>
        </p:nvSpPr>
        <p:spPr>
          <a:xfrm>
            <a:off x="2570590" y="3821389"/>
            <a:ext cx="7595308" cy="551357"/>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____________________________________.</a:t>
            </a:r>
          </a:p>
        </p:txBody>
      </p:sp>
      <p:sp>
        <p:nvSpPr>
          <p:cNvPr id="10" name="TextBox 9">
            <a:extLst>
              <a:ext uri="{FF2B5EF4-FFF2-40B4-BE49-F238E27FC236}">
                <a16:creationId xmlns:a16="http://schemas.microsoft.com/office/drawing/2014/main" id="{10D30B52-F4BD-4109-9937-5AD6D9B674A2}"/>
              </a:ext>
            </a:extLst>
          </p:cNvPr>
          <p:cNvSpPr txBox="1"/>
          <p:nvPr/>
        </p:nvSpPr>
        <p:spPr>
          <a:xfrm>
            <a:off x="2570588" y="3690399"/>
            <a:ext cx="7227320"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ED7D31"/>
                </a:solidFill>
                <a:effectLst/>
                <a:uLnTx/>
                <a:uFillTx/>
              </a:rPr>
              <a:t>In the house there are some things</a:t>
            </a:r>
          </a:p>
        </p:txBody>
      </p:sp>
      <p:sp>
        <p:nvSpPr>
          <p:cNvPr id="11" name="Title 1">
            <a:extLst>
              <a:ext uri="{FF2B5EF4-FFF2-40B4-BE49-F238E27FC236}">
                <a16:creationId xmlns:a16="http://schemas.microsoft.com/office/drawing/2014/main" id="{4BE16923-5166-4826-9923-1EAD159A6917}"/>
              </a:ext>
            </a:extLst>
          </p:cNvPr>
          <p:cNvSpPr txBox="1">
            <a:spLocks/>
          </p:cNvSpPr>
          <p:nvPr/>
        </p:nvSpPr>
        <p:spPr>
          <a:xfrm>
            <a:off x="2570588" y="5142307"/>
            <a:ext cx="7196112" cy="511279"/>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Pero, ¿</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qué</a:t>
            </a:r>
            <a:r>
              <a:rPr kumimoji="0" lang="en-GB" sz="3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hay?</a:t>
            </a:r>
          </a:p>
        </p:txBody>
      </p:sp>
      <p:pic>
        <p:nvPicPr>
          <p:cNvPr id="12" name="Picture 9">
            <a:extLst>
              <a:ext uri="{FF2B5EF4-FFF2-40B4-BE49-F238E27FC236}">
                <a16:creationId xmlns:a16="http://schemas.microsoft.com/office/drawing/2014/main" id="{2DD4A819-9A11-4145-AEBD-1FA27B9F441D}"/>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0996" y="3821389"/>
            <a:ext cx="1453061" cy="956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AF8DFDAA-E758-407F-B539-017D47D9B950}"/>
              </a:ext>
            </a:extLst>
          </p:cNvPr>
          <p:cNvSpPr txBox="1"/>
          <p:nvPr/>
        </p:nvSpPr>
        <p:spPr>
          <a:xfrm>
            <a:off x="2570588" y="5674940"/>
            <a:ext cx="4513434"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ED7D31"/>
                </a:solidFill>
                <a:effectLst/>
                <a:uLnTx/>
                <a:uFillTx/>
              </a:rPr>
              <a:t>But what is there?</a:t>
            </a:r>
          </a:p>
        </p:txBody>
      </p:sp>
      <p:sp>
        <p:nvSpPr>
          <p:cNvPr id="14" name="Title 1">
            <a:extLst>
              <a:ext uri="{FF2B5EF4-FFF2-40B4-BE49-F238E27FC236}">
                <a16:creationId xmlns:a16="http://schemas.microsoft.com/office/drawing/2014/main" id="{5FB61EA0-BEF8-4D7E-9239-6FB636458A95}"/>
              </a:ext>
            </a:extLst>
          </p:cNvPr>
          <p:cNvSpPr txBox="1">
            <a:spLocks/>
          </p:cNvSpPr>
          <p:nvPr/>
        </p:nvSpPr>
        <p:spPr>
          <a:xfrm>
            <a:off x="2570590" y="5772512"/>
            <a:ext cx="7933387" cy="5567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_________________ </a:t>
            </a:r>
          </a:p>
        </p:txBody>
      </p:sp>
      <p:sp>
        <p:nvSpPr>
          <p:cNvPr id="15" name="Title 1">
            <a:extLst>
              <a:ext uri="{FF2B5EF4-FFF2-40B4-BE49-F238E27FC236}">
                <a16:creationId xmlns:a16="http://schemas.microsoft.com/office/drawing/2014/main" id="{5B18C051-D51E-4E6C-B969-CE2CA958FB2B}"/>
              </a:ext>
            </a:extLst>
          </p:cNvPr>
          <p:cNvSpPr txBox="1">
            <a:spLocks/>
          </p:cNvSpPr>
          <p:nvPr/>
        </p:nvSpPr>
        <p:spPr>
          <a:xfrm>
            <a:off x="2570590" y="1238378"/>
            <a:ext cx="10593574" cy="5449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3200" b="1" dirty="0">
                <a:solidFill>
                  <a:srgbClr val="4472C4">
                    <a:lumMod val="50000"/>
                  </a:srgbClr>
                </a:solidFill>
                <a:latin typeface="Century Gothic" panose="020B0502020202020204" pitchFamily="34" charset="0"/>
              </a:rPr>
              <a:t>Juan tiene una casa aquí, en Inglaterra.</a:t>
            </a:r>
          </a:p>
        </p:txBody>
      </p:sp>
      <p:sp>
        <p:nvSpPr>
          <p:cNvPr id="16" name="Title 1">
            <a:extLst>
              <a:ext uri="{FF2B5EF4-FFF2-40B4-BE49-F238E27FC236}">
                <a16:creationId xmlns:a16="http://schemas.microsoft.com/office/drawing/2014/main" id="{916B6E8F-5E8E-4949-87BF-F2CDB6027894}"/>
              </a:ext>
            </a:extLst>
          </p:cNvPr>
          <p:cNvSpPr txBox="1">
            <a:spLocks/>
          </p:cNvSpPr>
          <p:nvPr/>
        </p:nvSpPr>
        <p:spPr>
          <a:xfrm>
            <a:off x="2570590" y="1999027"/>
            <a:ext cx="7933387" cy="5513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__________________________________.</a:t>
            </a:r>
          </a:p>
        </p:txBody>
      </p:sp>
      <p:sp>
        <p:nvSpPr>
          <p:cNvPr id="17" name="TextBox 16">
            <a:extLst>
              <a:ext uri="{FF2B5EF4-FFF2-40B4-BE49-F238E27FC236}">
                <a16:creationId xmlns:a16="http://schemas.microsoft.com/office/drawing/2014/main" id="{CD79A871-7D9F-4094-B94E-3ABE3E94C48F}"/>
              </a:ext>
            </a:extLst>
          </p:cNvPr>
          <p:cNvSpPr txBox="1"/>
          <p:nvPr/>
        </p:nvSpPr>
        <p:spPr>
          <a:xfrm>
            <a:off x="2570588" y="1888549"/>
            <a:ext cx="6892783"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ED7D31"/>
                </a:solidFill>
                <a:effectLst/>
                <a:uLnTx/>
                <a:uFillTx/>
              </a:rPr>
              <a:t>Juan has a house here in England </a:t>
            </a:r>
          </a:p>
        </p:txBody>
      </p:sp>
    </p:spTree>
    <p:extLst>
      <p:ext uri="{BB962C8B-B14F-4D97-AF65-F5344CB8AC3E}">
        <p14:creationId xmlns:p14="http://schemas.microsoft.com/office/powerpoint/2010/main" val="1519906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3" grpId="0"/>
      <p:bldP spid="14" grpId="0"/>
      <p:bldP spid="15" grpId="0"/>
      <p:bldP spid="16" grpId="0"/>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485C968-2083-441D-927E-97ABA2DCA3DB}"/>
              </a:ext>
            </a:extLst>
          </p:cNvPr>
          <p:cNvSpPr>
            <a:spLocks noGrp="1"/>
          </p:cNvSpPr>
          <p:nvPr>
            <p:ph type="title"/>
          </p:nvPr>
        </p:nvSpPr>
        <p:spPr>
          <a:xfrm>
            <a:off x="838200" y="443073"/>
            <a:ext cx="4031255" cy="1461927"/>
          </a:xfrm>
        </p:spPr>
        <p:txBody>
          <a:bodyPr/>
          <a:lstStyle/>
          <a:p>
            <a:r>
              <a:rPr lang="en-GB" dirty="0">
                <a:latin typeface="Century Gothic" panose="020B0502020202020204" pitchFamily="34" charset="0"/>
              </a:rPr>
              <a:t>¿Qué hay?</a:t>
            </a:r>
          </a:p>
        </p:txBody>
      </p:sp>
      <p:sp>
        <p:nvSpPr>
          <p:cNvPr id="7" name="Title 1">
            <a:extLst>
              <a:ext uri="{FF2B5EF4-FFF2-40B4-BE49-F238E27FC236}">
                <a16:creationId xmlns:a16="http://schemas.microsoft.com/office/drawing/2014/main" id="{C379890B-A2D6-4007-818B-09D84EF4B243}"/>
              </a:ext>
            </a:extLst>
          </p:cNvPr>
          <p:cNvSpPr txBox="1">
            <a:spLocks/>
          </p:cNvSpPr>
          <p:nvPr/>
        </p:nvSpPr>
        <p:spPr>
          <a:xfrm>
            <a:off x="2233496" y="2689475"/>
            <a:ext cx="22669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dirty="0">
                <a:solidFill>
                  <a:srgbClr val="4472C4">
                    <a:lumMod val="50000"/>
                  </a:srgbClr>
                </a:solidFill>
              </a:rPr>
              <a:t>Hay…</a:t>
            </a:r>
          </a:p>
        </p:txBody>
      </p:sp>
      <p:sp>
        <p:nvSpPr>
          <p:cNvPr id="8" name="TextBox 7">
            <a:extLst>
              <a:ext uri="{FF2B5EF4-FFF2-40B4-BE49-F238E27FC236}">
                <a16:creationId xmlns:a16="http://schemas.microsoft.com/office/drawing/2014/main" id="{29CF8E1E-8C8F-4FC6-A582-C69619891973}"/>
              </a:ext>
            </a:extLst>
          </p:cNvPr>
          <p:cNvSpPr txBox="1"/>
          <p:nvPr/>
        </p:nvSpPr>
        <p:spPr>
          <a:xfrm>
            <a:off x="5912169" y="4485873"/>
            <a:ext cx="3131469"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rPr>
              <a:t>una mesa</a:t>
            </a:r>
          </a:p>
        </p:txBody>
      </p:sp>
      <p:pic>
        <p:nvPicPr>
          <p:cNvPr id="9" name="Picture 4" descr="http://www.clker.com/cliparts/3/6/a/e/1194984436700707086wooden_table_benji_park_01.svg.med.png">
            <a:extLst>
              <a:ext uri="{FF2B5EF4-FFF2-40B4-BE49-F238E27FC236}">
                <a16:creationId xmlns:a16="http://schemas.microsoft.com/office/drawing/2014/main" id="{18D12D1E-6E96-4D74-9B76-63113A42C0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6805" y="2548139"/>
            <a:ext cx="2636453" cy="160823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077B0638-BCFF-495E-ACF3-96572C0EBBE1}"/>
              </a:ext>
            </a:extLst>
          </p:cNvPr>
          <p:cNvPicPr>
            <a:picLocks noChangeAspect="1"/>
          </p:cNvPicPr>
          <p:nvPr/>
        </p:nvPicPr>
        <p:blipFill rotWithShape="1">
          <a:blip r:embed="rId4"/>
          <a:srcRect l="31084" t="22756" r="60266" b="43269"/>
          <a:stretch/>
        </p:blipFill>
        <p:spPr>
          <a:xfrm>
            <a:off x="253397" y="1640120"/>
            <a:ext cx="793557" cy="1752438"/>
          </a:xfrm>
          <a:prstGeom prst="rect">
            <a:avLst/>
          </a:prstGeom>
        </p:spPr>
      </p:pic>
      <p:pic>
        <p:nvPicPr>
          <p:cNvPr id="12" name="Picture 9">
            <a:extLst>
              <a:ext uri="{FF2B5EF4-FFF2-40B4-BE49-F238E27FC236}">
                <a16:creationId xmlns:a16="http://schemas.microsoft.com/office/drawing/2014/main" id="{3D152709-B58F-4FED-8AAB-AA0AB9423ED7}"/>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669" y="3678220"/>
            <a:ext cx="1453061" cy="956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hablar</a:t>
            </a:r>
          </a:p>
        </p:txBody>
      </p:sp>
    </p:spTree>
    <p:extLst>
      <p:ext uri="{BB962C8B-B14F-4D97-AF65-F5344CB8AC3E}">
        <p14:creationId xmlns:p14="http://schemas.microsoft.com/office/powerpoint/2010/main" val="3540470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26852"/>
            <a:ext cx="10515600" cy="1325563"/>
          </a:xfrm>
        </p:spPr>
        <p:txBody>
          <a:bodyPr>
            <a:normAutofit fontScale="90000"/>
          </a:bodyPr>
          <a:lstStyle/>
          <a:p>
            <a:r>
              <a:rPr lang="en-GB" sz="17800" b="1" dirty="0">
                <a:solidFill>
                  <a:srgbClr val="115076"/>
                </a:solidFill>
                <a:latin typeface="Century Gothic" panose="020B0502020202020204" pitchFamily="34" charset="0"/>
                <a:cs typeface="Calibri" panose="020F0502020204030204" pitchFamily="34" charset="0"/>
              </a:rPr>
              <a:t>qui</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5" name="Rectangle 4"/>
          <p:cNvSpPr/>
          <p:nvPr/>
        </p:nvSpPr>
        <p:spPr>
          <a:xfrm>
            <a:off x="3740724" y="1936970"/>
            <a:ext cx="4950394" cy="1938992"/>
          </a:xfrm>
          <a:prstGeom prst="rect">
            <a:avLst/>
          </a:prstGeom>
        </p:spPr>
        <p:txBody>
          <a:bodyPr wrap="none">
            <a:spAutoFit/>
          </a:bodyPr>
          <a:lstStyle/>
          <a:p>
            <a:pPr algn="ctr"/>
            <a:r>
              <a:rPr lang="en-GB" sz="12000" dirty="0">
                <a:solidFill>
                  <a:srgbClr val="E56700"/>
                </a:solidFill>
                <a:latin typeface="Century Gothic" panose="020B0502020202020204" pitchFamily="34" charset="0"/>
                <a:cs typeface="Calibri" panose="020F0502020204030204" pitchFamily="34" charset="0"/>
              </a:rPr>
              <a:t>qui</a:t>
            </a:r>
            <a:r>
              <a:rPr lang="en-GB" sz="12000" dirty="0">
                <a:solidFill>
                  <a:srgbClr val="115076"/>
                </a:solidFill>
                <a:latin typeface="Century Gothic" panose="020B0502020202020204" pitchFamily="34" charset="0"/>
                <a:cs typeface="Calibri" panose="020F0502020204030204" pitchFamily="34" charset="0"/>
              </a:rPr>
              <a:t>ero</a:t>
            </a:r>
            <a:endParaRPr lang="en-GB" sz="12000" dirty="0">
              <a:solidFill>
                <a:srgbClr val="115076"/>
              </a:solidFill>
            </a:endParaRPr>
          </a:p>
        </p:txBody>
      </p:sp>
      <p:sp>
        <p:nvSpPr>
          <p:cNvPr id="7" name="TextBox 6"/>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2049909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qui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qui_quier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99E90-72E1-41A3-B909-DF81164E2223}"/>
              </a:ext>
            </a:extLst>
          </p:cNvPr>
          <p:cNvSpPr>
            <a:spLocks noGrp="1"/>
          </p:cNvSpPr>
          <p:nvPr>
            <p:ph type="title"/>
          </p:nvPr>
        </p:nvSpPr>
        <p:spPr>
          <a:xfrm>
            <a:off x="838200" y="443073"/>
            <a:ext cx="4031255" cy="1461927"/>
          </a:xfrm>
        </p:spPr>
        <p:txBody>
          <a:bodyPr/>
          <a:lstStyle/>
          <a:p>
            <a:r>
              <a:rPr lang="en-GB" dirty="0">
                <a:latin typeface="Century Gothic" panose="020B0502020202020204" pitchFamily="34" charset="0"/>
              </a:rPr>
              <a:t>¿Qué hay?</a:t>
            </a:r>
          </a:p>
        </p:txBody>
      </p:sp>
      <p:sp>
        <p:nvSpPr>
          <p:cNvPr id="3" name="Title 1">
            <a:extLst>
              <a:ext uri="{FF2B5EF4-FFF2-40B4-BE49-F238E27FC236}">
                <a16:creationId xmlns:a16="http://schemas.microsoft.com/office/drawing/2014/main" id="{134A8D53-5436-4488-A59D-8B1BE6D32BB5}"/>
              </a:ext>
            </a:extLst>
          </p:cNvPr>
          <p:cNvSpPr txBox="1">
            <a:spLocks/>
          </p:cNvSpPr>
          <p:nvPr/>
        </p:nvSpPr>
        <p:spPr>
          <a:xfrm>
            <a:off x="2233496" y="2689475"/>
            <a:ext cx="22669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dirty="0">
                <a:solidFill>
                  <a:srgbClr val="4472C4">
                    <a:lumMod val="50000"/>
                  </a:srgbClr>
                </a:solidFill>
              </a:rPr>
              <a:t>Hay…</a:t>
            </a:r>
          </a:p>
        </p:txBody>
      </p:sp>
      <p:sp>
        <p:nvSpPr>
          <p:cNvPr id="4" name="TextBox 3">
            <a:extLst>
              <a:ext uri="{FF2B5EF4-FFF2-40B4-BE49-F238E27FC236}">
                <a16:creationId xmlns:a16="http://schemas.microsoft.com/office/drawing/2014/main" id="{1D106B27-E0E0-4595-B83F-EEF0C3A4B741}"/>
              </a:ext>
            </a:extLst>
          </p:cNvPr>
          <p:cNvSpPr txBox="1"/>
          <p:nvPr/>
        </p:nvSpPr>
        <p:spPr>
          <a:xfrm>
            <a:off x="5912169" y="4485873"/>
            <a:ext cx="3789392"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rPr>
              <a:t>una puerta</a:t>
            </a:r>
          </a:p>
        </p:txBody>
      </p:sp>
      <p:pic>
        <p:nvPicPr>
          <p:cNvPr id="5" name="Picture 2" descr="http://www.clker.com/cliparts/J/C/C/G/u/O/door-line-art-md.png">
            <a:extLst>
              <a:ext uri="{FF2B5EF4-FFF2-40B4-BE49-F238E27FC236}">
                <a16:creationId xmlns:a16="http://schemas.microsoft.com/office/drawing/2014/main" id="{0E63BD37-00E2-41F2-9762-60F54F8CF5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1804" y="2863510"/>
            <a:ext cx="832198" cy="146625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C098C49-DCFC-4B25-9B25-B3B77ACFD36E}"/>
              </a:ext>
            </a:extLst>
          </p:cNvPr>
          <p:cNvPicPr>
            <a:picLocks noChangeAspect="1"/>
          </p:cNvPicPr>
          <p:nvPr/>
        </p:nvPicPr>
        <p:blipFill rotWithShape="1">
          <a:blip r:embed="rId4"/>
          <a:srcRect l="31084" t="22756" r="60266" b="43269"/>
          <a:stretch/>
        </p:blipFill>
        <p:spPr>
          <a:xfrm>
            <a:off x="253397" y="1640120"/>
            <a:ext cx="793557" cy="1752438"/>
          </a:xfrm>
          <a:prstGeom prst="rect">
            <a:avLst/>
          </a:prstGeom>
        </p:spPr>
      </p:pic>
      <p:pic>
        <p:nvPicPr>
          <p:cNvPr id="7" name="Picture 9">
            <a:extLst>
              <a:ext uri="{FF2B5EF4-FFF2-40B4-BE49-F238E27FC236}">
                <a16:creationId xmlns:a16="http://schemas.microsoft.com/office/drawing/2014/main" id="{71CB3C4D-2540-4AFC-AF4F-44DFEC4ECD7B}"/>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669" y="3678220"/>
            <a:ext cx="1453061" cy="956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hablar</a:t>
            </a:r>
          </a:p>
        </p:txBody>
      </p:sp>
    </p:spTree>
    <p:extLst>
      <p:ext uri="{BB962C8B-B14F-4D97-AF65-F5344CB8AC3E}">
        <p14:creationId xmlns:p14="http://schemas.microsoft.com/office/powerpoint/2010/main" val="2316660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96A21-AB08-44E4-A813-FDBE590F77C1}"/>
              </a:ext>
            </a:extLst>
          </p:cNvPr>
          <p:cNvSpPr>
            <a:spLocks noGrp="1"/>
          </p:cNvSpPr>
          <p:nvPr>
            <p:ph type="title"/>
          </p:nvPr>
        </p:nvSpPr>
        <p:spPr>
          <a:xfrm>
            <a:off x="838200" y="443073"/>
            <a:ext cx="4031255" cy="1461927"/>
          </a:xfrm>
        </p:spPr>
        <p:txBody>
          <a:bodyPr/>
          <a:lstStyle/>
          <a:p>
            <a:r>
              <a:rPr lang="en-GB" dirty="0">
                <a:latin typeface="Century Gothic" panose="020B0502020202020204" pitchFamily="34" charset="0"/>
              </a:rPr>
              <a:t>¿Qué hay?</a:t>
            </a:r>
          </a:p>
        </p:txBody>
      </p:sp>
      <p:sp>
        <p:nvSpPr>
          <p:cNvPr id="3" name="Title 1">
            <a:extLst>
              <a:ext uri="{FF2B5EF4-FFF2-40B4-BE49-F238E27FC236}">
                <a16:creationId xmlns:a16="http://schemas.microsoft.com/office/drawing/2014/main" id="{7BE4507F-263C-4E17-A0AD-EAFFE27EE374}"/>
              </a:ext>
            </a:extLst>
          </p:cNvPr>
          <p:cNvSpPr txBox="1">
            <a:spLocks/>
          </p:cNvSpPr>
          <p:nvPr/>
        </p:nvSpPr>
        <p:spPr>
          <a:xfrm>
            <a:off x="2233496" y="2689475"/>
            <a:ext cx="22669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dirty="0">
                <a:solidFill>
                  <a:srgbClr val="4472C4">
                    <a:lumMod val="50000"/>
                  </a:srgbClr>
                </a:solidFill>
              </a:rPr>
              <a:t>Hay…</a:t>
            </a:r>
          </a:p>
        </p:txBody>
      </p:sp>
      <p:sp>
        <p:nvSpPr>
          <p:cNvPr id="4" name="TextBox 3">
            <a:extLst>
              <a:ext uri="{FF2B5EF4-FFF2-40B4-BE49-F238E27FC236}">
                <a16:creationId xmlns:a16="http://schemas.microsoft.com/office/drawing/2014/main" id="{C0B5FE88-713C-4009-BC35-387543F29395}"/>
              </a:ext>
            </a:extLst>
          </p:cNvPr>
          <p:cNvSpPr txBox="1"/>
          <p:nvPr/>
        </p:nvSpPr>
        <p:spPr>
          <a:xfrm>
            <a:off x="5912169" y="4485873"/>
            <a:ext cx="3789392"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rPr>
              <a:t>una ventana</a:t>
            </a:r>
          </a:p>
        </p:txBody>
      </p:sp>
      <p:pic>
        <p:nvPicPr>
          <p:cNvPr id="5" name="Picture 6" descr="http://www.clker.com/cliparts/1/5/b/4/1237562172708840408pitr_Window_icon.svg.med.png">
            <a:extLst>
              <a:ext uri="{FF2B5EF4-FFF2-40B4-BE49-F238E27FC236}">
                <a16:creationId xmlns:a16="http://schemas.microsoft.com/office/drawing/2014/main" id="{B228C8E5-220D-4255-A0CE-A9F14AC0A9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6598" y="2039631"/>
            <a:ext cx="2822008" cy="197540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7BB813D-98FF-44A1-B25B-526F25005D14}"/>
              </a:ext>
            </a:extLst>
          </p:cNvPr>
          <p:cNvPicPr>
            <a:picLocks noChangeAspect="1"/>
          </p:cNvPicPr>
          <p:nvPr/>
        </p:nvPicPr>
        <p:blipFill rotWithShape="1">
          <a:blip r:embed="rId4"/>
          <a:srcRect l="31084" t="22756" r="60266" b="43269"/>
          <a:stretch/>
        </p:blipFill>
        <p:spPr>
          <a:xfrm>
            <a:off x="253397" y="1640120"/>
            <a:ext cx="793557" cy="1752438"/>
          </a:xfrm>
          <a:prstGeom prst="rect">
            <a:avLst/>
          </a:prstGeom>
        </p:spPr>
      </p:pic>
      <p:pic>
        <p:nvPicPr>
          <p:cNvPr id="7" name="Picture 9">
            <a:extLst>
              <a:ext uri="{FF2B5EF4-FFF2-40B4-BE49-F238E27FC236}">
                <a16:creationId xmlns:a16="http://schemas.microsoft.com/office/drawing/2014/main" id="{2C27269B-A69F-4210-B048-F122728A83D9}"/>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669" y="3678220"/>
            <a:ext cx="1453061" cy="956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hablar</a:t>
            </a:r>
          </a:p>
        </p:txBody>
      </p:sp>
    </p:spTree>
    <p:extLst>
      <p:ext uri="{BB962C8B-B14F-4D97-AF65-F5344CB8AC3E}">
        <p14:creationId xmlns:p14="http://schemas.microsoft.com/office/powerpoint/2010/main" val="4037860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92946-6342-4F0D-B3C5-D85FC14013B2}"/>
              </a:ext>
            </a:extLst>
          </p:cNvPr>
          <p:cNvSpPr>
            <a:spLocks noGrp="1"/>
          </p:cNvSpPr>
          <p:nvPr>
            <p:ph type="title"/>
          </p:nvPr>
        </p:nvSpPr>
        <p:spPr>
          <a:xfrm>
            <a:off x="838200" y="443073"/>
            <a:ext cx="4031255" cy="1461927"/>
          </a:xfrm>
        </p:spPr>
        <p:txBody>
          <a:bodyPr/>
          <a:lstStyle/>
          <a:p>
            <a:r>
              <a:rPr lang="en-GB" dirty="0">
                <a:latin typeface="Century Gothic" panose="020B0502020202020204" pitchFamily="34" charset="0"/>
              </a:rPr>
              <a:t>¿Qué hay?</a:t>
            </a:r>
          </a:p>
        </p:txBody>
      </p:sp>
      <p:sp>
        <p:nvSpPr>
          <p:cNvPr id="3" name="Title 1">
            <a:extLst>
              <a:ext uri="{FF2B5EF4-FFF2-40B4-BE49-F238E27FC236}">
                <a16:creationId xmlns:a16="http://schemas.microsoft.com/office/drawing/2014/main" id="{46BD28E8-DEB7-4DA3-B98E-652D01E1EFC1}"/>
              </a:ext>
            </a:extLst>
          </p:cNvPr>
          <p:cNvSpPr txBox="1">
            <a:spLocks/>
          </p:cNvSpPr>
          <p:nvPr/>
        </p:nvSpPr>
        <p:spPr>
          <a:xfrm>
            <a:off x="2233496" y="2689475"/>
            <a:ext cx="22669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dirty="0">
                <a:solidFill>
                  <a:srgbClr val="4472C4">
                    <a:lumMod val="50000"/>
                  </a:srgbClr>
                </a:solidFill>
              </a:rPr>
              <a:t>Hay…</a:t>
            </a:r>
          </a:p>
        </p:txBody>
      </p:sp>
      <p:sp>
        <p:nvSpPr>
          <p:cNvPr id="4" name="TextBox 3">
            <a:extLst>
              <a:ext uri="{FF2B5EF4-FFF2-40B4-BE49-F238E27FC236}">
                <a16:creationId xmlns:a16="http://schemas.microsoft.com/office/drawing/2014/main" id="{069BDAC9-2143-445D-9D6E-31F51A39461E}"/>
              </a:ext>
            </a:extLst>
          </p:cNvPr>
          <p:cNvSpPr txBox="1"/>
          <p:nvPr/>
        </p:nvSpPr>
        <p:spPr>
          <a:xfrm>
            <a:off x="7059779" y="4485873"/>
            <a:ext cx="3789392"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rPr>
              <a:t>una silla</a:t>
            </a:r>
          </a:p>
        </p:txBody>
      </p:sp>
      <p:pic>
        <p:nvPicPr>
          <p:cNvPr id="5" name="Picture 2" descr="http://www.clker.com/cliparts/f/3/d/7/11954291422072351955johnny_automatic_wooden_chair.svg.med.png">
            <a:extLst>
              <a:ext uri="{FF2B5EF4-FFF2-40B4-BE49-F238E27FC236}">
                <a16:creationId xmlns:a16="http://schemas.microsoft.com/office/drawing/2014/main" id="{D1D79540-3014-42EF-A734-409C70048A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5581" y="1103625"/>
            <a:ext cx="1838894" cy="29743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CD537C4-A3AF-4E61-A351-26DB4A636FAB}"/>
              </a:ext>
            </a:extLst>
          </p:cNvPr>
          <p:cNvPicPr>
            <a:picLocks noChangeAspect="1"/>
          </p:cNvPicPr>
          <p:nvPr/>
        </p:nvPicPr>
        <p:blipFill rotWithShape="1">
          <a:blip r:embed="rId4"/>
          <a:srcRect l="31084" t="22756" r="60266" b="43269"/>
          <a:stretch/>
        </p:blipFill>
        <p:spPr>
          <a:xfrm>
            <a:off x="253397" y="1640120"/>
            <a:ext cx="793557" cy="1752438"/>
          </a:xfrm>
          <a:prstGeom prst="rect">
            <a:avLst/>
          </a:prstGeom>
        </p:spPr>
      </p:pic>
      <p:pic>
        <p:nvPicPr>
          <p:cNvPr id="7" name="Picture 9">
            <a:extLst>
              <a:ext uri="{FF2B5EF4-FFF2-40B4-BE49-F238E27FC236}">
                <a16:creationId xmlns:a16="http://schemas.microsoft.com/office/drawing/2014/main" id="{26FF3DB0-DCDB-4C0F-BF24-5B4734EFF229}"/>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669" y="3678220"/>
            <a:ext cx="1453061" cy="956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hablar</a:t>
            </a:r>
          </a:p>
        </p:txBody>
      </p:sp>
    </p:spTree>
    <p:extLst>
      <p:ext uri="{BB962C8B-B14F-4D97-AF65-F5344CB8AC3E}">
        <p14:creationId xmlns:p14="http://schemas.microsoft.com/office/powerpoint/2010/main" val="2800283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47D426-8008-42D0-BB6F-7E1E1D099774}"/>
              </a:ext>
            </a:extLst>
          </p:cNvPr>
          <p:cNvPicPr>
            <a:picLocks noChangeAspect="1"/>
          </p:cNvPicPr>
          <p:nvPr/>
        </p:nvPicPr>
        <p:blipFill rotWithShape="1">
          <a:blip r:embed="rId3"/>
          <a:srcRect l="31084" t="22756" r="60266" b="43269"/>
          <a:stretch/>
        </p:blipFill>
        <p:spPr>
          <a:xfrm>
            <a:off x="699139" y="1167348"/>
            <a:ext cx="1027939" cy="2270032"/>
          </a:xfrm>
          <a:prstGeom prst="rect">
            <a:avLst/>
          </a:prstGeom>
        </p:spPr>
      </p:pic>
      <p:sp>
        <p:nvSpPr>
          <p:cNvPr id="3" name="Title 1">
            <a:extLst>
              <a:ext uri="{FF2B5EF4-FFF2-40B4-BE49-F238E27FC236}">
                <a16:creationId xmlns:a16="http://schemas.microsoft.com/office/drawing/2014/main" id="{BA294013-D845-4237-91DE-1BDB19A1552A}"/>
              </a:ext>
            </a:extLst>
          </p:cNvPr>
          <p:cNvSpPr txBox="1">
            <a:spLocks/>
          </p:cNvSpPr>
          <p:nvPr/>
        </p:nvSpPr>
        <p:spPr>
          <a:xfrm>
            <a:off x="3132164" y="3865145"/>
            <a:ext cx="7196112" cy="511279"/>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200" b="1" dirty="0">
                <a:solidFill>
                  <a:srgbClr val="4472C4">
                    <a:lumMod val="50000"/>
                  </a:srgbClr>
                </a:solidFill>
              </a:rPr>
              <a:t>Pero, ¿</a:t>
            </a:r>
            <a:r>
              <a:rPr lang="en-GB" sz="3200" b="1" dirty="0" err="1">
                <a:solidFill>
                  <a:srgbClr val="4472C4">
                    <a:lumMod val="50000"/>
                  </a:srgbClr>
                </a:solidFill>
              </a:rPr>
              <a:t>quién</a:t>
            </a:r>
            <a:r>
              <a:rPr lang="en-GB" sz="3200" b="1" dirty="0">
                <a:solidFill>
                  <a:srgbClr val="4472C4">
                    <a:lumMod val="50000"/>
                  </a:srgbClr>
                </a:solidFill>
              </a:rPr>
              <a:t> está allí?</a:t>
            </a:r>
          </a:p>
        </p:txBody>
      </p:sp>
      <p:pic>
        <p:nvPicPr>
          <p:cNvPr id="4" name="Picture 9">
            <a:extLst>
              <a:ext uri="{FF2B5EF4-FFF2-40B4-BE49-F238E27FC236}">
                <a16:creationId xmlns:a16="http://schemas.microsoft.com/office/drawing/2014/main" id="{18EB9A1A-9C5A-4765-9705-14B9B5329BD4}"/>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7251" y="3612021"/>
            <a:ext cx="17367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60585211-44EE-4DC2-BE71-7A62A76EAEC1}"/>
              </a:ext>
            </a:extLst>
          </p:cNvPr>
          <p:cNvSpPr txBox="1"/>
          <p:nvPr/>
        </p:nvSpPr>
        <p:spPr>
          <a:xfrm>
            <a:off x="3132163" y="4478697"/>
            <a:ext cx="4513434" cy="584775"/>
          </a:xfrm>
          <a:prstGeom prst="rect">
            <a:avLst/>
          </a:prstGeom>
          <a:noFill/>
        </p:spPr>
        <p:txBody>
          <a:bodyPr wrap="square" rtlCol="0">
            <a:spAutoFit/>
          </a:bodyPr>
          <a:lstStyle/>
          <a:p>
            <a:r>
              <a:rPr lang="en-GB" sz="3200" b="1" dirty="0">
                <a:solidFill>
                  <a:srgbClr val="ED7D31"/>
                </a:solidFill>
                <a:latin typeface="Century Gothic" panose="020B0502020202020204" pitchFamily="34" charset="0"/>
              </a:rPr>
              <a:t>But who is there?</a:t>
            </a:r>
          </a:p>
        </p:txBody>
      </p:sp>
      <p:sp>
        <p:nvSpPr>
          <p:cNvPr id="6" name="Title 1">
            <a:extLst>
              <a:ext uri="{FF2B5EF4-FFF2-40B4-BE49-F238E27FC236}">
                <a16:creationId xmlns:a16="http://schemas.microsoft.com/office/drawing/2014/main" id="{FCEBFAA3-8C38-43A2-B1D0-AD5108B3CF41}"/>
              </a:ext>
            </a:extLst>
          </p:cNvPr>
          <p:cNvSpPr txBox="1">
            <a:spLocks/>
          </p:cNvSpPr>
          <p:nvPr/>
        </p:nvSpPr>
        <p:spPr>
          <a:xfrm>
            <a:off x="3132164" y="4617924"/>
            <a:ext cx="7933387" cy="5567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200" dirty="0">
                <a:solidFill>
                  <a:srgbClr val="4472C4">
                    <a:lumMod val="50000"/>
                  </a:srgbClr>
                </a:solidFill>
              </a:rPr>
              <a:t>_________________ </a:t>
            </a:r>
          </a:p>
        </p:txBody>
      </p:sp>
      <p:sp>
        <p:nvSpPr>
          <p:cNvPr id="7" name="Title 1">
            <a:extLst>
              <a:ext uri="{FF2B5EF4-FFF2-40B4-BE49-F238E27FC236}">
                <a16:creationId xmlns:a16="http://schemas.microsoft.com/office/drawing/2014/main" id="{227F8BBB-1BE7-4765-9261-5372FFCF4B4C}"/>
              </a:ext>
            </a:extLst>
          </p:cNvPr>
          <p:cNvSpPr txBox="1">
            <a:spLocks/>
          </p:cNvSpPr>
          <p:nvPr/>
        </p:nvSpPr>
        <p:spPr>
          <a:xfrm>
            <a:off x="3132163" y="2100663"/>
            <a:ext cx="10788099" cy="7223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3200" b="1" dirty="0">
                <a:latin typeface="Century Gothic" panose="020B0502020202020204" pitchFamily="34" charset="0"/>
              </a:rPr>
              <a:t>Hay unas personas allí.</a:t>
            </a:r>
          </a:p>
        </p:txBody>
      </p:sp>
      <p:sp>
        <p:nvSpPr>
          <p:cNvPr id="8" name="Title 1">
            <a:extLst>
              <a:ext uri="{FF2B5EF4-FFF2-40B4-BE49-F238E27FC236}">
                <a16:creationId xmlns:a16="http://schemas.microsoft.com/office/drawing/2014/main" id="{CAC6D830-2C40-4913-8A86-8F69C5302C0C}"/>
              </a:ext>
            </a:extLst>
          </p:cNvPr>
          <p:cNvSpPr txBox="1">
            <a:spLocks/>
          </p:cNvSpPr>
          <p:nvPr/>
        </p:nvSpPr>
        <p:spPr>
          <a:xfrm>
            <a:off x="3132164" y="3045980"/>
            <a:ext cx="7933387" cy="391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200" b="1" dirty="0">
                <a:solidFill>
                  <a:srgbClr val="002060"/>
                </a:solidFill>
              </a:rPr>
              <a:t>____________________________________</a:t>
            </a:r>
          </a:p>
        </p:txBody>
      </p:sp>
      <p:sp>
        <p:nvSpPr>
          <p:cNvPr id="9" name="TextBox 8">
            <a:extLst>
              <a:ext uri="{FF2B5EF4-FFF2-40B4-BE49-F238E27FC236}">
                <a16:creationId xmlns:a16="http://schemas.microsoft.com/office/drawing/2014/main" id="{FE3FB03A-ADAE-434B-8C83-99BC8AB68792}"/>
              </a:ext>
            </a:extLst>
          </p:cNvPr>
          <p:cNvSpPr txBox="1"/>
          <p:nvPr/>
        </p:nvSpPr>
        <p:spPr>
          <a:xfrm>
            <a:off x="3132163" y="2790155"/>
            <a:ext cx="6528301" cy="584775"/>
          </a:xfrm>
          <a:prstGeom prst="rect">
            <a:avLst/>
          </a:prstGeom>
          <a:noFill/>
        </p:spPr>
        <p:txBody>
          <a:bodyPr wrap="square" rtlCol="0">
            <a:spAutoFit/>
          </a:bodyPr>
          <a:lstStyle/>
          <a:p>
            <a:r>
              <a:rPr lang="en-GB" sz="3200" b="1" dirty="0">
                <a:solidFill>
                  <a:srgbClr val="ED7D31"/>
                </a:solidFill>
                <a:latin typeface="Century Gothic" panose="020B0502020202020204" pitchFamily="34" charset="0"/>
              </a:rPr>
              <a:t>There are some people there.</a:t>
            </a:r>
          </a:p>
        </p:txBody>
      </p:sp>
      <p:sp>
        <p:nvSpPr>
          <p:cNvPr id="11" name="Title 1">
            <a:extLst>
              <a:ext uri="{FF2B5EF4-FFF2-40B4-BE49-F238E27FC236}">
                <a16:creationId xmlns:a16="http://schemas.microsoft.com/office/drawing/2014/main" id="{C6A3DAEA-D1C2-4E6E-AA48-2E23DDDBEEE5}"/>
              </a:ext>
            </a:extLst>
          </p:cNvPr>
          <p:cNvSpPr txBox="1">
            <a:spLocks/>
          </p:cNvSpPr>
          <p:nvPr/>
        </p:nvSpPr>
        <p:spPr>
          <a:xfrm>
            <a:off x="3132164" y="1022274"/>
            <a:ext cx="7933387" cy="5513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200" dirty="0">
                <a:solidFill>
                  <a:srgbClr val="4472C4">
                    <a:lumMod val="50000"/>
                  </a:srgbClr>
                </a:solidFill>
              </a:rPr>
              <a:t>______________________________</a:t>
            </a:r>
          </a:p>
        </p:txBody>
      </p:sp>
      <p:sp>
        <p:nvSpPr>
          <p:cNvPr id="12" name="TextBox 11">
            <a:extLst>
              <a:ext uri="{FF2B5EF4-FFF2-40B4-BE49-F238E27FC236}">
                <a16:creationId xmlns:a16="http://schemas.microsoft.com/office/drawing/2014/main" id="{F8332F91-BC69-4E3F-A364-97443F0AC7AD}"/>
              </a:ext>
            </a:extLst>
          </p:cNvPr>
          <p:cNvSpPr txBox="1"/>
          <p:nvPr/>
        </p:nvSpPr>
        <p:spPr>
          <a:xfrm>
            <a:off x="3132163" y="916705"/>
            <a:ext cx="6268315" cy="584775"/>
          </a:xfrm>
          <a:prstGeom prst="rect">
            <a:avLst/>
          </a:prstGeom>
          <a:noFill/>
        </p:spPr>
        <p:txBody>
          <a:bodyPr wrap="square" rtlCol="0">
            <a:spAutoFit/>
          </a:bodyPr>
          <a:lstStyle/>
          <a:p>
            <a:r>
              <a:rPr lang="en-GB" sz="3200" b="1" dirty="0">
                <a:solidFill>
                  <a:srgbClr val="ED7D31"/>
                </a:solidFill>
                <a:latin typeface="Century Gothic" panose="020B0502020202020204" pitchFamily="34" charset="0"/>
              </a:rPr>
              <a:t>He has a house in Spain too!</a:t>
            </a:r>
          </a:p>
        </p:txBody>
      </p:sp>
      <p:sp>
        <p:nvSpPr>
          <p:cNvPr id="13" name="Title 12">
            <a:extLst>
              <a:ext uri="{FF2B5EF4-FFF2-40B4-BE49-F238E27FC236}">
                <a16:creationId xmlns:a16="http://schemas.microsoft.com/office/drawing/2014/main" id="{A6C57AAE-F177-4F34-8402-387F1A7A6F50}"/>
              </a:ext>
            </a:extLst>
          </p:cNvPr>
          <p:cNvSpPr>
            <a:spLocks noGrp="1"/>
          </p:cNvSpPr>
          <p:nvPr>
            <p:ph type="title"/>
          </p:nvPr>
        </p:nvSpPr>
        <p:spPr>
          <a:xfrm>
            <a:off x="3132162" y="-34468"/>
            <a:ext cx="9059838" cy="1325563"/>
          </a:xfrm>
        </p:spPr>
        <p:txBody>
          <a:bodyPr/>
          <a:lstStyle/>
          <a:p>
            <a:pPr rtl="0" eaLnBrk="1" latinLnBrk="0" hangingPunct="1"/>
            <a:r>
              <a:rPr lang="en-GB" sz="3200" b="1" kern="1200" dirty="0">
                <a:solidFill>
                  <a:srgbClr val="002060"/>
                </a:solidFill>
                <a:effectLst/>
                <a:latin typeface="Century Gothic" panose="020B0502020202020204" pitchFamily="34" charset="0"/>
                <a:ea typeface="+mn-ea"/>
                <a:cs typeface="+mn-cs"/>
              </a:rPr>
              <a:t>¡Tiene una casa </a:t>
            </a:r>
            <a:r>
              <a:rPr lang="en-GB" sz="3200" b="1" kern="1200" dirty="0" err="1">
                <a:solidFill>
                  <a:srgbClr val="002060"/>
                </a:solidFill>
                <a:effectLst/>
                <a:latin typeface="Century Gothic" panose="020B0502020202020204" pitchFamily="34" charset="0"/>
                <a:ea typeface="+mn-ea"/>
                <a:cs typeface="+mn-cs"/>
              </a:rPr>
              <a:t>en</a:t>
            </a:r>
            <a:r>
              <a:rPr lang="en-GB" sz="3200" b="1" kern="1200" dirty="0">
                <a:solidFill>
                  <a:srgbClr val="002060"/>
                </a:solidFill>
                <a:effectLst/>
                <a:latin typeface="Century Gothic" panose="020B0502020202020204" pitchFamily="34" charset="0"/>
                <a:ea typeface="+mn-ea"/>
                <a:cs typeface="+mn-cs"/>
              </a:rPr>
              <a:t> </a:t>
            </a:r>
            <a:r>
              <a:rPr lang="en-GB" sz="3200" b="1" kern="1200" dirty="0" err="1">
                <a:solidFill>
                  <a:srgbClr val="002060"/>
                </a:solidFill>
                <a:effectLst/>
                <a:latin typeface="Century Gothic" panose="020B0502020202020204" pitchFamily="34" charset="0"/>
                <a:ea typeface="+mn-ea"/>
                <a:cs typeface="+mn-cs"/>
              </a:rPr>
              <a:t>España</a:t>
            </a:r>
            <a:r>
              <a:rPr lang="en-GB" sz="3200" b="1" kern="1200" dirty="0">
                <a:solidFill>
                  <a:srgbClr val="002060"/>
                </a:solidFill>
                <a:effectLst/>
                <a:latin typeface="Century Gothic" panose="020B0502020202020204" pitchFamily="34" charset="0"/>
                <a:ea typeface="+mn-ea"/>
                <a:cs typeface="+mn-cs"/>
              </a:rPr>
              <a:t> </a:t>
            </a:r>
            <a:r>
              <a:rPr lang="en-GB" sz="3200" b="1" kern="1200" dirty="0" err="1">
                <a:solidFill>
                  <a:srgbClr val="002060"/>
                </a:solidFill>
                <a:effectLst/>
                <a:latin typeface="Century Gothic" panose="020B0502020202020204" pitchFamily="34" charset="0"/>
                <a:ea typeface="+mn-ea"/>
                <a:cs typeface="+mn-cs"/>
              </a:rPr>
              <a:t>también</a:t>
            </a:r>
            <a:r>
              <a:rPr lang="en-GB" sz="3200" b="1" kern="1200" dirty="0">
                <a:solidFill>
                  <a:srgbClr val="002060"/>
                </a:solidFill>
                <a:effectLst/>
                <a:latin typeface="Century Gothic" panose="020B0502020202020204" pitchFamily="34" charset="0"/>
                <a:ea typeface="+mn-ea"/>
                <a:cs typeface="+mn-cs"/>
              </a:rPr>
              <a:t>!</a:t>
            </a:r>
            <a:endParaRPr lang="en-GB" dirty="0">
              <a:solidFill>
                <a:srgbClr val="002060"/>
              </a:solidFill>
              <a:effectLst/>
            </a:endParaRPr>
          </a:p>
        </p:txBody>
      </p:sp>
    </p:spTree>
    <p:extLst>
      <p:ext uri="{BB962C8B-B14F-4D97-AF65-F5344CB8AC3E}">
        <p14:creationId xmlns:p14="http://schemas.microsoft.com/office/powerpoint/2010/main" val="2937882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9" grpId="0"/>
      <p:bldP spid="11" grpId="0"/>
      <p:bldP spid="12" grpId="0"/>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CA5F9-8A06-4C9C-A90D-74D5529B6523}"/>
              </a:ext>
            </a:extLst>
          </p:cNvPr>
          <p:cNvSpPr>
            <a:spLocks noGrp="1"/>
          </p:cNvSpPr>
          <p:nvPr>
            <p:ph type="title"/>
          </p:nvPr>
        </p:nvSpPr>
        <p:spPr>
          <a:xfrm>
            <a:off x="838200" y="443073"/>
            <a:ext cx="4031255" cy="1461927"/>
          </a:xfrm>
        </p:spPr>
        <p:txBody>
          <a:bodyPr/>
          <a:lstStyle/>
          <a:p>
            <a:r>
              <a:rPr lang="en-GB" dirty="0">
                <a:latin typeface="Century Gothic" panose="020B0502020202020204" pitchFamily="34" charset="0"/>
              </a:rPr>
              <a:t>¿Qué hay?</a:t>
            </a:r>
          </a:p>
        </p:txBody>
      </p:sp>
      <p:sp>
        <p:nvSpPr>
          <p:cNvPr id="3" name="Title 1">
            <a:extLst>
              <a:ext uri="{FF2B5EF4-FFF2-40B4-BE49-F238E27FC236}">
                <a16:creationId xmlns:a16="http://schemas.microsoft.com/office/drawing/2014/main" id="{078D8A23-B9F2-424A-A0DD-ECEE493278EF}"/>
              </a:ext>
            </a:extLst>
          </p:cNvPr>
          <p:cNvSpPr txBox="1">
            <a:spLocks/>
          </p:cNvSpPr>
          <p:nvPr/>
        </p:nvSpPr>
        <p:spPr>
          <a:xfrm>
            <a:off x="2233496" y="2689475"/>
            <a:ext cx="22669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dirty="0">
                <a:solidFill>
                  <a:srgbClr val="4472C4">
                    <a:lumMod val="50000"/>
                  </a:srgbClr>
                </a:solidFill>
              </a:rPr>
              <a:t>Hay…</a:t>
            </a:r>
          </a:p>
        </p:txBody>
      </p:sp>
      <p:sp>
        <p:nvSpPr>
          <p:cNvPr id="4" name="TextBox 3">
            <a:extLst>
              <a:ext uri="{FF2B5EF4-FFF2-40B4-BE49-F238E27FC236}">
                <a16:creationId xmlns:a16="http://schemas.microsoft.com/office/drawing/2014/main" id="{53EEDA51-EE5F-4612-875C-B07F6007E4C5}"/>
              </a:ext>
            </a:extLst>
          </p:cNvPr>
          <p:cNvSpPr txBox="1"/>
          <p:nvPr/>
        </p:nvSpPr>
        <p:spPr>
          <a:xfrm>
            <a:off x="6468741" y="4417577"/>
            <a:ext cx="3789392"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rPr>
              <a:t>un chico</a:t>
            </a:r>
          </a:p>
        </p:txBody>
      </p:sp>
      <p:pic>
        <p:nvPicPr>
          <p:cNvPr id="5" name="Picture 2" descr="http://www.clker.com/cliparts/w/d/u/B/w/V/stamp1-md.png">
            <a:extLst>
              <a:ext uri="{FF2B5EF4-FFF2-40B4-BE49-F238E27FC236}">
                <a16:creationId xmlns:a16="http://schemas.microsoft.com/office/drawing/2014/main" id="{49428653-F808-4405-8F0E-927EE6EBAC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5450635" y="2484737"/>
            <a:ext cx="2036213" cy="184489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6DFD43B-6DCC-4553-80D8-12763CB7BB90}"/>
              </a:ext>
            </a:extLst>
          </p:cNvPr>
          <p:cNvSpPr txBox="1"/>
          <p:nvPr/>
        </p:nvSpPr>
        <p:spPr>
          <a:xfrm rot="21227066">
            <a:off x="5783282" y="3100170"/>
            <a:ext cx="1370918" cy="58477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a boy</a:t>
            </a:r>
          </a:p>
        </p:txBody>
      </p:sp>
      <p:pic>
        <p:nvPicPr>
          <p:cNvPr id="7" name="Picture 6">
            <a:extLst>
              <a:ext uri="{FF2B5EF4-FFF2-40B4-BE49-F238E27FC236}">
                <a16:creationId xmlns:a16="http://schemas.microsoft.com/office/drawing/2014/main" id="{58B396F5-32B3-4FF0-94F4-E699495CABCD}"/>
              </a:ext>
            </a:extLst>
          </p:cNvPr>
          <p:cNvPicPr>
            <a:picLocks noChangeAspect="1"/>
          </p:cNvPicPr>
          <p:nvPr/>
        </p:nvPicPr>
        <p:blipFill rotWithShape="1">
          <a:blip r:embed="rId4" cstate="print">
            <a:clrChange>
              <a:clrFrom>
                <a:srgbClr val="FCFAFB"/>
              </a:clrFrom>
              <a:clrTo>
                <a:srgbClr val="FCFAFB">
                  <a:alpha val="0"/>
                </a:srgbClr>
              </a:clrTo>
            </a:clrChange>
            <a:extLst>
              <a:ext uri="{28A0092B-C50C-407E-A947-70E740481C1C}">
                <a14:useLocalDpi xmlns:a14="http://schemas.microsoft.com/office/drawing/2010/main" val="0"/>
              </a:ext>
            </a:extLst>
          </a:blip>
          <a:srcRect l="47301" t="9413" r="27904" b="10869"/>
          <a:stretch/>
        </p:blipFill>
        <p:spPr>
          <a:xfrm>
            <a:off x="7914170" y="2162240"/>
            <a:ext cx="1107168" cy="2002322"/>
          </a:xfrm>
          <a:prstGeom prst="rect">
            <a:avLst/>
          </a:prstGeom>
        </p:spPr>
      </p:pic>
      <p:pic>
        <p:nvPicPr>
          <p:cNvPr id="8" name="Picture 7">
            <a:extLst>
              <a:ext uri="{FF2B5EF4-FFF2-40B4-BE49-F238E27FC236}">
                <a16:creationId xmlns:a16="http://schemas.microsoft.com/office/drawing/2014/main" id="{58374690-F525-414A-8443-F989AE6364EE}"/>
              </a:ext>
            </a:extLst>
          </p:cNvPr>
          <p:cNvPicPr>
            <a:picLocks noChangeAspect="1"/>
          </p:cNvPicPr>
          <p:nvPr/>
        </p:nvPicPr>
        <p:blipFill rotWithShape="1">
          <a:blip r:embed="rId5"/>
          <a:srcRect l="31084" t="22756" r="60266" b="43269"/>
          <a:stretch/>
        </p:blipFill>
        <p:spPr>
          <a:xfrm>
            <a:off x="253397" y="1640120"/>
            <a:ext cx="793557" cy="1752438"/>
          </a:xfrm>
          <a:prstGeom prst="rect">
            <a:avLst/>
          </a:prstGeom>
        </p:spPr>
      </p:pic>
      <p:pic>
        <p:nvPicPr>
          <p:cNvPr id="9" name="Picture 9">
            <a:extLst>
              <a:ext uri="{FF2B5EF4-FFF2-40B4-BE49-F238E27FC236}">
                <a16:creationId xmlns:a16="http://schemas.microsoft.com/office/drawing/2014/main" id="{2A6E77DC-7C01-48E2-AB19-57266195A37F}"/>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669" y="3678220"/>
            <a:ext cx="1453061" cy="956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ular Callout 2">
            <a:extLst>
              <a:ext uri="{FF2B5EF4-FFF2-40B4-BE49-F238E27FC236}">
                <a16:creationId xmlns:a16="http://schemas.microsoft.com/office/drawing/2014/main" id="{CA4439C3-CE42-445A-9112-903D9BE54696}"/>
              </a:ext>
            </a:extLst>
          </p:cNvPr>
          <p:cNvSpPr/>
          <p:nvPr/>
        </p:nvSpPr>
        <p:spPr>
          <a:xfrm>
            <a:off x="9021338" y="167951"/>
            <a:ext cx="2996491" cy="1994289"/>
          </a:xfrm>
          <a:prstGeom prst="wedgeRectCallout">
            <a:avLst>
              <a:gd name="adj1" fmla="val -40762"/>
              <a:gd name="adj2" fmla="val 96186"/>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a:t>
            </a:r>
            <a:r>
              <a:rPr lang="en-GB" sz="2400" b="1" dirty="0" err="1">
                <a:solidFill>
                  <a:srgbClr val="002060"/>
                </a:solidFill>
                <a:latin typeface="Century Gothic" panose="020B0502020202020204" pitchFamily="34" charset="0"/>
              </a:rPr>
              <a:t>Cómo</a:t>
            </a:r>
            <a:r>
              <a:rPr lang="en-GB" sz="2400" b="1" dirty="0">
                <a:solidFill>
                  <a:srgbClr val="002060"/>
                </a:solidFill>
                <a:latin typeface="Century Gothic" panose="020B0502020202020204" pitchFamily="34" charset="0"/>
              </a:rPr>
              <a:t> se dice en español?</a:t>
            </a:r>
          </a:p>
          <a:p>
            <a:pPr algn="ctr"/>
            <a:endParaRPr lang="en-GB" sz="2400" b="1" dirty="0">
              <a:solidFill>
                <a:srgbClr val="002060"/>
              </a:solidFill>
              <a:latin typeface="Century Gothic" panose="020B0502020202020204" pitchFamily="34" charset="0"/>
            </a:endParaRPr>
          </a:p>
          <a:p>
            <a:pPr algn="ctr"/>
            <a:r>
              <a:rPr lang="en-GB" sz="2400" b="1" dirty="0">
                <a:solidFill>
                  <a:srgbClr val="002060"/>
                </a:solidFill>
                <a:latin typeface="Century Gothic" panose="020B0502020202020204" pitchFamily="34" charset="0"/>
              </a:rPr>
              <a:t>‘He is strange’</a:t>
            </a:r>
          </a:p>
          <a:p>
            <a:pPr algn="ctr"/>
            <a:endParaRPr lang="en-GB" sz="2400" b="1" dirty="0">
              <a:solidFill>
                <a:srgbClr val="002060"/>
              </a:solidFill>
              <a:latin typeface="Century Gothic" panose="020B0502020202020204" pitchFamily="34" charset="0"/>
            </a:endParaRPr>
          </a:p>
        </p:txBody>
      </p:sp>
      <p:sp>
        <p:nvSpPr>
          <p:cNvPr id="11" name="TextBox 10">
            <a:extLst>
              <a:ext uri="{FF2B5EF4-FFF2-40B4-BE49-F238E27FC236}">
                <a16:creationId xmlns:a16="http://schemas.microsoft.com/office/drawing/2014/main" id="{08C7AE5E-8926-4FA8-AD38-7D52D88B0BB1}"/>
              </a:ext>
            </a:extLst>
          </p:cNvPr>
          <p:cNvSpPr txBox="1"/>
          <p:nvPr/>
        </p:nvSpPr>
        <p:spPr>
          <a:xfrm>
            <a:off x="10058399" y="1640120"/>
            <a:ext cx="1474237" cy="461665"/>
          </a:xfrm>
          <a:prstGeom prst="rect">
            <a:avLst/>
          </a:prstGeom>
          <a:noFill/>
        </p:spPr>
        <p:txBody>
          <a:bodyPr wrap="square" rtlCol="0">
            <a:spAutoFit/>
          </a:bodyPr>
          <a:lstStyle/>
          <a:p>
            <a:r>
              <a:rPr lang="en-GB" sz="2400" b="1" dirty="0" err="1">
                <a:solidFill>
                  <a:schemeClr val="accent2"/>
                </a:solidFill>
                <a:latin typeface="Century Gothic" panose="020B0502020202020204" pitchFamily="34" charset="0"/>
              </a:rPr>
              <a:t>Es</a:t>
            </a:r>
            <a:r>
              <a:rPr lang="en-GB" sz="2400" b="1" dirty="0">
                <a:solidFill>
                  <a:schemeClr val="accent2"/>
                </a:solidFill>
                <a:latin typeface="Century Gothic" panose="020B0502020202020204" pitchFamily="34" charset="0"/>
              </a:rPr>
              <a:t> </a:t>
            </a:r>
            <a:r>
              <a:rPr lang="en-GB" sz="2400" b="1" dirty="0" err="1">
                <a:solidFill>
                  <a:schemeClr val="accent2"/>
                </a:solidFill>
                <a:latin typeface="Century Gothic" panose="020B0502020202020204" pitchFamily="34" charset="0"/>
              </a:rPr>
              <a:t>raro</a:t>
            </a:r>
            <a:r>
              <a:rPr lang="en-GB" sz="2400" b="1" dirty="0">
                <a:solidFill>
                  <a:schemeClr val="accent2"/>
                </a:solidFill>
                <a:latin typeface="Century Gothic" panose="020B0502020202020204" pitchFamily="34" charset="0"/>
              </a:rPr>
              <a:t>.</a:t>
            </a:r>
          </a:p>
        </p:txBody>
      </p:sp>
    </p:spTree>
    <p:extLst>
      <p:ext uri="{BB962C8B-B14F-4D97-AF65-F5344CB8AC3E}">
        <p14:creationId xmlns:p14="http://schemas.microsoft.com/office/powerpoint/2010/main" val="1161117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P spid="10" grpId="0" animBg="1"/>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FCD6C-1DA2-4F66-959E-CAE88A5A3336}"/>
              </a:ext>
            </a:extLst>
          </p:cNvPr>
          <p:cNvSpPr>
            <a:spLocks noGrp="1"/>
          </p:cNvSpPr>
          <p:nvPr>
            <p:ph type="title"/>
          </p:nvPr>
        </p:nvSpPr>
        <p:spPr>
          <a:xfrm>
            <a:off x="838200" y="443073"/>
            <a:ext cx="4031255" cy="1461927"/>
          </a:xfrm>
        </p:spPr>
        <p:txBody>
          <a:bodyPr/>
          <a:lstStyle/>
          <a:p>
            <a:r>
              <a:rPr lang="en-GB" dirty="0">
                <a:latin typeface="Century Gothic" panose="020B0502020202020204" pitchFamily="34" charset="0"/>
              </a:rPr>
              <a:t>¿Qué hay?</a:t>
            </a:r>
          </a:p>
        </p:txBody>
      </p:sp>
      <p:sp>
        <p:nvSpPr>
          <p:cNvPr id="3" name="Title 1">
            <a:extLst>
              <a:ext uri="{FF2B5EF4-FFF2-40B4-BE49-F238E27FC236}">
                <a16:creationId xmlns:a16="http://schemas.microsoft.com/office/drawing/2014/main" id="{E718E230-67DF-45C7-B1E2-BB9823D392A8}"/>
              </a:ext>
            </a:extLst>
          </p:cNvPr>
          <p:cNvSpPr txBox="1">
            <a:spLocks/>
          </p:cNvSpPr>
          <p:nvPr/>
        </p:nvSpPr>
        <p:spPr>
          <a:xfrm>
            <a:off x="2233496" y="2689475"/>
            <a:ext cx="22669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dirty="0">
                <a:solidFill>
                  <a:srgbClr val="4472C4">
                    <a:lumMod val="50000"/>
                  </a:srgbClr>
                </a:solidFill>
              </a:rPr>
              <a:t>Hay…</a:t>
            </a:r>
          </a:p>
        </p:txBody>
      </p:sp>
      <p:sp>
        <p:nvSpPr>
          <p:cNvPr id="4" name="TextBox 3">
            <a:extLst>
              <a:ext uri="{FF2B5EF4-FFF2-40B4-BE49-F238E27FC236}">
                <a16:creationId xmlns:a16="http://schemas.microsoft.com/office/drawing/2014/main" id="{CD96631C-274B-4976-B28D-568889255F2F}"/>
              </a:ext>
            </a:extLst>
          </p:cNvPr>
          <p:cNvSpPr txBox="1"/>
          <p:nvPr/>
        </p:nvSpPr>
        <p:spPr>
          <a:xfrm>
            <a:off x="6070270" y="4315883"/>
            <a:ext cx="3789392"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rPr>
              <a:t>una chica</a:t>
            </a:r>
          </a:p>
        </p:txBody>
      </p:sp>
      <p:pic>
        <p:nvPicPr>
          <p:cNvPr id="5" name="Picture 2" descr="http://www.clker.com/cliparts/w/d/u/B/w/V/stamp1-md.png">
            <a:extLst>
              <a:ext uri="{FF2B5EF4-FFF2-40B4-BE49-F238E27FC236}">
                <a16:creationId xmlns:a16="http://schemas.microsoft.com/office/drawing/2014/main" id="{F1D4F69D-BAC9-4339-BC85-A651F00240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5450635" y="2484737"/>
            <a:ext cx="2036213" cy="184489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A163886-656F-4AE3-BB19-ECD0B20B2C7B}"/>
              </a:ext>
            </a:extLst>
          </p:cNvPr>
          <p:cNvSpPr txBox="1"/>
          <p:nvPr/>
        </p:nvSpPr>
        <p:spPr>
          <a:xfrm rot="21227066">
            <a:off x="5975137" y="3100781"/>
            <a:ext cx="821163" cy="58477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girl</a:t>
            </a:r>
          </a:p>
        </p:txBody>
      </p:sp>
      <p:pic>
        <p:nvPicPr>
          <p:cNvPr id="7" name="Picture 6">
            <a:extLst>
              <a:ext uri="{FF2B5EF4-FFF2-40B4-BE49-F238E27FC236}">
                <a16:creationId xmlns:a16="http://schemas.microsoft.com/office/drawing/2014/main" id="{3033292D-68A9-4D83-B2C9-C7191C11841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8372" t="13982" r="27500" b="11111"/>
          <a:stretch/>
        </p:blipFill>
        <p:spPr>
          <a:xfrm>
            <a:off x="8123065" y="2390299"/>
            <a:ext cx="998153" cy="1743137"/>
          </a:xfrm>
          <a:prstGeom prst="rect">
            <a:avLst/>
          </a:prstGeom>
        </p:spPr>
      </p:pic>
      <p:pic>
        <p:nvPicPr>
          <p:cNvPr id="8" name="Picture 7">
            <a:extLst>
              <a:ext uri="{FF2B5EF4-FFF2-40B4-BE49-F238E27FC236}">
                <a16:creationId xmlns:a16="http://schemas.microsoft.com/office/drawing/2014/main" id="{BF991761-0D1A-4DBE-B6C9-6C9080AD2D5E}"/>
              </a:ext>
            </a:extLst>
          </p:cNvPr>
          <p:cNvPicPr>
            <a:picLocks noChangeAspect="1"/>
          </p:cNvPicPr>
          <p:nvPr/>
        </p:nvPicPr>
        <p:blipFill rotWithShape="1">
          <a:blip r:embed="rId5"/>
          <a:srcRect l="31084" t="22756" r="60266" b="43269"/>
          <a:stretch/>
        </p:blipFill>
        <p:spPr>
          <a:xfrm>
            <a:off x="253397" y="1640120"/>
            <a:ext cx="793557" cy="1752438"/>
          </a:xfrm>
          <a:prstGeom prst="rect">
            <a:avLst/>
          </a:prstGeom>
        </p:spPr>
      </p:pic>
      <p:pic>
        <p:nvPicPr>
          <p:cNvPr id="9" name="Picture 9">
            <a:extLst>
              <a:ext uri="{FF2B5EF4-FFF2-40B4-BE49-F238E27FC236}">
                <a16:creationId xmlns:a16="http://schemas.microsoft.com/office/drawing/2014/main" id="{E136F5D7-EF0A-483C-B133-1C15786EF589}"/>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669" y="3678220"/>
            <a:ext cx="1453061" cy="956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ular Callout 11">
            <a:extLst>
              <a:ext uri="{FF2B5EF4-FFF2-40B4-BE49-F238E27FC236}">
                <a16:creationId xmlns:a16="http://schemas.microsoft.com/office/drawing/2014/main" id="{FCE35B69-5A46-4B64-A734-7D6D9293CF44}"/>
              </a:ext>
            </a:extLst>
          </p:cNvPr>
          <p:cNvSpPr/>
          <p:nvPr/>
        </p:nvSpPr>
        <p:spPr>
          <a:xfrm>
            <a:off x="8733454" y="167951"/>
            <a:ext cx="3284376" cy="1994289"/>
          </a:xfrm>
          <a:prstGeom prst="wedgeRectCallout">
            <a:avLst>
              <a:gd name="adj1" fmla="val -40762"/>
              <a:gd name="adj2" fmla="val 96186"/>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a:t>
            </a:r>
            <a:r>
              <a:rPr lang="en-GB" sz="2400" b="1" dirty="0" err="1">
                <a:solidFill>
                  <a:srgbClr val="002060"/>
                </a:solidFill>
                <a:latin typeface="Century Gothic" panose="020B0502020202020204" pitchFamily="34" charset="0"/>
              </a:rPr>
              <a:t>Cómo</a:t>
            </a:r>
            <a:r>
              <a:rPr lang="en-GB" sz="2400" b="1" dirty="0">
                <a:solidFill>
                  <a:srgbClr val="002060"/>
                </a:solidFill>
                <a:latin typeface="Century Gothic" panose="020B0502020202020204" pitchFamily="34" charset="0"/>
              </a:rPr>
              <a:t> se dice en español?</a:t>
            </a:r>
          </a:p>
          <a:p>
            <a:pPr algn="ctr"/>
            <a:endParaRPr lang="en-GB" sz="2400" b="1" dirty="0">
              <a:solidFill>
                <a:srgbClr val="002060"/>
              </a:solidFill>
              <a:latin typeface="Century Gothic" panose="020B0502020202020204" pitchFamily="34" charset="0"/>
            </a:endParaRPr>
          </a:p>
          <a:p>
            <a:pPr algn="ctr"/>
            <a:r>
              <a:rPr lang="en-GB" sz="2400" b="1" dirty="0">
                <a:solidFill>
                  <a:srgbClr val="002060"/>
                </a:solidFill>
                <a:latin typeface="Century Gothic" panose="020B0502020202020204" pitchFamily="34" charset="0"/>
              </a:rPr>
              <a:t>‘She is nice/friendly’</a:t>
            </a:r>
          </a:p>
          <a:p>
            <a:pPr algn="ctr"/>
            <a:endParaRPr lang="en-GB" sz="2400" b="1" dirty="0">
              <a:solidFill>
                <a:srgbClr val="002060"/>
              </a:solidFill>
              <a:latin typeface="Century Gothic" panose="020B0502020202020204" pitchFamily="34" charset="0"/>
            </a:endParaRPr>
          </a:p>
        </p:txBody>
      </p:sp>
      <p:sp>
        <p:nvSpPr>
          <p:cNvPr id="11" name="TextBox 10">
            <a:extLst>
              <a:ext uri="{FF2B5EF4-FFF2-40B4-BE49-F238E27FC236}">
                <a16:creationId xmlns:a16="http://schemas.microsoft.com/office/drawing/2014/main" id="{50699CFF-8B1F-48E5-9C26-21E3EF1C31DA}"/>
              </a:ext>
            </a:extLst>
          </p:cNvPr>
          <p:cNvSpPr txBox="1"/>
          <p:nvPr/>
        </p:nvSpPr>
        <p:spPr>
          <a:xfrm>
            <a:off x="9121219" y="1640120"/>
            <a:ext cx="2411418" cy="461665"/>
          </a:xfrm>
          <a:prstGeom prst="rect">
            <a:avLst/>
          </a:prstGeom>
          <a:noFill/>
        </p:spPr>
        <p:txBody>
          <a:bodyPr wrap="square" rtlCol="0">
            <a:spAutoFit/>
          </a:bodyPr>
          <a:lstStyle/>
          <a:p>
            <a:r>
              <a:rPr lang="en-GB" sz="2400" b="1" dirty="0" err="1">
                <a:solidFill>
                  <a:schemeClr val="accent2"/>
                </a:solidFill>
                <a:latin typeface="Century Gothic" panose="020B0502020202020204" pitchFamily="34" charset="0"/>
              </a:rPr>
              <a:t>Es</a:t>
            </a:r>
            <a:r>
              <a:rPr lang="en-GB" sz="2400" b="1" dirty="0">
                <a:solidFill>
                  <a:schemeClr val="accent2"/>
                </a:solidFill>
                <a:latin typeface="Century Gothic" panose="020B0502020202020204" pitchFamily="34" charset="0"/>
              </a:rPr>
              <a:t> </a:t>
            </a:r>
            <a:r>
              <a:rPr lang="en-GB" sz="2400" b="1" dirty="0" err="1">
                <a:solidFill>
                  <a:schemeClr val="accent2"/>
                </a:solidFill>
                <a:latin typeface="Century Gothic" panose="020B0502020202020204" pitchFamily="34" charset="0"/>
              </a:rPr>
              <a:t>simpática</a:t>
            </a:r>
            <a:r>
              <a:rPr lang="en-GB" sz="2400" b="1" dirty="0">
                <a:solidFill>
                  <a:schemeClr val="accent2"/>
                </a:solidFill>
                <a:latin typeface="Century Gothic" panose="020B0502020202020204" pitchFamily="34" charset="0"/>
              </a:rPr>
              <a:t>.</a:t>
            </a:r>
          </a:p>
        </p:txBody>
      </p:sp>
    </p:spTree>
    <p:extLst>
      <p:ext uri="{BB962C8B-B14F-4D97-AF65-F5344CB8AC3E}">
        <p14:creationId xmlns:p14="http://schemas.microsoft.com/office/powerpoint/2010/main" val="3002646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P spid="10" grpId="0" animBg="1"/>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245B6-69F5-4B1C-99F3-EF3FA0D3185D}"/>
              </a:ext>
            </a:extLst>
          </p:cNvPr>
          <p:cNvSpPr>
            <a:spLocks noGrp="1"/>
          </p:cNvSpPr>
          <p:nvPr>
            <p:ph type="title"/>
          </p:nvPr>
        </p:nvSpPr>
        <p:spPr>
          <a:xfrm>
            <a:off x="838200" y="443073"/>
            <a:ext cx="4031255" cy="1461927"/>
          </a:xfrm>
        </p:spPr>
        <p:txBody>
          <a:bodyPr/>
          <a:lstStyle/>
          <a:p>
            <a:r>
              <a:rPr lang="en-GB" dirty="0">
                <a:latin typeface="Century Gothic" panose="020B0502020202020204" pitchFamily="34" charset="0"/>
              </a:rPr>
              <a:t>¿Qué hay?</a:t>
            </a:r>
          </a:p>
        </p:txBody>
      </p:sp>
      <p:sp>
        <p:nvSpPr>
          <p:cNvPr id="3" name="Title 1">
            <a:extLst>
              <a:ext uri="{FF2B5EF4-FFF2-40B4-BE49-F238E27FC236}">
                <a16:creationId xmlns:a16="http://schemas.microsoft.com/office/drawing/2014/main" id="{59D44F3A-8AF6-41E1-914F-71B07B4BE10E}"/>
              </a:ext>
            </a:extLst>
          </p:cNvPr>
          <p:cNvSpPr txBox="1">
            <a:spLocks/>
          </p:cNvSpPr>
          <p:nvPr/>
        </p:nvSpPr>
        <p:spPr>
          <a:xfrm>
            <a:off x="2233496" y="2689475"/>
            <a:ext cx="22669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dirty="0">
                <a:solidFill>
                  <a:srgbClr val="4472C4">
                    <a:lumMod val="50000"/>
                  </a:srgbClr>
                </a:solidFill>
              </a:rPr>
              <a:t>Hay…</a:t>
            </a:r>
          </a:p>
        </p:txBody>
      </p:sp>
      <p:sp>
        <p:nvSpPr>
          <p:cNvPr id="4" name="TextBox 3">
            <a:extLst>
              <a:ext uri="{FF2B5EF4-FFF2-40B4-BE49-F238E27FC236}">
                <a16:creationId xmlns:a16="http://schemas.microsoft.com/office/drawing/2014/main" id="{747FC4D0-9547-4B53-86E2-A89AAEEC92B9}"/>
              </a:ext>
            </a:extLst>
          </p:cNvPr>
          <p:cNvSpPr txBox="1"/>
          <p:nvPr/>
        </p:nvSpPr>
        <p:spPr>
          <a:xfrm>
            <a:off x="5433136" y="4323489"/>
            <a:ext cx="3789392"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rPr>
              <a:t>una clase</a:t>
            </a:r>
          </a:p>
        </p:txBody>
      </p:sp>
      <p:pic>
        <p:nvPicPr>
          <p:cNvPr id="5" name="Picture 2" descr="http://www.clker.com/cliparts/w/d/u/B/w/V/stamp1-md.png">
            <a:extLst>
              <a:ext uri="{FF2B5EF4-FFF2-40B4-BE49-F238E27FC236}">
                <a16:creationId xmlns:a16="http://schemas.microsoft.com/office/drawing/2014/main" id="{3C2E1CDE-CFA1-4637-867F-7F5CD6373A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5544562" y="2122644"/>
            <a:ext cx="2633850" cy="238637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06FFB53-AC57-4B39-AC0C-09D350ECD620}"/>
              </a:ext>
            </a:extLst>
          </p:cNvPr>
          <p:cNvSpPr txBox="1"/>
          <p:nvPr/>
        </p:nvSpPr>
        <p:spPr>
          <a:xfrm rot="21227066">
            <a:off x="6011210" y="3023446"/>
            <a:ext cx="1700553" cy="58477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a class</a:t>
            </a:r>
          </a:p>
        </p:txBody>
      </p:sp>
      <p:sp>
        <p:nvSpPr>
          <p:cNvPr id="7" name="TextBox 6">
            <a:extLst>
              <a:ext uri="{FF2B5EF4-FFF2-40B4-BE49-F238E27FC236}">
                <a16:creationId xmlns:a16="http://schemas.microsoft.com/office/drawing/2014/main" id="{44DA242C-AE93-43F9-B17A-D87F8F36BDA0}"/>
              </a:ext>
            </a:extLst>
          </p:cNvPr>
          <p:cNvSpPr txBox="1"/>
          <p:nvPr/>
        </p:nvSpPr>
        <p:spPr>
          <a:xfrm>
            <a:off x="5433136" y="5714094"/>
            <a:ext cx="4067703"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(¿Es normal?)</a:t>
            </a:r>
          </a:p>
        </p:txBody>
      </p:sp>
      <p:pic>
        <p:nvPicPr>
          <p:cNvPr id="8" name="Picture 7">
            <a:extLst>
              <a:ext uri="{FF2B5EF4-FFF2-40B4-BE49-F238E27FC236}">
                <a16:creationId xmlns:a16="http://schemas.microsoft.com/office/drawing/2014/main" id="{586900C5-4908-41AC-98F0-22FDA0510472}"/>
              </a:ext>
            </a:extLst>
          </p:cNvPr>
          <p:cNvPicPr>
            <a:picLocks noChangeAspect="1"/>
          </p:cNvPicPr>
          <p:nvPr/>
        </p:nvPicPr>
        <p:blipFill rotWithShape="1">
          <a:blip r:embed="rId4"/>
          <a:srcRect l="31084" t="22756" r="60266" b="43269"/>
          <a:stretch/>
        </p:blipFill>
        <p:spPr>
          <a:xfrm>
            <a:off x="253397" y="1640120"/>
            <a:ext cx="793557" cy="1752438"/>
          </a:xfrm>
          <a:prstGeom prst="rect">
            <a:avLst/>
          </a:prstGeom>
        </p:spPr>
      </p:pic>
      <p:pic>
        <p:nvPicPr>
          <p:cNvPr id="9" name="Picture 9">
            <a:extLst>
              <a:ext uri="{FF2B5EF4-FFF2-40B4-BE49-F238E27FC236}">
                <a16:creationId xmlns:a16="http://schemas.microsoft.com/office/drawing/2014/main" id="{40713E79-4C15-45FB-802F-48B5A50C2FEF}"/>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669" y="3678220"/>
            <a:ext cx="1453061" cy="956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hablar</a:t>
            </a:r>
          </a:p>
        </p:txBody>
      </p:sp>
    </p:spTree>
    <p:extLst>
      <p:ext uri="{BB962C8B-B14F-4D97-AF65-F5344CB8AC3E}">
        <p14:creationId xmlns:p14="http://schemas.microsoft.com/office/powerpoint/2010/main" val="3582675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3" name="TextBox 52">
            <a:extLst>
              <a:ext uri="{FF2B5EF4-FFF2-40B4-BE49-F238E27FC236}">
                <a16:creationId xmlns:a16="http://schemas.microsoft.com/office/drawing/2014/main" id="{3E506101-F879-4643-ABA1-A25B92A6DD96}"/>
              </a:ext>
            </a:extLst>
          </p:cNvPr>
          <p:cNvSpPr txBox="1"/>
          <p:nvPr/>
        </p:nvSpPr>
        <p:spPr>
          <a:xfrm>
            <a:off x="-21260" y="269577"/>
            <a:ext cx="3457152"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mj-lt"/>
              </a:rPr>
              <a:t>Andrés está en la escuela. </a:t>
            </a:r>
          </a:p>
        </p:txBody>
      </p:sp>
      <p:sp>
        <p:nvSpPr>
          <p:cNvPr id="54" name="TextBox 53">
            <a:extLst>
              <a:ext uri="{FF2B5EF4-FFF2-40B4-BE49-F238E27FC236}">
                <a16:creationId xmlns:a16="http://schemas.microsoft.com/office/drawing/2014/main" id="{E28DDEFC-7590-4CA5-B4F3-2120C4C1DBFC}"/>
              </a:ext>
            </a:extLst>
          </p:cNvPr>
          <p:cNvSpPr txBox="1"/>
          <p:nvPr/>
        </p:nvSpPr>
        <p:spPr>
          <a:xfrm>
            <a:off x="-5951" y="646865"/>
            <a:ext cx="3198588"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mj-lt"/>
              </a:rPr>
              <a:t>Lee. </a:t>
            </a:r>
          </a:p>
        </p:txBody>
      </p:sp>
      <p:sp>
        <p:nvSpPr>
          <p:cNvPr id="55" name="TextBox 54">
            <a:extLst>
              <a:ext uri="{FF2B5EF4-FFF2-40B4-BE49-F238E27FC236}">
                <a16:creationId xmlns:a16="http://schemas.microsoft.com/office/drawing/2014/main" id="{379B0E29-A6FD-45D1-9273-90B748EDA652}"/>
              </a:ext>
            </a:extLst>
          </p:cNvPr>
          <p:cNvSpPr txBox="1"/>
          <p:nvPr/>
        </p:nvSpPr>
        <p:spPr>
          <a:xfrm>
            <a:off x="157368" y="1725390"/>
            <a:ext cx="6032910"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600" b="0" i="0" u="none" strike="noStrike" kern="0" cap="none" spc="0" normalizeH="0" baseline="0" noProof="0" dirty="0">
                <a:ln>
                  <a:noFill/>
                </a:ln>
                <a:solidFill>
                  <a:srgbClr val="002060"/>
                </a:solidFill>
                <a:effectLst/>
                <a:uLnTx/>
                <a:uFillTx/>
                <a:latin typeface="+mj-lt"/>
              </a:rPr>
              <a:t>1. En la escuela  hay   </a:t>
            </a:r>
            <a:r>
              <a:rPr kumimoji="0" lang="en-GB" sz="2600" b="0" i="0" u="none" strike="noStrike" kern="0" cap="none" spc="0" normalizeH="0" baseline="0" noProof="0" dirty="0" err="1">
                <a:ln>
                  <a:noFill/>
                </a:ln>
                <a:solidFill>
                  <a:srgbClr val="002060"/>
                </a:solidFill>
                <a:effectLst/>
                <a:uLnTx/>
                <a:uFillTx/>
                <a:latin typeface="+mj-lt"/>
              </a:rPr>
              <a:t>siete</a:t>
            </a:r>
            <a:r>
              <a:rPr kumimoji="0" lang="en-GB" sz="2600" b="0" i="0" u="none" strike="noStrike" kern="0" cap="none" spc="0" normalizeH="0" baseline="0" noProof="0" dirty="0">
                <a:ln>
                  <a:noFill/>
                </a:ln>
                <a:solidFill>
                  <a:srgbClr val="002060"/>
                </a:solidFill>
                <a:effectLst/>
                <a:uLnTx/>
                <a:uFillTx/>
                <a:latin typeface="+mj-lt"/>
              </a:rPr>
              <a:t> </a:t>
            </a:r>
            <a:r>
              <a:rPr kumimoji="0" lang="en-GB" sz="2600" b="0" i="0" u="none" strike="noStrike" kern="0" cap="none" spc="0" normalizeH="0" baseline="0" noProof="0" dirty="0" err="1">
                <a:ln>
                  <a:noFill/>
                </a:ln>
                <a:solidFill>
                  <a:srgbClr val="002060"/>
                </a:solidFill>
                <a:effectLst/>
                <a:uLnTx/>
                <a:uFillTx/>
                <a:latin typeface="+mj-lt"/>
              </a:rPr>
              <a:t>autores</a:t>
            </a:r>
            <a:r>
              <a:rPr kumimoji="0" lang="en-GB" sz="2600" b="0" i="0" u="none" strike="noStrike" kern="0" cap="none" spc="0" normalizeH="0" baseline="0" noProof="0" dirty="0">
                <a:ln>
                  <a:noFill/>
                </a:ln>
                <a:solidFill>
                  <a:srgbClr val="002060"/>
                </a:solidFill>
                <a:effectLst/>
                <a:uLnTx/>
                <a:uFillTx/>
                <a:latin typeface="+mj-lt"/>
              </a:rPr>
              <a:t>.</a:t>
            </a:r>
          </a:p>
        </p:txBody>
      </p:sp>
      <p:sp>
        <p:nvSpPr>
          <p:cNvPr id="56" name="TextBox 55">
            <a:extLst>
              <a:ext uri="{FF2B5EF4-FFF2-40B4-BE49-F238E27FC236}">
                <a16:creationId xmlns:a16="http://schemas.microsoft.com/office/drawing/2014/main" id="{AB77D765-9FD7-4E57-99CD-A326294E0536}"/>
              </a:ext>
            </a:extLst>
          </p:cNvPr>
          <p:cNvSpPr txBox="1"/>
          <p:nvPr/>
        </p:nvSpPr>
        <p:spPr>
          <a:xfrm>
            <a:off x="3327694" y="640787"/>
            <a:ext cx="366247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mj-lt"/>
              </a:rPr>
              <a:t>Escribe la palabra correcta.</a:t>
            </a:r>
            <a:endParaRPr kumimoji="0" lang="en-GB" sz="2000" b="0" i="0" u="none" strike="noStrike" kern="0" cap="none" spc="0" normalizeH="0" baseline="0" noProof="0" dirty="0">
              <a:ln>
                <a:noFill/>
              </a:ln>
              <a:solidFill>
                <a:prstClr val="black"/>
              </a:solidFill>
              <a:effectLst/>
              <a:uLnTx/>
              <a:uFillTx/>
              <a:latin typeface="+mj-lt"/>
            </a:endParaRPr>
          </a:p>
        </p:txBody>
      </p:sp>
      <p:graphicFrame>
        <p:nvGraphicFramePr>
          <p:cNvPr id="57" name="Table 56">
            <a:extLst>
              <a:ext uri="{FF2B5EF4-FFF2-40B4-BE49-F238E27FC236}">
                <a16:creationId xmlns:a16="http://schemas.microsoft.com/office/drawing/2014/main" id="{6130AA3B-6E56-4A85-9B1F-A200C6EC4589}"/>
              </a:ext>
            </a:extLst>
          </p:cNvPr>
          <p:cNvGraphicFramePr>
            <a:graphicFrameLocks noGrp="1"/>
          </p:cNvGraphicFramePr>
          <p:nvPr>
            <p:extLst>
              <p:ext uri="{D42A27DB-BD31-4B8C-83A1-F6EECF244321}">
                <p14:modId xmlns:p14="http://schemas.microsoft.com/office/powerpoint/2010/main" val="2894065773"/>
              </p:ext>
            </p:extLst>
          </p:nvPr>
        </p:nvGraphicFramePr>
        <p:xfrm>
          <a:off x="7669598" y="678367"/>
          <a:ext cx="3909268" cy="5400605"/>
        </p:xfrm>
        <a:graphic>
          <a:graphicData uri="http://schemas.openxmlformats.org/drawingml/2006/table">
            <a:tbl>
              <a:tblPr firstRow="1" bandRow="1"/>
              <a:tblGrid>
                <a:gridCol w="1954634">
                  <a:extLst>
                    <a:ext uri="{9D8B030D-6E8A-4147-A177-3AD203B41FA5}">
                      <a16:colId xmlns:a16="http://schemas.microsoft.com/office/drawing/2014/main" val="373318935"/>
                    </a:ext>
                  </a:extLst>
                </a:gridCol>
                <a:gridCol w="1954634">
                  <a:extLst>
                    <a:ext uri="{9D8B030D-6E8A-4147-A177-3AD203B41FA5}">
                      <a16:colId xmlns:a16="http://schemas.microsoft.com/office/drawing/2014/main" val="289225306"/>
                    </a:ext>
                  </a:extLst>
                </a:gridCol>
              </a:tblGrid>
              <a:tr h="771515">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gn="ctr"/>
                      <a:r>
                        <a:rPr lang="en-GB" sz="2800" dirty="0"/>
                        <a:t>A</a:t>
                      </a:r>
                      <a:endParaRPr lang="en-GB" sz="2800" dirty="0">
                        <a:solidFill>
                          <a:schemeClr val="accent5">
                            <a:lumMod val="50000"/>
                          </a:schemeClr>
                        </a:solidFill>
                        <a:latin typeface="Century Gothic" panose="020B0502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solid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gn="ctr"/>
                      <a:r>
                        <a:rPr lang="en-GB" sz="2800" dirty="0"/>
                        <a:t>B</a:t>
                      </a:r>
                      <a:endParaRPr lang="en-GB" sz="2800" dirty="0">
                        <a:solidFill>
                          <a:schemeClr val="accent5">
                            <a:lumMod val="50000"/>
                          </a:schemeClr>
                        </a:solidFill>
                        <a:latin typeface="Century Gothic" panose="020B0502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1238090091"/>
                  </a:ext>
                </a:extLst>
              </a:tr>
              <a:tr h="771515">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800" dirty="0">
                        <a:latin typeface="Century Gothic" panose="020B0502020202020204" pitchFamily="34" charset="0"/>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2303103699"/>
                  </a:ext>
                </a:extLst>
              </a:tr>
              <a:tr h="771515">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3710992671"/>
                  </a:ext>
                </a:extLst>
              </a:tr>
              <a:tr h="771515">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3698570078"/>
                  </a:ext>
                </a:extLst>
              </a:tr>
              <a:tr h="771515">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582717296"/>
                  </a:ext>
                </a:extLst>
              </a:tr>
              <a:tr h="771515">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982760823"/>
                  </a:ext>
                </a:extLst>
              </a:tr>
              <a:tr h="771515">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3628060731"/>
                  </a:ext>
                </a:extLst>
              </a:tr>
            </a:tbl>
          </a:graphicData>
        </a:graphic>
      </p:graphicFrame>
      <p:sp>
        <p:nvSpPr>
          <p:cNvPr id="58" name="TextBox 57">
            <a:extLst>
              <a:ext uri="{FF2B5EF4-FFF2-40B4-BE49-F238E27FC236}">
                <a16:creationId xmlns:a16="http://schemas.microsoft.com/office/drawing/2014/main" id="{525CCCCD-BC04-4804-B2B7-C730D9BB41DA}"/>
              </a:ext>
            </a:extLst>
          </p:cNvPr>
          <p:cNvSpPr txBox="1"/>
          <p:nvPr/>
        </p:nvSpPr>
        <p:spPr>
          <a:xfrm>
            <a:off x="638571" y="636639"/>
            <a:ext cx="2880312"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mj-lt"/>
              </a:rPr>
              <a:t>Escribe ‘hay’ o ‘tiene.</a:t>
            </a:r>
          </a:p>
        </p:txBody>
      </p:sp>
      <p:sp>
        <p:nvSpPr>
          <p:cNvPr id="59" name="TextBox 58">
            <a:extLst>
              <a:ext uri="{FF2B5EF4-FFF2-40B4-BE49-F238E27FC236}">
                <a16:creationId xmlns:a16="http://schemas.microsoft.com/office/drawing/2014/main" id="{06E83A16-4025-4392-B09A-493933E03510}"/>
              </a:ext>
            </a:extLst>
          </p:cNvPr>
          <p:cNvSpPr txBox="1"/>
          <p:nvPr/>
        </p:nvSpPr>
        <p:spPr>
          <a:xfrm>
            <a:off x="203907" y="2542286"/>
            <a:ext cx="6757818"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600" b="0" i="0" u="none" strike="noStrike" kern="0" cap="none" spc="0" normalizeH="0" baseline="0" noProof="0" dirty="0">
                <a:ln>
                  <a:noFill/>
                </a:ln>
                <a:solidFill>
                  <a:srgbClr val="002060"/>
                </a:solidFill>
                <a:effectLst/>
                <a:uLnTx/>
                <a:uFillTx/>
                <a:latin typeface="+mj-lt"/>
              </a:rPr>
              <a:t>2. La escuela tiene dos </a:t>
            </a:r>
            <a:r>
              <a:rPr kumimoji="0" lang="en-GB" sz="2600" b="0" i="0" u="none" strike="noStrike" kern="0" cap="none" spc="0" normalizeH="0" baseline="0" noProof="0" dirty="0" err="1">
                <a:ln>
                  <a:noFill/>
                </a:ln>
                <a:solidFill>
                  <a:srgbClr val="002060"/>
                </a:solidFill>
                <a:effectLst/>
                <a:uLnTx/>
                <a:uFillTx/>
                <a:latin typeface="+mj-lt"/>
              </a:rPr>
              <a:t>directoras</a:t>
            </a:r>
            <a:r>
              <a:rPr kumimoji="0" lang="en-GB" sz="2600" b="0" i="0" u="none" strike="noStrike" kern="0" cap="none" spc="0" normalizeH="0" baseline="0" noProof="0" dirty="0">
                <a:ln>
                  <a:noFill/>
                </a:ln>
                <a:solidFill>
                  <a:srgbClr val="002060"/>
                </a:solidFill>
                <a:effectLst/>
                <a:uLnTx/>
                <a:uFillTx/>
                <a:latin typeface="+mj-lt"/>
              </a:rPr>
              <a:t>.</a:t>
            </a:r>
          </a:p>
        </p:txBody>
      </p:sp>
      <p:sp>
        <p:nvSpPr>
          <p:cNvPr id="60" name="TextBox 59">
            <a:extLst>
              <a:ext uri="{FF2B5EF4-FFF2-40B4-BE49-F238E27FC236}">
                <a16:creationId xmlns:a16="http://schemas.microsoft.com/office/drawing/2014/main" id="{8CA7BBAD-8915-4DAE-826C-049E7C0C29CC}"/>
              </a:ext>
            </a:extLst>
          </p:cNvPr>
          <p:cNvSpPr txBox="1"/>
          <p:nvPr/>
        </p:nvSpPr>
        <p:spPr>
          <a:xfrm>
            <a:off x="202914" y="3318900"/>
            <a:ext cx="5564918"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600" b="0" i="0" u="none" strike="noStrike" kern="0" cap="none" spc="0" normalizeH="0" baseline="0" noProof="0" dirty="0">
                <a:ln>
                  <a:noFill/>
                </a:ln>
                <a:solidFill>
                  <a:srgbClr val="002060"/>
                </a:solidFill>
                <a:effectLst/>
                <a:uLnTx/>
                <a:uFillTx/>
                <a:latin typeface="+mj-lt"/>
              </a:rPr>
              <a:t>3. En la escuela  hay   </a:t>
            </a:r>
            <a:r>
              <a:rPr kumimoji="0" lang="en-GB" sz="2600" b="0" i="0" u="none" strike="noStrike" kern="0" cap="none" spc="0" normalizeH="0" baseline="0" noProof="0" dirty="0" err="1">
                <a:ln>
                  <a:noFill/>
                </a:ln>
                <a:solidFill>
                  <a:srgbClr val="002060"/>
                </a:solidFill>
                <a:effectLst/>
                <a:uLnTx/>
                <a:uFillTx/>
                <a:latin typeface="+mj-lt"/>
              </a:rPr>
              <a:t>doce</a:t>
            </a:r>
            <a:r>
              <a:rPr kumimoji="0" lang="en-GB" sz="2600" b="0" i="0" u="none" strike="noStrike" kern="0" cap="none" spc="0" normalizeH="0" baseline="0" noProof="0" dirty="0">
                <a:ln>
                  <a:noFill/>
                </a:ln>
                <a:solidFill>
                  <a:srgbClr val="002060"/>
                </a:solidFill>
                <a:effectLst/>
                <a:uLnTx/>
                <a:uFillTx/>
                <a:latin typeface="+mj-lt"/>
              </a:rPr>
              <a:t>  </a:t>
            </a:r>
            <a:r>
              <a:rPr kumimoji="0" lang="en-GB" sz="2600" b="0" i="0" u="none" strike="noStrike" kern="0" cap="none" spc="0" normalizeH="0" baseline="0" noProof="0" dirty="0" err="1">
                <a:ln>
                  <a:noFill/>
                </a:ln>
                <a:solidFill>
                  <a:srgbClr val="002060"/>
                </a:solidFill>
                <a:effectLst/>
                <a:uLnTx/>
                <a:uFillTx/>
                <a:latin typeface="+mj-lt"/>
              </a:rPr>
              <a:t>sillas</a:t>
            </a:r>
            <a:r>
              <a:rPr kumimoji="0" lang="en-GB" sz="2600" b="0" i="0" u="none" strike="noStrike" kern="0" cap="none" spc="0" normalizeH="0" baseline="0" noProof="0" dirty="0">
                <a:ln>
                  <a:noFill/>
                </a:ln>
                <a:solidFill>
                  <a:srgbClr val="002060"/>
                </a:solidFill>
                <a:effectLst/>
                <a:uLnTx/>
                <a:uFillTx/>
                <a:latin typeface="+mj-lt"/>
              </a:rPr>
              <a:t>. </a:t>
            </a:r>
          </a:p>
        </p:txBody>
      </p:sp>
      <p:sp>
        <p:nvSpPr>
          <p:cNvPr id="61" name="TextBox 60">
            <a:extLst>
              <a:ext uri="{FF2B5EF4-FFF2-40B4-BE49-F238E27FC236}">
                <a16:creationId xmlns:a16="http://schemas.microsoft.com/office/drawing/2014/main" id="{A9B983FC-B905-4EFE-9C6C-A8882D00E3D1}"/>
              </a:ext>
            </a:extLst>
          </p:cNvPr>
          <p:cNvSpPr txBox="1"/>
          <p:nvPr/>
        </p:nvSpPr>
        <p:spPr>
          <a:xfrm>
            <a:off x="162754" y="5140194"/>
            <a:ext cx="6027524"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600" b="0" i="0" u="none" strike="noStrike" kern="0" cap="none" spc="0" normalizeH="0" baseline="0" noProof="0" dirty="0">
                <a:ln>
                  <a:noFill/>
                </a:ln>
                <a:solidFill>
                  <a:srgbClr val="002060"/>
                </a:solidFill>
                <a:effectLst/>
                <a:uLnTx/>
                <a:uFillTx/>
                <a:latin typeface="+mj-lt"/>
              </a:rPr>
              <a:t>5. La escuela tiene tres   planes.  </a:t>
            </a:r>
          </a:p>
        </p:txBody>
      </p:sp>
      <p:sp>
        <p:nvSpPr>
          <p:cNvPr id="62" name="TextBox 61">
            <a:extLst>
              <a:ext uri="{FF2B5EF4-FFF2-40B4-BE49-F238E27FC236}">
                <a16:creationId xmlns:a16="http://schemas.microsoft.com/office/drawing/2014/main" id="{EC97FDA8-B44E-4EC6-A432-828837B267B7}"/>
              </a:ext>
            </a:extLst>
          </p:cNvPr>
          <p:cNvSpPr txBox="1"/>
          <p:nvPr/>
        </p:nvSpPr>
        <p:spPr>
          <a:xfrm>
            <a:off x="195689" y="4000610"/>
            <a:ext cx="5824529" cy="89255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600" b="0" i="0" u="none" strike="noStrike" kern="0" cap="none" spc="0" normalizeH="0" baseline="0" noProof="0" dirty="0">
                <a:ln>
                  <a:noFill/>
                </a:ln>
                <a:solidFill>
                  <a:srgbClr val="002060"/>
                </a:solidFill>
                <a:effectLst/>
                <a:uLnTx/>
                <a:uFillTx/>
                <a:latin typeface="+mj-lt"/>
              </a:rPr>
              <a:t>4. En la escuela  hay   once profesores de español</a:t>
            </a:r>
          </a:p>
        </p:txBody>
      </p:sp>
      <p:sp>
        <p:nvSpPr>
          <p:cNvPr id="63" name="TextBox 62">
            <a:extLst>
              <a:ext uri="{FF2B5EF4-FFF2-40B4-BE49-F238E27FC236}">
                <a16:creationId xmlns:a16="http://schemas.microsoft.com/office/drawing/2014/main" id="{BE77C721-B546-46DA-97AD-C0BAC8895DFB}"/>
              </a:ext>
            </a:extLst>
          </p:cNvPr>
          <p:cNvSpPr txBox="1"/>
          <p:nvPr/>
        </p:nvSpPr>
        <p:spPr>
          <a:xfrm>
            <a:off x="8190723" y="1567166"/>
            <a:ext cx="1396880"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600" b="0" i="0" u="none" strike="noStrike" kern="0" cap="none" spc="0" normalizeH="0" baseline="0" noProof="0" dirty="0" err="1">
                <a:ln>
                  <a:noFill/>
                </a:ln>
                <a:solidFill>
                  <a:srgbClr val="4472C4">
                    <a:lumMod val="50000"/>
                  </a:srgbClr>
                </a:solidFill>
                <a:effectLst/>
                <a:uLnTx/>
                <a:uFillTx/>
                <a:latin typeface="+mj-lt"/>
              </a:rPr>
              <a:t>chica</a:t>
            </a:r>
            <a:endParaRPr kumimoji="0" lang="en-GB" sz="2600" b="0" i="0" u="none" strike="noStrike" kern="0" cap="none" spc="0" normalizeH="0" baseline="0" noProof="0" dirty="0">
              <a:ln>
                <a:noFill/>
              </a:ln>
              <a:solidFill>
                <a:srgbClr val="4472C4">
                  <a:lumMod val="50000"/>
                </a:srgbClr>
              </a:solidFill>
              <a:effectLst/>
              <a:uLnTx/>
              <a:uFillTx/>
              <a:latin typeface="+mj-lt"/>
            </a:endParaRPr>
          </a:p>
        </p:txBody>
      </p:sp>
      <p:sp>
        <p:nvSpPr>
          <p:cNvPr id="64" name="TextBox 63">
            <a:extLst>
              <a:ext uri="{FF2B5EF4-FFF2-40B4-BE49-F238E27FC236}">
                <a16:creationId xmlns:a16="http://schemas.microsoft.com/office/drawing/2014/main" id="{BB99EEF1-A60E-4D7E-B80B-AFC946344B4E}"/>
              </a:ext>
            </a:extLst>
          </p:cNvPr>
          <p:cNvSpPr txBox="1"/>
          <p:nvPr/>
        </p:nvSpPr>
        <p:spPr>
          <a:xfrm>
            <a:off x="10015176" y="1588216"/>
            <a:ext cx="1535810"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600" b="0" i="0" u="none" strike="noStrike" kern="0" cap="none" spc="0" normalizeH="0" baseline="0" noProof="0" dirty="0" err="1">
                <a:ln>
                  <a:noFill/>
                </a:ln>
                <a:solidFill>
                  <a:srgbClr val="4472C4">
                    <a:lumMod val="50000"/>
                  </a:srgbClr>
                </a:solidFill>
                <a:effectLst/>
                <a:uLnTx/>
                <a:uFillTx/>
                <a:latin typeface="+mj-lt"/>
              </a:rPr>
              <a:t>autor</a:t>
            </a:r>
            <a:endParaRPr kumimoji="0" lang="en-GB" sz="2600" b="0" i="0" u="none" strike="noStrike" kern="0" cap="none" spc="0" normalizeH="0" baseline="0" noProof="0" dirty="0">
              <a:ln>
                <a:noFill/>
              </a:ln>
              <a:solidFill>
                <a:srgbClr val="4472C4">
                  <a:lumMod val="50000"/>
                </a:srgbClr>
              </a:solidFill>
              <a:effectLst/>
              <a:uLnTx/>
              <a:uFillTx/>
              <a:latin typeface="+mj-lt"/>
            </a:endParaRPr>
          </a:p>
        </p:txBody>
      </p:sp>
      <p:sp>
        <p:nvSpPr>
          <p:cNvPr id="65" name="TextBox 64">
            <a:extLst>
              <a:ext uri="{FF2B5EF4-FFF2-40B4-BE49-F238E27FC236}">
                <a16:creationId xmlns:a16="http://schemas.microsoft.com/office/drawing/2014/main" id="{60E29869-38B0-4E2C-A2AA-67EF654FBDC9}"/>
              </a:ext>
            </a:extLst>
          </p:cNvPr>
          <p:cNvSpPr txBox="1"/>
          <p:nvPr/>
        </p:nvSpPr>
        <p:spPr>
          <a:xfrm>
            <a:off x="8009516" y="2370709"/>
            <a:ext cx="1759291"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600" b="0" i="0" u="none" strike="noStrike" kern="0" cap="none" spc="0" normalizeH="0" baseline="0" noProof="0" dirty="0">
                <a:ln>
                  <a:noFill/>
                </a:ln>
                <a:solidFill>
                  <a:srgbClr val="4472C4">
                    <a:lumMod val="50000"/>
                  </a:srgbClr>
                </a:solidFill>
                <a:effectLst/>
                <a:uLnTx/>
                <a:uFillTx/>
                <a:latin typeface="+mj-lt"/>
              </a:rPr>
              <a:t>director</a:t>
            </a:r>
          </a:p>
        </p:txBody>
      </p:sp>
      <p:sp>
        <p:nvSpPr>
          <p:cNvPr id="66" name="TextBox 65">
            <a:extLst>
              <a:ext uri="{FF2B5EF4-FFF2-40B4-BE49-F238E27FC236}">
                <a16:creationId xmlns:a16="http://schemas.microsoft.com/office/drawing/2014/main" id="{66351FB1-C467-4440-BE9F-AB5A98E51060}"/>
              </a:ext>
            </a:extLst>
          </p:cNvPr>
          <p:cNvSpPr txBox="1"/>
          <p:nvPr/>
        </p:nvSpPr>
        <p:spPr>
          <a:xfrm>
            <a:off x="9935289" y="2355133"/>
            <a:ext cx="1719299"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600" b="0" i="0" u="none" strike="noStrike" kern="0" cap="none" spc="0" normalizeH="0" baseline="0" noProof="0" dirty="0" err="1">
                <a:ln>
                  <a:noFill/>
                </a:ln>
                <a:solidFill>
                  <a:srgbClr val="4472C4">
                    <a:lumMod val="50000"/>
                  </a:srgbClr>
                </a:solidFill>
                <a:effectLst/>
                <a:uLnTx/>
                <a:uFillTx/>
                <a:latin typeface="+mj-lt"/>
              </a:rPr>
              <a:t>directora</a:t>
            </a:r>
            <a:endParaRPr kumimoji="0" lang="en-GB" sz="2600" b="0" i="0" u="none" strike="noStrike" kern="0" cap="none" spc="0" normalizeH="0" baseline="0" noProof="0" dirty="0">
              <a:ln>
                <a:noFill/>
              </a:ln>
              <a:solidFill>
                <a:srgbClr val="4472C4">
                  <a:lumMod val="50000"/>
                </a:srgbClr>
              </a:solidFill>
              <a:effectLst/>
              <a:uLnTx/>
              <a:uFillTx/>
              <a:latin typeface="+mj-lt"/>
            </a:endParaRPr>
          </a:p>
        </p:txBody>
      </p:sp>
      <p:sp>
        <p:nvSpPr>
          <p:cNvPr id="67" name="TextBox 66">
            <a:extLst>
              <a:ext uri="{FF2B5EF4-FFF2-40B4-BE49-F238E27FC236}">
                <a16:creationId xmlns:a16="http://schemas.microsoft.com/office/drawing/2014/main" id="{91883ED8-0299-49C3-8A99-71F42E95CC0C}"/>
              </a:ext>
            </a:extLst>
          </p:cNvPr>
          <p:cNvSpPr txBox="1"/>
          <p:nvPr/>
        </p:nvSpPr>
        <p:spPr>
          <a:xfrm>
            <a:off x="8332789" y="3129326"/>
            <a:ext cx="1507837"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600" b="0" i="0" u="none" strike="noStrike" kern="0" cap="none" spc="0" normalizeH="0" baseline="0" noProof="0" dirty="0">
                <a:ln>
                  <a:noFill/>
                </a:ln>
                <a:solidFill>
                  <a:srgbClr val="4472C4">
                    <a:lumMod val="50000"/>
                  </a:srgbClr>
                </a:solidFill>
                <a:effectLst/>
                <a:uLnTx/>
                <a:uFillTx/>
                <a:latin typeface="+mj-lt"/>
              </a:rPr>
              <a:t>flor</a:t>
            </a:r>
          </a:p>
        </p:txBody>
      </p:sp>
      <p:sp>
        <p:nvSpPr>
          <p:cNvPr id="68" name="TextBox 67">
            <a:extLst>
              <a:ext uri="{FF2B5EF4-FFF2-40B4-BE49-F238E27FC236}">
                <a16:creationId xmlns:a16="http://schemas.microsoft.com/office/drawing/2014/main" id="{8A55C305-CD1A-4204-BB31-D6D3BA79F88D}"/>
              </a:ext>
            </a:extLst>
          </p:cNvPr>
          <p:cNvSpPr txBox="1"/>
          <p:nvPr/>
        </p:nvSpPr>
        <p:spPr>
          <a:xfrm>
            <a:off x="10342823" y="3129327"/>
            <a:ext cx="784482"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600" b="0" i="0" u="none" strike="noStrike" kern="0" cap="none" spc="0" normalizeH="0" baseline="0" noProof="0" dirty="0">
                <a:ln>
                  <a:noFill/>
                </a:ln>
                <a:solidFill>
                  <a:srgbClr val="4472C4">
                    <a:lumMod val="50000"/>
                  </a:srgbClr>
                </a:solidFill>
                <a:effectLst/>
                <a:uLnTx/>
                <a:uFillTx/>
                <a:latin typeface="+mj-lt"/>
              </a:rPr>
              <a:t>silla</a:t>
            </a:r>
          </a:p>
        </p:txBody>
      </p:sp>
      <p:sp>
        <p:nvSpPr>
          <p:cNvPr id="69" name="TextBox 68">
            <a:extLst>
              <a:ext uri="{FF2B5EF4-FFF2-40B4-BE49-F238E27FC236}">
                <a16:creationId xmlns:a16="http://schemas.microsoft.com/office/drawing/2014/main" id="{6DAE591F-EC7C-4867-BF00-8ACD58D4970C}"/>
              </a:ext>
            </a:extLst>
          </p:cNvPr>
          <p:cNvSpPr txBox="1"/>
          <p:nvPr/>
        </p:nvSpPr>
        <p:spPr>
          <a:xfrm>
            <a:off x="10065281" y="4615899"/>
            <a:ext cx="1507837"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600" b="0" i="0" u="none" strike="noStrike" kern="0" cap="none" spc="0" normalizeH="0" baseline="0" noProof="0" dirty="0">
                <a:ln>
                  <a:noFill/>
                </a:ln>
                <a:solidFill>
                  <a:srgbClr val="4472C4">
                    <a:lumMod val="50000"/>
                  </a:srgbClr>
                </a:solidFill>
                <a:effectLst/>
                <a:uLnTx/>
                <a:uFillTx/>
                <a:latin typeface="+mj-lt"/>
              </a:rPr>
              <a:t>puerta</a:t>
            </a:r>
          </a:p>
        </p:txBody>
      </p:sp>
      <p:sp>
        <p:nvSpPr>
          <p:cNvPr id="70" name="TextBox 69">
            <a:extLst>
              <a:ext uri="{FF2B5EF4-FFF2-40B4-BE49-F238E27FC236}">
                <a16:creationId xmlns:a16="http://schemas.microsoft.com/office/drawing/2014/main" id="{36473DAA-5A15-4AF0-9247-8D92887ADD04}"/>
              </a:ext>
            </a:extLst>
          </p:cNvPr>
          <p:cNvSpPr txBox="1"/>
          <p:nvPr/>
        </p:nvSpPr>
        <p:spPr>
          <a:xfrm>
            <a:off x="8341766" y="4623669"/>
            <a:ext cx="1349979"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600" b="0" i="0" u="none" strike="noStrike" kern="0" cap="none" spc="0" normalizeH="0" baseline="0" noProof="0" dirty="0">
                <a:ln>
                  <a:noFill/>
                </a:ln>
                <a:solidFill>
                  <a:srgbClr val="4472C4">
                    <a:lumMod val="50000"/>
                  </a:srgbClr>
                </a:solidFill>
                <a:effectLst/>
                <a:uLnTx/>
                <a:uFillTx/>
                <a:latin typeface="+mj-lt"/>
              </a:rPr>
              <a:t>plan</a:t>
            </a:r>
          </a:p>
        </p:txBody>
      </p:sp>
      <p:sp>
        <p:nvSpPr>
          <p:cNvPr id="71" name="TextBox 70">
            <a:extLst>
              <a:ext uri="{FF2B5EF4-FFF2-40B4-BE49-F238E27FC236}">
                <a16:creationId xmlns:a16="http://schemas.microsoft.com/office/drawing/2014/main" id="{D13B2AA2-12FB-4355-926A-8B9D07BFC77F}"/>
              </a:ext>
            </a:extLst>
          </p:cNvPr>
          <p:cNvSpPr txBox="1"/>
          <p:nvPr/>
        </p:nvSpPr>
        <p:spPr>
          <a:xfrm>
            <a:off x="9918773" y="3888949"/>
            <a:ext cx="1766061"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600" b="0" i="0" u="none" strike="noStrike" kern="0" cap="none" spc="0" normalizeH="0" baseline="0" noProof="0" dirty="0">
                <a:ln>
                  <a:noFill/>
                </a:ln>
                <a:solidFill>
                  <a:srgbClr val="4472C4">
                    <a:lumMod val="50000"/>
                  </a:srgbClr>
                </a:solidFill>
                <a:effectLst/>
                <a:uLnTx/>
                <a:uFillTx/>
                <a:latin typeface="+mj-lt"/>
              </a:rPr>
              <a:t>profesor</a:t>
            </a:r>
          </a:p>
        </p:txBody>
      </p:sp>
      <p:sp>
        <p:nvSpPr>
          <p:cNvPr id="72" name="TextBox 71">
            <a:extLst>
              <a:ext uri="{FF2B5EF4-FFF2-40B4-BE49-F238E27FC236}">
                <a16:creationId xmlns:a16="http://schemas.microsoft.com/office/drawing/2014/main" id="{0AC5D895-C7BD-4A5A-8E0B-52F23E351CDD}"/>
              </a:ext>
            </a:extLst>
          </p:cNvPr>
          <p:cNvSpPr txBox="1"/>
          <p:nvPr/>
        </p:nvSpPr>
        <p:spPr>
          <a:xfrm>
            <a:off x="7902891" y="3905188"/>
            <a:ext cx="1734388"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600" b="0" i="0" u="none" strike="noStrike" kern="0" cap="none" spc="0" normalizeH="0" baseline="0" noProof="0" dirty="0">
                <a:ln>
                  <a:noFill/>
                </a:ln>
                <a:solidFill>
                  <a:srgbClr val="4472C4">
                    <a:lumMod val="50000"/>
                  </a:srgbClr>
                </a:solidFill>
                <a:effectLst/>
                <a:uLnTx/>
                <a:uFillTx/>
                <a:latin typeface="+mj-lt"/>
              </a:rPr>
              <a:t>profesora</a:t>
            </a:r>
          </a:p>
        </p:txBody>
      </p:sp>
      <p:sp>
        <p:nvSpPr>
          <p:cNvPr id="73" name="TextBox 72">
            <a:extLst>
              <a:ext uri="{FF2B5EF4-FFF2-40B4-BE49-F238E27FC236}">
                <a16:creationId xmlns:a16="http://schemas.microsoft.com/office/drawing/2014/main" id="{6C62496B-C0C8-475E-A475-E2EC3395A6F2}"/>
              </a:ext>
            </a:extLst>
          </p:cNvPr>
          <p:cNvSpPr txBox="1"/>
          <p:nvPr/>
        </p:nvSpPr>
        <p:spPr>
          <a:xfrm>
            <a:off x="7612046" y="1688803"/>
            <a:ext cx="364767"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mj-lt"/>
              </a:rPr>
              <a:t>1</a:t>
            </a:r>
          </a:p>
        </p:txBody>
      </p:sp>
      <p:sp>
        <p:nvSpPr>
          <p:cNvPr id="74" name="TextBox 73">
            <a:extLst>
              <a:ext uri="{FF2B5EF4-FFF2-40B4-BE49-F238E27FC236}">
                <a16:creationId xmlns:a16="http://schemas.microsoft.com/office/drawing/2014/main" id="{A746688B-CA5E-455A-848A-950020780F9D}"/>
              </a:ext>
            </a:extLst>
          </p:cNvPr>
          <p:cNvSpPr txBox="1"/>
          <p:nvPr/>
        </p:nvSpPr>
        <p:spPr>
          <a:xfrm flipH="1">
            <a:off x="7617083" y="2463042"/>
            <a:ext cx="364767"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mj-lt"/>
              </a:rPr>
              <a:t>2</a:t>
            </a:r>
          </a:p>
        </p:txBody>
      </p:sp>
      <p:sp>
        <p:nvSpPr>
          <p:cNvPr id="75" name="TextBox 74">
            <a:extLst>
              <a:ext uri="{FF2B5EF4-FFF2-40B4-BE49-F238E27FC236}">
                <a16:creationId xmlns:a16="http://schemas.microsoft.com/office/drawing/2014/main" id="{3D2A471B-6EE6-4BB0-A338-C8DB4B0CF91D}"/>
              </a:ext>
            </a:extLst>
          </p:cNvPr>
          <p:cNvSpPr txBox="1"/>
          <p:nvPr/>
        </p:nvSpPr>
        <p:spPr>
          <a:xfrm flipH="1">
            <a:off x="7635230" y="3208779"/>
            <a:ext cx="364767"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mj-lt"/>
              </a:rPr>
              <a:t>3</a:t>
            </a:r>
          </a:p>
        </p:txBody>
      </p:sp>
      <p:sp>
        <p:nvSpPr>
          <p:cNvPr id="76" name="TextBox 75">
            <a:extLst>
              <a:ext uri="{FF2B5EF4-FFF2-40B4-BE49-F238E27FC236}">
                <a16:creationId xmlns:a16="http://schemas.microsoft.com/office/drawing/2014/main" id="{ABF964C7-18D4-4091-8D1E-1778DFD696B8}"/>
              </a:ext>
            </a:extLst>
          </p:cNvPr>
          <p:cNvSpPr txBox="1"/>
          <p:nvPr/>
        </p:nvSpPr>
        <p:spPr>
          <a:xfrm flipH="1">
            <a:off x="7606864" y="3977861"/>
            <a:ext cx="364767"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mj-lt"/>
              </a:rPr>
              <a:t>4</a:t>
            </a:r>
          </a:p>
        </p:txBody>
      </p:sp>
      <p:sp>
        <p:nvSpPr>
          <p:cNvPr id="77" name="TextBox 76">
            <a:extLst>
              <a:ext uri="{FF2B5EF4-FFF2-40B4-BE49-F238E27FC236}">
                <a16:creationId xmlns:a16="http://schemas.microsoft.com/office/drawing/2014/main" id="{3C61FF58-69FA-469C-AA5D-E08A784697A7}"/>
              </a:ext>
            </a:extLst>
          </p:cNvPr>
          <p:cNvSpPr txBox="1"/>
          <p:nvPr/>
        </p:nvSpPr>
        <p:spPr>
          <a:xfrm flipH="1">
            <a:off x="7632747" y="4737620"/>
            <a:ext cx="364767"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mj-lt"/>
              </a:rPr>
              <a:t>5</a:t>
            </a:r>
          </a:p>
        </p:txBody>
      </p:sp>
      <p:pic>
        <p:nvPicPr>
          <p:cNvPr id="78" name="Picture 6" descr="Friendship Clip art - Is a good friend png download - 1182*1050 - Free Transparent Friendship png Download.">
            <a:extLst>
              <a:ext uri="{FF2B5EF4-FFF2-40B4-BE49-F238E27FC236}">
                <a16:creationId xmlns:a16="http://schemas.microsoft.com/office/drawing/2014/main" id="{1FB0A940-4FCE-45BC-8EE0-DB1B3BD2F46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36747"/>
          <a:stretch/>
        </p:blipFill>
        <p:spPr bwMode="auto">
          <a:xfrm>
            <a:off x="11103104" y="736404"/>
            <a:ext cx="1088896" cy="1529246"/>
          </a:xfrm>
          <a:prstGeom prst="rect">
            <a:avLst/>
          </a:prstGeom>
          <a:noFill/>
          <a:extLst>
            <a:ext uri="{909E8E84-426E-40DD-AFC4-6F175D3DCCD1}">
              <a14:hiddenFill xmlns:a14="http://schemas.microsoft.com/office/drawing/2010/main">
                <a:solidFill>
                  <a:srgbClr val="FFFFFF"/>
                </a:solidFill>
              </a14:hiddenFill>
            </a:ext>
          </a:extLst>
        </p:spPr>
      </p:pic>
      <p:sp>
        <p:nvSpPr>
          <p:cNvPr id="79" name="Rounded Rectangle 74">
            <a:extLst>
              <a:ext uri="{FF2B5EF4-FFF2-40B4-BE49-F238E27FC236}">
                <a16:creationId xmlns:a16="http://schemas.microsoft.com/office/drawing/2014/main" id="{0F5B04A4-BE4D-4EA8-ACFF-2CD86A7EB29F}"/>
              </a:ext>
            </a:extLst>
          </p:cNvPr>
          <p:cNvSpPr/>
          <p:nvPr/>
        </p:nvSpPr>
        <p:spPr>
          <a:xfrm>
            <a:off x="2785779" y="1770165"/>
            <a:ext cx="931126" cy="520733"/>
          </a:xfrm>
          <a:prstGeom prst="roundRect">
            <a:avLst/>
          </a:prstGeom>
          <a:solidFill>
            <a:srgbClr val="FFC000">
              <a:lumMod val="20000"/>
              <a:lumOff val="80000"/>
            </a:srgbClr>
          </a:solidFill>
          <a:ln w="12700" cap="flat" cmpd="sng" algn="ctr">
            <a:solidFill>
              <a:srgbClr val="EE6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80" name="Rounded Rectangle 76">
            <a:extLst>
              <a:ext uri="{FF2B5EF4-FFF2-40B4-BE49-F238E27FC236}">
                <a16:creationId xmlns:a16="http://schemas.microsoft.com/office/drawing/2014/main" id="{D4FEFDDB-0491-4DA7-BA51-90443DDA844F}"/>
              </a:ext>
            </a:extLst>
          </p:cNvPr>
          <p:cNvSpPr/>
          <p:nvPr/>
        </p:nvSpPr>
        <p:spPr>
          <a:xfrm>
            <a:off x="4577753" y="1744917"/>
            <a:ext cx="893485" cy="520733"/>
          </a:xfrm>
          <a:prstGeom prst="roundRect">
            <a:avLst/>
          </a:prstGeom>
          <a:solidFill>
            <a:srgbClr val="FFC000">
              <a:lumMod val="20000"/>
              <a:lumOff val="80000"/>
            </a:srgbClr>
          </a:solidFill>
          <a:ln w="12700" cap="flat" cmpd="sng" algn="ctr">
            <a:solidFill>
              <a:srgbClr val="EE6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81" name="Rounded Rectangle 80">
            <a:extLst>
              <a:ext uri="{FF2B5EF4-FFF2-40B4-BE49-F238E27FC236}">
                <a16:creationId xmlns:a16="http://schemas.microsoft.com/office/drawing/2014/main" id="{2AB4F991-BC42-4087-99E6-07E7DED44FAC}"/>
              </a:ext>
            </a:extLst>
          </p:cNvPr>
          <p:cNvSpPr/>
          <p:nvPr/>
        </p:nvSpPr>
        <p:spPr>
          <a:xfrm>
            <a:off x="2448116" y="2559159"/>
            <a:ext cx="924640" cy="520733"/>
          </a:xfrm>
          <a:prstGeom prst="roundRect">
            <a:avLst/>
          </a:prstGeom>
          <a:solidFill>
            <a:srgbClr val="FFC000">
              <a:lumMod val="20000"/>
              <a:lumOff val="80000"/>
            </a:srgbClr>
          </a:solidFill>
          <a:ln w="12700" cap="flat" cmpd="sng" algn="ctr">
            <a:solidFill>
              <a:srgbClr val="EE6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82" name="Rectangular Callout 2">
            <a:extLst>
              <a:ext uri="{FF2B5EF4-FFF2-40B4-BE49-F238E27FC236}">
                <a16:creationId xmlns:a16="http://schemas.microsoft.com/office/drawing/2014/main" id="{9AA8E8D2-C6EF-441C-93FB-FC577BF1A61B}"/>
              </a:ext>
            </a:extLst>
          </p:cNvPr>
          <p:cNvSpPr/>
          <p:nvPr/>
        </p:nvSpPr>
        <p:spPr>
          <a:xfrm>
            <a:off x="1556169" y="1010119"/>
            <a:ext cx="1217006" cy="546170"/>
          </a:xfrm>
          <a:prstGeom prst="wedgeRectCallout">
            <a:avLst>
              <a:gd name="adj1" fmla="val 49237"/>
              <a:gd name="adj2" fmla="val 88836"/>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mj-lt"/>
                <a:ea typeface="+mn-ea"/>
                <a:cs typeface="+mn-cs"/>
              </a:rPr>
              <a:t>¿hay o tiene?</a:t>
            </a:r>
          </a:p>
        </p:txBody>
      </p:sp>
      <p:sp>
        <p:nvSpPr>
          <p:cNvPr id="83" name="Rectangular Callout 84">
            <a:extLst>
              <a:ext uri="{FF2B5EF4-FFF2-40B4-BE49-F238E27FC236}">
                <a16:creationId xmlns:a16="http://schemas.microsoft.com/office/drawing/2014/main" id="{23C0CE79-9178-44C3-8BA3-25A3776F4CC6}"/>
              </a:ext>
            </a:extLst>
          </p:cNvPr>
          <p:cNvSpPr/>
          <p:nvPr/>
        </p:nvSpPr>
        <p:spPr>
          <a:xfrm>
            <a:off x="5059178" y="1042596"/>
            <a:ext cx="2424616" cy="379751"/>
          </a:xfrm>
          <a:prstGeom prst="wedgeRectCallout">
            <a:avLst>
              <a:gd name="adj1" fmla="val -34055"/>
              <a:gd name="adj2" fmla="val 117898"/>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mj-lt"/>
                <a:ea typeface="+mn-ea"/>
                <a:cs typeface="+mn-cs"/>
              </a:rPr>
              <a:t>¿‘</a:t>
            </a:r>
            <a:r>
              <a:rPr kumimoji="0" lang="en-GB" sz="2000" b="1" i="0" u="none" strike="noStrike" kern="0" cap="none" spc="0" normalizeH="0" baseline="0" noProof="0" dirty="0" err="1">
                <a:ln>
                  <a:noFill/>
                </a:ln>
                <a:solidFill>
                  <a:srgbClr val="002060"/>
                </a:solidFill>
                <a:effectLst/>
                <a:uLnTx/>
                <a:uFillTx/>
                <a:latin typeface="+mj-lt"/>
                <a:ea typeface="+mn-ea"/>
                <a:cs typeface="+mn-cs"/>
              </a:rPr>
              <a:t>chica</a:t>
            </a:r>
            <a:r>
              <a:rPr kumimoji="0" lang="en-GB" sz="2000" b="1" i="0" u="none" strike="noStrike" kern="0" cap="none" spc="0" normalizeH="0" baseline="0" noProof="0" dirty="0">
                <a:ln>
                  <a:noFill/>
                </a:ln>
                <a:solidFill>
                  <a:srgbClr val="002060"/>
                </a:solidFill>
                <a:effectLst/>
                <a:uLnTx/>
                <a:uFillTx/>
                <a:latin typeface="+mj-lt"/>
                <a:ea typeface="+mn-ea"/>
                <a:cs typeface="+mn-cs"/>
              </a:rPr>
              <a:t>’ o ‘</a:t>
            </a:r>
            <a:r>
              <a:rPr kumimoji="0" lang="en-GB" sz="2000" b="1" i="0" u="none" strike="noStrike" kern="0" cap="none" spc="0" normalizeH="0" baseline="0" noProof="0" dirty="0" err="1">
                <a:ln>
                  <a:noFill/>
                </a:ln>
                <a:solidFill>
                  <a:srgbClr val="002060"/>
                </a:solidFill>
                <a:effectLst/>
                <a:uLnTx/>
                <a:uFillTx/>
                <a:latin typeface="+mj-lt"/>
                <a:ea typeface="+mn-ea"/>
                <a:cs typeface="+mn-cs"/>
              </a:rPr>
              <a:t>autor</a:t>
            </a:r>
            <a:r>
              <a:rPr kumimoji="0" lang="en-GB" sz="2000" b="1" i="0" u="none" strike="noStrike" kern="0" cap="none" spc="0" normalizeH="0" baseline="0" noProof="0" dirty="0">
                <a:ln>
                  <a:noFill/>
                </a:ln>
                <a:solidFill>
                  <a:srgbClr val="002060"/>
                </a:solidFill>
                <a:effectLst/>
                <a:uLnTx/>
                <a:uFillTx/>
                <a:latin typeface="+mj-lt"/>
                <a:ea typeface="+mn-ea"/>
                <a:cs typeface="+mn-cs"/>
              </a:rPr>
              <a:t>’?</a:t>
            </a:r>
          </a:p>
        </p:txBody>
      </p:sp>
      <p:sp>
        <p:nvSpPr>
          <p:cNvPr id="84" name="Rounded Rectangle 85">
            <a:extLst>
              <a:ext uri="{FF2B5EF4-FFF2-40B4-BE49-F238E27FC236}">
                <a16:creationId xmlns:a16="http://schemas.microsoft.com/office/drawing/2014/main" id="{969DA90C-327C-4E9A-975D-1698C530BD2E}"/>
              </a:ext>
            </a:extLst>
          </p:cNvPr>
          <p:cNvSpPr/>
          <p:nvPr/>
        </p:nvSpPr>
        <p:spPr>
          <a:xfrm>
            <a:off x="4076690" y="2587209"/>
            <a:ext cx="1421956" cy="520733"/>
          </a:xfrm>
          <a:prstGeom prst="roundRect">
            <a:avLst/>
          </a:prstGeom>
          <a:solidFill>
            <a:srgbClr val="FFC000">
              <a:lumMod val="20000"/>
              <a:lumOff val="80000"/>
            </a:srgbClr>
          </a:solidFill>
          <a:ln w="12700" cap="flat" cmpd="sng" algn="ctr">
            <a:solidFill>
              <a:srgbClr val="EE6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85" name="TextBox 84">
            <a:extLst>
              <a:ext uri="{FF2B5EF4-FFF2-40B4-BE49-F238E27FC236}">
                <a16:creationId xmlns:a16="http://schemas.microsoft.com/office/drawing/2014/main" id="{AEE233E5-5DCF-4E55-80A7-8D0C14911282}"/>
              </a:ext>
            </a:extLst>
          </p:cNvPr>
          <p:cNvSpPr txBox="1"/>
          <p:nvPr/>
        </p:nvSpPr>
        <p:spPr>
          <a:xfrm>
            <a:off x="3305709" y="258166"/>
            <a:ext cx="4640538"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mj-lt"/>
              </a:rPr>
              <a:t>Describe la </a:t>
            </a:r>
            <a:r>
              <a:rPr kumimoji="0" lang="en-GB" sz="2000" b="1" i="0" u="none" strike="noStrike" kern="0" cap="none" spc="0" normalizeH="0" baseline="0" noProof="0" dirty="0" err="1">
                <a:ln>
                  <a:noFill/>
                </a:ln>
                <a:solidFill>
                  <a:srgbClr val="002060"/>
                </a:solidFill>
                <a:effectLst/>
                <a:uLnTx/>
                <a:uFillTx/>
                <a:latin typeface="+mj-lt"/>
              </a:rPr>
              <a:t>escuela</a:t>
            </a:r>
            <a:r>
              <a:rPr kumimoji="0" lang="en-GB" sz="2000" b="1" i="0" u="none" strike="noStrike" kern="0" cap="none" spc="0" normalizeH="0" baseline="0" noProof="0" dirty="0">
                <a:ln>
                  <a:noFill/>
                </a:ln>
                <a:solidFill>
                  <a:srgbClr val="002060"/>
                </a:solidFill>
                <a:effectLst/>
                <a:uLnTx/>
                <a:uFillTx/>
                <a:latin typeface="+mj-lt"/>
              </a:rPr>
              <a:t>. </a:t>
            </a:r>
          </a:p>
        </p:txBody>
      </p:sp>
      <p:sp>
        <p:nvSpPr>
          <p:cNvPr id="86" name="Rounded Rectangle 87">
            <a:extLst>
              <a:ext uri="{FF2B5EF4-FFF2-40B4-BE49-F238E27FC236}">
                <a16:creationId xmlns:a16="http://schemas.microsoft.com/office/drawing/2014/main" id="{1B1FEB07-B028-4863-B13F-8D236B5FCD20}"/>
              </a:ext>
            </a:extLst>
          </p:cNvPr>
          <p:cNvSpPr/>
          <p:nvPr/>
        </p:nvSpPr>
        <p:spPr>
          <a:xfrm>
            <a:off x="2827536" y="3318689"/>
            <a:ext cx="924640" cy="520733"/>
          </a:xfrm>
          <a:prstGeom prst="roundRect">
            <a:avLst/>
          </a:prstGeom>
          <a:solidFill>
            <a:srgbClr val="FFC000">
              <a:lumMod val="20000"/>
              <a:lumOff val="80000"/>
            </a:srgbClr>
          </a:solidFill>
          <a:ln w="12700" cap="flat" cmpd="sng" algn="ctr">
            <a:solidFill>
              <a:srgbClr val="EE6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87" name="Rounded Rectangle 88">
            <a:extLst>
              <a:ext uri="{FF2B5EF4-FFF2-40B4-BE49-F238E27FC236}">
                <a16:creationId xmlns:a16="http://schemas.microsoft.com/office/drawing/2014/main" id="{4CCF05C8-1045-413E-B8EF-43A4172BDA3C}"/>
              </a:ext>
            </a:extLst>
          </p:cNvPr>
          <p:cNvSpPr/>
          <p:nvPr/>
        </p:nvSpPr>
        <p:spPr>
          <a:xfrm>
            <a:off x="4805127" y="3304754"/>
            <a:ext cx="619621" cy="520733"/>
          </a:xfrm>
          <a:prstGeom prst="roundRect">
            <a:avLst/>
          </a:prstGeom>
          <a:solidFill>
            <a:srgbClr val="FFC000">
              <a:lumMod val="20000"/>
              <a:lumOff val="80000"/>
            </a:srgbClr>
          </a:solidFill>
          <a:ln w="12700" cap="flat" cmpd="sng" algn="ctr">
            <a:solidFill>
              <a:srgbClr val="EE6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88" name="Rounded Rectangle 91">
            <a:extLst>
              <a:ext uri="{FF2B5EF4-FFF2-40B4-BE49-F238E27FC236}">
                <a16:creationId xmlns:a16="http://schemas.microsoft.com/office/drawing/2014/main" id="{A33DD5AB-364E-49C2-B255-E36D900686D4}"/>
              </a:ext>
            </a:extLst>
          </p:cNvPr>
          <p:cNvSpPr/>
          <p:nvPr/>
        </p:nvSpPr>
        <p:spPr>
          <a:xfrm>
            <a:off x="2828092" y="3984255"/>
            <a:ext cx="924640" cy="520733"/>
          </a:xfrm>
          <a:prstGeom prst="roundRect">
            <a:avLst/>
          </a:prstGeom>
          <a:solidFill>
            <a:srgbClr val="FFC000">
              <a:lumMod val="20000"/>
              <a:lumOff val="80000"/>
            </a:srgbClr>
          </a:solidFill>
          <a:ln w="12700" cap="flat" cmpd="sng" algn="ctr">
            <a:solidFill>
              <a:srgbClr val="EE6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89" name="Rounded Rectangle 92">
            <a:extLst>
              <a:ext uri="{FF2B5EF4-FFF2-40B4-BE49-F238E27FC236}">
                <a16:creationId xmlns:a16="http://schemas.microsoft.com/office/drawing/2014/main" id="{720B9986-083E-4263-83CC-251C7EDBA1F8}"/>
              </a:ext>
            </a:extLst>
          </p:cNvPr>
          <p:cNvSpPr/>
          <p:nvPr/>
        </p:nvSpPr>
        <p:spPr>
          <a:xfrm>
            <a:off x="203846" y="4446886"/>
            <a:ext cx="1390429" cy="520733"/>
          </a:xfrm>
          <a:prstGeom prst="roundRect">
            <a:avLst/>
          </a:prstGeom>
          <a:solidFill>
            <a:srgbClr val="FFC000">
              <a:lumMod val="20000"/>
              <a:lumOff val="80000"/>
            </a:srgbClr>
          </a:solidFill>
          <a:ln w="12700" cap="flat" cmpd="sng" algn="ctr">
            <a:solidFill>
              <a:srgbClr val="EE6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90" name="Rounded Rectangle 93">
            <a:extLst>
              <a:ext uri="{FF2B5EF4-FFF2-40B4-BE49-F238E27FC236}">
                <a16:creationId xmlns:a16="http://schemas.microsoft.com/office/drawing/2014/main" id="{E2829182-58CE-413B-B112-46C76F4E6535}"/>
              </a:ext>
            </a:extLst>
          </p:cNvPr>
          <p:cNvSpPr/>
          <p:nvPr/>
        </p:nvSpPr>
        <p:spPr>
          <a:xfrm>
            <a:off x="4003982" y="5172733"/>
            <a:ext cx="864410" cy="520733"/>
          </a:xfrm>
          <a:prstGeom prst="roundRect">
            <a:avLst/>
          </a:prstGeom>
          <a:solidFill>
            <a:srgbClr val="FFC000">
              <a:lumMod val="20000"/>
              <a:lumOff val="80000"/>
            </a:srgbClr>
          </a:solidFill>
          <a:ln w="12700" cap="flat" cmpd="sng" algn="ctr">
            <a:solidFill>
              <a:srgbClr val="EE6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91" name="Rounded Rectangle 94">
            <a:extLst>
              <a:ext uri="{FF2B5EF4-FFF2-40B4-BE49-F238E27FC236}">
                <a16:creationId xmlns:a16="http://schemas.microsoft.com/office/drawing/2014/main" id="{B1E099FD-4521-4186-B6A1-F8F12AE7D05A}"/>
              </a:ext>
            </a:extLst>
          </p:cNvPr>
          <p:cNvSpPr/>
          <p:nvPr/>
        </p:nvSpPr>
        <p:spPr>
          <a:xfrm>
            <a:off x="2403054" y="5142276"/>
            <a:ext cx="924640" cy="520733"/>
          </a:xfrm>
          <a:prstGeom prst="roundRect">
            <a:avLst/>
          </a:prstGeom>
          <a:solidFill>
            <a:srgbClr val="FFC000">
              <a:lumMod val="20000"/>
              <a:lumOff val="80000"/>
            </a:srgbClr>
          </a:solidFill>
          <a:ln w="12700" cap="flat" cmpd="sng" algn="ctr">
            <a:solidFill>
              <a:srgbClr val="EE6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92" name="TextBox 91">
            <a:extLst>
              <a:ext uri="{FF2B5EF4-FFF2-40B4-BE49-F238E27FC236}">
                <a16:creationId xmlns:a16="http://schemas.microsoft.com/office/drawing/2014/main" id="{F6B91EFE-C838-4CD2-A249-4DE1A5D391AA}"/>
              </a:ext>
            </a:extLst>
          </p:cNvPr>
          <p:cNvSpPr txBox="1"/>
          <p:nvPr/>
        </p:nvSpPr>
        <p:spPr>
          <a:xfrm>
            <a:off x="155223" y="5842688"/>
            <a:ext cx="7086555"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600" b="0" i="0" u="none" strike="noStrike" kern="0" cap="none" spc="0" normalizeH="0" baseline="0" noProof="0" dirty="0">
                <a:ln>
                  <a:noFill/>
                </a:ln>
                <a:solidFill>
                  <a:srgbClr val="002060"/>
                </a:solidFill>
                <a:effectLst/>
                <a:uLnTx/>
                <a:uFillTx/>
                <a:latin typeface="+mj-lt"/>
              </a:rPr>
              <a:t>6. En la escuela  hay   </a:t>
            </a:r>
            <a:r>
              <a:rPr kumimoji="0" lang="en-GB" sz="2600" b="0" i="0" u="none" strike="noStrike" kern="0" cap="none" spc="0" normalizeH="0" baseline="0" noProof="0" dirty="0" err="1">
                <a:ln>
                  <a:noFill/>
                </a:ln>
                <a:solidFill>
                  <a:srgbClr val="002060"/>
                </a:solidFill>
                <a:effectLst/>
                <a:uLnTx/>
                <a:uFillTx/>
                <a:latin typeface="+mj-lt"/>
              </a:rPr>
              <a:t>ocho</a:t>
            </a:r>
            <a:r>
              <a:rPr kumimoji="0" lang="en-GB" sz="2600" b="0" i="0" u="none" strike="noStrike" kern="0" cap="none" spc="0" normalizeH="0" baseline="0" noProof="0" dirty="0">
                <a:ln>
                  <a:noFill/>
                </a:ln>
                <a:solidFill>
                  <a:srgbClr val="002060"/>
                </a:solidFill>
                <a:effectLst/>
                <a:uLnTx/>
                <a:uFillTx/>
                <a:latin typeface="+mj-lt"/>
              </a:rPr>
              <a:t> </a:t>
            </a:r>
            <a:r>
              <a:rPr kumimoji="0" lang="en-GB" sz="2600" b="0" i="0" u="none" strike="noStrike" kern="0" cap="none" spc="0" normalizeH="0" baseline="0" noProof="0" dirty="0" err="1">
                <a:ln>
                  <a:noFill/>
                </a:ln>
                <a:solidFill>
                  <a:srgbClr val="002060"/>
                </a:solidFill>
                <a:effectLst/>
                <a:uLnTx/>
                <a:uFillTx/>
                <a:latin typeface="+mj-lt"/>
              </a:rPr>
              <a:t>chicos</a:t>
            </a:r>
            <a:r>
              <a:rPr kumimoji="0" lang="en-GB" sz="2600" b="0" i="0" u="none" strike="noStrike" kern="0" cap="none" spc="0" normalizeH="0" baseline="0" noProof="0" dirty="0">
                <a:ln>
                  <a:noFill/>
                </a:ln>
                <a:solidFill>
                  <a:srgbClr val="002060"/>
                </a:solidFill>
                <a:effectLst/>
                <a:uLnTx/>
                <a:uFillTx/>
                <a:latin typeface="+mj-lt"/>
              </a:rPr>
              <a:t>.  </a:t>
            </a:r>
          </a:p>
        </p:txBody>
      </p:sp>
      <p:sp>
        <p:nvSpPr>
          <p:cNvPr id="93" name="Rounded Rectangle 96">
            <a:extLst>
              <a:ext uri="{FF2B5EF4-FFF2-40B4-BE49-F238E27FC236}">
                <a16:creationId xmlns:a16="http://schemas.microsoft.com/office/drawing/2014/main" id="{9685DA7C-4B69-4983-AA80-91DDDAE37151}"/>
              </a:ext>
            </a:extLst>
          </p:cNvPr>
          <p:cNvSpPr/>
          <p:nvPr/>
        </p:nvSpPr>
        <p:spPr>
          <a:xfrm>
            <a:off x="2807609" y="5846086"/>
            <a:ext cx="924640" cy="520733"/>
          </a:xfrm>
          <a:prstGeom prst="roundRect">
            <a:avLst/>
          </a:prstGeom>
          <a:solidFill>
            <a:srgbClr val="FFC000">
              <a:lumMod val="20000"/>
              <a:lumOff val="80000"/>
            </a:srgbClr>
          </a:solidFill>
          <a:ln w="12700" cap="flat" cmpd="sng" algn="ctr">
            <a:solidFill>
              <a:srgbClr val="EE6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94" name="Rounded Rectangle 97">
            <a:extLst>
              <a:ext uri="{FF2B5EF4-FFF2-40B4-BE49-F238E27FC236}">
                <a16:creationId xmlns:a16="http://schemas.microsoft.com/office/drawing/2014/main" id="{2009F82D-2878-4099-AD9D-183881AF027A}"/>
              </a:ext>
            </a:extLst>
          </p:cNvPr>
          <p:cNvSpPr/>
          <p:nvPr/>
        </p:nvSpPr>
        <p:spPr>
          <a:xfrm>
            <a:off x="4757063" y="5828542"/>
            <a:ext cx="871713" cy="520733"/>
          </a:xfrm>
          <a:prstGeom prst="roundRect">
            <a:avLst/>
          </a:prstGeom>
          <a:solidFill>
            <a:srgbClr val="FFC000">
              <a:lumMod val="20000"/>
              <a:lumOff val="80000"/>
            </a:srgbClr>
          </a:solidFill>
          <a:ln w="12700" cap="flat" cmpd="sng" algn="ctr">
            <a:solidFill>
              <a:srgbClr val="EE6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95" name="TextBox 94">
            <a:extLst>
              <a:ext uri="{FF2B5EF4-FFF2-40B4-BE49-F238E27FC236}">
                <a16:creationId xmlns:a16="http://schemas.microsoft.com/office/drawing/2014/main" id="{B29F5F78-1D9C-45FE-94A1-D33B5003CDEE}"/>
              </a:ext>
            </a:extLst>
          </p:cNvPr>
          <p:cNvSpPr txBox="1"/>
          <p:nvPr/>
        </p:nvSpPr>
        <p:spPr>
          <a:xfrm flipH="1">
            <a:off x="7639252" y="5485611"/>
            <a:ext cx="364767"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mj-lt"/>
              </a:rPr>
              <a:t>6</a:t>
            </a:r>
          </a:p>
        </p:txBody>
      </p:sp>
      <p:sp>
        <p:nvSpPr>
          <p:cNvPr id="96" name="TextBox 95">
            <a:extLst>
              <a:ext uri="{FF2B5EF4-FFF2-40B4-BE49-F238E27FC236}">
                <a16:creationId xmlns:a16="http://schemas.microsoft.com/office/drawing/2014/main" id="{F9221B24-4C49-4F59-9BB3-CA38664BA44B}"/>
              </a:ext>
            </a:extLst>
          </p:cNvPr>
          <p:cNvSpPr txBox="1"/>
          <p:nvPr/>
        </p:nvSpPr>
        <p:spPr>
          <a:xfrm>
            <a:off x="8214173" y="5419258"/>
            <a:ext cx="1349979"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600" b="0" i="0" u="none" strike="noStrike" kern="0" cap="none" spc="0" normalizeH="0" baseline="0" noProof="0" dirty="0">
                <a:ln>
                  <a:noFill/>
                </a:ln>
                <a:solidFill>
                  <a:srgbClr val="4472C4">
                    <a:lumMod val="50000"/>
                  </a:srgbClr>
                </a:solidFill>
                <a:effectLst/>
                <a:uLnTx/>
                <a:uFillTx/>
                <a:latin typeface="+mj-lt"/>
              </a:rPr>
              <a:t>chico</a:t>
            </a:r>
          </a:p>
        </p:txBody>
      </p:sp>
      <p:sp>
        <p:nvSpPr>
          <p:cNvPr id="97" name="TextBox 96">
            <a:extLst>
              <a:ext uri="{FF2B5EF4-FFF2-40B4-BE49-F238E27FC236}">
                <a16:creationId xmlns:a16="http://schemas.microsoft.com/office/drawing/2014/main" id="{6DE0AA77-B768-4252-B2BA-F7B60B36C4CA}"/>
              </a:ext>
            </a:extLst>
          </p:cNvPr>
          <p:cNvSpPr txBox="1"/>
          <p:nvPr/>
        </p:nvSpPr>
        <p:spPr>
          <a:xfrm>
            <a:off x="9996376" y="5409378"/>
            <a:ext cx="1349979"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600" b="0" i="0" u="none" strike="noStrike" kern="0" cap="none" spc="0" normalizeH="0" baseline="0" noProof="0" dirty="0">
                <a:ln>
                  <a:noFill/>
                </a:ln>
                <a:solidFill>
                  <a:srgbClr val="4472C4">
                    <a:lumMod val="50000"/>
                  </a:srgbClr>
                </a:solidFill>
                <a:effectLst/>
                <a:uLnTx/>
                <a:uFillTx/>
                <a:latin typeface="+mj-lt"/>
              </a:rPr>
              <a:t>color</a:t>
            </a:r>
          </a:p>
        </p:txBody>
      </p:sp>
      <p:sp>
        <p:nvSpPr>
          <p:cNvPr id="98" name="Title 97">
            <a:extLst>
              <a:ext uri="{FF2B5EF4-FFF2-40B4-BE49-F238E27FC236}">
                <a16:creationId xmlns:a16="http://schemas.microsoft.com/office/drawing/2014/main" id="{66BAAEEC-865D-4104-8A8E-B5B0BEAD3A20}"/>
              </a:ext>
            </a:extLst>
          </p:cNvPr>
          <p:cNvSpPr>
            <a:spLocks noGrp="1"/>
          </p:cNvSpPr>
          <p:nvPr>
            <p:ph type="title"/>
          </p:nvPr>
        </p:nvSpPr>
        <p:spPr>
          <a:xfrm>
            <a:off x="11244983" y="-125779"/>
            <a:ext cx="743488" cy="1200002"/>
          </a:xfrm>
        </p:spPr>
        <p:txBody>
          <a:bodyPr/>
          <a:lstStyle/>
          <a:p>
            <a:pPr rtl="0" eaLnBrk="1" fontAlgn="auto" latinLnBrk="0" hangingPunct="1"/>
            <a:r>
              <a:rPr lang="en-GB" sz="2000" b="1" i="0" kern="1200" spc="0" baseline="0" dirty="0">
                <a:ln>
                  <a:noFill/>
                </a:ln>
                <a:solidFill>
                  <a:srgbClr val="FFFFFF"/>
                </a:solidFill>
                <a:effectLst/>
                <a:latin typeface="Century Gothic" panose="020B0502020202020204" pitchFamily="34" charset="0"/>
                <a:ea typeface="+mn-ea"/>
                <a:cs typeface="+mn-cs"/>
              </a:rPr>
              <a:t>leer</a:t>
            </a:r>
            <a:endParaRPr lang="en-GB" dirty="0">
              <a:effectLst/>
            </a:endParaRPr>
          </a:p>
        </p:txBody>
      </p:sp>
    </p:spTree>
    <p:extLst>
      <p:ext uri="{BB962C8B-B14F-4D97-AF65-F5344CB8AC3E}">
        <p14:creationId xmlns:p14="http://schemas.microsoft.com/office/powerpoint/2010/main" val="3127995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79"/>
                                        </p:tgtEl>
                                        <p:attrNameLst>
                                          <p:attrName>style.visibility</p:attrName>
                                        </p:attrNameLst>
                                      </p:cBhvr>
                                      <p:to>
                                        <p:strVal val="visible"/>
                                      </p:to>
                                    </p:set>
                                  </p:childTnLst>
                                </p:cTn>
                              </p:par>
                              <p:par>
                                <p:cTn id="27" presetID="1" presetClass="entr" presetSubtype="0" fill="hold" grpId="1" nodeType="withEffect">
                                  <p:stCondLst>
                                    <p:cond delay="0"/>
                                  </p:stCondLst>
                                  <p:childTnLst>
                                    <p:set>
                                      <p:cBhvr>
                                        <p:cTn id="28" dur="1" fill="hold">
                                          <p:stCondLst>
                                            <p:cond delay="0"/>
                                          </p:stCondLst>
                                        </p:cTn>
                                        <p:tgtEl>
                                          <p:spTgt spid="80"/>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81"/>
                                        </p:tgtEl>
                                        <p:attrNameLst>
                                          <p:attrName>style.visibility</p:attrName>
                                        </p:attrNameLst>
                                      </p:cBhvr>
                                      <p:to>
                                        <p:strVal val="visible"/>
                                      </p:to>
                                    </p:set>
                                  </p:childTnLst>
                                </p:cTn>
                              </p:par>
                              <p:par>
                                <p:cTn id="31" presetID="1" presetClass="entr" presetSubtype="0" fill="hold" grpId="1" nodeType="withEffect">
                                  <p:stCondLst>
                                    <p:cond delay="0"/>
                                  </p:stCondLst>
                                  <p:childTnLst>
                                    <p:set>
                                      <p:cBhvr>
                                        <p:cTn id="32" dur="1" fill="hold">
                                          <p:stCondLst>
                                            <p:cond delay="0"/>
                                          </p:stCondLst>
                                        </p:cTn>
                                        <p:tgtEl>
                                          <p:spTgt spid="84"/>
                                        </p:tgtEl>
                                        <p:attrNameLst>
                                          <p:attrName>style.visibility</p:attrName>
                                        </p:attrNameLst>
                                      </p:cBhvr>
                                      <p:to>
                                        <p:strVal val="visible"/>
                                      </p:to>
                                    </p:set>
                                  </p:childTnLst>
                                </p:cTn>
                              </p:par>
                              <p:par>
                                <p:cTn id="33" presetID="1" presetClass="entr" presetSubtype="0" fill="hold" grpId="1" nodeType="withEffect">
                                  <p:stCondLst>
                                    <p:cond delay="0"/>
                                  </p:stCondLst>
                                  <p:childTnLst>
                                    <p:set>
                                      <p:cBhvr>
                                        <p:cTn id="34" dur="1" fill="hold">
                                          <p:stCondLst>
                                            <p:cond delay="0"/>
                                          </p:stCondLst>
                                        </p:cTn>
                                        <p:tgtEl>
                                          <p:spTgt spid="86"/>
                                        </p:tgtEl>
                                        <p:attrNameLst>
                                          <p:attrName>style.visibility</p:attrName>
                                        </p:attrNameLst>
                                      </p:cBhvr>
                                      <p:to>
                                        <p:strVal val="visible"/>
                                      </p:to>
                                    </p:set>
                                  </p:childTnLst>
                                </p:cTn>
                              </p:par>
                              <p:par>
                                <p:cTn id="35" presetID="1" presetClass="entr" presetSubtype="0" fill="hold" grpId="1" nodeType="withEffect">
                                  <p:stCondLst>
                                    <p:cond delay="0"/>
                                  </p:stCondLst>
                                  <p:childTnLst>
                                    <p:set>
                                      <p:cBhvr>
                                        <p:cTn id="36" dur="1" fill="hold">
                                          <p:stCondLst>
                                            <p:cond delay="0"/>
                                          </p:stCondLst>
                                        </p:cTn>
                                        <p:tgtEl>
                                          <p:spTgt spid="8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3"/>
                                        </p:tgtEl>
                                        <p:attrNameLst>
                                          <p:attrName>style.visibility</p:attrName>
                                        </p:attrNameLst>
                                      </p:cBhvr>
                                      <p:to>
                                        <p:strVal val="visible"/>
                                      </p:to>
                                    </p:set>
                                  </p:childTnLst>
                                </p:cTn>
                              </p:par>
                              <p:par>
                                <p:cTn id="41" presetID="1" presetClass="entr" presetSubtype="0" fill="hold" grpId="1" nodeType="withEffect">
                                  <p:stCondLst>
                                    <p:cond delay="0"/>
                                  </p:stCondLst>
                                  <p:childTnLst>
                                    <p:set>
                                      <p:cBhvr>
                                        <p:cTn id="42" dur="1" fill="hold">
                                          <p:stCondLst>
                                            <p:cond delay="0"/>
                                          </p:stCondLst>
                                        </p:cTn>
                                        <p:tgtEl>
                                          <p:spTgt spid="88"/>
                                        </p:tgtEl>
                                        <p:attrNameLst>
                                          <p:attrName>style.visibility</p:attrName>
                                        </p:attrNameLst>
                                      </p:cBhvr>
                                      <p:to>
                                        <p:strVal val="visible"/>
                                      </p:to>
                                    </p:set>
                                  </p:childTnLst>
                                </p:cTn>
                              </p:par>
                              <p:par>
                                <p:cTn id="43" presetID="1" presetClass="entr" presetSubtype="0" fill="hold" grpId="1" nodeType="withEffect">
                                  <p:stCondLst>
                                    <p:cond delay="0"/>
                                  </p:stCondLst>
                                  <p:childTnLst>
                                    <p:set>
                                      <p:cBhvr>
                                        <p:cTn id="44" dur="1" fill="hold">
                                          <p:stCondLst>
                                            <p:cond delay="0"/>
                                          </p:stCondLst>
                                        </p:cTn>
                                        <p:tgtEl>
                                          <p:spTgt spid="89"/>
                                        </p:tgtEl>
                                        <p:attrNameLst>
                                          <p:attrName>style.visibility</p:attrName>
                                        </p:attrNameLst>
                                      </p:cBhvr>
                                      <p:to>
                                        <p:strVal val="visible"/>
                                      </p:to>
                                    </p:set>
                                  </p:childTnLst>
                                </p:cTn>
                              </p:par>
                              <p:par>
                                <p:cTn id="45" presetID="1" presetClass="entr" presetSubtype="0" fill="hold" grpId="1" nodeType="withEffect">
                                  <p:stCondLst>
                                    <p:cond delay="0"/>
                                  </p:stCondLst>
                                  <p:childTnLst>
                                    <p:set>
                                      <p:cBhvr>
                                        <p:cTn id="46" dur="1" fill="hold">
                                          <p:stCondLst>
                                            <p:cond delay="0"/>
                                          </p:stCondLst>
                                        </p:cTn>
                                        <p:tgtEl>
                                          <p:spTgt spid="90"/>
                                        </p:tgtEl>
                                        <p:attrNameLst>
                                          <p:attrName>style.visibility</p:attrName>
                                        </p:attrNameLst>
                                      </p:cBhvr>
                                      <p:to>
                                        <p:strVal val="visible"/>
                                      </p:to>
                                    </p:set>
                                  </p:childTnLst>
                                </p:cTn>
                              </p:par>
                              <p:par>
                                <p:cTn id="47" presetID="1" presetClass="entr" presetSubtype="0" fill="hold" grpId="1" nodeType="withEffect">
                                  <p:stCondLst>
                                    <p:cond delay="0"/>
                                  </p:stCondLst>
                                  <p:childTnLst>
                                    <p:set>
                                      <p:cBhvr>
                                        <p:cTn id="48" dur="1" fill="hold">
                                          <p:stCondLst>
                                            <p:cond delay="0"/>
                                          </p:stCondLst>
                                        </p:cTn>
                                        <p:tgtEl>
                                          <p:spTgt spid="91"/>
                                        </p:tgtEl>
                                        <p:attrNameLst>
                                          <p:attrName>style.visibility</p:attrName>
                                        </p:attrNameLst>
                                      </p:cBhvr>
                                      <p:to>
                                        <p:strVal val="visible"/>
                                      </p:to>
                                    </p:set>
                                  </p:childTnLst>
                                </p:cTn>
                              </p:par>
                              <p:par>
                                <p:cTn id="49" presetID="1" presetClass="entr" presetSubtype="0" fill="hold" grpId="1" nodeType="withEffect">
                                  <p:stCondLst>
                                    <p:cond delay="0"/>
                                  </p:stCondLst>
                                  <p:childTnLst>
                                    <p:set>
                                      <p:cBhvr>
                                        <p:cTn id="50" dur="1" fill="hold">
                                          <p:stCondLst>
                                            <p:cond delay="0"/>
                                          </p:stCondLst>
                                        </p:cTn>
                                        <p:tgtEl>
                                          <p:spTgt spid="93"/>
                                        </p:tgtEl>
                                        <p:attrNameLst>
                                          <p:attrName>style.visibility</p:attrName>
                                        </p:attrNameLst>
                                      </p:cBhvr>
                                      <p:to>
                                        <p:strVal val="visible"/>
                                      </p:to>
                                    </p:set>
                                  </p:childTnLst>
                                </p:cTn>
                              </p:par>
                              <p:par>
                                <p:cTn id="51" presetID="1" presetClass="entr" presetSubtype="0" fill="hold" grpId="1" nodeType="withEffect">
                                  <p:stCondLst>
                                    <p:cond delay="0"/>
                                  </p:stCondLst>
                                  <p:childTnLst>
                                    <p:set>
                                      <p:cBhvr>
                                        <p:cTn id="52" dur="1" fill="hold">
                                          <p:stCondLst>
                                            <p:cond delay="0"/>
                                          </p:stCondLst>
                                        </p:cTn>
                                        <p:tgtEl>
                                          <p:spTgt spid="9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9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79"/>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grpId="0" nodeType="clickEffect">
                                  <p:stCondLst>
                                    <p:cond delay="0"/>
                                  </p:stCondLst>
                                  <p:childTnLst>
                                    <p:animEffect transition="out" filter="fade">
                                      <p:cBhvr>
                                        <p:cTn id="69" dur="500"/>
                                        <p:tgtEl>
                                          <p:spTgt spid="79"/>
                                        </p:tgtEl>
                                      </p:cBhvr>
                                    </p:animEffect>
                                    <p:set>
                                      <p:cBhvr>
                                        <p:cTn id="70" dur="1" fill="hold">
                                          <p:stCondLst>
                                            <p:cond delay="4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79"/>
                  </p:tgtEl>
                </p:cond>
              </p:nextCondLst>
            </p:seq>
            <p:seq concurrent="1" nextAc="seek">
              <p:cTn id="71" restart="whenNotActive" fill="hold" evtFilter="cancelBubble" nodeType="interactiveSeq">
                <p:stCondLst>
                  <p:cond evt="onClick" delay="0">
                    <p:tgtEl>
                      <p:spTgt spid="80"/>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grpId="0" nodeType="clickEffect">
                                  <p:stCondLst>
                                    <p:cond delay="0"/>
                                  </p:stCondLst>
                                  <p:childTnLst>
                                    <p:animEffect transition="out" filter="fade">
                                      <p:cBhvr>
                                        <p:cTn id="75" dur="500"/>
                                        <p:tgtEl>
                                          <p:spTgt spid="80"/>
                                        </p:tgtEl>
                                      </p:cBhvr>
                                    </p:animEffect>
                                    <p:set>
                                      <p:cBhvr>
                                        <p:cTn id="76" dur="1" fill="hold">
                                          <p:stCondLst>
                                            <p:cond delay="499"/>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77" restart="whenNotActive" fill="hold" evtFilter="cancelBubble" nodeType="interactiveSeq">
                <p:stCondLst>
                  <p:cond evt="onClick" delay="0">
                    <p:tgtEl>
                      <p:spTgt spid="81"/>
                    </p:tgtEl>
                  </p:cond>
                </p:stCondLst>
                <p:endSync evt="end" delay="0">
                  <p:rtn val="all"/>
                </p:endSync>
                <p:childTnLst>
                  <p:par>
                    <p:cTn id="78" fill="hold">
                      <p:stCondLst>
                        <p:cond delay="0"/>
                      </p:stCondLst>
                      <p:childTnLst>
                        <p:par>
                          <p:cTn id="79" fill="hold">
                            <p:stCondLst>
                              <p:cond delay="0"/>
                            </p:stCondLst>
                            <p:childTnLst>
                              <p:par>
                                <p:cTn id="80" presetID="10" presetClass="exit" presetSubtype="0" fill="hold" grpId="0" nodeType="clickEffect">
                                  <p:stCondLst>
                                    <p:cond delay="0"/>
                                  </p:stCondLst>
                                  <p:childTnLst>
                                    <p:animEffect transition="out" filter="fade">
                                      <p:cBhvr>
                                        <p:cTn id="81" dur="500"/>
                                        <p:tgtEl>
                                          <p:spTgt spid="81"/>
                                        </p:tgtEl>
                                      </p:cBhvr>
                                    </p:animEffect>
                                    <p:set>
                                      <p:cBhvr>
                                        <p:cTn id="82" dur="1" fill="hold">
                                          <p:stCondLst>
                                            <p:cond delay="4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81"/>
                  </p:tgtEl>
                </p:cond>
              </p:nextCondLst>
            </p:seq>
            <p:seq concurrent="1" nextAc="seek">
              <p:cTn id="83" restart="whenNotActive" fill="hold" evtFilter="cancelBubble" nodeType="interactiveSeq">
                <p:stCondLst>
                  <p:cond evt="onClick" delay="0">
                    <p:tgtEl>
                      <p:spTgt spid="84"/>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grpId="0" nodeType="clickEffect">
                                  <p:stCondLst>
                                    <p:cond delay="0"/>
                                  </p:stCondLst>
                                  <p:childTnLst>
                                    <p:animEffect transition="out" filter="fade">
                                      <p:cBhvr>
                                        <p:cTn id="87" dur="500"/>
                                        <p:tgtEl>
                                          <p:spTgt spid="84"/>
                                        </p:tgtEl>
                                      </p:cBhvr>
                                    </p:animEffect>
                                    <p:set>
                                      <p:cBhvr>
                                        <p:cTn id="88" dur="1" fill="hold">
                                          <p:stCondLst>
                                            <p:cond delay="499"/>
                                          </p:stCondLst>
                                        </p:cTn>
                                        <p:tgtEl>
                                          <p:spTgt spid="84"/>
                                        </p:tgtEl>
                                        <p:attrNameLst>
                                          <p:attrName>style.visibility</p:attrName>
                                        </p:attrNameLst>
                                      </p:cBhvr>
                                      <p:to>
                                        <p:strVal val="hidden"/>
                                      </p:to>
                                    </p:set>
                                  </p:childTnLst>
                                </p:cTn>
                              </p:par>
                            </p:childTnLst>
                          </p:cTn>
                        </p:par>
                      </p:childTnLst>
                    </p:cTn>
                  </p:par>
                </p:childTnLst>
              </p:cTn>
              <p:nextCondLst>
                <p:cond evt="onClick" delay="0">
                  <p:tgtEl>
                    <p:spTgt spid="84"/>
                  </p:tgtEl>
                </p:cond>
              </p:nextCondLst>
            </p:seq>
            <p:seq concurrent="1" nextAc="seek">
              <p:cTn id="89" restart="whenNotActive" fill="hold" evtFilter="cancelBubble" nodeType="interactiveSeq">
                <p:stCondLst>
                  <p:cond evt="onClick" delay="0">
                    <p:tgtEl>
                      <p:spTgt spid="86"/>
                    </p:tgtEl>
                  </p:cond>
                </p:stCondLst>
                <p:endSync evt="end" delay="0">
                  <p:rtn val="all"/>
                </p:endSync>
                <p:childTnLst>
                  <p:par>
                    <p:cTn id="90" fill="hold">
                      <p:stCondLst>
                        <p:cond delay="0"/>
                      </p:stCondLst>
                      <p:childTnLst>
                        <p:par>
                          <p:cTn id="91" fill="hold">
                            <p:stCondLst>
                              <p:cond delay="0"/>
                            </p:stCondLst>
                            <p:childTnLst>
                              <p:par>
                                <p:cTn id="92" presetID="10" presetClass="exit" presetSubtype="0" fill="hold" grpId="0" nodeType="clickEffect">
                                  <p:stCondLst>
                                    <p:cond delay="0"/>
                                  </p:stCondLst>
                                  <p:childTnLst>
                                    <p:animEffect transition="out" filter="fade">
                                      <p:cBhvr>
                                        <p:cTn id="93" dur="500"/>
                                        <p:tgtEl>
                                          <p:spTgt spid="86"/>
                                        </p:tgtEl>
                                      </p:cBhvr>
                                    </p:animEffect>
                                    <p:set>
                                      <p:cBhvr>
                                        <p:cTn id="94" dur="1" fill="hold">
                                          <p:stCondLst>
                                            <p:cond delay="499"/>
                                          </p:stCondLst>
                                        </p:cTn>
                                        <p:tgtEl>
                                          <p:spTgt spid="86"/>
                                        </p:tgtEl>
                                        <p:attrNameLst>
                                          <p:attrName>style.visibility</p:attrName>
                                        </p:attrNameLst>
                                      </p:cBhvr>
                                      <p:to>
                                        <p:strVal val="hidden"/>
                                      </p:to>
                                    </p:set>
                                  </p:childTnLst>
                                </p:cTn>
                              </p:par>
                            </p:childTnLst>
                          </p:cTn>
                        </p:par>
                      </p:childTnLst>
                    </p:cTn>
                  </p:par>
                </p:childTnLst>
              </p:cTn>
              <p:nextCondLst>
                <p:cond evt="onClick" delay="0">
                  <p:tgtEl>
                    <p:spTgt spid="86"/>
                  </p:tgtEl>
                </p:cond>
              </p:nextCondLst>
            </p:seq>
            <p:seq concurrent="1" nextAc="seek">
              <p:cTn id="95" restart="whenNotActive" fill="hold" evtFilter="cancelBubble" nodeType="interactiveSeq">
                <p:stCondLst>
                  <p:cond evt="onClick" delay="0">
                    <p:tgtEl>
                      <p:spTgt spid="87"/>
                    </p:tgtEl>
                  </p:cond>
                </p:stCondLst>
                <p:endSync evt="end" delay="0">
                  <p:rtn val="all"/>
                </p:endSync>
                <p:childTnLst>
                  <p:par>
                    <p:cTn id="96" fill="hold">
                      <p:stCondLst>
                        <p:cond delay="0"/>
                      </p:stCondLst>
                      <p:childTnLst>
                        <p:par>
                          <p:cTn id="97" fill="hold">
                            <p:stCondLst>
                              <p:cond delay="0"/>
                            </p:stCondLst>
                            <p:childTnLst>
                              <p:par>
                                <p:cTn id="98" presetID="10" presetClass="exit" presetSubtype="0" fill="hold" grpId="0" nodeType="clickEffect">
                                  <p:stCondLst>
                                    <p:cond delay="0"/>
                                  </p:stCondLst>
                                  <p:childTnLst>
                                    <p:animEffect transition="out" filter="fade">
                                      <p:cBhvr>
                                        <p:cTn id="99" dur="500"/>
                                        <p:tgtEl>
                                          <p:spTgt spid="87"/>
                                        </p:tgtEl>
                                      </p:cBhvr>
                                    </p:animEffect>
                                    <p:set>
                                      <p:cBhvr>
                                        <p:cTn id="100"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7"/>
                  </p:tgtEl>
                </p:cond>
              </p:nextCondLst>
            </p:seq>
            <p:seq concurrent="1" nextAc="seek">
              <p:cTn id="101" restart="whenNotActive" fill="hold" evtFilter="cancelBubble" nodeType="interactiveSeq">
                <p:stCondLst>
                  <p:cond evt="onClick" delay="0">
                    <p:tgtEl>
                      <p:spTgt spid="88"/>
                    </p:tgtEl>
                  </p:cond>
                </p:stCondLst>
                <p:endSync evt="end" delay="0">
                  <p:rtn val="all"/>
                </p:endSync>
                <p:childTnLst>
                  <p:par>
                    <p:cTn id="102" fill="hold">
                      <p:stCondLst>
                        <p:cond delay="0"/>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88"/>
                                        </p:tgtEl>
                                      </p:cBhvr>
                                    </p:animEffect>
                                    <p:set>
                                      <p:cBhvr>
                                        <p:cTn id="106" dur="1" fill="hold">
                                          <p:stCondLst>
                                            <p:cond delay="499"/>
                                          </p:stCondLst>
                                        </p:cTn>
                                        <p:tgtEl>
                                          <p:spTgt spid="88"/>
                                        </p:tgtEl>
                                        <p:attrNameLst>
                                          <p:attrName>style.visibility</p:attrName>
                                        </p:attrNameLst>
                                      </p:cBhvr>
                                      <p:to>
                                        <p:strVal val="hidden"/>
                                      </p:to>
                                    </p:set>
                                  </p:childTnLst>
                                </p:cTn>
                              </p:par>
                            </p:childTnLst>
                          </p:cTn>
                        </p:par>
                      </p:childTnLst>
                    </p:cTn>
                  </p:par>
                </p:childTnLst>
              </p:cTn>
              <p:nextCondLst>
                <p:cond evt="onClick" delay="0">
                  <p:tgtEl>
                    <p:spTgt spid="88"/>
                  </p:tgtEl>
                </p:cond>
              </p:nextCondLst>
            </p:seq>
            <p:seq concurrent="1" nextAc="seek">
              <p:cTn id="107" restart="whenNotActive" fill="hold" evtFilter="cancelBubble" nodeType="interactiveSeq">
                <p:stCondLst>
                  <p:cond evt="onClick" delay="0">
                    <p:tgtEl>
                      <p:spTgt spid="89"/>
                    </p:tgtEl>
                  </p:cond>
                </p:stCondLst>
                <p:endSync evt="end" delay="0">
                  <p:rtn val="all"/>
                </p:endSync>
                <p:childTnLst>
                  <p:par>
                    <p:cTn id="108" fill="hold">
                      <p:stCondLst>
                        <p:cond delay="0"/>
                      </p:stCondLst>
                      <p:childTnLst>
                        <p:par>
                          <p:cTn id="109" fill="hold">
                            <p:stCondLst>
                              <p:cond delay="0"/>
                            </p:stCondLst>
                            <p:childTnLst>
                              <p:par>
                                <p:cTn id="110" presetID="10" presetClass="exit" presetSubtype="0" fill="hold" grpId="0" nodeType="clickEffect">
                                  <p:stCondLst>
                                    <p:cond delay="0"/>
                                  </p:stCondLst>
                                  <p:childTnLst>
                                    <p:animEffect transition="out" filter="fade">
                                      <p:cBhvr>
                                        <p:cTn id="111" dur="500"/>
                                        <p:tgtEl>
                                          <p:spTgt spid="89"/>
                                        </p:tgtEl>
                                      </p:cBhvr>
                                    </p:animEffect>
                                    <p:set>
                                      <p:cBhvr>
                                        <p:cTn id="112" dur="1" fill="hold">
                                          <p:stCondLst>
                                            <p:cond delay="499"/>
                                          </p:stCondLst>
                                        </p:cTn>
                                        <p:tgtEl>
                                          <p:spTgt spid="89"/>
                                        </p:tgtEl>
                                        <p:attrNameLst>
                                          <p:attrName>style.visibility</p:attrName>
                                        </p:attrNameLst>
                                      </p:cBhvr>
                                      <p:to>
                                        <p:strVal val="hidden"/>
                                      </p:to>
                                    </p:set>
                                  </p:childTnLst>
                                </p:cTn>
                              </p:par>
                            </p:childTnLst>
                          </p:cTn>
                        </p:par>
                      </p:childTnLst>
                    </p:cTn>
                  </p:par>
                </p:childTnLst>
              </p:cTn>
              <p:nextCondLst>
                <p:cond evt="onClick" delay="0">
                  <p:tgtEl>
                    <p:spTgt spid="89"/>
                  </p:tgtEl>
                </p:cond>
              </p:nextCondLst>
            </p:seq>
            <p:seq concurrent="1" nextAc="seek">
              <p:cTn id="113" restart="whenNotActive" fill="hold" evtFilter="cancelBubble" nodeType="interactiveSeq">
                <p:stCondLst>
                  <p:cond evt="onClick" delay="0">
                    <p:tgtEl>
                      <p:spTgt spid="90"/>
                    </p:tgtEl>
                  </p:cond>
                </p:stCondLst>
                <p:endSync evt="end" delay="0">
                  <p:rtn val="all"/>
                </p:endSync>
                <p:childTnLst>
                  <p:par>
                    <p:cTn id="114" fill="hold">
                      <p:stCondLst>
                        <p:cond delay="0"/>
                      </p:stCondLst>
                      <p:childTnLst>
                        <p:par>
                          <p:cTn id="115" fill="hold">
                            <p:stCondLst>
                              <p:cond delay="0"/>
                            </p:stCondLst>
                            <p:childTnLst>
                              <p:par>
                                <p:cTn id="116" presetID="10" presetClass="exit" presetSubtype="0" fill="hold" grpId="0" nodeType="clickEffect">
                                  <p:stCondLst>
                                    <p:cond delay="0"/>
                                  </p:stCondLst>
                                  <p:childTnLst>
                                    <p:animEffect transition="out" filter="fade">
                                      <p:cBhvr>
                                        <p:cTn id="117" dur="500"/>
                                        <p:tgtEl>
                                          <p:spTgt spid="90"/>
                                        </p:tgtEl>
                                      </p:cBhvr>
                                    </p:animEffect>
                                    <p:set>
                                      <p:cBhvr>
                                        <p:cTn id="118" dur="1" fill="hold">
                                          <p:stCondLst>
                                            <p:cond delay="499"/>
                                          </p:stCondLst>
                                        </p:cTn>
                                        <p:tgtEl>
                                          <p:spTgt spid="90"/>
                                        </p:tgtEl>
                                        <p:attrNameLst>
                                          <p:attrName>style.visibility</p:attrName>
                                        </p:attrNameLst>
                                      </p:cBhvr>
                                      <p:to>
                                        <p:strVal val="hidden"/>
                                      </p:to>
                                    </p:set>
                                  </p:childTnLst>
                                </p:cTn>
                              </p:par>
                            </p:childTnLst>
                          </p:cTn>
                        </p:par>
                      </p:childTnLst>
                    </p:cTn>
                  </p:par>
                </p:childTnLst>
              </p:cTn>
              <p:nextCondLst>
                <p:cond evt="onClick" delay="0">
                  <p:tgtEl>
                    <p:spTgt spid="90"/>
                  </p:tgtEl>
                </p:cond>
              </p:nextCondLst>
            </p:seq>
            <p:seq concurrent="1" nextAc="seek">
              <p:cTn id="119" restart="whenNotActive" fill="hold" evtFilter="cancelBubble" nodeType="interactiveSeq">
                <p:stCondLst>
                  <p:cond evt="onClick" delay="0">
                    <p:tgtEl>
                      <p:spTgt spid="91"/>
                    </p:tgtEl>
                  </p:cond>
                </p:stCondLst>
                <p:endSync evt="end" delay="0">
                  <p:rtn val="all"/>
                </p:endSync>
                <p:childTnLst>
                  <p:par>
                    <p:cTn id="120" fill="hold">
                      <p:stCondLst>
                        <p:cond delay="0"/>
                      </p:stCondLst>
                      <p:childTnLst>
                        <p:par>
                          <p:cTn id="121" fill="hold">
                            <p:stCondLst>
                              <p:cond delay="0"/>
                            </p:stCondLst>
                            <p:childTnLst>
                              <p:par>
                                <p:cTn id="122" presetID="10" presetClass="exit" presetSubtype="0" fill="hold" grpId="0" nodeType="clickEffect">
                                  <p:stCondLst>
                                    <p:cond delay="0"/>
                                  </p:stCondLst>
                                  <p:childTnLst>
                                    <p:animEffect transition="out" filter="fade">
                                      <p:cBhvr>
                                        <p:cTn id="123" dur="500"/>
                                        <p:tgtEl>
                                          <p:spTgt spid="91"/>
                                        </p:tgtEl>
                                      </p:cBhvr>
                                    </p:animEffect>
                                    <p:set>
                                      <p:cBhvr>
                                        <p:cTn id="124" dur="1" fill="hold">
                                          <p:stCondLst>
                                            <p:cond delay="499"/>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91"/>
                  </p:tgtEl>
                </p:cond>
              </p:nextCondLst>
            </p:seq>
            <p:seq concurrent="1" nextAc="seek">
              <p:cTn id="125" restart="whenNotActive" fill="hold" evtFilter="cancelBubble" nodeType="interactiveSeq">
                <p:stCondLst>
                  <p:cond evt="onClick" delay="0">
                    <p:tgtEl>
                      <p:spTgt spid="93"/>
                    </p:tgtEl>
                  </p:cond>
                </p:stCondLst>
                <p:endSync evt="end" delay="0">
                  <p:rtn val="all"/>
                </p:endSync>
                <p:childTnLst>
                  <p:par>
                    <p:cTn id="126" fill="hold">
                      <p:stCondLst>
                        <p:cond delay="0"/>
                      </p:stCondLst>
                      <p:childTnLst>
                        <p:par>
                          <p:cTn id="127" fill="hold">
                            <p:stCondLst>
                              <p:cond delay="0"/>
                            </p:stCondLst>
                            <p:childTnLst>
                              <p:par>
                                <p:cTn id="128" presetID="10" presetClass="exit" presetSubtype="0" fill="hold" grpId="0" nodeType="clickEffect">
                                  <p:stCondLst>
                                    <p:cond delay="0"/>
                                  </p:stCondLst>
                                  <p:childTnLst>
                                    <p:animEffect transition="out" filter="fade">
                                      <p:cBhvr>
                                        <p:cTn id="129" dur="500"/>
                                        <p:tgtEl>
                                          <p:spTgt spid="93"/>
                                        </p:tgtEl>
                                      </p:cBhvr>
                                    </p:animEffect>
                                    <p:set>
                                      <p:cBhvr>
                                        <p:cTn id="130" dur="1" fill="hold">
                                          <p:stCondLst>
                                            <p:cond delay="499"/>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93"/>
                  </p:tgtEl>
                </p:cond>
              </p:nextCondLst>
            </p:seq>
            <p:seq concurrent="1" nextAc="seek">
              <p:cTn id="131" restart="whenNotActive" fill="hold" evtFilter="cancelBubble" nodeType="interactiveSeq">
                <p:stCondLst>
                  <p:cond evt="onClick" delay="0">
                    <p:tgtEl>
                      <p:spTgt spid="94"/>
                    </p:tgtEl>
                  </p:cond>
                </p:stCondLst>
                <p:endSync evt="end" delay="0">
                  <p:rtn val="all"/>
                </p:endSync>
                <p:childTnLst>
                  <p:par>
                    <p:cTn id="132" fill="hold">
                      <p:stCondLst>
                        <p:cond delay="0"/>
                      </p:stCondLst>
                      <p:childTnLst>
                        <p:par>
                          <p:cTn id="133" fill="hold">
                            <p:stCondLst>
                              <p:cond delay="0"/>
                            </p:stCondLst>
                            <p:childTnLst>
                              <p:par>
                                <p:cTn id="134" presetID="10" presetClass="exit" presetSubtype="0" fill="hold" grpId="0" nodeType="clickEffect">
                                  <p:stCondLst>
                                    <p:cond delay="0"/>
                                  </p:stCondLst>
                                  <p:childTnLst>
                                    <p:animEffect transition="out" filter="fade">
                                      <p:cBhvr>
                                        <p:cTn id="135" dur="500"/>
                                        <p:tgtEl>
                                          <p:spTgt spid="94"/>
                                        </p:tgtEl>
                                      </p:cBhvr>
                                    </p:animEffect>
                                    <p:set>
                                      <p:cBhvr>
                                        <p:cTn id="136" dur="1" fill="hold">
                                          <p:stCondLst>
                                            <p:cond delay="499"/>
                                          </p:stCondLst>
                                        </p:cTn>
                                        <p:tgtEl>
                                          <p:spTgt spid="94"/>
                                        </p:tgtEl>
                                        <p:attrNameLst>
                                          <p:attrName>style.visibility</p:attrName>
                                        </p:attrNameLst>
                                      </p:cBhvr>
                                      <p:to>
                                        <p:strVal val="hidden"/>
                                      </p:to>
                                    </p:set>
                                  </p:childTnLst>
                                </p:cTn>
                              </p:par>
                            </p:childTnLst>
                          </p:cTn>
                        </p:par>
                      </p:childTnLst>
                    </p:cTn>
                  </p:par>
                </p:childTnLst>
              </p:cTn>
              <p:nextCondLst>
                <p:cond evt="onClick" delay="0">
                  <p:tgtEl>
                    <p:spTgt spid="94"/>
                  </p:tgtEl>
                </p:cond>
              </p:nextCondLst>
            </p:seq>
          </p:childTnLst>
        </p:cTn>
      </p:par>
    </p:tnLst>
    <p:bldLst>
      <p:bldP spid="53" grpId="0"/>
      <p:bldP spid="54" grpId="0"/>
      <p:bldP spid="55" grpId="0"/>
      <p:bldP spid="56" grpId="0"/>
      <p:bldP spid="58" grpId="0"/>
      <p:bldP spid="59" grpId="0"/>
      <p:bldP spid="60" grpId="0"/>
      <p:bldP spid="61" grpId="0"/>
      <p:bldP spid="62" grpId="0"/>
      <p:bldP spid="79" grpId="0" animBg="1"/>
      <p:bldP spid="79" grpId="1" animBg="1"/>
      <p:bldP spid="80" grpId="0" animBg="1"/>
      <p:bldP spid="80" grpId="1" animBg="1"/>
      <p:bldP spid="81" grpId="0" animBg="1"/>
      <p:bldP spid="81" grpId="1" animBg="1"/>
      <p:bldP spid="82" grpId="0" animBg="1"/>
      <p:bldP spid="83" grpId="0" animBg="1"/>
      <p:bldP spid="84" grpId="0" animBg="1"/>
      <p:bldP spid="84" grpId="1" animBg="1"/>
      <p:bldP spid="85" grpId="0"/>
      <p:bldP spid="86" grpId="0" animBg="1"/>
      <p:bldP spid="86" grpId="1" animBg="1"/>
      <p:bldP spid="87" grpId="0" animBg="1"/>
      <p:bldP spid="87" grpId="1" animBg="1"/>
      <p:bldP spid="88" grpId="0" animBg="1"/>
      <p:bldP spid="88" grpId="1" animBg="1"/>
      <p:bldP spid="89" grpId="0" animBg="1"/>
      <p:bldP spid="89" grpId="1" animBg="1"/>
      <p:bldP spid="90" grpId="0" animBg="1"/>
      <p:bldP spid="90" grpId="1" animBg="1"/>
      <p:bldP spid="91" grpId="0" animBg="1"/>
      <p:bldP spid="91" grpId="1" animBg="1"/>
      <p:bldP spid="92" grpId="0"/>
      <p:bldP spid="93" grpId="0" animBg="1"/>
      <p:bldP spid="93" grpId="1" animBg="1"/>
      <p:bldP spid="94" grpId="0" animBg="1"/>
      <p:bldP spid="94"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254D2D43-1F59-4CC3-9941-388597C1FCAA}"/>
              </a:ext>
            </a:extLst>
          </p:cNvPr>
          <p:cNvSpPr txBox="1"/>
          <p:nvPr/>
        </p:nvSpPr>
        <p:spPr>
          <a:xfrm>
            <a:off x="964601" y="438814"/>
            <a:ext cx="6757818"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600" b="0" i="0" u="none" strike="noStrike" kern="0" cap="none" spc="0" normalizeH="0" baseline="0" noProof="0" dirty="0">
                <a:ln>
                  <a:noFill/>
                </a:ln>
                <a:solidFill>
                  <a:srgbClr val="002060"/>
                </a:solidFill>
                <a:effectLst/>
                <a:uLnTx/>
                <a:uFillTx/>
              </a:rPr>
              <a:t>“La escuela tiene dos </a:t>
            </a:r>
            <a:r>
              <a:rPr kumimoji="0" lang="en-GB" sz="2600" b="0" i="0" u="none" strike="noStrike" kern="0" cap="none" spc="0" normalizeH="0" baseline="0" noProof="0" dirty="0" err="1">
                <a:ln>
                  <a:noFill/>
                </a:ln>
                <a:solidFill>
                  <a:srgbClr val="002060"/>
                </a:solidFill>
                <a:effectLst/>
                <a:uLnTx/>
                <a:uFillTx/>
              </a:rPr>
              <a:t>directoras</a:t>
            </a:r>
            <a:r>
              <a:rPr kumimoji="0" lang="en-GB" sz="2600" b="0" i="0" u="none" strike="noStrike" kern="0" cap="none" spc="0" normalizeH="0" baseline="0" noProof="0" dirty="0">
                <a:ln>
                  <a:noFill/>
                </a:ln>
                <a:solidFill>
                  <a:srgbClr val="002060"/>
                </a:solidFill>
                <a:effectLst/>
                <a:uLnTx/>
                <a:uFillTx/>
              </a:rPr>
              <a:t>.”</a:t>
            </a:r>
          </a:p>
        </p:txBody>
      </p:sp>
      <p:sp>
        <p:nvSpPr>
          <p:cNvPr id="20" name="TextBox 19">
            <a:extLst>
              <a:ext uri="{FF2B5EF4-FFF2-40B4-BE49-F238E27FC236}">
                <a16:creationId xmlns:a16="http://schemas.microsoft.com/office/drawing/2014/main" id="{E0941DD6-2D0F-4592-9A60-45016B79137B}"/>
              </a:ext>
            </a:extLst>
          </p:cNvPr>
          <p:cNvSpPr txBox="1"/>
          <p:nvPr/>
        </p:nvSpPr>
        <p:spPr>
          <a:xfrm>
            <a:off x="0" y="38704"/>
            <a:ext cx="553165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1" u="none" strike="noStrike" kern="0" cap="none" spc="0" normalizeH="0" baseline="0" noProof="0" dirty="0">
                <a:ln>
                  <a:noFill/>
                </a:ln>
                <a:solidFill>
                  <a:srgbClr val="002060"/>
                </a:solidFill>
                <a:effectLst/>
                <a:uLnTx/>
                <a:uFillTx/>
              </a:rPr>
              <a:t>Lee </a:t>
            </a:r>
            <a:r>
              <a:rPr kumimoji="0" lang="en-GB" sz="2000" b="1" i="1" u="none" strike="noStrike" kern="0" cap="none" spc="0" normalizeH="0" baseline="0" noProof="0" dirty="0" err="1">
                <a:ln>
                  <a:noFill/>
                </a:ln>
                <a:solidFill>
                  <a:srgbClr val="002060"/>
                </a:solidFill>
                <a:effectLst/>
                <a:uLnTx/>
                <a:uFillTx/>
              </a:rPr>
              <a:t>otra</a:t>
            </a:r>
            <a:r>
              <a:rPr kumimoji="0" lang="en-GB" sz="2000" b="1" i="1" u="none" strike="noStrike" kern="0" cap="none" spc="0" normalizeH="0" baseline="0" noProof="0" dirty="0">
                <a:ln>
                  <a:noFill/>
                </a:ln>
                <a:solidFill>
                  <a:srgbClr val="002060"/>
                </a:solidFill>
                <a:effectLst/>
                <a:uLnTx/>
                <a:uFillTx/>
              </a:rPr>
              <a:t> </a:t>
            </a:r>
            <a:r>
              <a:rPr kumimoji="0" lang="en-GB" sz="2000" b="1" i="1" u="none" strike="noStrike" kern="0" cap="none" spc="0" normalizeH="0" baseline="0" noProof="0" dirty="0" err="1">
                <a:ln>
                  <a:noFill/>
                </a:ln>
                <a:solidFill>
                  <a:srgbClr val="002060"/>
                </a:solidFill>
                <a:effectLst/>
                <a:uLnTx/>
                <a:uFillTx/>
              </a:rPr>
              <a:t>vez</a:t>
            </a:r>
            <a:r>
              <a:rPr kumimoji="0" lang="en-GB" sz="2000" b="1" i="1" u="none" strike="noStrike" kern="0" cap="none" spc="0" normalizeH="0" baseline="0" noProof="0" dirty="0">
                <a:ln>
                  <a:noFill/>
                </a:ln>
                <a:solidFill>
                  <a:srgbClr val="002060"/>
                </a:solidFill>
                <a:effectLst/>
                <a:uLnTx/>
                <a:uFillTx/>
              </a:rPr>
              <a:t>. Marca la opción correcta. </a:t>
            </a:r>
          </a:p>
        </p:txBody>
      </p:sp>
      <p:sp>
        <p:nvSpPr>
          <p:cNvPr id="21" name="TextBox 20">
            <a:extLst>
              <a:ext uri="{FF2B5EF4-FFF2-40B4-BE49-F238E27FC236}">
                <a16:creationId xmlns:a16="http://schemas.microsoft.com/office/drawing/2014/main" id="{FA44BDED-23E7-4A2A-9BC3-AA430C809B4A}"/>
              </a:ext>
            </a:extLst>
          </p:cNvPr>
          <p:cNvSpPr txBox="1"/>
          <p:nvPr/>
        </p:nvSpPr>
        <p:spPr>
          <a:xfrm>
            <a:off x="964601" y="2555817"/>
            <a:ext cx="8135856"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600" b="0" i="0" u="none" strike="noStrike" kern="0" cap="none" spc="0" normalizeH="0" baseline="0" noProof="0" dirty="0">
                <a:ln>
                  <a:noFill/>
                </a:ln>
                <a:solidFill>
                  <a:srgbClr val="002060"/>
                </a:solidFill>
                <a:effectLst/>
                <a:uLnTx/>
                <a:uFillTx/>
              </a:rPr>
              <a:t>“En la </a:t>
            </a:r>
            <a:r>
              <a:rPr kumimoji="0" lang="en-GB" sz="2600" b="0" i="0" u="none" strike="noStrike" kern="0" cap="none" spc="0" normalizeH="0" baseline="0" noProof="0" dirty="0" err="1">
                <a:ln>
                  <a:noFill/>
                </a:ln>
                <a:solidFill>
                  <a:srgbClr val="002060"/>
                </a:solidFill>
                <a:effectLst/>
                <a:uLnTx/>
                <a:uFillTx/>
              </a:rPr>
              <a:t>escuela</a:t>
            </a:r>
            <a:r>
              <a:rPr kumimoji="0" lang="en-GB" sz="2600" b="0" i="0" u="none" strike="noStrike" kern="0" cap="none" spc="0" normalizeH="0" baseline="0" noProof="0" dirty="0">
                <a:ln>
                  <a:noFill/>
                </a:ln>
                <a:solidFill>
                  <a:srgbClr val="002060"/>
                </a:solidFill>
                <a:effectLst/>
                <a:uLnTx/>
                <a:uFillTx/>
              </a:rPr>
              <a:t> hay once </a:t>
            </a:r>
            <a:r>
              <a:rPr kumimoji="0" lang="en-GB" sz="2600" b="0" i="0" u="none" strike="noStrike" kern="0" cap="none" spc="0" normalizeH="0" baseline="0" noProof="0" dirty="0" err="1">
                <a:ln>
                  <a:noFill/>
                </a:ln>
                <a:solidFill>
                  <a:srgbClr val="002060"/>
                </a:solidFill>
                <a:effectLst/>
                <a:uLnTx/>
                <a:uFillTx/>
              </a:rPr>
              <a:t>profesores</a:t>
            </a:r>
            <a:r>
              <a:rPr kumimoji="0" lang="en-GB" sz="2600" b="0" i="0" u="none" strike="noStrike" kern="0" cap="none" spc="0" normalizeH="0" baseline="0" noProof="0" dirty="0">
                <a:ln>
                  <a:noFill/>
                </a:ln>
                <a:solidFill>
                  <a:srgbClr val="002060"/>
                </a:solidFill>
                <a:effectLst/>
                <a:uLnTx/>
                <a:uFillTx/>
              </a:rPr>
              <a:t> de español.”</a:t>
            </a:r>
          </a:p>
        </p:txBody>
      </p:sp>
      <p:sp>
        <p:nvSpPr>
          <p:cNvPr id="22" name="TextBox 21">
            <a:extLst>
              <a:ext uri="{FF2B5EF4-FFF2-40B4-BE49-F238E27FC236}">
                <a16:creationId xmlns:a16="http://schemas.microsoft.com/office/drawing/2014/main" id="{5C054A74-3028-4E08-BE3F-FEF012A83A78}"/>
              </a:ext>
            </a:extLst>
          </p:cNvPr>
          <p:cNvSpPr txBox="1"/>
          <p:nvPr/>
        </p:nvSpPr>
        <p:spPr>
          <a:xfrm>
            <a:off x="964601" y="4525182"/>
            <a:ext cx="8135856"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600" b="0" i="0" u="none" strike="noStrike" kern="0" cap="none" spc="0" normalizeH="0" baseline="0" noProof="0" dirty="0">
                <a:ln>
                  <a:noFill/>
                </a:ln>
                <a:solidFill>
                  <a:srgbClr val="002060"/>
                </a:solidFill>
                <a:effectLst/>
                <a:uLnTx/>
                <a:uFillTx/>
              </a:rPr>
              <a:t>“En la </a:t>
            </a:r>
            <a:r>
              <a:rPr kumimoji="0" lang="en-GB" sz="2600" b="0" i="0" u="none" strike="noStrike" kern="0" cap="none" spc="0" normalizeH="0" baseline="0" noProof="0" dirty="0" err="1">
                <a:ln>
                  <a:noFill/>
                </a:ln>
                <a:solidFill>
                  <a:srgbClr val="002060"/>
                </a:solidFill>
                <a:effectLst/>
                <a:uLnTx/>
                <a:uFillTx/>
              </a:rPr>
              <a:t>escuela</a:t>
            </a:r>
            <a:r>
              <a:rPr kumimoji="0" lang="en-GB" sz="2600" b="0" i="0" u="none" strike="noStrike" kern="0" cap="none" spc="0" normalizeH="0" baseline="0" noProof="0" dirty="0">
                <a:ln>
                  <a:noFill/>
                </a:ln>
                <a:solidFill>
                  <a:srgbClr val="002060"/>
                </a:solidFill>
                <a:effectLst/>
                <a:uLnTx/>
                <a:uFillTx/>
              </a:rPr>
              <a:t> hay </a:t>
            </a:r>
            <a:r>
              <a:rPr kumimoji="0" lang="en-GB" sz="2600" b="0" i="0" u="none" strike="noStrike" kern="0" cap="none" spc="0" normalizeH="0" baseline="0" noProof="0" dirty="0" err="1">
                <a:ln>
                  <a:noFill/>
                </a:ln>
                <a:solidFill>
                  <a:srgbClr val="002060"/>
                </a:solidFill>
                <a:effectLst/>
                <a:uLnTx/>
                <a:uFillTx/>
              </a:rPr>
              <a:t>siete</a:t>
            </a:r>
            <a:r>
              <a:rPr kumimoji="0" lang="en-GB" sz="2600" b="0" i="0" u="none" strike="noStrike" kern="0" cap="none" spc="0" normalizeH="0" baseline="0" noProof="0" dirty="0">
                <a:ln>
                  <a:noFill/>
                </a:ln>
                <a:solidFill>
                  <a:srgbClr val="002060"/>
                </a:solidFill>
                <a:effectLst/>
                <a:uLnTx/>
                <a:uFillTx/>
              </a:rPr>
              <a:t> </a:t>
            </a:r>
            <a:r>
              <a:rPr kumimoji="0" lang="en-GB" sz="2600" b="0" i="0" u="none" strike="noStrike" kern="0" cap="none" spc="0" normalizeH="0" baseline="0" noProof="0" dirty="0" err="1">
                <a:ln>
                  <a:noFill/>
                </a:ln>
                <a:solidFill>
                  <a:srgbClr val="002060"/>
                </a:solidFill>
                <a:effectLst/>
                <a:uLnTx/>
                <a:uFillTx/>
              </a:rPr>
              <a:t>autores</a:t>
            </a:r>
            <a:r>
              <a:rPr kumimoji="0" lang="en-GB" sz="2600" b="0" i="0" u="none" strike="noStrike" kern="0" cap="none" spc="0" normalizeH="0" baseline="0" noProof="0" dirty="0">
                <a:ln>
                  <a:noFill/>
                </a:ln>
                <a:solidFill>
                  <a:srgbClr val="002060"/>
                </a:solidFill>
                <a:effectLst/>
                <a:uLnTx/>
                <a:uFillTx/>
              </a:rPr>
              <a:t>.”</a:t>
            </a:r>
          </a:p>
        </p:txBody>
      </p:sp>
      <p:graphicFrame>
        <p:nvGraphicFramePr>
          <p:cNvPr id="23" name="Table 22">
            <a:extLst>
              <a:ext uri="{FF2B5EF4-FFF2-40B4-BE49-F238E27FC236}">
                <a16:creationId xmlns:a16="http://schemas.microsoft.com/office/drawing/2014/main" id="{9250DF62-158B-4EC2-8F6F-EB605053BED4}"/>
              </a:ext>
            </a:extLst>
          </p:cNvPr>
          <p:cNvGraphicFramePr>
            <a:graphicFrameLocks noGrp="1"/>
          </p:cNvGraphicFramePr>
          <p:nvPr>
            <p:extLst>
              <p:ext uri="{D42A27DB-BD31-4B8C-83A1-F6EECF244321}">
                <p14:modId xmlns:p14="http://schemas.microsoft.com/office/powerpoint/2010/main" val="2290883395"/>
              </p:ext>
            </p:extLst>
          </p:nvPr>
        </p:nvGraphicFramePr>
        <p:xfrm>
          <a:off x="1144921" y="964618"/>
          <a:ext cx="6352524" cy="1280160"/>
        </p:xfrm>
        <a:graphic>
          <a:graphicData uri="http://schemas.openxmlformats.org/drawingml/2006/table">
            <a:tbl>
              <a:tblPr firstRow="1" bandRow="1"/>
              <a:tblGrid>
                <a:gridCol w="6352524">
                  <a:extLst>
                    <a:ext uri="{9D8B030D-6E8A-4147-A177-3AD203B41FA5}">
                      <a16:colId xmlns:a16="http://schemas.microsoft.com/office/drawing/2014/main" val="3833938291"/>
                    </a:ext>
                  </a:extLst>
                </a:gridCol>
              </a:tblGrid>
              <a:tr h="370840">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r>
                        <a:rPr lang="en-GB" sz="2200" dirty="0">
                          <a:solidFill>
                            <a:srgbClr val="002060"/>
                          </a:solidFill>
                          <a:latin typeface="Century Gothic" panose="020B0502020202020204" pitchFamily="34" charset="0"/>
                        </a:rPr>
                        <a:t>The headteachers…</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862395590"/>
                  </a:ext>
                </a:extLst>
              </a:tr>
              <a:tr h="37084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200" dirty="0">
                          <a:solidFill>
                            <a:srgbClr val="002060"/>
                          </a:solidFill>
                          <a:latin typeface="Century Gothic" panose="020B0502020202020204" pitchFamily="34" charset="0"/>
                        </a:rPr>
                        <a:t>are women only</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707598024"/>
                  </a:ext>
                </a:extLst>
              </a:tr>
              <a:tr h="37084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200" dirty="0">
                          <a:solidFill>
                            <a:srgbClr val="002060"/>
                          </a:solidFill>
                          <a:latin typeface="Century Gothic" panose="020B0502020202020204" pitchFamily="34" charset="0"/>
                        </a:rPr>
                        <a:t>could be men only</a:t>
                      </a:r>
                      <a:r>
                        <a:rPr lang="en-GB" sz="2200" baseline="0" dirty="0">
                          <a:solidFill>
                            <a:srgbClr val="002060"/>
                          </a:solidFill>
                          <a:latin typeface="Century Gothic" panose="020B0502020202020204" pitchFamily="34" charset="0"/>
                        </a:rPr>
                        <a:t> OR men and women</a:t>
                      </a:r>
                      <a:endParaRPr lang="en-GB" sz="2200"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3489541435"/>
                  </a:ext>
                </a:extLst>
              </a:tr>
            </a:tbl>
          </a:graphicData>
        </a:graphic>
      </p:graphicFrame>
      <p:graphicFrame>
        <p:nvGraphicFramePr>
          <p:cNvPr id="24" name="Table 23">
            <a:extLst>
              <a:ext uri="{FF2B5EF4-FFF2-40B4-BE49-F238E27FC236}">
                <a16:creationId xmlns:a16="http://schemas.microsoft.com/office/drawing/2014/main" id="{1A97BC62-4F34-4106-97E3-5DE92115CED3}"/>
              </a:ext>
            </a:extLst>
          </p:cNvPr>
          <p:cNvGraphicFramePr>
            <a:graphicFrameLocks noGrp="1"/>
          </p:cNvGraphicFramePr>
          <p:nvPr>
            <p:extLst>
              <p:ext uri="{D42A27DB-BD31-4B8C-83A1-F6EECF244321}">
                <p14:modId xmlns:p14="http://schemas.microsoft.com/office/powerpoint/2010/main" val="688474883"/>
              </p:ext>
            </p:extLst>
          </p:nvPr>
        </p:nvGraphicFramePr>
        <p:xfrm>
          <a:off x="1144922" y="3081620"/>
          <a:ext cx="6352524" cy="1280160"/>
        </p:xfrm>
        <a:graphic>
          <a:graphicData uri="http://schemas.openxmlformats.org/drawingml/2006/table">
            <a:tbl>
              <a:tblPr firstRow="1" bandRow="1"/>
              <a:tblGrid>
                <a:gridCol w="6352524">
                  <a:extLst>
                    <a:ext uri="{9D8B030D-6E8A-4147-A177-3AD203B41FA5}">
                      <a16:colId xmlns:a16="http://schemas.microsoft.com/office/drawing/2014/main" val="3833938291"/>
                    </a:ext>
                  </a:extLst>
                </a:gridCol>
              </a:tblGrid>
              <a:tr h="370840">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r>
                        <a:rPr lang="en-GB" sz="2200" dirty="0">
                          <a:solidFill>
                            <a:srgbClr val="002060"/>
                          </a:solidFill>
                          <a:latin typeface="Century Gothic" panose="020B0502020202020204" pitchFamily="34" charset="0"/>
                        </a:rPr>
                        <a:t>The Spanish</a:t>
                      </a:r>
                      <a:r>
                        <a:rPr lang="en-GB" sz="2200" baseline="0" dirty="0">
                          <a:solidFill>
                            <a:srgbClr val="002060"/>
                          </a:solidFill>
                          <a:latin typeface="Century Gothic" panose="020B0502020202020204" pitchFamily="34" charset="0"/>
                        </a:rPr>
                        <a:t> teachers</a:t>
                      </a:r>
                      <a:r>
                        <a:rPr lang="en-GB" sz="2200" dirty="0">
                          <a:solidFill>
                            <a:srgbClr val="002060"/>
                          </a:solidFill>
                          <a:latin typeface="Century Gothic" panose="020B0502020202020204" pitchFamily="34" charset="0"/>
                        </a:rPr>
                        <a:t>…</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862395590"/>
                  </a:ext>
                </a:extLst>
              </a:tr>
              <a:tr h="37084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200" dirty="0">
                          <a:solidFill>
                            <a:srgbClr val="002060"/>
                          </a:solidFill>
                          <a:latin typeface="Century Gothic" panose="020B0502020202020204" pitchFamily="34" charset="0"/>
                        </a:rPr>
                        <a:t>are women only</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707598024"/>
                  </a:ext>
                </a:extLst>
              </a:tr>
              <a:tr h="37084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200" dirty="0">
                          <a:solidFill>
                            <a:srgbClr val="002060"/>
                          </a:solidFill>
                          <a:latin typeface="Century Gothic" panose="020B0502020202020204" pitchFamily="34" charset="0"/>
                        </a:rPr>
                        <a:t>could be men only</a:t>
                      </a:r>
                      <a:r>
                        <a:rPr lang="en-GB" sz="2200" baseline="0" dirty="0">
                          <a:solidFill>
                            <a:srgbClr val="002060"/>
                          </a:solidFill>
                          <a:latin typeface="Century Gothic" panose="020B0502020202020204" pitchFamily="34" charset="0"/>
                        </a:rPr>
                        <a:t> OR men and women</a:t>
                      </a:r>
                      <a:endParaRPr lang="en-GB" sz="2200"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3489541435"/>
                  </a:ext>
                </a:extLst>
              </a:tr>
            </a:tbl>
          </a:graphicData>
        </a:graphic>
      </p:graphicFrame>
      <p:pic>
        <p:nvPicPr>
          <p:cNvPr id="25" name="Picture 24">
            <a:extLst>
              <a:ext uri="{FF2B5EF4-FFF2-40B4-BE49-F238E27FC236}">
                <a16:creationId xmlns:a16="http://schemas.microsoft.com/office/drawing/2014/main" id="{5DEBDA8B-8A40-49C8-BDEA-94A560252A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7501" y="1348666"/>
            <a:ext cx="449943" cy="468690"/>
          </a:xfrm>
          <a:prstGeom prst="rect">
            <a:avLst/>
          </a:prstGeom>
        </p:spPr>
      </p:pic>
      <p:pic>
        <p:nvPicPr>
          <p:cNvPr id="26" name="Picture 25">
            <a:extLst>
              <a:ext uri="{FF2B5EF4-FFF2-40B4-BE49-F238E27FC236}">
                <a16:creationId xmlns:a16="http://schemas.microsoft.com/office/drawing/2014/main" id="{3BC9E2D5-48FF-443B-9357-6B41C0D649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7501" y="3909771"/>
            <a:ext cx="449943" cy="468690"/>
          </a:xfrm>
          <a:prstGeom prst="rect">
            <a:avLst/>
          </a:prstGeom>
        </p:spPr>
      </p:pic>
      <p:graphicFrame>
        <p:nvGraphicFramePr>
          <p:cNvPr id="27" name="Table 26">
            <a:extLst>
              <a:ext uri="{FF2B5EF4-FFF2-40B4-BE49-F238E27FC236}">
                <a16:creationId xmlns:a16="http://schemas.microsoft.com/office/drawing/2014/main" id="{89FF0016-3330-440F-A553-795B9A057CFA}"/>
              </a:ext>
            </a:extLst>
          </p:cNvPr>
          <p:cNvGraphicFramePr>
            <a:graphicFrameLocks noGrp="1"/>
          </p:cNvGraphicFramePr>
          <p:nvPr>
            <p:extLst>
              <p:ext uri="{D42A27DB-BD31-4B8C-83A1-F6EECF244321}">
                <p14:modId xmlns:p14="http://schemas.microsoft.com/office/powerpoint/2010/main" val="2703978925"/>
              </p:ext>
            </p:extLst>
          </p:nvPr>
        </p:nvGraphicFramePr>
        <p:xfrm>
          <a:off x="1167509" y="5050986"/>
          <a:ext cx="6329935" cy="1280160"/>
        </p:xfrm>
        <a:graphic>
          <a:graphicData uri="http://schemas.openxmlformats.org/drawingml/2006/table">
            <a:tbl>
              <a:tblPr firstRow="1" bandRow="1"/>
              <a:tblGrid>
                <a:gridCol w="6329935">
                  <a:extLst>
                    <a:ext uri="{9D8B030D-6E8A-4147-A177-3AD203B41FA5}">
                      <a16:colId xmlns:a16="http://schemas.microsoft.com/office/drawing/2014/main" val="3833938291"/>
                    </a:ext>
                  </a:extLst>
                </a:gridCol>
              </a:tblGrid>
              <a:tr h="370840">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r>
                        <a:rPr lang="en-GB" sz="2200" dirty="0">
                          <a:solidFill>
                            <a:srgbClr val="002060"/>
                          </a:solidFill>
                          <a:latin typeface="Century Gothic" panose="020B0502020202020204" pitchFamily="34" charset="0"/>
                        </a:rPr>
                        <a:t>The Spanish</a:t>
                      </a:r>
                      <a:r>
                        <a:rPr lang="en-GB" sz="2200" baseline="0" dirty="0">
                          <a:solidFill>
                            <a:srgbClr val="002060"/>
                          </a:solidFill>
                          <a:latin typeface="Century Gothic" panose="020B0502020202020204" pitchFamily="34" charset="0"/>
                        </a:rPr>
                        <a:t> teachers</a:t>
                      </a:r>
                      <a:r>
                        <a:rPr lang="en-GB" sz="2200" dirty="0">
                          <a:solidFill>
                            <a:srgbClr val="002060"/>
                          </a:solidFill>
                          <a:latin typeface="Century Gothic" panose="020B0502020202020204" pitchFamily="34" charset="0"/>
                        </a:rPr>
                        <a:t>…</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862395590"/>
                  </a:ext>
                </a:extLst>
              </a:tr>
              <a:tr h="37084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200" dirty="0">
                          <a:solidFill>
                            <a:srgbClr val="002060"/>
                          </a:solidFill>
                          <a:latin typeface="Century Gothic" panose="020B0502020202020204" pitchFamily="34" charset="0"/>
                        </a:rPr>
                        <a:t>are women only</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707598024"/>
                  </a:ext>
                </a:extLst>
              </a:tr>
              <a:tr h="37084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200" dirty="0">
                          <a:solidFill>
                            <a:srgbClr val="002060"/>
                          </a:solidFill>
                          <a:latin typeface="Century Gothic" panose="020B0502020202020204" pitchFamily="34" charset="0"/>
                        </a:rPr>
                        <a:t>could be men only</a:t>
                      </a:r>
                      <a:r>
                        <a:rPr lang="en-GB" sz="2200" baseline="0" dirty="0">
                          <a:solidFill>
                            <a:srgbClr val="002060"/>
                          </a:solidFill>
                          <a:latin typeface="Century Gothic" panose="020B0502020202020204" pitchFamily="34" charset="0"/>
                        </a:rPr>
                        <a:t> OR men and women</a:t>
                      </a:r>
                      <a:endParaRPr lang="en-GB" sz="2200"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3489541435"/>
                  </a:ext>
                </a:extLst>
              </a:tr>
            </a:tbl>
          </a:graphicData>
        </a:graphic>
      </p:graphicFrame>
      <p:pic>
        <p:nvPicPr>
          <p:cNvPr id="28" name="Picture 27">
            <a:extLst>
              <a:ext uri="{FF2B5EF4-FFF2-40B4-BE49-F238E27FC236}">
                <a16:creationId xmlns:a16="http://schemas.microsoft.com/office/drawing/2014/main" id="{028DCB9E-95BC-49C3-B9C2-775B932F9C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7500" y="5895817"/>
            <a:ext cx="449943" cy="468690"/>
          </a:xfrm>
          <a:prstGeom prst="rect">
            <a:avLst/>
          </a:prstGeom>
        </p:spPr>
      </p:pic>
      <p:pic>
        <p:nvPicPr>
          <p:cNvPr id="29" name="Picture 6" descr="Friendship Clip art - Is a good friend png download - 1182*1050 - Free Transparent Friendship png Download.">
            <a:extLst>
              <a:ext uri="{FF2B5EF4-FFF2-40B4-BE49-F238E27FC236}">
                <a16:creationId xmlns:a16="http://schemas.microsoft.com/office/drawing/2014/main" id="{09E86A8D-3A35-485A-9337-4C598751410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36747"/>
          <a:stretch/>
        </p:blipFill>
        <p:spPr bwMode="auto">
          <a:xfrm>
            <a:off x="11103104" y="840075"/>
            <a:ext cx="1088896" cy="1529246"/>
          </a:xfrm>
          <a:prstGeom prst="rect">
            <a:avLst/>
          </a:prstGeom>
          <a:noFill/>
          <a:extLst>
            <a:ext uri="{909E8E84-426E-40DD-AFC4-6F175D3DCCD1}">
              <a14:hiddenFill xmlns:a14="http://schemas.microsoft.com/office/drawing/2010/main">
                <a:solidFill>
                  <a:srgbClr val="FFFFFF"/>
                </a:solidFill>
              </a14:hiddenFill>
            </a:ext>
          </a:extLst>
        </p:spPr>
      </p:pic>
      <p:sp>
        <p:nvSpPr>
          <p:cNvPr id="30" name="Title 29">
            <a:extLst>
              <a:ext uri="{FF2B5EF4-FFF2-40B4-BE49-F238E27FC236}">
                <a16:creationId xmlns:a16="http://schemas.microsoft.com/office/drawing/2014/main" id="{20B7F944-F690-4958-B329-074D8B50E3FD}"/>
              </a:ext>
            </a:extLst>
          </p:cNvPr>
          <p:cNvSpPr>
            <a:spLocks noGrp="1"/>
          </p:cNvSpPr>
          <p:nvPr>
            <p:ph type="title"/>
          </p:nvPr>
        </p:nvSpPr>
        <p:spPr>
          <a:xfrm>
            <a:off x="11233948" y="38704"/>
            <a:ext cx="1388390" cy="892554"/>
          </a:xfrm>
        </p:spPr>
        <p:txBody>
          <a:bodyPr/>
          <a:lstStyle/>
          <a:p>
            <a:r>
              <a:rPr lang="en-GB" sz="2000" b="1" i="0" kern="1200" spc="0" baseline="0" dirty="0">
                <a:ln>
                  <a:noFill/>
                </a:ln>
                <a:solidFill>
                  <a:srgbClr val="FFFFFF"/>
                </a:solidFill>
                <a:effectLst/>
                <a:latin typeface="Century Gothic" panose="020B0502020202020204" pitchFamily="34" charset="0"/>
                <a:ea typeface="+mn-ea"/>
                <a:cs typeface="+mn-cs"/>
              </a:rPr>
              <a:t>leer</a:t>
            </a:r>
            <a:endParaRPr lang="en-GB" dirty="0"/>
          </a:p>
        </p:txBody>
      </p:sp>
    </p:spTree>
    <p:extLst>
      <p:ext uri="{BB962C8B-B14F-4D97-AF65-F5344CB8AC3E}">
        <p14:creationId xmlns:p14="http://schemas.microsoft.com/office/powerpoint/2010/main" val="389746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8331A2C-089D-423C-9E5A-8C63D447C6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1395"/>
            <a:ext cx="6649156" cy="867128"/>
          </a:xfrm>
          <a:prstGeom prst="rect">
            <a:avLst/>
          </a:prstGeom>
        </p:spPr>
      </p:pic>
      <p:sp>
        <p:nvSpPr>
          <p:cNvPr id="7" name="Title 1">
            <a:extLst>
              <a:ext uri="{FF2B5EF4-FFF2-40B4-BE49-F238E27FC236}">
                <a16:creationId xmlns:a16="http://schemas.microsoft.com/office/drawing/2014/main" id="{6D890A72-B5E3-4BA8-8481-9C9AF91B9417}"/>
              </a:ext>
            </a:extLst>
          </p:cNvPr>
          <p:cNvSpPr>
            <a:spLocks noGrp="1"/>
          </p:cNvSpPr>
          <p:nvPr>
            <p:ph type="title"/>
          </p:nvPr>
        </p:nvSpPr>
        <p:spPr>
          <a:xfrm>
            <a:off x="-92198" y="185595"/>
            <a:ext cx="7684168" cy="492187"/>
          </a:xfrm>
        </p:spPr>
        <p:txBody>
          <a:bodyPr>
            <a:normAutofit/>
          </a:bodyPr>
          <a:lstStyle/>
          <a:p>
            <a:r>
              <a:rPr lang="en-GB" sz="2000" b="1" dirty="0">
                <a:solidFill>
                  <a:schemeClr val="bg1"/>
                </a:solidFill>
                <a:latin typeface="Century Gothic" panose="020B0502020202020204" pitchFamily="34" charset="0"/>
              </a:rPr>
              <a:t>Describing a location vs permanent characteristic</a:t>
            </a:r>
          </a:p>
        </p:txBody>
      </p:sp>
      <p:sp>
        <p:nvSpPr>
          <p:cNvPr id="8" name="Title 1">
            <a:extLst>
              <a:ext uri="{FF2B5EF4-FFF2-40B4-BE49-F238E27FC236}">
                <a16:creationId xmlns:a16="http://schemas.microsoft.com/office/drawing/2014/main" id="{316CB373-4FFC-41FB-9C95-3EBD94CA4B97}"/>
              </a:ext>
            </a:extLst>
          </p:cNvPr>
          <p:cNvSpPr txBox="1">
            <a:spLocks/>
          </p:cNvSpPr>
          <p:nvPr/>
        </p:nvSpPr>
        <p:spPr>
          <a:xfrm>
            <a:off x="-92198" y="528219"/>
            <a:ext cx="6484584" cy="4921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2000" b="1" dirty="0">
                <a:solidFill>
                  <a:schemeClr val="bg1"/>
                </a:solidFill>
                <a:latin typeface="Century Gothic" panose="020B0502020202020204" pitchFamily="34" charset="0"/>
              </a:rPr>
              <a:t>Using ‘</a:t>
            </a:r>
            <a:r>
              <a:rPr lang="en-GB" sz="2000" b="1" dirty="0" err="1">
                <a:solidFill>
                  <a:schemeClr val="bg1"/>
                </a:solidFill>
                <a:latin typeface="Century Gothic" panose="020B0502020202020204" pitchFamily="34" charset="0"/>
              </a:rPr>
              <a:t>es</a:t>
            </a:r>
            <a:r>
              <a:rPr lang="en-GB" sz="2000" b="1" dirty="0">
                <a:solidFill>
                  <a:schemeClr val="bg1"/>
                </a:solidFill>
                <a:latin typeface="Century Gothic" panose="020B0502020202020204" pitchFamily="34" charset="0"/>
              </a:rPr>
              <a:t>’ and ‘</a:t>
            </a:r>
            <a:r>
              <a:rPr lang="en-GB" sz="2000" b="1" dirty="0" err="1">
                <a:solidFill>
                  <a:schemeClr val="bg1"/>
                </a:solidFill>
                <a:latin typeface="Century Gothic" panose="020B0502020202020204" pitchFamily="34" charset="0"/>
              </a:rPr>
              <a:t>está</a:t>
            </a:r>
            <a:r>
              <a:rPr lang="en-GB" sz="2000" b="1" dirty="0">
                <a:solidFill>
                  <a:schemeClr val="bg1"/>
                </a:solidFill>
                <a:latin typeface="Century Gothic" panose="020B0502020202020204" pitchFamily="34" charset="0"/>
              </a:rPr>
              <a:t>’ to mean ‘is’</a:t>
            </a:r>
          </a:p>
        </p:txBody>
      </p:sp>
      <p:sp>
        <p:nvSpPr>
          <p:cNvPr id="9" name="TextBox 8">
            <a:extLst>
              <a:ext uri="{FF2B5EF4-FFF2-40B4-BE49-F238E27FC236}">
                <a16:creationId xmlns:a16="http://schemas.microsoft.com/office/drawing/2014/main" id="{2AABF6F0-65D0-4054-A994-180943ABBB1B}"/>
              </a:ext>
            </a:extLst>
          </p:cNvPr>
          <p:cNvSpPr txBox="1"/>
          <p:nvPr/>
        </p:nvSpPr>
        <p:spPr>
          <a:xfrm>
            <a:off x="273292" y="1144323"/>
            <a:ext cx="11918707"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To say where something or someone is, Spanish uses _______.</a:t>
            </a:r>
            <a:endParaRPr lang="en-GB" sz="2800" i="1" dirty="0">
              <a:solidFill>
                <a:srgbClr val="002060"/>
              </a:solidFill>
              <a:latin typeface="Century Gothic" panose="020B0502020202020204" pitchFamily="34" charset="0"/>
            </a:endParaRPr>
          </a:p>
        </p:txBody>
      </p:sp>
      <p:sp>
        <p:nvSpPr>
          <p:cNvPr id="10" name="TextBox 9">
            <a:extLst>
              <a:ext uri="{FF2B5EF4-FFF2-40B4-BE49-F238E27FC236}">
                <a16:creationId xmlns:a16="http://schemas.microsoft.com/office/drawing/2014/main" id="{341EFB9D-7023-483C-A347-9E56200F0059}"/>
              </a:ext>
            </a:extLst>
          </p:cNvPr>
          <p:cNvSpPr txBox="1"/>
          <p:nvPr/>
        </p:nvSpPr>
        <p:spPr>
          <a:xfrm>
            <a:off x="273292" y="1861761"/>
            <a:ext cx="5554070" cy="609398"/>
          </a:xfrm>
          <a:prstGeom prst="rect">
            <a:avLst/>
          </a:prstGeom>
          <a:noFill/>
        </p:spPr>
        <p:txBody>
          <a:bodyPr wrap="square" rtlCol="0">
            <a:spAutoFit/>
          </a:bodyPr>
          <a:lstStyle/>
          <a:p>
            <a:pPr>
              <a:lnSpc>
                <a:spcPct val="120000"/>
              </a:lnSpc>
            </a:pPr>
            <a:r>
              <a:rPr lang="en-GB" sz="2800" dirty="0">
                <a:solidFill>
                  <a:schemeClr val="accent5">
                    <a:lumMod val="50000"/>
                  </a:schemeClr>
                </a:solidFill>
                <a:latin typeface="Century Gothic" panose="020B0502020202020204" pitchFamily="34" charset="0"/>
              </a:rPr>
              <a:t>Hay un chico. </a:t>
            </a:r>
            <a:r>
              <a:rPr lang="en-GB" sz="2800" b="1" dirty="0">
                <a:solidFill>
                  <a:schemeClr val="accent5">
                    <a:lumMod val="50000"/>
                  </a:schemeClr>
                </a:solidFill>
                <a:latin typeface="Century Gothic" panose="020B0502020202020204" pitchFamily="34" charset="0"/>
              </a:rPr>
              <a:t>Está</a:t>
            </a:r>
            <a:r>
              <a:rPr lang="en-GB" sz="2800" dirty="0">
                <a:solidFill>
                  <a:schemeClr val="accent5">
                    <a:lumMod val="50000"/>
                  </a:schemeClr>
                </a:solidFill>
                <a:latin typeface="Century Gothic" panose="020B0502020202020204" pitchFamily="34" charset="0"/>
              </a:rPr>
              <a:t> en Paris.</a:t>
            </a:r>
          </a:p>
        </p:txBody>
      </p:sp>
      <p:sp>
        <p:nvSpPr>
          <p:cNvPr id="12" name="TextBox 11">
            <a:extLst>
              <a:ext uri="{FF2B5EF4-FFF2-40B4-BE49-F238E27FC236}">
                <a16:creationId xmlns:a16="http://schemas.microsoft.com/office/drawing/2014/main" id="{1160B208-2105-4D17-A946-272B067AC82D}"/>
              </a:ext>
            </a:extLst>
          </p:cNvPr>
          <p:cNvSpPr txBox="1"/>
          <p:nvPr/>
        </p:nvSpPr>
        <p:spPr>
          <a:xfrm>
            <a:off x="273290" y="3645760"/>
            <a:ext cx="11918710" cy="523220"/>
          </a:xfrm>
          <a:prstGeom prst="rect">
            <a:avLst/>
          </a:prstGeom>
          <a:noFill/>
        </p:spPr>
        <p:txBody>
          <a:bodyPr wrap="square" rtlCol="0">
            <a:spAutoFit/>
          </a:bodyPr>
          <a:lstStyle/>
          <a:p>
            <a:r>
              <a:rPr lang="en-GB" sz="2800" dirty="0">
                <a:solidFill>
                  <a:schemeClr val="accent5">
                    <a:lumMod val="50000"/>
                  </a:schemeClr>
                </a:solidFill>
                <a:latin typeface="Century Gothic" panose="020B0502020202020204" pitchFamily="34" charset="0"/>
              </a:rPr>
              <a:t>To talk about permanent characteristics, Spanish uses _____. </a:t>
            </a:r>
            <a:endParaRPr lang="en-GB" sz="2800" b="1" dirty="0">
              <a:solidFill>
                <a:schemeClr val="accent5">
                  <a:lumMod val="50000"/>
                </a:schemeClr>
              </a:solidFill>
              <a:latin typeface="Century Gothic" panose="020B0502020202020204" pitchFamily="34" charset="0"/>
            </a:endParaRPr>
          </a:p>
        </p:txBody>
      </p:sp>
      <p:sp>
        <p:nvSpPr>
          <p:cNvPr id="13" name="TextBox 12">
            <a:extLst>
              <a:ext uri="{FF2B5EF4-FFF2-40B4-BE49-F238E27FC236}">
                <a16:creationId xmlns:a16="http://schemas.microsoft.com/office/drawing/2014/main" id="{1318D91F-2943-4D7D-BAD9-F9EED1A068C5}"/>
              </a:ext>
            </a:extLst>
          </p:cNvPr>
          <p:cNvSpPr txBox="1"/>
          <p:nvPr/>
        </p:nvSpPr>
        <p:spPr>
          <a:xfrm>
            <a:off x="5981234" y="1843128"/>
            <a:ext cx="5875122" cy="609398"/>
          </a:xfrm>
          <a:prstGeom prst="rect">
            <a:avLst/>
          </a:prstGeom>
          <a:noFill/>
        </p:spPr>
        <p:txBody>
          <a:bodyPr wrap="square" rtlCol="0">
            <a:spAutoFit/>
          </a:bodyPr>
          <a:lstStyle/>
          <a:p>
            <a:pPr>
              <a:lnSpc>
                <a:spcPct val="120000"/>
              </a:lnSpc>
              <a:spcBef>
                <a:spcPts val="600"/>
              </a:spcBef>
            </a:pPr>
            <a:r>
              <a:rPr lang="en-GB" sz="2800" kern="0" dirty="0">
                <a:solidFill>
                  <a:srgbClr val="002060"/>
                </a:solidFill>
                <a:latin typeface="Century Gothic" panose="020B0502020202020204" pitchFamily="34" charset="0"/>
                <a:cs typeface="Arial"/>
                <a:sym typeface="Wingdings" panose="05000000000000000000" pitchFamily="2" charset="2"/>
              </a:rPr>
              <a:t></a:t>
            </a:r>
            <a:r>
              <a:rPr lang="en-GB" sz="2800" dirty="0">
                <a:solidFill>
                  <a:schemeClr val="accent5">
                    <a:lumMod val="50000"/>
                  </a:schemeClr>
                </a:solidFill>
                <a:latin typeface="Century Gothic" panose="020B0502020202020204" pitchFamily="34" charset="0"/>
              </a:rPr>
              <a:t> There is a boy. He is in Paris.</a:t>
            </a:r>
          </a:p>
        </p:txBody>
      </p:sp>
      <p:sp>
        <p:nvSpPr>
          <p:cNvPr id="14" name="TextBox 13">
            <a:extLst>
              <a:ext uri="{FF2B5EF4-FFF2-40B4-BE49-F238E27FC236}">
                <a16:creationId xmlns:a16="http://schemas.microsoft.com/office/drawing/2014/main" id="{CA40A670-45F2-4703-97B4-5CA420055731}"/>
              </a:ext>
            </a:extLst>
          </p:cNvPr>
          <p:cNvSpPr txBox="1"/>
          <p:nvPr/>
        </p:nvSpPr>
        <p:spPr>
          <a:xfrm>
            <a:off x="302144" y="4347206"/>
            <a:ext cx="5525218" cy="609398"/>
          </a:xfrm>
          <a:prstGeom prst="rect">
            <a:avLst/>
          </a:prstGeom>
          <a:noFill/>
        </p:spPr>
        <p:txBody>
          <a:bodyPr wrap="square" rtlCol="0">
            <a:spAutoFit/>
          </a:bodyPr>
          <a:lstStyle/>
          <a:p>
            <a:pPr>
              <a:lnSpc>
                <a:spcPct val="120000"/>
              </a:lnSpc>
            </a:pPr>
            <a:r>
              <a:rPr lang="en-GB" sz="2800" dirty="0">
                <a:solidFill>
                  <a:schemeClr val="accent5">
                    <a:lumMod val="50000"/>
                  </a:schemeClr>
                </a:solidFill>
                <a:latin typeface="Century Gothic" panose="020B0502020202020204" pitchFamily="34" charset="0"/>
              </a:rPr>
              <a:t>Hay un chico. </a:t>
            </a:r>
            <a:r>
              <a:rPr lang="en-GB" sz="2800" b="1" dirty="0" err="1">
                <a:solidFill>
                  <a:schemeClr val="accent5">
                    <a:lumMod val="50000"/>
                  </a:schemeClr>
                </a:solidFill>
                <a:latin typeface="Century Gothic" panose="020B0502020202020204" pitchFamily="34" charset="0"/>
              </a:rPr>
              <a:t>Es</a:t>
            </a:r>
            <a:r>
              <a:rPr lang="en-GB" sz="2800" dirty="0">
                <a:solidFill>
                  <a:schemeClr val="accent5">
                    <a:lumMod val="50000"/>
                  </a:schemeClr>
                </a:solidFill>
                <a:latin typeface="Century Gothic" panose="020B0502020202020204" pitchFamily="34" charset="0"/>
              </a:rPr>
              <a:t> alto.</a:t>
            </a:r>
          </a:p>
        </p:txBody>
      </p:sp>
      <p:sp>
        <p:nvSpPr>
          <p:cNvPr id="15" name="TextBox 14">
            <a:extLst>
              <a:ext uri="{FF2B5EF4-FFF2-40B4-BE49-F238E27FC236}">
                <a16:creationId xmlns:a16="http://schemas.microsoft.com/office/drawing/2014/main" id="{9A8A88CA-D9DC-4A9B-B0E1-C607187A2496}"/>
              </a:ext>
            </a:extLst>
          </p:cNvPr>
          <p:cNvSpPr txBox="1"/>
          <p:nvPr/>
        </p:nvSpPr>
        <p:spPr>
          <a:xfrm>
            <a:off x="5283810" y="4329504"/>
            <a:ext cx="5874970" cy="561564"/>
          </a:xfrm>
          <a:prstGeom prst="rect">
            <a:avLst/>
          </a:prstGeom>
          <a:noFill/>
        </p:spPr>
        <p:txBody>
          <a:bodyPr wrap="square" rtlCol="0">
            <a:spAutoFit/>
          </a:bodyPr>
          <a:lstStyle/>
          <a:p>
            <a:pPr>
              <a:lnSpc>
                <a:spcPct val="120000"/>
              </a:lnSpc>
              <a:spcBef>
                <a:spcPts val="600"/>
              </a:spcBef>
            </a:pPr>
            <a:r>
              <a:rPr lang="en-GB" sz="2800" kern="0" dirty="0">
                <a:solidFill>
                  <a:srgbClr val="002060"/>
                </a:solidFill>
                <a:latin typeface="Century Gothic" panose="020B0502020202020204" pitchFamily="34" charset="0"/>
                <a:cs typeface="Arial"/>
                <a:sym typeface="Wingdings" panose="05000000000000000000" pitchFamily="2" charset="2"/>
              </a:rPr>
              <a:t> There is a boy</a:t>
            </a:r>
            <a:r>
              <a:rPr lang="en-GB" sz="2800" dirty="0">
                <a:solidFill>
                  <a:schemeClr val="accent5">
                    <a:lumMod val="50000"/>
                  </a:schemeClr>
                </a:solidFill>
                <a:latin typeface="Century Gothic" panose="020B0502020202020204" pitchFamily="34" charset="0"/>
              </a:rPr>
              <a:t>. He is tall.</a:t>
            </a:r>
          </a:p>
        </p:txBody>
      </p:sp>
      <p:sp>
        <p:nvSpPr>
          <p:cNvPr id="16" name="TextBox 15">
            <a:extLst>
              <a:ext uri="{FF2B5EF4-FFF2-40B4-BE49-F238E27FC236}">
                <a16:creationId xmlns:a16="http://schemas.microsoft.com/office/drawing/2014/main" id="{241CEF03-6EF1-4ABE-A66A-42252147ED45}"/>
              </a:ext>
            </a:extLst>
          </p:cNvPr>
          <p:cNvSpPr txBox="1"/>
          <p:nvPr/>
        </p:nvSpPr>
        <p:spPr>
          <a:xfrm>
            <a:off x="273290" y="4974978"/>
            <a:ext cx="5168758" cy="609398"/>
          </a:xfrm>
          <a:prstGeom prst="rect">
            <a:avLst/>
          </a:prstGeom>
          <a:noFill/>
        </p:spPr>
        <p:txBody>
          <a:bodyPr wrap="square" rtlCol="0">
            <a:spAutoFit/>
          </a:bodyPr>
          <a:lstStyle/>
          <a:p>
            <a:pPr>
              <a:lnSpc>
                <a:spcPct val="120000"/>
              </a:lnSpc>
            </a:pPr>
            <a:r>
              <a:rPr lang="en-GB" sz="2800" dirty="0">
                <a:solidFill>
                  <a:schemeClr val="accent5">
                    <a:lumMod val="50000"/>
                  </a:schemeClr>
                </a:solidFill>
                <a:latin typeface="Century Gothic" panose="020B0502020202020204" pitchFamily="34" charset="0"/>
              </a:rPr>
              <a:t>Hay una </a:t>
            </a:r>
            <a:r>
              <a:rPr lang="en-GB" sz="2800" dirty="0" err="1">
                <a:solidFill>
                  <a:schemeClr val="accent5">
                    <a:lumMod val="50000"/>
                  </a:schemeClr>
                </a:solidFill>
                <a:latin typeface="Century Gothic" panose="020B0502020202020204" pitchFamily="34" charset="0"/>
              </a:rPr>
              <a:t>chica</a:t>
            </a:r>
            <a:r>
              <a:rPr lang="en-GB" sz="2800" dirty="0">
                <a:solidFill>
                  <a:schemeClr val="accent5">
                    <a:lumMod val="50000"/>
                  </a:schemeClr>
                </a:solidFill>
                <a:latin typeface="Century Gothic" panose="020B0502020202020204" pitchFamily="34" charset="0"/>
              </a:rPr>
              <a:t>. </a:t>
            </a:r>
            <a:r>
              <a:rPr lang="en-GB" sz="2800" b="1" dirty="0" err="1">
                <a:solidFill>
                  <a:schemeClr val="accent5">
                    <a:lumMod val="50000"/>
                  </a:schemeClr>
                </a:solidFill>
                <a:latin typeface="Century Gothic" panose="020B0502020202020204" pitchFamily="34" charset="0"/>
              </a:rPr>
              <a:t>Es</a:t>
            </a:r>
            <a:r>
              <a:rPr lang="en-GB" sz="2800" dirty="0">
                <a:solidFill>
                  <a:schemeClr val="accent5">
                    <a:lumMod val="50000"/>
                  </a:schemeClr>
                </a:solidFill>
                <a:latin typeface="Century Gothic" panose="020B0502020202020204" pitchFamily="34" charset="0"/>
              </a:rPr>
              <a:t> </a:t>
            </a:r>
            <a:r>
              <a:rPr lang="en-GB" sz="2800" dirty="0" err="1">
                <a:solidFill>
                  <a:schemeClr val="accent5">
                    <a:lumMod val="50000"/>
                  </a:schemeClr>
                </a:solidFill>
                <a:latin typeface="Century Gothic" panose="020B0502020202020204" pitchFamily="34" charset="0"/>
              </a:rPr>
              <a:t>seria</a:t>
            </a:r>
            <a:r>
              <a:rPr lang="en-GB" sz="2800" dirty="0">
                <a:solidFill>
                  <a:schemeClr val="accent5">
                    <a:lumMod val="50000"/>
                  </a:schemeClr>
                </a:solidFill>
                <a:latin typeface="Century Gothic" panose="020B0502020202020204" pitchFamily="34" charset="0"/>
              </a:rPr>
              <a:t>.</a:t>
            </a:r>
          </a:p>
        </p:txBody>
      </p:sp>
      <p:sp>
        <p:nvSpPr>
          <p:cNvPr id="17" name="TextBox 16">
            <a:extLst>
              <a:ext uri="{FF2B5EF4-FFF2-40B4-BE49-F238E27FC236}">
                <a16:creationId xmlns:a16="http://schemas.microsoft.com/office/drawing/2014/main" id="{86D04EAC-412F-444F-B3E3-828ECBDFB4CD}"/>
              </a:ext>
            </a:extLst>
          </p:cNvPr>
          <p:cNvSpPr txBox="1"/>
          <p:nvPr/>
        </p:nvSpPr>
        <p:spPr>
          <a:xfrm>
            <a:off x="5283810" y="4957276"/>
            <a:ext cx="5518509" cy="609398"/>
          </a:xfrm>
          <a:prstGeom prst="rect">
            <a:avLst/>
          </a:prstGeom>
          <a:noFill/>
        </p:spPr>
        <p:txBody>
          <a:bodyPr wrap="square" rtlCol="0">
            <a:spAutoFit/>
          </a:bodyPr>
          <a:lstStyle/>
          <a:p>
            <a:pPr>
              <a:lnSpc>
                <a:spcPct val="120000"/>
              </a:lnSpc>
              <a:spcBef>
                <a:spcPts val="600"/>
              </a:spcBef>
            </a:pPr>
            <a:r>
              <a:rPr lang="en-GB" sz="2800" kern="0" dirty="0">
                <a:solidFill>
                  <a:srgbClr val="002060"/>
                </a:solidFill>
                <a:latin typeface="Century Gothic" panose="020B0502020202020204" pitchFamily="34" charset="0"/>
                <a:cs typeface="Arial"/>
                <a:sym typeface="Wingdings" panose="05000000000000000000" pitchFamily="2" charset="2"/>
              </a:rPr>
              <a:t> There is a girl</a:t>
            </a:r>
            <a:r>
              <a:rPr lang="en-GB" sz="2800" dirty="0">
                <a:solidFill>
                  <a:schemeClr val="accent5">
                    <a:lumMod val="50000"/>
                  </a:schemeClr>
                </a:solidFill>
                <a:latin typeface="Century Gothic" panose="020B0502020202020204" pitchFamily="34" charset="0"/>
              </a:rPr>
              <a:t>. She is serious.</a:t>
            </a:r>
          </a:p>
        </p:txBody>
      </p:sp>
      <p:sp>
        <p:nvSpPr>
          <p:cNvPr id="18" name="TextBox 17">
            <a:extLst>
              <a:ext uri="{FF2B5EF4-FFF2-40B4-BE49-F238E27FC236}">
                <a16:creationId xmlns:a16="http://schemas.microsoft.com/office/drawing/2014/main" id="{18910499-740E-4A9D-97BF-A790044E1CD7}"/>
              </a:ext>
            </a:extLst>
          </p:cNvPr>
          <p:cNvSpPr txBox="1"/>
          <p:nvPr/>
        </p:nvSpPr>
        <p:spPr>
          <a:xfrm>
            <a:off x="9526729" y="1141682"/>
            <a:ext cx="1275590"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‘está’</a:t>
            </a:r>
            <a:endParaRPr lang="en-GB" sz="2800" b="1" dirty="0"/>
          </a:p>
        </p:txBody>
      </p:sp>
      <p:sp>
        <p:nvSpPr>
          <p:cNvPr id="19" name="TextBox 18">
            <a:extLst>
              <a:ext uri="{FF2B5EF4-FFF2-40B4-BE49-F238E27FC236}">
                <a16:creationId xmlns:a16="http://schemas.microsoft.com/office/drawing/2014/main" id="{43CC0EE6-608E-431B-BFED-3F1D794F983F}"/>
              </a:ext>
            </a:extLst>
          </p:cNvPr>
          <p:cNvSpPr txBox="1"/>
          <p:nvPr/>
        </p:nvSpPr>
        <p:spPr>
          <a:xfrm>
            <a:off x="273290" y="2600202"/>
            <a:ext cx="5978219" cy="609398"/>
          </a:xfrm>
          <a:prstGeom prst="rect">
            <a:avLst/>
          </a:prstGeom>
          <a:noFill/>
        </p:spPr>
        <p:txBody>
          <a:bodyPr wrap="square" rtlCol="0">
            <a:spAutoFit/>
          </a:bodyPr>
          <a:lstStyle/>
          <a:p>
            <a:pPr>
              <a:lnSpc>
                <a:spcPct val="120000"/>
              </a:lnSpc>
            </a:pPr>
            <a:r>
              <a:rPr lang="en-GB" sz="2800" dirty="0">
                <a:solidFill>
                  <a:schemeClr val="accent5">
                    <a:lumMod val="50000"/>
                  </a:schemeClr>
                </a:solidFill>
                <a:latin typeface="Century Gothic" panose="020B0502020202020204" pitchFamily="34" charset="0"/>
              </a:rPr>
              <a:t>Hay una </a:t>
            </a:r>
            <a:r>
              <a:rPr lang="en-GB" sz="2800" dirty="0" err="1">
                <a:solidFill>
                  <a:schemeClr val="accent5">
                    <a:lumMod val="50000"/>
                  </a:schemeClr>
                </a:solidFill>
                <a:latin typeface="Century Gothic" panose="020B0502020202020204" pitchFamily="34" charset="0"/>
              </a:rPr>
              <a:t>chica</a:t>
            </a:r>
            <a:r>
              <a:rPr lang="en-GB" sz="2800" dirty="0">
                <a:solidFill>
                  <a:schemeClr val="accent5">
                    <a:lumMod val="50000"/>
                  </a:schemeClr>
                </a:solidFill>
                <a:latin typeface="Century Gothic" panose="020B0502020202020204" pitchFamily="34" charset="0"/>
              </a:rPr>
              <a:t>. </a:t>
            </a:r>
            <a:r>
              <a:rPr lang="en-GB" sz="2800" b="1" dirty="0">
                <a:solidFill>
                  <a:schemeClr val="accent5">
                    <a:lumMod val="50000"/>
                  </a:schemeClr>
                </a:solidFill>
                <a:latin typeface="Century Gothic" panose="020B0502020202020204" pitchFamily="34" charset="0"/>
              </a:rPr>
              <a:t>Está</a:t>
            </a:r>
            <a:r>
              <a:rPr lang="en-GB" sz="2800" dirty="0">
                <a:solidFill>
                  <a:schemeClr val="accent5">
                    <a:lumMod val="50000"/>
                  </a:schemeClr>
                </a:solidFill>
                <a:latin typeface="Century Gothic" panose="020B0502020202020204" pitchFamily="34" charset="0"/>
              </a:rPr>
              <a:t> aquí.</a:t>
            </a:r>
          </a:p>
        </p:txBody>
      </p:sp>
      <p:sp>
        <p:nvSpPr>
          <p:cNvPr id="20" name="TextBox 19">
            <a:extLst>
              <a:ext uri="{FF2B5EF4-FFF2-40B4-BE49-F238E27FC236}">
                <a16:creationId xmlns:a16="http://schemas.microsoft.com/office/drawing/2014/main" id="{1F51E19E-C8AD-46E4-9B5F-72F09902F2F1}"/>
              </a:ext>
            </a:extLst>
          </p:cNvPr>
          <p:cNvSpPr txBox="1"/>
          <p:nvPr/>
        </p:nvSpPr>
        <p:spPr>
          <a:xfrm>
            <a:off x="5981234" y="2598685"/>
            <a:ext cx="5476758" cy="609398"/>
          </a:xfrm>
          <a:prstGeom prst="rect">
            <a:avLst/>
          </a:prstGeom>
          <a:noFill/>
        </p:spPr>
        <p:txBody>
          <a:bodyPr wrap="square" rtlCol="0">
            <a:spAutoFit/>
          </a:bodyPr>
          <a:lstStyle/>
          <a:p>
            <a:pPr>
              <a:lnSpc>
                <a:spcPct val="120000"/>
              </a:lnSpc>
              <a:spcBef>
                <a:spcPts val="600"/>
              </a:spcBef>
            </a:pPr>
            <a:r>
              <a:rPr lang="en-GB" sz="2800" kern="0" dirty="0">
                <a:solidFill>
                  <a:srgbClr val="002060"/>
                </a:solidFill>
                <a:latin typeface="Century Gothic" panose="020B0502020202020204" pitchFamily="34" charset="0"/>
                <a:cs typeface="Arial"/>
                <a:sym typeface="Wingdings" panose="05000000000000000000" pitchFamily="2" charset="2"/>
              </a:rPr>
              <a:t></a:t>
            </a:r>
            <a:r>
              <a:rPr lang="en-GB" sz="2800" dirty="0">
                <a:solidFill>
                  <a:schemeClr val="accent5">
                    <a:lumMod val="50000"/>
                  </a:schemeClr>
                </a:solidFill>
                <a:latin typeface="Century Gothic" panose="020B0502020202020204" pitchFamily="34" charset="0"/>
              </a:rPr>
              <a:t> There is a girl. She is here. </a:t>
            </a:r>
          </a:p>
        </p:txBody>
      </p:sp>
      <p:sp>
        <p:nvSpPr>
          <p:cNvPr id="21" name="TextBox 20">
            <a:extLst>
              <a:ext uri="{FF2B5EF4-FFF2-40B4-BE49-F238E27FC236}">
                <a16:creationId xmlns:a16="http://schemas.microsoft.com/office/drawing/2014/main" id="{CFA991B3-6A18-4A2C-BC6A-66CB796E0DBB}"/>
              </a:ext>
            </a:extLst>
          </p:cNvPr>
          <p:cNvSpPr txBox="1"/>
          <p:nvPr/>
        </p:nvSpPr>
        <p:spPr>
          <a:xfrm>
            <a:off x="9776237" y="3628058"/>
            <a:ext cx="776574"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a:t>
            </a:r>
            <a:r>
              <a:rPr lang="en-GB" sz="2800" b="1" dirty="0" err="1">
                <a:solidFill>
                  <a:srgbClr val="002060"/>
                </a:solidFill>
                <a:latin typeface="Century Gothic" panose="020B0502020202020204" pitchFamily="34" charset="0"/>
              </a:rPr>
              <a:t>es</a:t>
            </a:r>
            <a:r>
              <a:rPr lang="en-GB" sz="2800" b="1" dirty="0">
                <a:solidFill>
                  <a:srgbClr val="002060"/>
                </a:solidFill>
                <a:latin typeface="Century Gothic" panose="020B0502020202020204" pitchFamily="34" charset="0"/>
              </a:rPr>
              <a:t>’</a:t>
            </a:r>
            <a:endParaRPr lang="en-GB" sz="2800" b="1" dirty="0"/>
          </a:p>
        </p:txBody>
      </p:sp>
      <p:sp>
        <p:nvSpPr>
          <p:cNvPr id="22" name="TextBox 21">
            <a:extLst>
              <a:ext uri="{FF2B5EF4-FFF2-40B4-BE49-F238E27FC236}">
                <a16:creationId xmlns:a16="http://schemas.microsoft.com/office/drawing/2014/main" id="{94AC6536-6AC5-454C-BBAE-C3607183994E}"/>
              </a:ext>
            </a:extLst>
          </p:cNvPr>
          <p:cNvSpPr txBox="1"/>
          <p:nvPr/>
        </p:nvSpPr>
        <p:spPr>
          <a:xfrm>
            <a:off x="302144" y="5603794"/>
            <a:ext cx="4795150" cy="609398"/>
          </a:xfrm>
          <a:prstGeom prst="rect">
            <a:avLst/>
          </a:prstGeom>
          <a:noFill/>
        </p:spPr>
        <p:txBody>
          <a:bodyPr wrap="square" rtlCol="0">
            <a:spAutoFit/>
          </a:bodyPr>
          <a:lstStyle/>
          <a:p>
            <a:pPr>
              <a:lnSpc>
                <a:spcPct val="120000"/>
              </a:lnSpc>
            </a:pPr>
            <a:r>
              <a:rPr lang="en-GB" sz="2800" dirty="0">
                <a:solidFill>
                  <a:schemeClr val="accent5">
                    <a:lumMod val="50000"/>
                  </a:schemeClr>
                </a:solidFill>
                <a:latin typeface="Century Gothic" panose="020B0502020202020204" pitchFamily="34" charset="0"/>
              </a:rPr>
              <a:t>Hay una mesa. </a:t>
            </a:r>
            <a:r>
              <a:rPr lang="en-GB" sz="2800" b="1" dirty="0" err="1">
                <a:solidFill>
                  <a:schemeClr val="accent5">
                    <a:lumMod val="50000"/>
                  </a:schemeClr>
                </a:solidFill>
                <a:latin typeface="Century Gothic" panose="020B0502020202020204" pitchFamily="34" charset="0"/>
              </a:rPr>
              <a:t>Es</a:t>
            </a:r>
            <a:r>
              <a:rPr lang="en-GB" sz="2800" dirty="0">
                <a:solidFill>
                  <a:schemeClr val="accent5">
                    <a:lumMod val="50000"/>
                  </a:schemeClr>
                </a:solidFill>
                <a:latin typeface="Century Gothic" panose="020B0502020202020204" pitchFamily="34" charset="0"/>
              </a:rPr>
              <a:t> </a:t>
            </a:r>
            <a:r>
              <a:rPr lang="en-GB" sz="2800" dirty="0" err="1">
                <a:solidFill>
                  <a:schemeClr val="accent5">
                    <a:lumMod val="50000"/>
                  </a:schemeClr>
                </a:solidFill>
                <a:latin typeface="Century Gothic" panose="020B0502020202020204" pitchFamily="34" charset="0"/>
              </a:rPr>
              <a:t>blanca</a:t>
            </a:r>
            <a:r>
              <a:rPr lang="en-GB" sz="2800" dirty="0">
                <a:solidFill>
                  <a:schemeClr val="accent5">
                    <a:lumMod val="50000"/>
                  </a:schemeClr>
                </a:solidFill>
                <a:latin typeface="Century Gothic" panose="020B0502020202020204" pitchFamily="34" charset="0"/>
              </a:rPr>
              <a:t>.</a:t>
            </a:r>
          </a:p>
        </p:txBody>
      </p:sp>
      <p:sp>
        <p:nvSpPr>
          <p:cNvPr id="23" name="TextBox 22">
            <a:extLst>
              <a:ext uri="{FF2B5EF4-FFF2-40B4-BE49-F238E27FC236}">
                <a16:creationId xmlns:a16="http://schemas.microsoft.com/office/drawing/2014/main" id="{41C1CCE8-D9A2-4768-A888-B3E54883FF44}"/>
              </a:ext>
            </a:extLst>
          </p:cNvPr>
          <p:cNvSpPr txBox="1"/>
          <p:nvPr/>
        </p:nvSpPr>
        <p:spPr>
          <a:xfrm>
            <a:off x="5315512" y="5584376"/>
            <a:ext cx="5518509" cy="609398"/>
          </a:xfrm>
          <a:prstGeom prst="rect">
            <a:avLst/>
          </a:prstGeom>
          <a:noFill/>
        </p:spPr>
        <p:txBody>
          <a:bodyPr wrap="square" rtlCol="0">
            <a:spAutoFit/>
          </a:bodyPr>
          <a:lstStyle/>
          <a:p>
            <a:pPr>
              <a:lnSpc>
                <a:spcPct val="120000"/>
              </a:lnSpc>
              <a:spcBef>
                <a:spcPts val="600"/>
              </a:spcBef>
            </a:pPr>
            <a:r>
              <a:rPr lang="en-GB" sz="2800" kern="0" dirty="0">
                <a:solidFill>
                  <a:srgbClr val="002060"/>
                </a:solidFill>
                <a:latin typeface="Century Gothic" panose="020B0502020202020204" pitchFamily="34" charset="0"/>
                <a:cs typeface="Arial"/>
                <a:sym typeface="Wingdings" panose="05000000000000000000" pitchFamily="2" charset="2"/>
              </a:rPr>
              <a:t> There is a table.</a:t>
            </a:r>
            <a:r>
              <a:rPr lang="en-GB" sz="2800" dirty="0">
                <a:solidFill>
                  <a:schemeClr val="accent5">
                    <a:lumMod val="50000"/>
                  </a:schemeClr>
                </a:solidFill>
                <a:latin typeface="Century Gothic" panose="020B0502020202020204" pitchFamily="34" charset="0"/>
              </a:rPr>
              <a:t> It is white.</a:t>
            </a:r>
          </a:p>
        </p:txBody>
      </p:sp>
    </p:spTree>
    <p:extLst>
      <p:ext uri="{BB962C8B-B14F-4D97-AF65-F5344CB8AC3E}">
        <p14:creationId xmlns:p14="http://schemas.microsoft.com/office/powerpoint/2010/main" val="618889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8"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26852"/>
            <a:ext cx="10515600" cy="1325563"/>
          </a:xfrm>
        </p:spPr>
        <p:txBody>
          <a:bodyPr>
            <a:normAutofit fontScale="90000"/>
          </a:bodyPr>
          <a:lstStyle/>
          <a:p>
            <a:r>
              <a:rPr lang="en-GB" sz="17800" b="1" dirty="0">
                <a:solidFill>
                  <a:srgbClr val="115076"/>
                </a:solidFill>
                <a:latin typeface="Century Gothic" panose="020B0502020202020204" pitchFamily="34" charset="0"/>
                <a:cs typeface="Calibri" panose="020F0502020204030204" pitchFamily="34" charset="0"/>
              </a:rPr>
              <a:t>qui</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5" name="Rectangle 4"/>
          <p:cNvSpPr/>
          <p:nvPr/>
        </p:nvSpPr>
        <p:spPr>
          <a:xfrm>
            <a:off x="3740724" y="1936970"/>
            <a:ext cx="4950394" cy="1938992"/>
          </a:xfrm>
          <a:prstGeom prst="rect">
            <a:avLst/>
          </a:prstGeom>
        </p:spPr>
        <p:txBody>
          <a:bodyPr wrap="none">
            <a:spAutoFit/>
          </a:bodyPr>
          <a:lstStyle/>
          <a:p>
            <a:pPr algn="ctr"/>
            <a:r>
              <a:rPr lang="en-GB" sz="12000" dirty="0">
                <a:solidFill>
                  <a:srgbClr val="E56700"/>
                </a:solidFill>
                <a:latin typeface="Century Gothic" panose="020B0502020202020204" pitchFamily="34" charset="0"/>
                <a:cs typeface="Calibri" panose="020F0502020204030204" pitchFamily="34" charset="0"/>
              </a:rPr>
              <a:t>qui</a:t>
            </a:r>
            <a:r>
              <a:rPr lang="en-GB" sz="12000" dirty="0">
                <a:solidFill>
                  <a:srgbClr val="115076"/>
                </a:solidFill>
                <a:latin typeface="Century Gothic" panose="020B0502020202020204" pitchFamily="34" charset="0"/>
                <a:cs typeface="Calibri" panose="020F0502020204030204" pitchFamily="34" charset="0"/>
              </a:rPr>
              <a:t>ero</a:t>
            </a:r>
            <a:endParaRPr lang="en-GB" sz="12000" dirty="0">
              <a:solidFill>
                <a:srgbClr val="115076"/>
              </a:solidFill>
            </a:endParaRPr>
          </a:p>
        </p:txBody>
      </p:sp>
      <p:sp>
        <p:nvSpPr>
          <p:cNvPr id="7" name="TextBox 6"/>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859056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7" name="Picture 36">
            <a:extLst>
              <a:ext uri="{FF2B5EF4-FFF2-40B4-BE49-F238E27FC236}">
                <a16:creationId xmlns:a16="http://schemas.microsoft.com/office/drawing/2014/main" id="{1E597CD9-70ED-47AE-AAD6-1C3CB6583A1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372" t="13982" r="27500" b="11111"/>
          <a:stretch/>
        </p:blipFill>
        <p:spPr>
          <a:xfrm>
            <a:off x="0" y="462081"/>
            <a:ext cx="998153" cy="1743137"/>
          </a:xfrm>
          <a:prstGeom prst="rect">
            <a:avLst/>
          </a:prstGeom>
        </p:spPr>
      </p:pic>
      <p:sp>
        <p:nvSpPr>
          <p:cNvPr id="38" name="TextBox 37">
            <a:extLst>
              <a:ext uri="{FF2B5EF4-FFF2-40B4-BE49-F238E27FC236}">
                <a16:creationId xmlns:a16="http://schemas.microsoft.com/office/drawing/2014/main" id="{F9F8D0C8-9703-4D82-9008-7FEB6E7EC91A}"/>
              </a:ext>
            </a:extLst>
          </p:cNvPr>
          <p:cNvSpPr txBox="1"/>
          <p:nvPr/>
        </p:nvSpPr>
        <p:spPr>
          <a:xfrm>
            <a:off x="1206726" y="73280"/>
            <a:ext cx="861526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1" u="none" strike="noStrike" kern="0" cap="none" spc="0" normalizeH="0" baseline="0" noProof="0" dirty="0" err="1">
                <a:ln>
                  <a:noFill/>
                </a:ln>
                <a:solidFill>
                  <a:srgbClr val="002060"/>
                </a:solidFill>
                <a:effectLst/>
                <a:uLnTx/>
                <a:uFillTx/>
                <a:latin typeface="+mj-lt"/>
              </a:rPr>
              <a:t>Lucía</a:t>
            </a:r>
            <a:r>
              <a:rPr kumimoji="0" lang="en-GB" sz="2000" b="1" i="1" u="none" strike="noStrike" kern="0" cap="none" spc="0" normalizeH="0" baseline="0" noProof="0" dirty="0">
                <a:ln>
                  <a:noFill/>
                </a:ln>
                <a:solidFill>
                  <a:srgbClr val="002060"/>
                </a:solidFill>
                <a:effectLst/>
                <a:uLnTx/>
                <a:uFillTx/>
                <a:latin typeface="+mj-lt"/>
              </a:rPr>
              <a:t> describe </a:t>
            </a:r>
            <a:r>
              <a:rPr kumimoji="0" lang="en-GB" sz="2000" b="1" i="1" u="none" strike="noStrike" kern="0" cap="none" spc="0" normalizeH="0" baseline="0" noProof="0" dirty="0" err="1">
                <a:ln>
                  <a:noFill/>
                </a:ln>
                <a:solidFill>
                  <a:srgbClr val="002060"/>
                </a:solidFill>
                <a:effectLst/>
                <a:uLnTx/>
                <a:uFillTx/>
                <a:latin typeface="+mj-lt"/>
              </a:rPr>
              <a:t>unas</a:t>
            </a:r>
            <a:r>
              <a:rPr kumimoji="0" lang="en-GB" sz="2000" b="1" i="1" u="none" strike="noStrike" kern="0" cap="none" spc="0" normalizeH="0" baseline="0" noProof="0" dirty="0">
                <a:ln>
                  <a:noFill/>
                </a:ln>
                <a:solidFill>
                  <a:srgbClr val="002060"/>
                </a:solidFill>
                <a:effectLst/>
                <a:uLnTx/>
                <a:uFillTx/>
                <a:latin typeface="+mj-lt"/>
              </a:rPr>
              <a:t> personas y </a:t>
            </a:r>
            <a:r>
              <a:rPr kumimoji="0" lang="en-GB" sz="2000" b="1" i="1" u="none" strike="noStrike" kern="0" cap="none" spc="0" normalizeH="0" baseline="0" noProof="0" dirty="0" err="1">
                <a:ln>
                  <a:noFill/>
                </a:ln>
                <a:solidFill>
                  <a:srgbClr val="002060"/>
                </a:solidFill>
                <a:effectLst/>
                <a:uLnTx/>
                <a:uFillTx/>
                <a:latin typeface="+mj-lt"/>
              </a:rPr>
              <a:t>unas</a:t>
            </a:r>
            <a:r>
              <a:rPr kumimoji="0" lang="en-GB" sz="2000" b="1" i="1" u="none" strike="noStrike" kern="0" cap="none" spc="0" normalizeH="0" baseline="0" noProof="0" dirty="0">
                <a:ln>
                  <a:noFill/>
                </a:ln>
                <a:solidFill>
                  <a:srgbClr val="002060"/>
                </a:solidFill>
                <a:effectLst/>
                <a:uLnTx/>
                <a:uFillTx/>
                <a:latin typeface="+mj-lt"/>
              </a:rPr>
              <a:t> cosas en un libro.</a:t>
            </a:r>
          </a:p>
        </p:txBody>
      </p:sp>
      <p:graphicFrame>
        <p:nvGraphicFramePr>
          <p:cNvPr id="39" name="Table 38">
            <a:extLst>
              <a:ext uri="{FF2B5EF4-FFF2-40B4-BE49-F238E27FC236}">
                <a16:creationId xmlns:a16="http://schemas.microsoft.com/office/drawing/2014/main" id="{AFC2D579-318E-48D4-BE00-B405396448A0}"/>
              </a:ext>
            </a:extLst>
          </p:cNvPr>
          <p:cNvGraphicFramePr>
            <a:graphicFrameLocks noGrp="1"/>
          </p:cNvGraphicFramePr>
          <p:nvPr>
            <p:extLst>
              <p:ext uri="{D42A27DB-BD31-4B8C-83A1-F6EECF244321}">
                <p14:modId xmlns:p14="http://schemas.microsoft.com/office/powerpoint/2010/main" val="3924241781"/>
              </p:ext>
            </p:extLst>
          </p:nvPr>
        </p:nvGraphicFramePr>
        <p:xfrm>
          <a:off x="950968" y="546173"/>
          <a:ext cx="5618505" cy="5691873"/>
        </p:xfrm>
        <a:graphic>
          <a:graphicData uri="http://schemas.openxmlformats.org/drawingml/2006/table">
            <a:tbl>
              <a:tblPr firstRow="1" bandRow="1"/>
              <a:tblGrid>
                <a:gridCol w="971139">
                  <a:extLst>
                    <a:ext uri="{9D8B030D-6E8A-4147-A177-3AD203B41FA5}">
                      <a16:colId xmlns:a16="http://schemas.microsoft.com/office/drawing/2014/main" val="2650547401"/>
                    </a:ext>
                  </a:extLst>
                </a:gridCol>
                <a:gridCol w="1903444">
                  <a:extLst>
                    <a:ext uri="{9D8B030D-6E8A-4147-A177-3AD203B41FA5}">
                      <a16:colId xmlns:a16="http://schemas.microsoft.com/office/drawing/2014/main" val="2173177356"/>
                    </a:ext>
                  </a:extLst>
                </a:gridCol>
                <a:gridCol w="2743922">
                  <a:extLst>
                    <a:ext uri="{9D8B030D-6E8A-4147-A177-3AD203B41FA5}">
                      <a16:colId xmlns:a16="http://schemas.microsoft.com/office/drawing/2014/main" val="563559366"/>
                    </a:ext>
                  </a:extLst>
                </a:gridCol>
              </a:tblGrid>
              <a:tr h="517443">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3825139035"/>
                  </a:ext>
                </a:extLst>
              </a:tr>
              <a:tr h="517443">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94657499"/>
                  </a:ext>
                </a:extLst>
              </a:tr>
              <a:tr h="517443">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694457346"/>
                  </a:ext>
                </a:extLst>
              </a:tr>
              <a:tr h="517443">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6060242"/>
                  </a:ext>
                </a:extLst>
              </a:tr>
              <a:tr h="517443">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443063290"/>
                  </a:ext>
                </a:extLst>
              </a:tr>
              <a:tr h="517443">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288599321"/>
                  </a:ext>
                </a:extLst>
              </a:tr>
              <a:tr h="517443">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630982492"/>
                  </a:ext>
                </a:extLst>
              </a:tr>
              <a:tr h="517443">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3615599129"/>
                  </a:ext>
                </a:extLst>
              </a:tr>
              <a:tr h="517443">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6496710"/>
                  </a:ext>
                </a:extLst>
              </a:tr>
              <a:tr h="517443">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3328729214"/>
                  </a:ext>
                </a:extLst>
              </a:tr>
              <a:tr h="517443">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3444607551"/>
                  </a:ext>
                </a:extLst>
              </a:tr>
            </a:tbl>
          </a:graphicData>
        </a:graphic>
      </p:graphicFrame>
      <p:sp>
        <p:nvSpPr>
          <p:cNvPr id="40" name="TextBox 39">
            <a:extLst>
              <a:ext uri="{FF2B5EF4-FFF2-40B4-BE49-F238E27FC236}">
                <a16:creationId xmlns:a16="http://schemas.microsoft.com/office/drawing/2014/main" id="{21E45B53-38E5-4A9C-A5FF-454293728570}"/>
              </a:ext>
            </a:extLst>
          </p:cNvPr>
          <p:cNvSpPr txBox="1"/>
          <p:nvPr/>
        </p:nvSpPr>
        <p:spPr>
          <a:xfrm>
            <a:off x="6873453" y="462081"/>
            <a:ext cx="2478274"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1" u="none" strike="noStrike" kern="0" cap="none" spc="0" normalizeH="0" baseline="0" noProof="0" dirty="0">
                <a:ln>
                  <a:noFill/>
                </a:ln>
                <a:solidFill>
                  <a:srgbClr val="002060"/>
                </a:solidFill>
                <a:effectLst/>
                <a:uLnTx/>
                <a:uFillTx/>
                <a:latin typeface="+mj-lt"/>
              </a:rPr>
              <a:t>¿</a:t>
            </a:r>
            <a:r>
              <a:rPr kumimoji="0" lang="en-GB" sz="2000" b="1" i="1" u="none" strike="noStrike" kern="0" cap="none" spc="0" normalizeH="0" baseline="0" noProof="0" dirty="0" err="1">
                <a:ln>
                  <a:noFill/>
                </a:ln>
                <a:solidFill>
                  <a:srgbClr val="002060"/>
                </a:solidFill>
                <a:effectLst/>
                <a:uLnTx/>
                <a:uFillTx/>
                <a:latin typeface="+mj-lt"/>
              </a:rPr>
              <a:t>Usa</a:t>
            </a:r>
            <a:r>
              <a:rPr kumimoji="0" lang="en-GB" sz="2000" b="1" i="1" u="none" strike="noStrike" kern="0" cap="none" spc="0" normalizeH="0" baseline="0" noProof="0" dirty="0">
                <a:ln>
                  <a:noFill/>
                </a:ln>
                <a:solidFill>
                  <a:srgbClr val="002060"/>
                </a:solidFill>
                <a:effectLst/>
                <a:uLnTx/>
                <a:uFillTx/>
                <a:latin typeface="+mj-lt"/>
              </a:rPr>
              <a:t> ‘</a:t>
            </a:r>
            <a:r>
              <a:rPr kumimoji="0" lang="en-GB" sz="2000" b="1" i="1" u="none" strike="noStrike" kern="0" cap="none" spc="0" normalizeH="0" baseline="0" noProof="0" dirty="0" err="1">
                <a:ln>
                  <a:noFill/>
                </a:ln>
                <a:solidFill>
                  <a:srgbClr val="002060"/>
                </a:solidFill>
                <a:effectLst/>
                <a:uLnTx/>
                <a:uFillTx/>
                <a:latin typeface="+mj-lt"/>
              </a:rPr>
              <a:t>es</a:t>
            </a:r>
            <a:r>
              <a:rPr kumimoji="0" lang="en-GB" sz="2000" b="1" i="1" u="none" strike="noStrike" kern="0" cap="none" spc="0" normalizeH="0" baseline="0" noProof="0" dirty="0">
                <a:ln>
                  <a:noFill/>
                </a:ln>
                <a:solidFill>
                  <a:srgbClr val="002060"/>
                </a:solidFill>
                <a:effectLst/>
                <a:uLnTx/>
                <a:uFillTx/>
                <a:latin typeface="+mj-lt"/>
              </a:rPr>
              <a:t>’ o ‘está’?</a:t>
            </a:r>
          </a:p>
        </p:txBody>
      </p:sp>
      <p:grpSp>
        <p:nvGrpSpPr>
          <p:cNvPr id="41" name="Group 40">
            <a:extLst>
              <a:ext uri="{FF2B5EF4-FFF2-40B4-BE49-F238E27FC236}">
                <a16:creationId xmlns:a16="http://schemas.microsoft.com/office/drawing/2014/main" id="{1930641E-A505-402C-87EC-96F6DF0CB42B}"/>
              </a:ext>
            </a:extLst>
          </p:cNvPr>
          <p:cNvGrpSpPr/>
          <p:nvPr/>
        </p:nvGrpSpPr>
        <p:grpSpPr>
          <a:xfrm>
            <a:off x="1193562" y="1131911"/>
            <a:ext cx="368168" cy="4971673"/>
            <a:chOff x="520018" y="1206304"/>
            <a:chExt cx="368168" cy="4971673"/>
          </a:xfrm>
        </p:grpSpPr>
        <p:sp>
          <p:nvSpPr>
            <p:cNvPr id="42" name="Action Button: Custom 6">
              <a:hlinkClick r:id="" action="ppaction://noaction" highlightClick="1">
                <a:snd r:embed="rId4" name="Hay una profesora. Es seria.wav"/>
              </a:hlinkClick>
              <a:extLst>
                <a:ext uri="{FF2B5EF4-FFF2-40B4-BE49-F238E27FC236}">
                  <a16:creationId xmlns:a16="http://schemas.microsoft.com/office/drawing/2014/main" id="{34FCB7CC-2CAA-40A3-82AC-2040997847EC}"/>
                </a:ext>
              </a:extLst>
            </p:cNvPr>
            <p:cNvSpPr/>
            <p:nvPr/>
          </p:nvSpPr>
          <p:spPr>
            <a:xfrm>
              <a:off x="533183" y="1206304"/>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1</a:t>
              </a:r>
            </a:p>
          </p:txBody>
        </p:sp>
        <p:sp>
          <p:nvSpPr>
            <p:cNvPr id="43" name="Action Button: Custom 7">
              <a:hlinkClick r:id="" action="ppaction://noaction" highlightClick="1">
                <a:snd r:embed="rId5" name="Hay una mesa. Es blanca.wav"/>
              </a:hlinkClick>
              <a:extLst>
                <a:ext uri="{FF2B5EF4-FFF2-40B4-BE49-F238E27FC236}">
                  <a16:creationId xmlns:a16="http://schemas.microsoft.com/office/drawing/2014/main" id="{57C12731-9454-43E7-99AC-C88F68F0B601}"/>
                </a:ext>
              </a:extLst>
            </p:cNvPr>
            <p:cNvSpPr/>
            <p:nvPr/>
          </p:nvSpPr>
          <p:spPr>
            <a:xfrm>
              <a:off x="533183" y="1784383"/>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2</a:t>
              </a:r>
            </a:p>
          </p:txBody>
        </p:sp>
        <p:sp>
          <p:nvSpPr>
            <p:cNvPr id="44" name="Action Button: Custom 8">
              <a:hlinkClick r:id="" action="ppaction://noaction" highlightClick="1">
                <a:snd r:embed="rId6" name="Hay una ventana. Está aquí.wav"/>
              </a:hlinkClick>
              <a:extLst>
                <a:ext uri="{FF2B5EF4-FFF2-40B4-BE49-F238E27FC236}">
                  <a16:creationId xmlns:a16="http://schemas.microsoft.com/office/drawing/2014/main" id="{E664D79D-9F99-41B2-A3D8-DC3530321A7A}"/>
                </a:ext>
              </a:extLst>
            </p:cNvPr>
            <p:cNvSpPr/>
            <p:nvPr/>
          </p:nvSpPr>
          <p:spPr>
            <a:xfrm>
              <a:off x="520021" y="2278809"/>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3</a:t>
              </a:r>
            </a:p>
          </p:txBody>
        </p:sp>
        <p:sp>
          <p:nvSpPr>
            <p:cNvPr id="45" name="Action Button: Custom 9">
              <a:hlinkClick r:id="" action="ppaction://noaction" highlightClick="1">
                <a:snd r:embed="rId7" name="Hay una directora. Es simpatica.wav"/>
              </a:hlinkClick>
              <a:extLst>
                <a:ext uri="{FF2B5EF4-FFF2-40B4-BE49-F238E27FC236}">
                  <a16:creationId xmlns:a16="http://schemas.microsoft.com/office/drawing/2014/main" id="{0F1F7218-FB1F-4D04-807F-5C8B5DAE4B37}"/>
                </a:ext>
              </a:extLst>
            </p:cNvPr>
            <p:cNvSpPr/>
            <p:nvPr/>
          </p:nvSpPr>
          <p:spPr>
            <a:xfrm>
              <a:off x="533182" y="2801851"/>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4</a:t>
              </a:r>
            </a:p>
          </p:txBody>
        </p:sp>
        <p:sp>
          <p:nvSpPr>
            <p:cNvPr id="46" name="Action Button: Custom 10">
              <a:hlinkClick r:id="" action="ppaction://noaction" highlightClick="1">
                <a:snd r:embed="rId8" name="Hay una puerta. Está allí.wav"/>
              </a:hlinkClick>
              <a:extLst>
                <a:ext uri="{FF2B5EF4-FFF2-40B4-BE49-F238E27FC236}">
                  <a16:creationId xmlns:a16="http://schemas.microsoft.com/office/drawing/2014/main" id="{ECC0089A-D0CF-4C39-B622-9D6E86FC8D34}"/>
                </a:ext>
              </a:extLst>
            </p:cNvPr>
            <p:cNvSpPr/>
            <p:nvPr/>
          </p:nvSpPr>
          <p:spPr>
            <a:xfrm>
              <a:off x="520020" y="3304436"/>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5</a:t>
              </a:r>
            </a:p>
          </p:txBody>
        </p:sp>
        <p:sp>
          <p:nvSpPr>
            <p:cNvPr id="47" name="Action Button: Custom 11">
              <a:hlinkClick r:id="" action="ppaction://noaction" highlightClick="1">
                <a:snd r:embed="rId9" name="Hay una profesora. Está en una escuela.wav"/>
              </a:hlinkClick>
              <a:extLst>
                <a:ext uri="{FF2B5EF4-FFF2-40B4-BE49-F238E27FC236}">
                  <a16:creationId xmlns:a16="http://schemas.microsoft.com/office/drawing/2014/main" id="{74BCC927-FA28-48C0-AB1C-662EEF8B79E9}"/>
                </a:ext>
              </a:extLst>
            </p:cNvPr>
            <p:cNvSpPr/>
            <p:nvPr/>
          </p:nvSpPr>
          <p:spPr>
            <a:xfrm>
              <a:off x="520020" y="3827478"/>
              <a:ext cx="355485"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6</a:t>
              </a:r>
            </a:p>
          </p:txBody>
        </p:sp>
        <p:sp>
          <p:nvSpPr>
            <p:cNvPr id="48" name="Action Button: Custom 12">
              <a:hlinkClick r:id="" action="ppaction://noaction" highlightClick="1">
                <a:snd r:embed="rId10" name="Hay una chica. Es alta.wav"/>
              </a:hlinkClick>
              <a:extLst>
                <a:ext uri="{FF2B5EF4-FFF2-40B4-BE49-F238E27FC236}">
                  <a16:creationId xmlns:a16="http://schemas.microsoft.com/office/drawing/2014/main" id="{C5F095CB-B413-4556-82E9-21F8A16C244A}"/>
                </a:ext>
              </a:extLst>
            </p:cNvPr>
            <p:cNvSpPr/>
            <p:nvPr/>
          </p:nvSpPr>
          <p:spPr>
            <a:xfrm>
              <a:off x="520019" y="4324828"/>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7</a:t>
              </a:r>
            </a:p>
          </p:txBody>
        </p:sp>
        <p:sp>
          <p:nvSpPr>
            <p:cNvPr id="49" name="Action Button: Custom 13">
              <a:hlinkClick r:id="" action="ppaction://noaction" highlightClick="1">
                <a:snd r:embed="rId11" name="Hay un autor. Es raro.wav"/>
              </a:hlinkClick>
              <a:extLst>
                <a:ext uri="{FF2B5EF4-FFF2-40B4-BE49-F238E27FC236}">
                  <a16:creationId xmlns:a16="http://schemas.microsoft.com/office/drawing/2014/main" id="{8638CA76-2A6A-47F1-8B6D-55C2869A58EA}"/>
                </a:ext>
              </a:extLst>
            </p:cNvPr>
            <p:cNvSpPr/>
            <p:nvPr/>
          </p:nvSpPr>
          <p:spPr>
            <a:xfrm>
              <a:off x="520019" y="4851754"/>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8</a:t>
              </a:r>
            </a:p>
          </p:txBody>
        </p:sp>
        <p:sp>
          <p:nvSpPr>
            <p:cNvPr id="50" name="Action Button: Custom 14">
              <a:hlinkClick r:id="" action="ppaction://noaction" highlightClick="1">
                <a:snd r:embed="rId12" name="Hay un chico. Está en Granada.wav"/>
              </a:hlinkClick>
              <a:extLst>
                <a:ext uri="{FF2B5EF4-FFF2-40B4-BE49-F238E27FC236}">
                  <a16:creationId xmlns:a16="http://schemas.microsoft.com/office/drawing/2014/main" id="{CD5C25CA-A4A6-4749-99A9-6E750C41C9E3}"/>
                </a:ext>
              </a:extLst>
            </p:cNvPr>
            <p:cNvSpPr/>
            <p:nvPr/>
          </p:nvSpPr>
          <p:spPr>
            <a:xfrm>
              <a:off x="520019" y="5371837"/>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9</a:t>
              </a:r>
            </a:p>
          </p:txBody>
        </p:sp>
        <p:sp>
          <p:nvSpPr>
            <p:cNvPr id="51" name="Action Button: Custom 15">
              <a:hlinkClick r:id="" action="ppaction://noaction" highlightClick="1">
                <a:snd r:embed="rId13" name="Hay una silla. Está en una casa.wav"/>
              </a:hlinkClick>
              <a:extLst>
                <a:ext uri="{FF2B5EF4-FFF2-40B4-BE49-F238E27FC236}">
                  <a16:creationId xmlns:a16="http://schemas.microsoft.com/office/drawing/2014/main" id="{96F00773-759B-4629-8AE9-32BFD5FF5FFB}"/>
                </a:ext>
              </a:extLst>
            </p:cNvPr>
            <p:cNvSpPr/>
            <p:nvPr/>
          </p:nvSpPr>
          <p:spPr>
            <a:xfrm>
              <a:off x="520018" y="5857726"/>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white"/>
                  </a:solidFill>
                  <a:effectLst/>
                  <a:uLnTx/>
                  <a:uFillTx/>
                  <a:latin typeface="+mj-lt"/>
                  <a:ea typeface="+mn-ea"/>
                  <a:cs typeface="+mn-cs"/>
                </a:rPr>
                <a:t>10</a:t>
              </a:r>
            </a:p>
          </p:txBody>
        </p:sp>
      </p:grpSp>
      <p:sp>
        <p:nvSpPr>
          <p:cNvPr id="52" name="TextBox 51">
            <a:extLst>
              <a:ext uri="{FF2B5EF4-FFF2-40B4-BE49-F238E27FC236}">
                <a16:creationId xmlns:a16="http://schemas.microsoft.com/office/drawing/2014/main" id="{285CF768-1623-4B54-90C4-D9456E466910}"/>
              </a:ext>
            </a:extLst>
          </p:cNvPr>
          <p:cNvSpPr txBox="1"/>
          <p:nvPr/>
        </p:nvSpPr>
        <p:spPr>
          <a:xfrm>
            <a:off x="2649895" y="546173"/>
            <a:ext cx="67180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mj-lt"/>
              </a:rPr>
              <a:t>es</a:t>
            </a:r>
          </a:p>
        </p:txBody>
      </p:sp>
      <p:sp>
        <p:nvSpPr>
          <p:cNvPr id="53" name="TextBox 52">
            <a:extLst>
              <a:ext uri="{FF2B5EF4-FFF2-40B4-BE49-F238E27FC236}">
                <a16:creationId xmlns:a16="http://schemas.microsoft.com/office/drawing/2014/main" id="{52AE9428-6E19-420C-8F88-20AF8A866E75}"/>
              </a:ext>
            </a:extLst>
          </p:cNvPr>
          <p:cNvSpPr txBox="1"/>
          <p:nvPr/>
        </p:nvSpPr>
        <p:spPr>
          <a:xfrm>
            <a:off x="4859444" y="546173"/>
            <a:ext cx="96285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mj-lt"/>
              </a:rPr>
              <a:t>está</a:t>
            </a:r>
          </a:p>
        </p:txBody>
      </p:sp>
      <p:pic>
        <p:nvPicPr>
          <p:cNvPr id="54" name="Picture 53">
            <a:extLst>
              <a:ext uri="{FF2B5EF4-FFF2-40B4-BE49-F238E27FC236}">
                <a16:creationId xmlns:a16="http://schemas.microsoft.com/office/drawing/2014/main" id="{FD90EB88-F891-4D80-9328-9FB9D2DD085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649895" y="1061322"/>
            <a:ext cx="522871" cy="544657"/>
          </a:xfrm>
          <a:prstGeom prst="rect">
            <a:avLst/>
          </a:prstGeom>
        </p:spPr>
      </p:pic>
      <p:pic>
        <p:nvPicPr>
          <p:cNvPr id="55" name="Picture 54">
            <a:extLst>
              <a:ext uri="{FF2B5EF4-FFF2-40B4-BE49-F238E27FC236}">
                <a16:creationId xmlns:a16="http://schemas.microsoft.com/office/drawing/2014/main" id="{D562FC40-4AC3-474A-A4D4-DD859BF599F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649894" y="1562256"/>
            <a:ext cx="522871" cy="544657"/>
          </a:xfrm>
          <a:prstGeom prst="rect">
            <a:avLst/>
          </a:prstGeom>
        </p:spPr>
      </p:pic>
      <p:pic>
        <p:nvPicPr>
          <p:cNvPr id="56" name="Picture 55">
            <a:extLst>
              <a:ext uri="{FF2B5EF4-FFF2-40B4-BE49-F238E27FC236}">
                <a16:creationId xmlns:a16="http://schemas.microsoft.com/office/drawing/2014/main" id="{8A1FDF66-F2C8-4D4F-949B-304D024DC80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079436" y="2092212"/>
            <a:ext cx="522871" cy="544657"/>
          </a:xfrm>
          <a:prstGeom prst="rect">
            <a:avLst/>
          </a:prstGeom>
        </p:spPr>
      </p:pic>
      <p:pic>
        <p:nvPicPr>
          <p:cNvPr id="57" name="Picture 56">
            <a:extLst>
              <a:ext uri="{FF2B5EF4-FFF2-40B4-BE49-F238E27FC236}">
                <a16:creationId xmlns:a16="http://schemas.microsoft.com/office/drawing/2014/main" id="{F322935E-041C-4E9D-B665-53D31AF4347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529696" y="2615254"/>
            <a:ext cx="522871" cy="544657"/>
          </a:xfrm>
          <a:prstGeom prst="rect">
            <a:avLst/>
          </a:prstGeom>
        </p:spPr>
      </p:pic>
      <p:pic>
        <p:nvPicPr>
          <p:cNvPr id="58" name="Picture 57">
            <a:extLst>
              <a:ext uri="{FF2B5EF4-FFF2-40B4-BE49-F238E27FC236}">
                <a16:creationId xmlns:a16="http://schemas.microsoft.com/office/drawing/2014/main" id="{D8AAE967-F87E-41D6-9955-F9CE078BC3C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071383" y="3148328"/>
            <a:ext cx="522871" cy="544657"/>
          </a:xfrm>
          <a:prstGeom prst="rect">
            <a:avLst/>
          </a:prstGeom>
        </p:spPr>
      </p:pic>
      <p:pic>
        <p:nvPicPr>
          <p:cNvPr id="59" name="Picture 58">
            <a:extLst>
              <a:ext uri="{FF2B5EF4-FFF2-40B4-BE49-F238E27FC236}">
                <a16:creationId xmlns:a16="http://schemas.microsoft.com/office/drawing/2014/main" id="{9A06DB5F-6D86-4699-9F06-6AF1DC68080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057047" y="3659787"/>
            <a:ext cx="522871" cy="544657"/>
          </a:xfrm>
          <a:prstGeom prst="rect">
            <a:avLst/>
          </a:prstGeom>
        </p:spPr>
      </p:pic>
      <p:pic>
        <p:nvPicPr>
          <p:cNvPr id="60" name="Picture 59">
            <a:extLst>
              <a:ext uri="{FF2B5EF4-FFF2-40B4-BE49-F238E27FC236}">
                <a16:creationId xmlns:a16="http://schemas.microsoft.com/office/drawing/2014/main" id="{6F0EB00B-1B86-4271-B4AA-E2829BDBF6C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529696" y="4154321"/>
            <a:ext cx="522871" cy="544657"/>
          </a:xfrm>
          <a:prstGeom prst="rect">
            <a:avLst/>
          </a:prstGeom>
        </p:spPr>
      </p:pic>
      <p:pic>
        <p:nvPicPr>
          <p:cNvPr id="61" name="Picture 60">
            <a:extLst>
              <a:ext uri="{FF2B5EF4-FFF2-40B4-BE49-F238E27FC236}">
                <a16:creationId xmlns:a16="http://schemas.microsoft.com/office/drawing/2014/main" id="{765BC480-F465-45B7-99FC-EC429D06A4B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529696" y="4684335"/>
            <a:ext cx="522871" cy="544657"/>
          </a:xfrm>
          <a:prstGeom prst="rect">
            <a:avLst/>
          </a:prstGeom>
        </p:spPr>
      </p:pic>
      <p:pic>
        <p:nvPicPr>
          <p:cNvPr id="62" name="Picture 61">
            <a:extLst>
              <a:ext uri="{FF2B5EF4-FFF2-40B4-BE49-F238E27FC236}">
                <a16:creationId xmlns:a16="http://schemas.microsoft.com/office/drawing/2014/main" id="{349457E4-2ACE-46E9-B4D5-58A31CA0A18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079435" y="5214966"/>
            <a:ext cx="522871" cy="544657"/>
          </a:xfrm>
          <a:prstGeom prst="rect">
            <a:avLst/>
          </a:prstGeom>
        </p:spPr>
      </p:pic>
      <p:pic>
        <p:nvPicPr>
          <p:cNvPr id="63" name="Picture 62">
            <a:extLst>
              <a:ext uri="{FF2B5EF4-FFF2-40B4-BE49-F238E27FC236}">
                <a16:creationId xmlns:a16="http://schemas.microsoft.com/office/drawing/2014/main" id="{52A4CCF7-AA7F-4A4A-8E28-D3EFAFB58E9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079434" y="5738029"/>
            <a:ext cx="522871" cy="544657"/>
          </a:xfrm>
          <a:prstGeom prst="rect">
            <a:avLst/>
          </a:prstGeom>
        </p:spPr>
      </p:pic>
      <p:pic>
        <p:nvPicPr>
          <p:cNvPr id="64" name="Picture 10" descr="person holding opened book">
            <a:extLst>
              <a:ext uri="{FF2B5EF4-FFF2-40B4-BE49-F238E27FC236}">
                <a16:creationId xmlns:a16="http://schemas.microsoft.com/office/drawing/2014/main" id="{DB74C41A-CAC9-4845-9449-571472A2927D}"/>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21176885">
            <a:off x="7653313" y="1208918"/>
            <a:ext cx="3377361" cy="450202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5" name="TextBox 64">
            <a:extLst>
              <a:ext uri="{FF2B5EF4-FFF2-40B4-BE49-F238E27FC236}">
                <a16:creationId xmlns:a16="http://schemas.microsoft.com/office/drawing/2014/main" id="{44501ACE-A313-49C6-BAF6-A4DBDEBC0902}"/>
              </a:ext>
            </a:extLst>
          </p:cNvPr>
          <p:cNvSpPr txBox="1"/>
          <p:nvPr/>
        </p:nvSpPr>
        <p:spPr>
          <a:xfrm>
            <a:off x="-1" y="66912"/>
            <a:ext cx="154856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1" u="none" strike="noStrike" kern="0" cap="none" spc="0" normalizeH="0" baseline="0" noProof="0" dirty="0" err="1">
                <a:ln>
                  <a:noFill/>
                </a:ln>
                <a:solidFill>
                  <a:srgbClr val="002060"/>
                </a:solidFill>
                <a:effectLst/>
                <a:uLnTx/>
                <a:uFillTx/>
                <a:latin typeface="+mj-lt"/>
              </a:rPr>
              <a:t>Escucha</a:t>
            </a:r>
            <a:r>
              <a:rPr kumimoji="0" lang="en-GB" sz="2000" b="1" i="1" u="none" strike="noStrike" kern="0" cap="none" spc="0" normalizeH="0" baseline="0" noProof="0" dirty="0">
                <a:ln>
                  <a:noFill/>
                </a:ln>
                <a:solidFill>
                  <a:prstClr val="black"/>
                </a:solidFill>
                <a:effectLst/>
                <a:uLnTx/>
                <a:uFillTx/>
                <a:latin typeface="+mj-lt"/>
              </a:rPr>
              <a:t>.</a:t>
            </a:r>
          </a:p>
        </p:txBody>
      </p:sp>
      <p:sp>
        <p:nvSpPr>
          <p:cNvPr id="66" name="Title 65">
            <a:extLst>
              <a:ext uri="{FF2B5EF4-FFF2-40B4-BE49-F238E27FC236}">
                <a16:creationId xmlns:a16="http://schemas.microsoft.com/office/drawing/2014/main" id="{2006F456-945C-4B81-BEEB-A0775372AF5C}"/>
              </a:ext>
            </a:extLst>
          </p:cNvPr>
          <p:cNvSpPr>
            <a:spLocks noGrp="1"/>
          </p:cNvSpPr>
          <p:nvPr>
            <p:ph type="title"/>
          </p:nvPr>
        </p:nvSpPr>
        <p:spPr>
          <a:xfrm>
            <a:off x="10564620" y="-52402"/>
            <a:ext cx="1352823" cy="1051583"/>
          </a:xfrm>
        </p:spPr>
        <p:txBody>
          <a:bodyPr/>
          <a:lstStyle/>
          <a:p>
            <a:r>
              <a:rPr lang="en-GB" sz="2000" b="1" i="0" kern="1200" spc="0" baseline="0" dirty="0" err="1">
                <a:ln>
                  <a:noFill/>
                </a:ln>
                <a:solidFill>
                  <a:srgbClr val="FFFFFF"/>
                </a:solidFill>
                <a:effectLst/>
                <a:latin typeface="Century Gothic" panose="020B0502020202020204" pitchFamily="34" charset="0"/>
                <a:ea typeface="+mn-ea"/>
                <a:cs typeface="+mn-cs"/>
              </a:rPr>
              <a:t>escuchar</a:t>
            </a:r>
            <a:endParaRPr lang="en-GB" dirty="0"/>
          </a:p>
        </p:txBody>
      </p:sp>
    </p:spTree>
    <p:extLst>
      <p:ext uri="{BB962C8B-B14F-4D97-AF65-F5344CB8AC3E}">
        <p14:creationId xmlns:p14="http://schemas.microsoft.com/office/powerpoint/2010/main" val="2148458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5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6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6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6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0" grpId="0"/>
      <p:bldP spid="52" grpId="0"/>
      <p:bldP spid="53" grpId="0"/>
      <p:bldP spid="65" grpId="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CF0A236-30D7-4928-98AB-DABB96A5CDEA}"/>
              </a:ext>
            </a:extLst>
          </p:cNvPr>
          <p:cNvPicPr>
            <a:picLocks noChangeAspect="1"/>
          </p:cNvPicPr>
          <p:nvPr/>
        </p:nvPicPr>
        <p:blipFill rotWithShape="1">
          <a:blip r:embed="rId3" cstate="print">
            <a:clrChange>
              <a:clrFrom>
                <a:srgbClr val="FCFAFB"/>
              </a:clrFrom>
              <a:clrTo>
                <a:srgbClr val="FCFAFB">
                  <a:alpha val="0"/>
                </a:srgbClr>
              </a:clrTo>
            </a:clrChange>
            <a:extLst>
              <a:ext uri="{28A0092B-C50C-407E-A947-70E740481C1C}">
                <a14:useLocalDpi xmlns:a14="http://schemas.microsoft.com/office/drawing/2010/main" val="0"/>
              </a:ext>
            </a:extLst>
          </a:blip>
          <a:srcRect l="48372" t="13982" r="27500" b="11111"/>
          <a:stretch/>
        </p:blipFill>
        <p:spPr>
          <a:xfrm>
            <a:off x="8938728" y="318875"/>
            <a:ext cx="998153" cy="1743137"/>
          </a:xfrm>
          <a:prstGeom prst="rect">
            <a:avLst/>
          </a:prstGeom>
        </p:spPr>
      </p:pic>
      <p:graphicFrame>
        <p:nvGraphicFramePr>
          <p:cNvPr id="8" name="Table 7">
            <a:extLst>
              <a:ext uri="{FF2B5EF4-FFF2-40B4-BE49-F238E27FC236}">
                <a16:creationId xmlns:a16="http://schemas.microsoft.com/office/drawing/2014/main" id="{3178A22C-0190-4FB4-9B58-7DB88605A1A3}"/>
              </a:ext>
            </a:extLst>
          </p:cNvPr>
          <p:cNvGraphicFramePr>
            <a:graphicFrameLocks noGrp="1"/>
          </p:cNvGraphicFramePr>
          <p:nvPr>
            <p:extLst>
              <p:ext uri="{D42A27DB-BD31-4B8C-83A1-F6EECF244321}">
                <p14:modId xmlns:p14="http://schemas.microsoft.com/office/powerpoint/2010/main" val="299316976"/>
              </p:ext>
            </p:extLst>
          </p:nvPr>
        </p:nvGraphicFramePr>
        <p:xfrm>
          <a:off x="251548" y="504751"/>
          <a:ext cx="8687180" cy="5648440"/>
        </p:xfrm>
        <a:graphic>
          <a:graphicData uri="http://schemas.openxmlformats.org/drawingml/2006/table">
            <a:tbl>
              <a:tblPr firstRow="1" bandRow="1">
                <a:tableStyleId>{8A107856-5554-42FB-B03E-39F5DBC370BA}</a:tableStyleId>
              </a:tblPr>
              <a:tblGrid>
                <a:gridCol w="681513">
                  <a:extLst>
                    <a:ext uri="{9D8B030D-6E8A-4147-A177-3AD203B41FA5}">
                      <a16:colId xmlns:a16="http://schemas.microsoft.com/office/drawing/2014/main" val="3414094443"/>
                    </a:ext>
                  </a:extLst>
                </a:gridCol>
                <a:gridCol w="8005667">
                  <a:extLst>
                    <a:ext uri="{9D8B030D-6E8A-4147-A177-3AD203B41FA5}">
                      <a16:colId xmlns:a16="http://schemas.microsoft.com/office/drawing/2014/main" val="2650547401"/>
                    </a:ext>
                  </a:extLst>
                </a:gridCol>
              </a:tblGrid>
              <a:tr h="564844">
                <a:tc rowSpan="2">
                  <a:txBody>
                    <a:bodyPr/>
                    <a:lstStyle/>
                    <a:p>
                      <a:pPr algn="ctr"/>
                      <a:r>
                        <a:rPr lang="en-GB" sz="2200" b="1" dirty="0">
                          <a:solidFill>
                            <a:srgbClr val="002060"/>
                          </a:solidFill>
                          <a:latin typeface="Century Gothic" panose="020B0502020202020204" pitchFamily="34" charset="0"/>
                        </a:rPr>
                        <a:t>1</a:t>
                      </a:r>
                    </a:p>
                  </a:txBody>
                  <a:tcPr anchor="ctr"/>
                </a:tc>
                <a:tc>
                  <a:txBody>
                    <a:bodyPr/>
                    <a:lstStyle/>
                    <a:p>
                      <a:r>
                        <a:rPr lang="en-GB" sz="2200" dirty="0">
                          <a:solidFill>
                            <a:srgbClr val="002060"/>
                          </a:solidFill>
                          <a:latin typeface="Century Gothic" panose="020B0502020202020204" pitchFamily="34" charset="0"/>
                        </a:rPr>
                        <a:t>There</a:t>
                      </a:r>
                      <a:r>
                        <a:rPr lang="en-GB" sz="2200" baseline="0" dirty="0">
                          <a:solidFill>
                            <a:srgbClr val="002060"/>
                          </a:solidFill>
                          <a:latin typeface="Century Gothic" panose="020B0502020202020204" pitchFamily="34" charset="0"/>
                        </a:rPr>
                        <a:t>’s a boy. He’s in Madrid. </a:t>
                      </a:r>
                      <a:endParaRPr lang="en-GB" sz="220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3825139035"/>
                  </a:ext>
                </a:extLst>
              </a:tr>
              <a:tr h="564844">
                <a:tc vMerge="1">
                  <a:txBody>
                    <a:bodyPr/>
                    <a:lstStyle/>
                    <a:p>
                      <a:endParaRPr lang="en-GB" sz="2200" dirty="0">
                        <a:latin typeface="Century Gothic" panose="020B0502020202020204" pitchFamily="34" charset="0"/>
                      </a:endParaRPr>
                    </a:p>
                  </a:txBody>
                  <a:tcPr/>
                </a:tc>
                <a:tc>
                  <a:txBody>
                    <a:bodyPr/>
                    <a:lstStyle/>
                    <a:p>
                      <a:r>
                        <a:rPr lang="en-GB" sz="2200" b="1" dirty="0">
                          <a:solidFill>
                            <a:srgbClr val="002060"/>
                          </a:solidFill>
                          <a:latin typeface="Century Gothic" panose="020B0502020202020204" pitchFamily="34" charset="0"/>
                        </a:rPr>
                        <a:t>Hay</a:t>
                      </a:r>
                      <a:r>
                        <a:rPr lang="en-GB" sz="2200" b="1" baseline="0" dirty="0">
                          <a:solidFill>
                            <a:srgbClr val="002060"/>
                          </a:solidFill>
                          <a:latin typeface="Century Gothic" panose="020B0502020202020204" pitchFamily="34" charset="0"/>
                        </a:rPr>
                        <a:t> ___________</a:t>
                      </a:r>
                      <a:r>
                        <a:rPr lang="en-GB" sz="2200" b="1" dirty="0">
                          <a:solidFill>
                            <a:srgbClr val="002060"/>
                          </a:solidFill>
                          <a:latin typeface="Century Gothic" panose="020B0502020202020204" pitchFamily="34" charset="0"/>
                        </a:rPr>
                        <a:t>. ________</a:t>
                      </a:r>
                      <a:r>
                        <a:rPr lang="en-GB" sz="2200" b="1" baseline="0" dirty="0">
                          <a:solidFill>
                            <a:srgbClr val="002060"/>
                          </a:solidFill>
                          <a:latin typeface="Century Gothic" panose="020B0502020202020204" pitchFamily="34" charset="0"/>
                        </a:rPr>
                        <a:t> en Madrid.</a:t>
                      </a:r>
                      <a:endParaRPr lang="en-GB" sz="22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694457346"/>
                  </a:ext>
                </a:extLst>
              </a:tr>
              <a:tr h="564844">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latin typeface="Century Gothic" panose="020B0502020202020204" pitchFamily="34" charset="0"/>
                        </a:rPr>
                        <a:t>2</a:t>
                      </a:r>
                    </a:p>
                  </a:txBody>
                  <a:tcPr anchor="ctr"/>
                </a:tc>
                <a:tc>
                  <a:txBody>
                    <a:bodyPr/>
                    <a:lstStyle/>
                    <a:p>
                      <a:r>
                        <a:rPr lang="en-GB" sz="2200" b="1" dirty="0">
                          <a:solidFill>
                            <a:srgbClr val="002060"/>
                          </a:solidFill>
                          <a:latin typeface="Century Gothic" panose="020B0502020202020204" pitchFamily="34" charset="0"/>
                        </a:rPr>
                        <a:t>There’s a girl.</a:t>
                      </a:r>
                      <a:r>
                        <a:rPr lang="en-GB" sz="2200" b="1" baseline="0" dirty="0">
                          <a:solidFill>
                            <a:srgbClr val="002060"/>
                          </a:solidFill>
                          <a:latin typeface="Century Gothic" panose="020B0502020202020204" pitchFamily="34" charset="0"/>
                        </a:rPr>
                        <a:t> She’s tall (permanent).</a:t>
                      </a:r>
                      <a:endParaRPr lang="en-GB" sz="22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6060242"/>
                  </a:ext>
                </a:extLst>
              </a:tr>
              <a:tr h="564844">
                <a:tc vMerge="1">
                  <a:txBody>
                    <a:bodyPr/>
                    <a:lstStyle/>
                    <a:p>
                      <a:endParaRPr lang="en-GB" sz="22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latin typeface="Century Gothic" panose="020B0502020202020204" pitchFamily="34" charset="0"/>
                        </a:rPr>
                        <a:t>Hay</a:t>
                      </a:r>
                      <a:r>
                        <a:rPr lang="en-GB" sz="2200" b="1" baseline="0" dirty="0">
                          <a:solidFill>
                            <a:srgbClr val="002060"/>
                          </a:solidFill>
                          <a:latin typeface="Century Gothic" panose="020B0502020202020204" pitchFamily="34" charset="0"/>
                        </a:rPr>
                        <a:t> ___________</a:t>
                      </a:r>
                      <a:r>
                        <a:rPr lang="en-GB" sz="2200" b="1" dirty="0">
                          <a:solidFill>
                            <a:srgbClr val="002060"/>
                          </a:solidFill>
                          <a:latin typeface="Century Gothic" panose="020B0502020202020204" pitchFamily="34" charset="0"/>
                        </a:rPr>
                        <a:t>. ___________</a:t>
                      </a:r>
                      <a:r>
                        <a:rPr lang="en-GB" sz="2200" b="1" baseline="0" dirty="0">
                          <a:solidFill>
                            <a:srgbClr val="002060"/>
                          </a:solidFill>
                          <a:latin typeface="Century Gothic" panose="020B0502020202020204" pitchFamily="34" charset="0"/>
                        </a:rPr>
                        <a:t>.</a:t>
                      </a:r>
                      <a:endParaRPr lang="en-GB" sz="22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443063290"/>
                  </a:ext>
                </a:extLst>
              </a:tr>
              <a:tr h="564844">
                <a:tc rowSpan="2">
                  <a:txBody>
                    <a:bodyPr/>
                    <a:lstStyle/>
                    <a:p>
                      <a:pPr algn="ctr"/>
                      <a:r>
                        <a:rPr lang="en-GB" sz="2200" b="1" dirty="0">
                          <a:solidFill>
                            <a:srgbClr val="002060"/>
                          </a:solidFill>
                          <a:latin typeface="Century Gothic" panose="020B0502020202020204" pitchFamily="34" charset="0"/>
                        </a:rPr>
                        <a:t>3</a:t>
                      </a:r>
                    </a:p>
                  </a:txBody>
                  <a:tcPr anchor="ctr"/>
                </a:tc>
                <a:tc>
                  <a:txBody>
                    <a:bodyPr/>
                    <a:lstStyle/>
                    <a:p>
                      <a:r>
                        <a:rPr lang="en-GB" sz="2200" b="1" dirty="0">
                          <a:solidFill>
                            <a:srgbClr val="002060"/>
                          </a:solidFill>
                          <a:latin typeface="Century Gothic" panose="020B0502020202020204" pitchFamily="34" charset="0"/>
                        </a:rPr>
                        <a:t>There’s a door. It’s there.</a:t>
                      </a:r>
                    </a:p>
                  </a:txBody>
                  <a:tcPr anchor="ctr"/>
                </a:tc>
                <a:extLst>
                  <a:ext uri="{0D108BD9-81ED-4DB2-BD59-A6C34878D82A}">
                    <a16:rowId xmlns:a16="http://schemas.microsoft.com/office/drawing/2014/main" val="1288599321"/>
                  </a:ext>
                </a:extLst>
              </a:tr>
              <a:tr h="564844">
                <a:tc vMerge="1">
                  <a:txBody>
                    <a:bodyPr/>
                    <a:lstStyle/>
                    <a:p>
                      <a:endParaRPr lang="en-GB" sz="22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latin typeface="Century Gothic" panose="020B0502020202020204" pitchFamily="34" charset="0"/>
                        </a:rPr>
                        <a:t>Hay</a:t>
                      </a:r>
                      <a:r>
                        <a:rPr lang="en-GB" sz="2200" b="1" baseline="0" dirty="0">
                          <a:solidFill>
                            <a:srgbClr val="002060"/>
                          </a:solidFill>
                          <a:latin typeface="Century Gothic" panose="020B0502020202020204" pitchFamily="34" charset="0"/>
                        </a:rPr>
                        <a:t> _____________</a:t>
                      </a:r>
                      <a:r>
                        <a:rPr lang="en-GB" sz="2200" b="1" dirty="0">
                          <a:solidFill>
                            <a:srgbClr val="002060"/>
                          </a:solidFill>
                          <a:latin typeface="Century Gothic" panose="020B0502020202020204" pitchFamily="34" charset="0"/>
                        </a:rPr>
                        <a:t>. ________</a:t>
                      </a:r>
                      <a:r>
                        <a:rPr lang="en-GB" sz="2200" b="1" baseline="0" dirty="0">
                          <a:solidFill>
                            <a:srgbClr val="002060"/>
                          </a:solidFill>
                          <a:latin typeface="Century Gothic" panose="020B0502020202020204" pitchFamily="34" charset="0"/>
                        </a:rPr>
                        <a:t>__.</a:t>
                      </a:r>
                      <a:endParaRPr lang="en-GB" sz="22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630982492"/>
                  </a:ext>
                </a:extLst>
              </a:tr>
              <a:tr h="564844">
                <a:tc rowSpan="2">
                  <a:txBody>
                    <a:bodyPr/>
                    <a:lstStyle/>
                    <a:p>
                      <a:pPr algn="ctr"/>
                      <a:r>
                        <a:rPr lang="en-GB" sz="2200" b="1" dirty="0">
                          <a:solidFill>
                            <a:srgbClr val="002060"/>
                          </a:solidFill>
                          <a:latin typeface="Century Gothic" panose="020B0502020202020204" pitchFamily="34" charset="0"/>
                        </a:rPr>
                        <a:t>4</a:t>
                      </a:r>
                    </a:p>
                  </a:txBody>
                  <a:tcPr anchor="ctr"/>
                </a:tc>
                <a:tc>
                  <a:txBody>
                    <a:bodyPr/>
                    <a:lstStyle/>
                    <a:p>
                      <a:r>
                        <a:rPr lang="en-GB" sz="2200" b="1" dirty="0">
                          <a:solidFill>
                            <a:srgbClr val="002060"/>
                          </a:solidFill>
                          <a:latin typeface="Century Gothic" panose="020B0502020202020204" pitchFamily="34" charset="0"/>
                        </a:rPr>
                        <a:t>There’s a window</a:t>
                      </a:r>
                      <a:r>
                        <a:rPr lang="en-GB" sz="2200" b="1" baseline="0" dirty="0">
                          <a:solidFill>
                            <a:srgbClr val="002060"/>
                          </a:solidFill>
                          <a:latin typeface="Century Gothic" panose="020B0502020202020204" pitchFamily="34" charset="0"/>
                        </a:rPr>
                        <a:t>. It’s here.</a:t>
                      </a:r>
                      <a:endParaRPr lang="en-GB" sz="22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3615599129"/>
                  </a:ext>
                </a:extLst>
              </a:tr>
              <a:tr h="564844">
                <a:tc vMerge="1">
                  <a:txBody>
                    <a:bodyPr/>
                    <a:lstStyle/>
                    <a:p>
                      <a:endParaRPr lang="en-GB" sz="22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latin typeface="Century Gothic" panose="020B0502020202020204" pitchFamily="34" charset="0"/>
                        </a:rPr>
                        <a:t>Hay</a:t>
                      </a:r>
                      <a:r>
                        <a:rPr lang="en-GB" sz="2200" b="1" baseline="0" dirty="0">
                          <a:solidFill>
                            <a:srgbClr val="002060"/>
                          </a:solidFill>
                          <a:latin typeface="Century Gothic" panose="020B0502020202020204" pitchFamily="34" charset="0"/>
                        </a:rPr>
                        <a:t> ________________</a:t>
                      </a:r>
                      <a:r>
                        <a:rPr lang="en-GB" sz="2200" b="1" dirty="0">
                          <a:solidFill>
                            <a:srgbClr val="002060"/>
                          </a:solidFill>
                          <a:latin typeface="Century Gothic" panose="020B0502020202020204" pitchFamily="34" charset="0"/>
                        </a:rPr>
                        <a:t>. ________</a:t>
                      </a:r>
                      <a:r>
                        <a:rPr lang="en-GB" sz="2200" b="1" baseline="0" dirty="0">
                          <a:solidFill>
                            <a:srgbClr val="002060"/>
                          </a:solidFill>
                          <a:latin typeface="Century Gothic" panose="020B0502020202020204" pitchFamily="34" charset="0"/>
                        </a:rPr>
                        <a:t>____.</a:t>
                      </a:r>
                      <a:endParaRPr lang="en-GB" sz="22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6496710"/>
                  </a:ext>
                </a:extLst>
              </a:tr>
              <a:tr h="564844">
                <a:tc rowSpan="2">
                  <a:txBody>
                    <a:bodyPr/>
                    <a:lstStyle/>
                    <a:p>
                      <a:pPr algn="ctr"/>
                      <a:r>
                        <a:rPr lang="en-GB" sz="2200" b="1" dirty="0">
                          <a:solidFill>
                            <a:srgbClr val="002060"/>
                          </a:solidFill>
                          <a:latin typeface="Century Gothic" panose="020B0502020202020204" pitchFamily="34" charset="0"/>
                        </a:rPr>
                        <a:t>5</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latin typeface="Century Gothic" panose="020B0502020202020204" pitchFamily="34" charset="0"/>
                        </a:rPr>
                        <a:t>There’s a female teacher. She’s serious (permanent).</a:t>
                      </a:r>
                    </a:p>
                  </a:txBody>
                  <a:tcPr anchor="ctr"/>
                </a:tc>
                <a:extLst>
                  <a:ext uri="{0D108BD9-81ED-4DB2-BD59-A6C34878D82A}">
                    <a16:rowId xmlns:a16="http://schemas.microsoft.com/office/drawing/2014/main" val="3328729214"/>
                  </a:ext>
                </a:extLst>
              </a:tr>
              <a:tr h="564844">
                <a:tc vMerge="1">
                  <a:txBody>
                    <a:bodyPr/>
                    <a:lstStyle/>
                    <a:p>
                      <a:endParaRPr lang="en-GB" sz="22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latin typeface="Century Gothic" panose="020B0502020202020204" pitchFamily="34" charset="0"/>
                        </a:rPr>
                        <a:t>Hay</a:t>
                      </a:r>
                      <a:r>
                        <a:rPr lang="en-GB" sz="2200" b="1" baseline="0" dirty="0">
                          <a:solidFill>
                            <a:srgbClr val="002060"/>
                          </a:solidFill>
                          <a:latin typeface="Century Gothic" panose="020B0502020202020204" pitchFamily="34" charset="0"/>
                        </a:rPr>
                        <a:t> ___________________</a:t>
                      </a:r>
                      <a:r>
                        <a:rPr lang="en-GB" sz="2200" b="1" dirty="0">
                          <a:solidFill>
                            <a:srgbClr val="002060"/>
                          </a:solidFill>
                          <a:latin typeface="Century Gothic" panose="020B0502020202020204" pitchFamily="34" charset="0"/>
                        </a:rPr>
                        <a:t>. ________</a:t>
                      </a:r>
                      <a:r>
                        <a:rPr lang="en-GB" sz="2200" b="1" baseline="0" dirty="0">
                          <a:solidFill>
                            <a:srgbClr val="002060"/>
                          </a:solidFill>
                          <a:latin typeface="Century Gothic" panose="020B0502020202020204" pitchFamily="34" charset="0"/>
                        </a:rPr>
                        <a:t>__.</a:t>
                      </a:r>
                      <a:endParaRPr lang="en-GB" sz="22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3444607551"/>
                  </a:ext>
                </a:extLst>
              </a:tr>
            </a:tbl>
          </a:graphicData>
        </a:graphic>
      </p:graphicFrame>
      <p:sp>
        <p:nvSpPr>
          <p:cNvPr id="9" name="TextBox 8">
            <a:extLst>
              <a:ext uri="{FF2B5EF4-FFF2-40B4-BE49-F238E27FC236}">
                <a16:creationId xmlns:a16="http://schemas.microsoft.com/office/drawing/2014/main" id="{4288C764-23A4-47E6-8E49-6F862655ADFF}"/>
              </a:ext>
            </a:extLst>
          </p:cNvPr>
          <p:cNvSpPr txBox="1"/>
          <p:nvPr/>
        </p:nvSpPr>
        <p:spPr>
          <a:xfrm>
            <a:off x="1706842" y="1112396"/>
            <a:ext cx="1490011" cy="430887"/>
          </a:xfrm>
          <a:prstGeom prst="rect">
            <a:avLst/>
          </a:prstGeom>
          <a:noFill/>
        </p:spPr>
        <p:txBody>
          <a:bodyPr wrap="square" rtlCol="0">
            <a:spAutoFit/>
          </a:bodyPr>
          <a:lstStyle/>
          <a:p>
            <a:r>
              <a:rPr lang="en-GB" sz="2200" b="1" dirty="0">
                <a:solidFill>
                  <a:schemeClr val="accent2"/>
                </a:solidFill>
                <a:latin typeface="Century Gothic" panose="020B0502020202020204" pitchFamily="34" charset="0"/>
              </a:rPr>
              <a:t>un chico</a:t>
            </a:r>
          </a:p>
        </p:txBody>
      </p:sp>
      <p:sp>
        <p:nvSpPr>
          <p:cNvPr id="10" name="TextBox 9">
            <a:extLst>
              <a:ext uri="{FF2B5EF4-FFF2-40B4-BE49-F238E27FC236}">
                <a16:creationId xmlns:a16="http://schemas.microsoft.com/office/drawing/2014/main" id="{C06512BC-DF15-4027-AC60-F03E55B9C804}"/>
              </a:ext>
            </a:extLst>
          </p:cNvPr>
          <p:cNvSpPr txBox="1"/>
          <p:nvPr/>
        </p:nvSpPr>
        <p:spPr>
          <a:xfrm>
            <a:off x="3564302" y="1112395"/>
            <a:ext cx="935949" cy="430887"/>
          </a:xfrm>
          <a:prstGeom prst="rect">
            <a:avLst/>
          </a:prstGeom>
          <a:noFill/>
        </p:spPr>
        <p:txBody>
          <a:bodyPr wrap="square" rtlCol="0">
            <a:spAutoFit/>
          </a:bodyPr>
          <a:lstStyle/>
          <a:p>
            <a:r>
              <a:rPr lang="en-GB" sz="2200" b="1" dirty="0">
                <a:solidFill>
                  <a:schemeClr val="accent2"/>
                </a:solidFill>
                <a:latin typeface="Century Gothic" panose="020B0502020202020204" pitchFamily="34" charset="0"/>
              </a:rPr>
              <a:t>Está</a:t>
            </a:r>
          </a:p>
        </p:txBody>
      </p:sp>
      <p:sp>
        <p:nvSpPr>
          <p:cNvPr id="12" name="TextBox 11">
            <a:extLst>
              <a:ext uri="{FF2B5EF4-FFF2-40B4-BE49-F238E27FC236}">
                <a16:creationId xmlns:a16="http://schemas.microsoft.com/office/drawing/2014/main" id="{96CDDB07-761A-41B0-8523-007FC08E098D}"/>
              </a:ext>
            </a:extLst>
          </p:cNvPr>
          <p:cNvSpPr txBox="1"/>
          <p:nvPr/>
        </p:nvSpPr>
        <p:spPr>
          <a:xfrm>
            <a:off x="1706842" y="2225937"/>
            <a:ext cx="1660849" cy="430887"/>
          </a:xfrm>
          <a:prstGeom prst="rect">
            <a:avLst/>
          </a:prstGeom>
          <a:noFill/>
        </p:spPr>
        <p:txBody>
          <a:bodyPr wrap="square" rtlCol="0">
            <a:spAutoFit/>
          </a:bodyPr>
          <a:lstStyle/>
          <a:p>
            <a:r>
              <a:rPr lang="en-GB" sz="2200" b="1" dirty="0">
                <a:solidFill>
                  <a:schemeClr val="accent2"/>
                </a:solidFill>
                <a:latin typeface="Century Gothic" panose="020B0502020202020204" pitchFamily="34" charset="0"/>
              </a:rPr>
              <a:t>una </a:t>
            </a:r>
            <a:r>
              <a:rPr lang="en-GB" sz="2200" b="1" dirty="0" err="1">
                <a:solidFill>
                  <a:schemeClr val="accent2"/>
                </a:solidFill>
                <a:latin typeface="Century Gothic" panose="020B0502020202020204" pitchFamily="34" charset="0"/>
              </a:rPr>
              <a:t>chica</a:t>
            </a:r>
            <a:endParaRPr lang="en-GB" sz="2200" b="1" dirty="0">
              <a:solidFill>
                <a:schemeClr val="accent2"/>
              </a:solidFill>
              <a:latin typeface="Century Gothic" panose="020B0502020202020204" pitchFamily="34" charset="0"/>
            </a:endParaRPr>
          </a:p>
        </p:txBody>
      </p:sp>
      <p:sp>
        <p:nvSpPr>
          <p:cNvPr id="13" name="TextBox 12">
            <a:extLst>
              <a:ext uri="{FF2B5EF4-FFF2-40B4-BE49-F238E27FC236}">
                <a16:creationId xmlns:a16="http://schemas.microsoft.com/office/drawing/2014/main" id="{75859336-70DE-491F-8994-4DAEDF8E31DC}"/>
              </a:ext>
            </a:extLst>
          </p:cNvPr>
          <p:cNvSpPr txBox="1"/>
          <p:nvPr/>
        </p:nvSpPr>
        <p:spPr>
          <a:xfrm>
            <a:off x="3564303" y="2225937"/>
            <a:ext cx="1109676" cy="430887"/>
          </a:xfrm>
          <a:prstGeom prst="rect">
            <a:avLst/>
          </a:prstGeom>
          <a:noFill/>
        </p:spPr>
        <p:txBody>
          <a:bodyPr wrap="square" rtlCol="0">
            <a:spAutoFit/>
          </a:bodyPr>
          <a:lstStyle/>
          <a:p>
            <a:r>
              <a:rPr lang="en-GB" sz="2200" b="1" dirty="0" err="1">
                <a:solidFill>
                  <a:schemeClr val="accent2"/>
                </a:solidFill>
                <a:latin typeface="Century Gothic" panose="020B0502020202020204" pitchFamily="34" charset="0"/>
              </a:rPr>
              <a:t>Es</a:t>
            </a:r>
            <a:r>
              <a:rPr lang="en-GB" sz="2200" b="1" dirty="0">
                <a:solidFill>
                  <a:schemeClr val="accent2"/>
                </a:solidFill>
                <a:latin typeface="Century Gothic" panose="020B0502020202020204" pitchFamily="34" charset="0"/>
              </a:rPr>
              <a:t> </a:t>
            </a:r>
            <a:r>
              <a:rPr lang="en-GB" sz="2200" b="1" dirty="0" err="1">
                <a:solidFill>
                  <a:schemeClr val="accent2"/>
                </a:solidFill>
                <a:latin typeface="Century Gothic" panose="020B0502020202020204" pitchFamily="34" charset="0"/>
              </a:rPr>
              <a:t>alta</a:t>
            </a:r>
            <a:endParaRPr lang="en-GB" sz="2200" b="1" dirty="0">
              <a:solidFill>
                <a:schemeClr val="accent2"/>
              </a:solidFill>
              <a:latin typeface="Century Gothic" panose="020B0502020202020204" pitchFamily="34" charset="0"/>
            </a:endParaRPr>
          </a:p>
        </p:txBody>
      </p:sp>
      <p:sp>
        <p:nvSpPr>
          <p:cNvPr id="14" name="TextBox 13">
            <a:extLst>
              <a:ext uri="{FF2B5EF4-FFF2-40B4-BE49-F238E27FC236}">
                <a16:creationId xmlns:a16="http://schemas.microsoft.com/office/drawing/2014/main" id="{5BD4F537-5F0E-402E-834A-6EC0E98CD104}"/>
              </a:ext>
            </a:extLst>
          </p:cNvPr>
          <p:cNvSpPr txBox="1"/>
          <p:nvPr/>
        </p:nvSpPr>
        <p:spPr>
          <a:xfrm>
            <a:off x="1693521" y="3339478"/>
            <a:ext cx="1857460" cy="430887"/>
          </a:xfrm>
          <a:prstGeom prst="rect">
            <a:avLst/>
          </a:prstGeom>
          <a:noFill/>
        </p:spPr>
        <p:txBody>
          <a:bodyPr wrap="square" rtlCol="0">
            <a:spAutoFit/>
          </a:bodyPr>
          <a:lstStyle/>
          <a:p>
            <a:r>
              <a:rPr lang="en-GB" sz="2200" b="1" dirty="0">
                <a:solidFill>
                  <a:schemeClr val="accent2"/>
                </a:solidFill>
                <a:latin typeface="Century Gothic" panose="020B0502020202020204" pitchFamily="34" charset="0"/>
              </a:rPr>
              <a:t>una </a:t>
            </a:r>
            <a:r>
              <a:rPr lang="en-GB" sz="2200" b="1" dirty="0" err="1">
                <a:solidFill>
                  <a:schemeClr val="accent2"/>
                </a:solidFill>
                <a:latin typeface="Century Gothic" panose="020B0502020202020204" pitchFamily="34" charset="0"/>
              </a:rPr>
              <a:t>puerta</a:t>
            </a:r>
            <a:endParaRPr lang="en-GB" sz="2200" b="1" dirty="0">
              <a:solidFill>
                <a:schemeClr val="accent2"/>
              </a:solidFill>
              <a:latin typeface="Century Gothic" panose="020B0502020202020204" pitchFamily="34" charset="0"/>
            </a:endParaRPr>
          </a:p>
        </p:txBody>
      </p:sp>
      <p:sp>
        <p:nvSpPr>
          <p:cNvPr id="15" name="TextBox 14">
            <a:extLst>
              <a:ext uri="{FF2B5EF4-FFF2-40B4-BE49-F238E27FC236}">
                <a16:creationId xmlns:a16="http://schemas.microsoft.com/office/drawing/2014/main" id="{7E1A4F15-D1EF-4A5A-A5BB-3BD05B20C0C9}"/>
              </a:ext>
            </a:extLst>
          </p:cNvPr>
          <p:cNvSpPr txBox="1"/>
          <p:nvPr/>
        </p:nvSpPr>
        <p:spPr>
          <a:xfrm>
            <a:off x="4119141" y="4515343"/>
            <a:ext cx="1618526" cy="430887"/>
          </a:xfrm>
          <a:prstGeom prst="rect">
            <a:avLst/>
          </a:prstGeom>
          <a:noFill/>
        </p:spPr>
        <p:txBody>
          <a:bodyPr wrap="square" rtlCol="0">
            <a:spAutoFit/>
          </a:bodyPr>
          <a:lstStyle/>
          <a:p>
            <a:r>
              <a:rPr lang="en-GB" sz="2200" b="1" dirty="0">
                <a:solidFill>
                  <a:schemeClr val="accent2"/>
                </a:solidFill>
                <a:latin typeface="Century Gothic" panose="020B0502020202020204" pitchFamily="34" charset="0"/>
              </a:rPr>
              <a:t>Está aquí</a:t>
            </a:r>
          </a:p>
        </p:txBody>
      </p:sp>
      <p:sp>
        <p:nvSpPr>
          <p:cNvPr id="16" name="TextBox 15">
            <a:extLst>
              <a:ext uri="{FF2B5EF4-FFF2-40B4-BE49-F238E27FC236}">
                <a16:creationId xmlns:a16="http://schemas.microsoft.com/office/drawing/2014/main" id="{687693D6-CE54-4638-8E79-21180F4F62C6}"/>
              </a:ext>
            </a:extLst>
          </p:cNvPr>
          <p:cNvSpPr txBox="1"/>
          <p:nvPr/>
        </p:nvSpPr>
        <p:spPr>
          <a:xfrm>
            <a:off x="1706842" y="4515343"/>
            <a:ext cx="2356537" cy="430887"/>
          </a:xfrm>
          <a:prstGeom prst="rect">
            <a:avLst/>
          </a:prstGeom>
          <a:noFill/>
        </p:spPr>
        <p:txBody>
          <a:bodyPr wrap="square" rtlCol="0">
            <a:spAutoFit/>
          </a:bodyPr>
          <a:lstStyle/>
          <a:p>
            <a:r>
              <a:rPr lang="en-GB" sz="2200" b="1" dirty="0">
                <a:solidFill>
                  <a:schemeClr val="accent2"/>
                </a:solidFill>
                <a:latin typeface="Century Gothic" panose="020B0502020202020204" pitchFamily="34" charset="0"/>
              </a:rPr>
              <a:t>una </a:t>
            </a:r>
            <a:r>
              <a:rPr lang="en-GB" sz="2200" b="1" dirty="0" err="1">
                <a:solidFill>
                  <a:schemeClr val="accent2"/>
                </a:solidFill>
                <a:latin typeface="Century Gothic" panose="020B0502020202020204" pitchFamily="34" charset="0"/>
              </a:rPr>
              <a:t>ventana</a:t>
            </a:r>
            <a:endParaRPr lang="en-GB" sz="2200" b="1" dirty="0">
              <a:solidFill>
                <a:schemeClr val="accent2"/>
              </a:solidFill>
              <a:latin typeface="Century Gothic" panose="020B0502020202020204" pitchFamily="34" charset="0"/>
            </a:endParaRPr>
          </a:p>
        </p:txBody>
      </p:sp>
      <p:sp>
        <p:nvSpPr>
          <p:cNvPr id="17" name="TextBox 16">
            <a:extLst>
              <a:ext uri="{FF2B5EF4-FFF2-40B4-BE49-F238E27FC236}">
                <a16:creationId xmlns:a16="http://schemas.microsoft.com/office/drawing/2014/main" id="{B1F03D31-0789-487A-8D35-BB60E1F91A3A}"/>
              </a:ext>
            </a:extLst>
          </p:cNvPr>
          <p:cNvSpPr txBox="1"/>
          <p:nvPr/>
        </p:nvSpPr>
        <p:spPr>
          <a:xfrm>
            <a:off x="3727739" y="3339478"/>
            <a:ext cx="1322947" cy="430887"/>
          </a:xfrm>
          <a:prstGeom prst="rect">
            <a:avLst/>
          </a:prstGeom>
          <a:noFill/>
        </p:spPr>
        <p:txBody>
          <a:bodyPr wrap="square" rtlCol="0">
            <a:spAutoFit/>
          </a:bodyPr>
          <a:lstStyle/>
          <a:p>
            <a:r>
              <a:rPr lang="en-GB" sz="2200" b="1" dirty="0">
                <a:solidFill>
                  <a:schemeClr val="accent2"/>
                </a:solidFill>
                <a:latin typeface="Century Gothic" panose="020B0502020202020204" pitchFamily="34" charset="0"/>
              </a:rPr>
              <a:t>Está allí</a:t>
            </a:r>
          </a:p>
        </p:txBody>
      </p:sp>
      <p:sp>
        <p:nvSpPr>
          <p:cNvPr id="18" name="TextBox 17">
            <a:extLst>
              <a:ext uri="{FF2B5EF4-FFF2-40B4-BE49-F238E27FC236}">
                <a16:creationId xmlns:a16="http://schemas.microsoft.com/office/drawing/2014/main" id="{9473FFFD-84BD-41D5-B273-C0BF29B684AD}"/>
              </a:ext>
            </a:extLst>
          </p:cNvPr>
          <p:cNvSpPr txBox="1"/>
          <p:nvPr/>
        </p:nvSpPr>
        <p:spPr>
          <a:xfrm>
            <a:off x="1675739" y="5634348"/>
            <a:ext cx="2356537" cy="430887"/>
          </a:xfrm>
          <a:prstGeom prst="rect">
            <a:avLst/>
          </a:prstGeom>
          <a:noFill/>
        </p:spPr>
        <p:txBody>
          <a:bodyPr wrap="square" rtlCol="0">
            <a:spAutoFit/>
          </a:bodyPr>
          <a:lstStyle/>
          <a:p>
            <a:r>
              <a:rPr lang="en-GB" sz="2200" b="1" dirty="0">
                <a:solidFill>
                  <a:schemeClr val="accent2"/>
                </a:solidFill>
                <a:latin typeface="Century Gothic" panose="020B0502020202020204" pitchFamily="34" charset="0"/>
              </a:rPr>
              <a:t>una </a:t>
            </a:r>
            <a:r>
              <a:rPr lang="en-GB" sz="2200" b="1" dirty="0" err="1">
                <a:solidFill>
                  <a:schemeClr val="accent2"/>
                </a:solidFill>
                <a:latin typeface="Century Gothic" panose="020B0502020202020204" pitchFamily="34" charset="0"/>
              </a:rPr>
              <a:t>profesora</a:t>
            </a:r>
            <a:endParaRPr lang="en-GB" sz="2200" b="1" dirty="0">
              <a:solidFill>
                <a:schemeClr val="accent2"/>
              </a:solidFill>
              <a:latin typeface="Century Gothic" panose="020B0502020202020204" pitchFamily="34" charset="0"/>
            </a:endParaRPr>
          </a:p>
        </p:txBody>
      </p:sp>
      <p:sp>
        <p:nvSpPr>
          <p:cNvPr id="19" name="TextBox 18">
            <a:extLst>
              <a:ext uri="{FF2B5EF4-FFF2-40B4-BE49-F238E27FC236}">
                <a16:creationId xmlns:a16="http://schemas.microsoft.com/office/drawing/2014/main" id="{D02EB9CD-E4A6-40FA-B46A-FD0268121A2E}"/>
              </a:ext>
            </a:extLst>
          </p:cNvPr>
          <p:cNvSpPr txBox="1"/>
          <p:nvPr/>
        </p:nvSpPr>
        <p:spPr>
          <a:xfrm>
            <a:off x="4466958" y="5619270"/>
            <a:ext cx="1270710" cy="445965"/>
          </a:xfrm>
          <a:prstGeom prst="rect">
            <a:avLst/>
          </a:prstGeom>
          <a:noFill/>
        </p:spPr>
        <p:txBody>
          <a:bodyPr wrap="square" rtlCol="0">
            <a:spAutoFit/>
          </a:bodyPr>
          <a:lstStyle/>
          <a:p>
            <a:r>
              <a:rPr lang="en-GB" sz="2200" b="1" dirty="0" err="1">
                <a:solidFill>
                  <a:schemeClr val="accent2"/>
                </a:solidFill>
                <a:latin typeface="Century Gothic" panose="020B0502020202020204" pitchFamily="34" charset="0"/>
              </a:rPr>
              <a:t>Es</a:t>
            </a:r>
            <a:r>
              <a:rPr lang="en-GB" sz="2200" b="1" dirty="0">
                <a:solidFill>
                  <a:schemeClr val="accent2"/>
                </a:solidFill>
                <a:latin typeface="Century Gothic" panose="020B0502020202020204" pitchFamily="34" charset="0"/>
              </a:rPr>
              <a:t> </a:t>
            </a:r>
            <a:r>
              <a:rPr lang="en-GB" sz="2200" b="1" dirty="0" err="1">
                <a:solidFill>
                  <a:schemeClr val="accent2"/>
                </a:solidFill>
                <a:latin typeface="Century Gothic" panose="020B0502020202020204" pitchFamily="34" charset="0"/>
              </a:rPr>
              <a:t>seria</a:t>
            </a:r>
            <a:r>
              <a:rPr lang="en-GB" sz="2200" b="1" dirty="0">
                <a:solidFill>
                  <a:schemeClr val="accent2"/>
                </a:solidFill>
                <a:latin typeface="Century Gothic" panose="020B0502020202020204" pitchFamily="34" charset="0"/>
              </a:rPr>
              <a:t>.</a:t>
            </a:r>
          </a:p>
        </p:txBody>
      </p:sp>
      <p:pic>
        <p:nvPicPr>
          <p:cNvPr id="20" name="Picture 10" descr="person holding opened book">
            <a:extLst>
              <a:ext uri="{FF2B5EF4-FFF2-40B4-BE49-F238E27FC236}">
                <a16:creationId xmlns:a16="http://schemas.microsoft.com/office/drawing/2014/main" id="{AA684471-FC9D-4307-B6A3-E5E21824AF3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152633">
            <a:off x="8446586" y="2028432"/>
            <a:ext cx="2570489" cy="342646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1" name="TextBox 20">
            <a:extLst>
              <a:ext uri="{FF2B5EF4-FFF2-40B4-BE49-F238E27FC236}">
                <a16:creationId xmlns:a16="http://schemas.microsoft.com/office/drawing/2014/main" id="{0A02E87E-0778-4DA0-8FC2-D2FB70732B19}"/>
              </a:ext>
            </a:extLst>
          </p:cNvPr>
          <p:cNvSpPr txBox="1"/>
          <p:nvPr/>
        </p:nvSpPr>
        <p:spPr>
          <a:xfrm>
            <a:off x="9614092" y="755047"/>
            <a:ext cx="2577908" cy="400110"/>
          </a:xfrm>
          <a:prstGeom prst="rect">
            <a:avLst/>
          </a:prstGeom>
          <a:noFill/>
        </p:spPr>
        <p:txBody>
          <a:bodyPr wrap="square" rtlCol="0">
            <a:spAutoFit/>
          </a:bodyPr>
          <a:lstStyle/>
          <a:p>
            <a:r>
              <a:rPr lang="en-GB" sz="2000" b="1" i="1" dirty="0">
                <a:solidFill>
                  <a:srgbClr val="002060"/>
                </a:solidFill>
                <a:latin typeface="Century Gothic" panose="020B0502020202020204" pitchFamily="34" charset="0"/>
              </a:rPr>
              <a:t>Escribe en español.</a:t>
            </a:r>
          </a:p>
        </p:txBody>
      </p:sp>
      <p:sp>
        <p:nvSpPr>
          <p:cNvPr id="22" name="TextBox 21">
            <a:extLst>
              <a:ext uri="{FF2B5EF4-FFF2-40B4-BE49-F238E27FC236}">
                <a16:creationId xmlns:a16="http://schemas.microsoft.com/office/drawing/2014/main" id="{01318278-8640-47BA-BDC0-737B73D176B9}"/>
              </a:ext>
            </a:extLst>
          </p:cNvPr>
          <p:cNvSpPr txBox="1"/>
          <p:nvPr/>
        </p:nvSpPr>
        <p:spPr>
          <a:xfrm>
            <a:off x="9731830" y="354937"/>
            <a:ext cx="2577908" cy="400110"/>
          </a:xfrm>
          <a:prstGeom prst="rect">
            <a:avLst/>
          </a:prstGeom>
          <a:noFill/>
        </p:spPr>
        <p:txBody>
          <a:bodyPr wrap="square" rtlCol="0">
            <a:spAutoFit/>
          </a:bodyPr>
          <a:lstStyle/>
          <a:p>
            <a:r>
              <a:rPr lang="en-GB" sz="2000" b="1" i="1" dirty="0">
                <a:solidFill>
                  <a:srgbClr val="002060"/>
                </a:solidFill>
                <a:latin typeface="Century Gothic" panose="020B0502020202020204" pitchFamily="34" charset="0"/>
              </a:rPr>
              <a:t>Lee el </a:t>
            </a:r>
            <a:r>
              <a:rPr lang="en-GB" sz="2000" b="1" i="1" dirty="0" err="1">
                <a:solidFill>
                  <a:srgbClr val="002060"/>
                </a:solidFill>
                <a:latin typeface="Century Gothic" panose="020B0502020202020204" pitchFamily="34" charset="0"/>
              </a:rPr>
              <a:t>inglés</a:t>
            </a:r>
            <a:r>
              <a:rPr lang="en-GB" sz="2000" b="1" i="1" dirty="0">
                <a:solidFill>
                  <a:srgbClr val="002060"/>
                </a:solidFill>
                <a:latin typeface="Century Gothic" panose="020B0502020202020204" pitchFamily="34" charset="0"/>
              </a:rPr>
              <a:t>.</a:t>
            </a:r>
          </a:p>
        </p:txBody>
      </p:sp>
      <p:sp>
        <p:nvSpPr>
          <p:cNvPr id="4" name="Title 3">
            <a:extLst>
              <a:ext uri="{FF2B5EF4-FFF2-40B4-BE49-F238E27FC236}">
                <a16:creationId xmlns:a16="http://schemas.microsoft.com/office/drawing/2014/main" id="{DA3828F5-BEBE-4056-AD0B-970DCEE9CD70}"/>
              </a:ext>
            </a:extLst>
          </p:cNvPr>
          <p:cNvSpPr>
            <a:spLocks noGrp="1"/>
          </p:cNvSpPr>
          <p:nvPr>
            <p:ph type="title"/>
          </p:nvPr>
        </p:nvSpPr>
        <p:spPr>
          <a:xfrm>
            <a:off x="0" y="-442140"/>
            <a:ext cx="11718554" cy="1325563"/>
          </a:xfrm>
        </p:spPr>
        <p:txBody>
          <a:bodyPr/>
          <a:lstStyle/>
          <a:p>
            <a:pPr rtl="0" eaLnBrk="1" latinLnBrk="0" hangingPunct="1"/>
            <a:r>
              <a:rPr lang="en-GB" sz="2000" b="1" i="1" kern="1200" dirty="0">
                <a:solidFill>
                  <a:srgbClr val="002060"/>
                </a:solidFill>
                <a:effectLst/>
                <a:latin typeface="Century Gothic" panose="020B0502020202020204" pitchFamily="34" charset="0"/>
                <a:ea typeface="+mn-ea"/>
                <a:cs typeface="+mn-cs"/>
              </a:rPr>
              <a:t>The sentences you heard have been translated into English. They are in a different order here.</a:t>
            </a:r>
            <a:endParaRPr lang="en-GB" dirty="0">
              <a:effectLst/>
            </a:endParaRPr>
          </a:p>
        </p:txBody>
      </p:sp>
    </p:spTree>
    <p:extLst>
      <p:ext uri="{BB962C8B-B14F-4D97-AF65-F5344CB8AC3E}">
        <p14:creationId xmlns:p14="http://schemas.microsoft.com/office/powerpoint/2010/main" val="2016334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3" grpId="0"/>
      <p:bldP spid="14" grpId="0"/>
      <p:bldP spid="15" grpId="0"/>
      <p:bldP spid="16" grpId="0"/>
      <p:bldP spid="17" grpId="0"/>
      <p:bldP spid="18" grpId="0"/>
      <p:bldP spid="19" grpId="0"/>
      <p:bldP spid="21" grpId="0"/>
      <p:bldP spid="22" grpId="0"/>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3" name="Table 22">
            <a:extLst>
              <a:ext uri="{FF2B5EF4-FFF2-40B4-BE49-F238E27FC236}">
                <a16:creationId xmlns:a16="http://schemas.microsoft.com/office/drawing/2014/main" id="{125E0B43-15CB-4FFA-9447-4F6F831486CB}"/>
              </a:ext>
            </a:extLst>
          </p:cNvPr>
          <p:cNvGraphicFramePr>
            <a:graphicFrameLocks noGrp="1"/>
          </p:cNvGraphicFramePr>
          <p:nvPr>
            <p:extLst>
              <p:ext uri="{D42A27DB-BD31-4B8C-83A1-F6EECF244321}">
                <p14:modId xmlns:p14="http://schemas.microsoft.com/office/powerpoint/2010/main" val="2477927190"/>
              </p:ext>
            </p:extLst>
          </p:nvPr>
        </p:nvGraphicFramePr>
        <p:xfrm>
          <a:off x="155643" y="523188"/>
          <a:ext cx="9591472" cy="5648440"/>
        </p:xfrm>
        <a:graphic>
          <a:graphicData uri="http://schemas.openxmlformats.org/drawingml/2006/table">
            <a:tbl>
              <a:tblPr firstRow="1" bandRow="1">
                <a:tableStyleId>{8A107856-5554-42FB-B03E-39F5DBC370BA}</a:tableStyleId>
              </a:tblPr>
              <a:tblGrid>
                <a:gridCol w="573159">
                  <a:extLst>
                    <a:ext uri="{9D8B030D-6E8A-4147-A177-3AD203B41FA5}">
                      <a16:colId xmlns:a16="http://schemas.microsoft.com/office/drawing/2014/main" val="3414094443"/>
                    </a:ext>
                  </a:extLst>
                </a:gridCol>
                <a:gridCol w="9018313">
                  <a:extLst>
                    <a:ext uri="{9D8B030D-6E8A-4147-A177-3AD203B41FA5}">
                      <a16:colId xmlns:a16="http://schemas.microsoft.com/office/drawing/2014/main" val="2650547401"/>
                    </a:ext>
                  </a:extLst>
                </a:gridCol>
              </a:tblGrid>
              <a:tr h="564844">
                <a:tc rowSpan="2">
                  <a:txBody>
                    <a:bodyPr/>
                    <a:lstStyle/>
                    <a:p>
                      <a:pPr algn="ctr"/>
                      <a:r>
                        <a:rPr lang="en-GB" sz="2200" b="1" dirty="0">
                          <a:solidFill>
                            <a:srgbClr val="002060"/>
                          </a:solidFill>
                          <a:latin typeface="Century Gothic" panose="020B0502020202020204" pitchFamily="34" charset="0"/>
                        </a:rPr>
                        <a:t>6</a:t>
                      </a:r>
                    </a:p>
                  </a:txBody>
                  <a:tcPr anchor="ctr"/>
                </a:tc>
                <a:tc>
                  <a:txBody>
                    <a:bodyPr/>
                    <a:lstStyle/>
                    <a:p>
                      <a:r>
                        <a:rPr lang="en-GB" sz="2200" dirty="0">
                          <a:solidFill>
                            <a:srgbClr val="002060"/>
                          </a:solidFill>
                          <a:latin typeface="Century Gothic" panose="020B0502020202020204" pitchFamily="34" charset="0"/>
                        </a:rPr>
                        <a:t>There</a:t>
                      </a:r>
                      <a:r>
                        <a:rPr lang="en-GB" sz="2200" baseline="0" dirty="0">
                          <a:solidFill>
                            <a:srgbClr val="002060"/>
                          </a:solidFill>
                          <a:latin typeface="Century Gothic" panose="020B0502020202020204" pitchFamily="34" charset="0"/>
                        </a:rPr>
                        <a:t>’s a chair. It’s in a house. </a:t>
                      </a:r>
                      <a:endParaRPr lang="en-GB" sz="220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3825139035"/>
                  </a:ext>
                </a:extLst>
              </a:tr>
              <a:tr h="564844">
                <a:tc vMerge="1">
                  <a:txBody>
                    <a:bodyPr/>
                    <a:lstStyle/>
                    <a:p>
                      <a:endParaRPr lang="en-GB" sz="2200" dirty="0">
                        <a:latin typeface="Century Gothic" panose="020B0502020202020204" pitchFamily="34" charset="0"/>
                      </a:endParaRPr>
                    </a:p>
                  </a:txBody>
                  <a:tcPr/>
                </a:tc>
                <a:tc>
                  <a:txBody>
                    <a:bodyPr/>
                    <a:lstStyle/>
                    <a:p>
                      <a:r>
                        <a:rPr lang="en-GB" sz="2200" dirty="0">
                          <a:solidFill>
                            <a:srgbClr val="002060"/>
                          </a:solidFill>
                          <a:latin typeface="Century Gothic" panose="020B0502020202020204" pitchFamily="34" charset="0"/>
                        </a:rPr>
                        <a:t>Hay</a:t>
                      </a:r>
                      <a:r>
                        <a:rPr lang="en-GB" sz="2200" baseline="0" dirty="0">
                          <a:solidFill>
                            <a:srgbClr val="002060"/>
                          </a:solidFill>
                          <a:latin typeface="Century Gothic" panose="020B0502020202020204" pitchFamily="34" charset="0"/>
                        </a:rPr>
                        <a:t> ___________</a:t>
                      </a:r>
                      <a:r>
                        <a:rPr lang="en-GB" sz="2200" dirty="0">
                          <a:solidFill>
                            <a:srgbClr val="002060"/>
                          </a:solidFill>
                          <a:latin typeface="Century Gothic" panose="020B0502020202020204" pitchFamily="34" charset="0"/>
                        </a:rPr>
                        <a:t>. ____________________</a:t>
                      </a:r>
                      <a:r>
                        <a:rPr lang="en-GB" sz="2200" baseline="0" dirty="0">
                          <a:solidFill>
                            <a:srgbClr val="002060"/>
                          </a:solidFill>
                          <a:latin typeface="Century Gothic" panose="020B0502020202020204" pitchFamily="34" charset="0"/>
                        </a:rPr>
                        <a:t>.</a:t>
                      </a:r>
                      <a:endParaRPr lang="en-GB" sz="220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694457346"/>
                  </a:ext>
                </a:extLst>
              </a:tr>
              <a:tr h="564844">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latin typeface="Century Gothic" panose="020B0502020202020204" pitchFamily="34" charset="0"/>
                        </a:rPr>
                        <a:t>7</a:t>
                      </a:r>
                    </a:p>
                  </a:txBody>
                  <a:tcPr anchor="ctr"/>
                </a:tc>
                <a:tc>
                  <a:txBody>
                    <a:bodyPr/>
                    <a:lstStyle/>
                    <a:p>
                      <a:r>
                        <a:rPr lang="en-GB" sz="2200" b="1" dirty="0">
                          <a:solidFill>
                            <a:srgbClr val="002060"/>
                          </a:solidFill>
                          <a:latin typeface="Century Gothic" panose="020B0502020202020204" pitchFamily="34" charset="0"/>
                        </a:rPr>
                        <a:t>There’s a male author.</a:t>
                      </a:r>
                      <a:r>
                        <a:rPr lang="en-GB" sz="2200" b="1" baseline="0" dirty="0">
                          <a:solidFill>
                            <a:srgbClr val="002060"/>
                          </a:solidFill>
                          <a:latin typeface="Century Gothic" panose="020B0502020202020204" pitchFamily="34" charset="0"/>
                        </a:rPr>
                        <a:t> He’s strange (permanent).</a:t>
                      </a:r>
                      <a:endParaRPr lang="en-GB" sz="22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6060242"/>
                  </a:ext>
                </a:extLst>
              </a:tr>
              <a:tr h="564844">
                <a:tc vMerge="1">
                  <a:txBody>
                    <a:bodyPr/>
                    <a:lstStyle/>
                    <a:p>
                      <a:endParaRPr lang="en-GB" sz="22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latin typeface="Century Gothic" panose="020B0502020202020204" pitchFamily="34" charset="0"/>
                        </a:rPr>
                        <a:t>Hay</a:t>
                      </a:r>
                      <a:r>
                        <a:rPr lang="en-GB" sz="2200" baseline="0" dirty="0">
                          <a:solidFill>
                            <a:srgbClr val="002060"/>
                          </a:solidFill>
                          <a:latin typeface="Century Gothic" panose="020B0502020202020204" pitchFamily="34" charset="0"/>
                        </a:rPr>
                        <a:t> ___________</a:t>
                      </a:r>
                      <a:r>
                        <a:rPr lang="en-GB" sz="2200" dirty="0">
                          <a:solidFill>
                            <a:srgbClr val="002060"/>
                          </a:solidFill>
                          <a:latin typeface="Century Gothic" panose="020B0502020202020204" pitchFamily="34" charset="0"/>
                        </a:rPr>
                        <a:t>. __________.</a:t>
                      </a:r>
                    </a:p>
                  </a:txBody>
                  <a:tcPr anchor="ctr"/>
                </a:tc>
                <a:extLst>
                  <a:ext uri="{0D108BD9-81ED-4DB2-BD59-A6C34878D82A}">
                    <a16:rowId xmlns:a16="http://schemas.microsoft.com/office/drawing/2014/main" val="443063290"/>
                  </a:ext>
                </a:extLst>
              </a:tr>
              <a:tr h="564844">
                <a:tc rowSpan="2">
                  <a:txBody>
                    <a:bodyPr/>
                    <a:lstStyle/>
                    <a:p>
                      <a:pPr algn="ctr"/>
                      <a:r>
                        <a:rPr lang="en-GB" sz="2200" b="1" dirty="0">
                          <a:solidFill>
                            <a:srgbClr val="002060"/>
                          </a:solidFill>
                          <a:latin typeface="Century Gothic" panose="020B0502020202020204" pitchFamily="34" charset="0"/>
                        </a:rPr>
                        <a:t>8</a:t>
                      </a:r>
                    </a:p>
                  </a:txBody>
                  <a:tcPr anchor="ctr"/>
                </a:tc>
                <a:tc>
                  <a:txBody>
                    <a:bodyPr/>
                    <a:lstStyle/>
                    <a:p>
                      <a:r>
                        <a:rPr lang="en-GB" sz="2200" b="1" dirty="0">
                          <a:solidFill>
                            <a:srgbClr val="002060"/>
                          </a:solidFill>
                          <a:latin typeface="Century Gothic" panose="020B0502020202020204" pitchFamily="34" charset="0"/>
                        </a:rPr>
                        <a:t>There’s a male</a:t>
                      </a:r>
                      <a:r>
                        <a:rPr lang="en-GB" sz="2200" b="1" baseline="0" dirty="0">
                          <a:solidFill>
                            <a:srgbClr val="002060"/>
                          </a:solidFill>
                          <a:latin typeface="Century Gothic" panose="020B0502020202020204" pitchFamily="34" charset="0"/>
                        </a:rPr>
                        <a:t> teacher</a:t>
                      </a:r>
                      <a:r>
                        <a:rPr lang="en-GB" sz="2200" b="1" dirty="0">
                          <a:solidFill>
                            <a:srgbClr val="002060"/>
                          </a:solidFill>
                          <a:latin typeface="Century Gothic" panose="020B0502020202020204" pitchFamily="34" charset="0"/>
                        </a:rPr>
                        <a:t>. He’s in a school.</a:t>
                      </a:r>
                    </a:p>
                  </a:txBody>
                  <a:tcPr anchor="ctr"/>
                </a:tc>
                <a:extLst>
                  <a:ext uri="{0D108BD9-81ED-4DB2-BD59-A6C34878D82A}">
                    <a16:rowId xmlns:a16="http://schemas.microsoft.com/office/drawing/2014/main" val="1288599321"/>
                  </a:ext>
                </a:extLst>
              </a:tr>
              <a:tr h="564844">
                <a:tc vMerge="1">
                  <a:txBody>
                    <a:bodyPr/>
                    <a:lstStyle/>
                    <a:p>
                      <a:endParaRPr lang="en-GB" sz="22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latin typeface="Century Gothic" panose="020B0502020202020204" pitchFamily="34" charset="0"/>
                        </a:rPr>
                        <a:t>Hay</a:t>
                      </a:r>
                      <a:r>
                        <a:rPr lang="en-GB" sz="2200" baseline="0" dirty="0">
                          <a:solidFill>
                            <a:srgbClr val="002060"/>
                          </a:solidFill>
                          <a:latin typeface="Century Gothic" panose="020B0502020202020204" pitchFamily="34" charset="0"/>
                        </a:rPr>
                        <a:t> _______________</a:t>
                      </a:r>
                      <a:r>
                        <a:rPr lang="en-GB" sz="2200" dirty="0">
                          <a:solidFill>
                            <a:srgbClr val="002060"/>
                          </a:solidFill>
                          <a:latin typeface="Century Gothic" panose="020B0502020202020204" pitchFamily="34" charset="0"/>
                        </a:rPr>
                        <a:t>. __________</a:t>
                      </a:r>
                      <a:r>
                        <a:rPr lang="en-GB" sz="2200" baseline="0" dirty="0">
                          <a:solidFill>
                            <a:srgbClr val="002060"/>
                          </a:solidFill>
                          <a:latin typeface="Century Gothic" panose="020B0502020202020204" pitchFamily="34" charset="0"/>
                        </a:rPr>
                        <a:t>___________.</a:t>
                      </a:r>
                      <a:endParaRPr lang="en-GB" sz="220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630982492"/>
                  </a:ext>
                </a:extLst>
              </a:tr>
              <a:tr h="564844">
                <a:tc rowSpan="2">
                  <a:txBody>
                    <a:bodyPr/>
                    <a:lstStyle/>
                    <a:p>
                      <a:pPr algn="ctr"/>
                      <a:r>
                        <a:rPr lang="en-GB" sz="2200" b="1" dirty="0">
                          <a:solidFill>
                            <a:srgbClr val="002060"/>
                          </a:solidFill>
                          <a:latin typeface="Century Gothic" panose="020B0502020202020204" pitchFamily="34" charset="0"/>
                        </a:rPr>
                        <a:t>9</a:t>
                      </a:r>
                    </a:p>
                  </a:txBody>
                  <a:tcPr anchor="ctr"/>
                </a:tc>
                <a:tc>
                  <a:txBody>
                    <a:bodyPr/>
                    <a:lstStyle/>
                    <a:p>
                      <a:r>
                        <a:rPr lang="en-GB" sz="2200" b="1" dirty="0">
                          <a:solidFill>
                            <a:srgbClr val="002060"/>
                          </a:solidFill>
                          <a:latin typeface="Century Gothic" panose="020B0502020202020204" pitchFamily="34" charset="0"/>
                        </a:rPr>
                        <a:t>There’s a female</a:t>
                      </a:r>
                      <a:r>
                        <a:rPr lang="en-GB" sz="2200" b="1" baseline="0" dirty="0">
                          <a:solidFill>
                            <a:srgbClr val="002060"/>
                          </a:solidFill>
                          <a:latin typeface="Century Gothic" panose="020B0502020202020204" pitchFamily="34" charset="0"/>
                        </a:rPr>
                        <a:t> headteacher. She’s nice / friendly (permanent).</a:t>
                      </a:r>
                      <a:endParaRPr lang="en-GB" sz="22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3615599129"/>
                  </a:ext>
                </a:extLst>
              </a:tr>
              <a:tr h="564844">
                <a:tc vMerge="1">
                  <a:txBody>
                    <a:bodyPr/>
                    <a:lstStyle/>
                    <a:p>
                      <a:endParaRPr lang="en-GB" sz="22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latin typeface="Century Gothic" panose="020B0502020202020204" pitchFamily="34" charset="0"/>
                        </a:rPr>
                        <a:t>Hay</a:t>
                      </a:r>
                      <a:r>
                        <a:rPr lang="en-GB" sz="2200" baseline="0" dirty="0">
                          <a:solidFill>
                            <a:srgbClr val="002060"/>
                          </a:solidFill>
                          <a:latin typeface="Century Gothic" panose="020B0502020202020204" pitchFamily="34" charset="0"/>
                        </a:rPr>
                        <a:t> ________________</a:t>
                      </a:r>
                      <a:r>
                        <a:rPr lang="en-GB" sz="2200" dirty="0">
                          <a:solidFill>
                            <a:srgbClr val="002060"/>
                          </a:solidFill>
                          <a:latin typeface="Century Gothic" panose="020B0502020202020204" pitchFamily="34" charset="0"/>
                        </a:rPr>
                        <a:t>. ________</a:t>
                      </a:r>
                      <a:r>
                        <a:rPr lang="en-GB" sz="2200" baseline="0" dirty="0">
                          <a:solidFill>
                            <a:srgbClr val="002060"/>
                          </a:solidFill>
                          <a:latin typeface="Century Gothic" panose="020B0502020202020204" pitchFamily="34" charset="0"/>
                        </a:rPr>
                        <a:t>_______.</a:t>
                      </a:r>
                      <a:endParaRPr lang="en-GB" sz="220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6496710"/>
                  </a:ext>
                </a:extLst>
              </a:tr>
              <a:tr h="564844">
                <a:tc rowSpan="2">
                  <a:txBody>
                    <a:bodyPr/>
                    <a:lstStyle/>
                    <a:p>
                      <a:pPr algn="ctr"/>
                      <a:r>
                        <a:rPr lang="en-GB" sz="2200" b="1" dirty="0">
                          <a:solidFill>
                            <a:srgbClr val="002060"/>
                          </a:solidFill>
                          <a:latin typeface="Century Gothic" panose="020B0502020202020204" pitchFamily="34" charset="0"/>
                        </a:rPr>
                        <a:t>10</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latin typeface="Century Gothic" panose="020B0502020202020204" pitchFamily="34" charset="0"/>
                        </a:rPr>
                        <a:t>There’s a table. It’s white.</a:t>
                      </a:r>
                    </a:p>
                  </a:txBody>
                  <a:tcPr anchor="ctr"/>
                </a:tc>
                <a:extLst>
                  <a:ext uri="{0D108BD9-81ED-4DB2-BD59-A6C34878D82A}">
                    <a16:rowId xmlns:a16="http://schemas.microsoft.com/office/drawing/2014/main" val="3328729214"/>
                  </a:ext>
                </a:extLst>
              </a:tr>
              <a:tr h="564844">
                <a:tc vMerge="1">
                  <a:txBody>
                    <a:bodyPr/>
                    <a:lstStyle/>
                    <a:p>
                      <a:endParaRPr lang="en-GB" sz="22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latin typeface="Century Gothic" panose="020B0502020202020204" pitchFamily="34" charset="0"/>
                        </a:rPr>
                        <a:t>Hay</a:t>
                      </a:r>
                      <a:r>
                        <a:rPr lang="en-GB" sz="2200" baseline="0" dirty="0">
                          <a:solidFill>
                            <a:srgbClr val="002060"/>
                          </a:solidFill>
                          <a:latin typeface="Century Gothic" panose="020B0502020202020204" pitchFamily="34" charset="0"/>
                        </a:rPr>
                        <a:t> ___________</a:t>
                      </a:r>
                      <a:r>
                        <a:rPr lang="en-GB" sz="2200" dirty="0">
                          <a:solidFill>
                            <a:srgbClr val="002060"/>
                          </a:solidFill>
                          <a:latin typeface="Century Gothic" panose="020B0502020202020204" pitchFamily="34" charset="0"/>
                        </a:rPr>
                        <a:t>. ________</a:t>
                      </a:r>
                      <a:r>
                        <a:rPr lang="en-GB" sz="2200" baseline="0" dirty="0">
                          <a:solidFill>
                            <a:srgbClr val="002060"/>
                          </a:solidFill>
                          <a:latin typeface="Century Gothic" panose="020B0502020202020204" pitchFamily="34" charset="0"/>
                        </a:rPr>
                        <a:t>_______.</a:t>
                      </a:r>
                      <a:endParaRPr lang="en-GB" sz="220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3444607551"/>
                  </a:ext>
                </a:extLst>
              </a:tr>
            </a:tbl>
          </a:graphicData>
        </a:graphic>
      </p:graphicFrame>
      <p:sp>
        <p:nvSpPr>
          <p:cNvPr id="24" name="TextBox 23">
            <a:extLst>
              <a:ext uri="{FF2B5EF4-FFF2-40B4-BE49-F238E27FC236}">
                <a16:creationId xmlns:a16="http://schemas.microsoft.com/office/drawing/2014/main" id="{E1118FE1-2FC6-4751-A069-BDC1C001D53D}"/>
              </a:ext>
            </a:extLst>
          </p:cNvPr>
          <p:cNvSpPr txBox="1"/>
          <p:nvPr/>
        </p:nvSpPr>
        <p:spPr>
          <a:xfrm>
            <a:off x="1475030" y="1063466"/>
            <a:ext cx="1490011" cy="430887"/>
          </a:xfrm>
          <a:prstGeom prst="rect">
            <a:avLst/>
          </a:prstGeom>
          <a:noFill/>
        </p:spPr>
        <p:txBody>
          <a:bodyPr wrap="square" rtlCol="0">
            <a:spAutoFit/>
          </a:bodyPr>
          <a:lstStyle/>
          <a:p>
            <a:r>
              <a:rPr lang="en-GB" sz="2200" b="1" dirty="0">
                <a:solidFill>
                  <a:schemeClr val="accent2"/>
                </a:solidFill>
                <a:latin typeface="Century Gothic" panose="020B0502020202020204" pitchFamily="34" charset="0"/>
              </a:rPr>
              <a:t>una silla</a:t>
            </a:r>
          </a:p>
        </p:txBody>
      </p:sp>
      <p:sp>
        <p:nvSpPr>
          <p:cNvPr id="25" name="TextBox 24">
            <a:extLst>
              <a:ext uri="{FF2B5EF4-FFF2-40B4-BE49-F238E27FC236}">
                <a16:creationId xmlns:a16="http://schemas.microsoft.com/office/drawing/2014/main" id="{10F34CD0-871F-49AA-89BE-6177A4A10DC5}"/>
              </a:ext>
            </a:extLst>
          </p:cNvPr>
          <p:cNvSpPr txBox="1"/>
          <p:nvPr/>
        </p:nvSpPr>
        <p:spPr>
          <a:xfrm>
            <a:off x="3199749" y="1063466"/>
            <a:ext cx="2603019" cy="430887"/>
          </a:xfrm>
          <a:prstGeom prst="rect">
            <a:avLst/>
          </a:prstGeom>
          <a:noFill/>
        </p:spPr>
        <p:txBody>
          <a:bodyPr wrap="square" rtlCol="0">
            <a:spAutoFit/>
          </a:bodyPr>
          <a:lstStyle/>
          <a:p>
            <a:r>
              <a:rPr lang="en-GB" sz="2200" b="1" dirty="0">
                <a:solidFill>
                  <a:schemeClr val="accent2"/>
                </a:solidFill>
                <a:latin typeface="Century Gothic" panose="020B0502020202020204" pitchFamily="34" charset="0"/>
              </a:rPr>
              <a:t>Está en una casa</a:t>
            </a:r>
          </a:p>
        </p:txBody>
      </p:sp>
      <p:sp>
        <p:nvSpPr>
          <p:cNvPr id="26" name="TextBox 25">
            <a:extLst>
              <a:ext uri="{FF2B5EF4-FFF2-40B4-BE49-F238E27FC236}">
                <a16:creationId xmlns:a16="http://schemas.microsoft.com/office/drawing/2014/main" id="{C9865625-82F8-4AC7-BF66-39F46EBA8DA3}"/>
              </a:ext>
            </a:extLst>
          </p:cNvPr>
          <p:cNvSpPr txBox="1"/>
          <p:nvPr/>
        </p:nvSpPr>
        <p:spPr>
          <a:xfrm>
            <a:off x="1475030" y="2193142"/>
            <a:ext cx="1490011" cy="430887"/>
          </a:xfrm>
          <a:prstGeom prst="rect">
            <a:avLst/>
          </a:prstGeom>
          <a:noFill/>
        </p:spPr>
        <p:txBody>
          <a:bodyPr wrap="square" rtlCol="0">
            <a:spAutoFit/>
          </a:bodyPr>
          <a:lstStyle/>
          <a:p>
            <a:r>
              <a:rPr lang="en-GB" sz="2200" b="1" dirty="0">
                <a:solidFill>
                  <a:schemeClr val="accent2"/>
                </a:solidFill>
                <a:latin typeface="Century Gothic" panose="020B0502020202020204" pitchFamily="34" charset="0"/>
              </a:rPr>
              <a:t>un </a:t>
            </a:r>
            <a:r>
              <a:rPr lang="en-GB" sz="2200" b="1" dirty="0" err="1">
                <a:solidFill>
                  <a:schemeClr val="accent2"/>
                </a:solidFill>
                <a:latin typeface="Century Gothic" panose="020B0502020202020204" pitchFamily="34" charset="0"/>
              </a:rPr>
              <a:t>autor</a:t>
            </a:r>
            <a:endParaRPr lang="en-GB" sz="2200" b="1" dirty="0">
              <a:solidFill>
                <a:schemeClr val="accent2"/>
              </a:solidFill>
              <a:latin typeface="Century Gothic" panose="020B0502020202020204" pitchFamily="34" charset="0"/>
            </a:endParaRPr>
          </a:p>
        </p:txBody>
      </p:sp>
      <p:sp>
        <p:nvSpPr>
          <p:cNvPr id="27" name="TextBox 26">
            <a:extLst>
              <a:ext uri="{FF2B5EF4-FFF2-40B4-BE49-F238E27FC236}">
                <a16:creationId xmlns:a16="http://schemas.microsoft.com/office/drawing/2014/main" id="{196428C2-58F9-48B1-902F-8511E656A81E}"/>
              </a:ext>
            </a:extLst>
          </p:cNvPr>
          <p:cNvSpPr txBox="1"/>
          <p:nvPr/>
        </p:nvSpPr>
        <p:spPr>
          <a:xfrm>
            <a:off x="3335155" y="2242146"/>
            <a:ext cx="1490011" cy="430887"/>
          </a:xfrm>
          <a:prstGeom prst="rect">
            <a:avLst/>
          </a:prstGeom>
          <a:noFill/>
        </p:spPr>
        <p:txBody>
          <a:bodyPr wrap="square" rtlCol="0">
            <a:spAutoFit/>
          </a:bodyPr>
          <a:lstStyle/>
          <a:p>
            <a:r>
              <a:rPr lang="en-GB" sz="2200" b="1" dirty="0" err="1">
                <a:solidFill>
                  <a:schemeClr val="accent2"/>
                </a:solidFill>
                <a:latin typeface="Century Gothic" panose="020B0502020202020204" pitchFamily="34" charset="0"/>
              </a:rPr>
              <a:t>Es</a:t>
            </a:r>
            <a:r>
              <a:rPr lang="en-GB" sz="2200" b="1" dirty="0">
                <a:solidFill>
                  <a:schemeClr val="accent2"/>
                </a:solidFill>
                <a:latin typeface="Century Gothic" panose="020B0502020202020204" pitchFamily="34" charset="0"/>
              </a:rPr>
              <a:t> </a:t>
            </a:r>
            <a:r>
              <a:rPr lang="en-GB" sz="2200" b="1" dirty="0" err="1">
                <a:solidFill>
                  <a:schemeClr val="accent2"/>
                </a:solidFill>
                <a:latin typeface="Century Gothic" panose="020B0502020202020204" pitchFamily="34" charset="0"/>
              </a:rPr>
              <a:t>raro</a:t>
            </a:r>
            <a:endParaRPr lang="en-GB" sz="2200" b="1" dirty="0">
              <a:solidFill>
                <a:schemeClr val="accent2"/>
              </a:solidFill>
              <a:latin typeface="Century Gothic" panose="020B0502020202020204" pitchFamily="34" charset="0"/>
            </a:endParaRPr>
          </a:p>
        </p:txBody>
      </p:sp>
      <p:sp>
        <p:nvSpPr>
          <p:cNvPr id="28" name="TextBox 27">
            <a:extLst>
              <a:ext uri="{FF2B5EF4-FFF2-40B4-BE49-F238E27FC236}">
                <a16:creationId xmlns:a16="http://schemas.microsoft.com/office/drawing/2014/main" id="{B4A5602F-D877-4884-BEB2-F4D903DBA062}"/>
              </a:ext>
            </a:extLst>
          </p:cNvPr>
          <p:cNvSpPr txBox="1"/>
          <p:nvPr/>
        </p:nvSpPr>
        <p:spPr>
          <a:xfrm>
            <a:off x="1475030" y="3322818"/>
            <a:ext cx="1857460" cy="430887"/>
          </a:xfrm>
          <a:prstGeom prst="rect">
            <a:avLst/>
          </a:prstGeom>
          <a:noFill/>
        </p:spPr>
        <p:txBody>
          <a:bodyPr wrap="square" rtlCol="0">
            <a:spAutoFit/>
          </a:bodyPr>
          <a:lstStyle/>
          <a:p>
            <a:r>
              <a:rPr lang="en-GB" sz="2200" b="1" dirty="0">
                <a:solidFill>
                  <a:schemeClr val="accent2"/>
                </a:solidFill>
                <a:latin typeface="Century Gothic" panose="020B0502020202020204" pitchFamily="34" charset="0"/>
              </a:rPr>
              <a:t>un </a:t>
            </a:r>
            <a:r>
              <a:rPr lang="en-GB" sz="2200" b="1" dirty="0" err="1">
                <a:solidFill>
                  <a:schemeClr val="accent2"/>
                </a:solidFill>
                <a:latin typeface="Century Gothic" panose="020B0502020202020204" pitchFamily="34" charset="0"/>
              </a:rPr>
              <a:t>profesor</a:t>
            </a:r>
            <a:endParaRPr lang="en-GB" sz="2200" b="1" dirty="0">
              <a:solidFill>
                <a:schemeClr val="accent2"/>
              </a:solidFill>
              <a:latin typeface="Century Gothic" panose="020B0502020202020204" pitchFamily="34" charset="0"/>
            </a:endParaRPr>
          </a:p>
        </p:txBody>
      </p:sp>
      <p:sp>
        <p:nvSpPr>
          <p:cNvPr id="29" name="TextBox 28">
            <a:extLst>
              <a:ext uri="{FF2B5EF4-FFF2-40B4-BE49-F238E27FC236}">
                <a16:creationId xmlns:a16="http://schemas.microsoft.com/office/drawing/2014/main" id="{D78E10ED-B4F6-494B-905C-5AEAE6EDFB73}"/>
              </a:ext>
            </a:extLst>
          </p:cNvPr>
          <p:cNvSpPr txBox="1"/>
          <p:nvPr/>
        </p:nvSpPr>
        <p:spPr>
          <a:xfrm>
            <a:off x="3714823" y="3347320"/>
            <a:ext cx="3222473" cy="430887"/>
          </a:xfrm>
          <a:prstGeom prst="rect">
            <a:avLst/>
          </a:prstGeom>
          <a:noFill/>
        </p:spPr>
        <p:txBody>
          <a:bodyPr wrap="square" rtlCol="0">
            <a:spAutoFit/>
          </a:bodyPr>
          <a:lstStyle/>
          <a:p>
            <a:r>
              <a:rPr lang="en-GB" sz="2200" b="1" dirty="0">
                <a:solidFill>
                  <a:schemeClr val="accent2"/>
                </a:solidFill>
                <a:latin typeface="Century Gothic" panose="020B0502020202020204" pitchFamily="34" charset="0"/>
              </a:rPr>
              <a:t>Está en una escuela</a:t>
            </a:r>
          </a:p>
        </p:txBody>
      </p:sp>
      <p:sp>
        <p:nvSpPr>
          <p:cNvPr id="30" name="TextBox 29">
            <a:extLst>
              <a:ext uri="{FF2B5EF4-FFF2-40B4-BE49-F238E27FC236}">
                <a16:creationId xmlns:a16="http://schemas.microsoft.com/office/drawing/2014/main" id="{D66E9F07-4556-456D-B09A-237AB614DAA0}"/>
              </a:ext>
            </a:extLst>
          </p:cNvPr>
          <p:cNvSpPr txBox="1"/>
          <p:nvPr/>
        </p:nvSpPr>
        <p:spPr>
          <a:xfrm>
            <a:off x="1475030" y="4452494"/>
            <a:ext cx="2220686" cy="430887"/>
          </a:xfrm>
          <a:prstGeom prst="rect">
            <a:avLst/>
          </a:prstGeom>
          <a:noFill/>
        </p:spPr>
        <p:txBody>
          <a:bodyPr wrap="square" rtlCol="0">
            <a:spAutoFit/>
          </a:bodyPr>
          <a:lstStyle/>
          <a:p>
            <a:r>
              <a:rPr lang="en-GB" sz="2200" b="1" dirty="0">
                <a:solidFill>
                  <a:schemeClr val="accent2"/>
                </a:solidFill>
                <a:latin typeface="Century Gothic" panose="020B0502020202020204" pitchFamily="34" charset="0"/>
              </a:rPr>
              <a:t>una </a:t>
            </a:r>
            <a:r>
              <a:rPr lang="en-GB" sz="2200" b="1" dirty="0" err="1">
                <a:solidFill>
                  <a:schemeClr val="accent2"/>
                </a:solidFill>
                <a:latin typeface="Century Gothic" panose="020B0502020202020204" pitchFamily="34" charset="0"/>
              </a:rPr>
              <a:t>directora</a:t>
            </a:r>
            <a:endParaRPr lang="en-GB" sz="2200" b="1" dirty="0">
              <a:solidFill>
                <a:schemeClr val="accent2"/>
              </a:solidFill>
              <a:latin typeface="Century Gothic" panose="020B0502020202020204" pitchFamily="34" charset="0"/>
            </a:endParaRPr>
          </a:p>
        </p:txBody>
      </p:sp>
      <p:sp>
        <p:nvSpPr>
          <p:cNvPr id="31" name="TextBox 30">
            <a:extLst>
              <a:ext uri="{FF2B5EF4-FFF2-40B4-BE49-F238E27FC236}">
                <a16:creationId xmlns:a16="http://schemas.microsoft.com/office/drawing/2014/main" id="{0E12F7FE-CD8A-40FC-8611-7C5FC2FA3830}"/>
              </a:ext>
            </a:extLst>
          </p:cNvPr>
          <p:cNvSpPr txBox="1"/>
          <p:nvPr/>
        </p:nvSpPr>
        <p:spPr>
          <a:xfrm>
            <a:off x="3714823" y="4425468"/>
            <a:ext cx="2220686" cy="430887"/>
          </a:xfrm>
          <a:prstGeom prst="rect">
            <a:avLst/>
          </a:prstGeom>
          <a:noFill/>
        </p:spPr>
        <p:txBody>
          <a:bodyPr wrap="square" rtlCol="0">
            <a:spAutoFit/>
          </a:bodyPr>
          <a:lstStyle/>
          <a:p>
            <a:r>
              <a:rPr lang="en-GB" sz="2200" b="1" dirty="0" err="1">
                <a:solidFill>
                  <a:schemeClr val="accent2"/>
                </a:solidFill>
                <a:latin typeface="Century Gothic" panose="020B0502020202020204" pitchFamily="34" charset="0"/>
              </a:rPr>
              <a:t>Es</a:t>
            </a:r>
            <a:r>
              <a:rPr lang="en-GB" sz="2200" b="1" dirty="0">
                <a:solidFill>
                  <a:schemeClr val="accent2"/>
                </a:solidFill>
                <a:latin typeface="Century Gothic" panose="020B0502020202020204" pitchFamily="34" charset="0"/>
              </a:rPr>
              <a:t> </a:t>
            </a:r>
            <a:r>
              <a:rPr lang="en-GB" sz="2200" b="1" dirty="0" err="1">
                <a:solidFill>
                  <a:schemeClr val="accent2"/>
                </a:solidFill>
                <a:latin typeface="Century Gothic" panose="020B0502020202020204" pitchFamily="34" charset="0"/>
              </a:rPr>
              <a:t>simpática</a:t>
            </a:r>
            <a:r>
              <a:rPr lang="en-GB" sz="2200" b="1" dirty="0">
                <a:solidFill>
                  <a:schemeClr val="accent2"/>
                </a:solidFill>
                <a:latin typeface="Century Gothic" panose="020B0502020202020204" pitchFamily="34" charset="0"/>
              </a:rPr>
              <a:t>.</a:t>
            </a:r>
          </a:p>
        </p:txBody>
      </p:sp>
      <p:sp>
        <p:nvSpPr>
          <p:cNvPr id="32" name="TextBox 31">
            <a:extLst>
              <a:ext uri="{FF2B5EF4-FFF2-40B4-BE49-F238E27FC236}">
                <a16:creationId xmlns:a16="http://schemas.microsoft.com/office/drawing/2014/main" id="{C45DB15B-B918-431F-BF2E-BF7169A5F52A}"/>
              </a:ext>
            </a:extLst>
          </p:cNvPr>
          <p:cNvSpPr txBox="1"/>
          <p:nvPr/>
        </p:nvSpPr>
        <p:spPr>
          <a:xfrm>
            <a:off x="1475030" y="5600607"/>
            <a:ext cx="1660849" cy="430887"/>
          </a:xfrm>
          <a:prstGeom prst="rect">
            <a:avLst/>
          </a:prstGeom>
          <a:noFill/>
        </p:spPr>
        <p:txBody>
          <a:bodyPr wrap="square" rtlCol="0">
            <a:spAutoFit/>
          </a:bodyPr>
          <a:lstStyle/>
          <a:p>
            <a:r>
              <a:rPr lang="en-GB" sz="2200" b="1" dirty="0">
                <a:solidFill>
                  <a:schemeClr val="accent2"/>
                </a:solidFill>
                <a:latin typeface="Century Gothic" panose="020B0502020202020204" pitchFamily="34" charset="0"/>
              </a:rPr>
              <a:t>una mesa</a:t>
            </a:r>
          </a:p>
        </p:txBody>
      </p:sp>
      <p:sp>
        <p:nvSpPr>
          <p:cNvPr id="33" name="TextBox 32">
            <a:extLst>
              <a:ext uri="{FF2B5EF4-FFF2-40B4-BE49-F238E27FC236}">
                <a16:creationId xmlns:a16="http://schemas.microsoft.com/office/drawing/2014/main" id="{90035DBB-27BF-43C9-9376-A3A7A94E7B75}"/>
              </a:ext>
            </a:extLst>
          </p:cNvPr>
          <p:cNvSpPr txBox="1"/>
          <p:nvPr/>
        </p:nvSpPr>
        <p:spPr>
          <a:xfrm>
            <a:off x="3332490" y="5582170"/>
            <a:ext cx="1660849" cy="430887"/>
          </a:xfrm>
          <a:prstGeom prst="rect">
            <a:avLst/>
          </a:prstGeom>
          <a:noFill/>
        </p:spPr>
        <p:txBody>
          <a:bodyPr wrap="square" rtlCol="0">
            <a:spAutoFit/>
          </a:bodyPr>
          <a:lstStyle/>
          <a:p>
            <a:r>
              <a:rPr lang="en-GB" sz="2200" b="1" dirty="0" err="1">
                <a:solidFill>
                  <a:schemeClr val="accent2"/>
                </a:solidFill>
                <a:latin typeface="Century Gothic" panose="020B0502020202020204" pitchFamily="34" charset="0"/>
              </a:rPr>
              <a:t>Es</a:t>
            </a:r>
            <a:r>
              <a:rPr lang="en-GB" sz="2200" b="1" dirty="0">
                <a:solidFill>
                  <a:schemeClr val="accent2"/>
                </a:solidFill>
                <a:latin typeface="Century Gothic" panose="020B0502020202020204" pitchFamily="34" charset="0"/>
              </a:rPr>
              <a:t> </a:t>
            </a:r>
            <a:r>
              <a:rPr lang="en-GB" sz="2200" b="1" dirty="0" err="1">
                <a:solidFill>
                  <a:schemeClr val="accent2"/>
                </a:solidFill>
                <a:latin typeface="Century Gothic" panose="020B0502020202020204" pitchFamily="34" charset="0"/>
              </a:rPr>
              <a:t>blanca</a:t>
            </a:r>
            <a:endParaRPr lang="en-GB" sz="2200" b="1" dirty="0">
              <a:solidFill>
                <a:schemeClr val="accent2"/>
              </a:solidFill>
              <a:latin typeface="Century Gothic" panose="020B0502020202020204" pitchFamily="34" charset="0"/>
            </a:endParaRPr>
          </a:p>
        </p:txBody>
      </p:sp>
      <p:pic>
        <p:nvPicPr>
          <p:cNvPr id="34" name="Picture 10" descr="person holding opened book">
            <a:extLst>
              <a:ext uri="{FF2B5EF4-FFF2-40B4-BE49-F238E27FC236}">
                <a16:creationId xmlns:a16="http://schemas.microsoft.com/office/drawing/2014/main" id="{3DA34B73-A36C-4242-B52D-96ACBCE3966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152633">
            <a:off x="9820360" y="2859344"/>
            <a:ext cx="1968947" cy="262460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5" name="Picture 34">
            <a:extLst>
              <a:ext uri="{FF2B5EF4-FFF2-40B4-BE49-F238E27FC236}">
                <a16:creationId xmlns:a16="http://schemas.microsoft.com/office/drawing/2014/main" id="{971B9123-E3E9-491F-A740-55269A83DF09}"/>
              </a:ext>
            </a:extLst>
          </p:cNvPr>
          <p:cNvPicPr>
            <a:picLocks noChangeAspect="1"/>
          </p:cNvPicPr>
          <p:nvPr/>
        </p:nvPicPr>
        <p:blipFill rotWithShape="1">
          <a:blip r:embed="rId4" cstate="print">
            <a:clrChange>
              <a:clrFrom>
                <a:srgbClr val="FCFAFB"/>
              </a:clrFrom>
              <a:clrTo>
                <a:srgbClr val="FCFAFB">
                  <a:alpha val="0"/>
                </a:srgbClr>
              </a:clrTo>
            </a:clrChange>
            <a:extLst>
              <a:ext uri="{28A0092B-C50C-407E-A947-70E740481C1C}">
                <a14:useLocalDpi xmlns:a14="http://schemas.microsoft.com/office/drawing/2010/main" val="0"/>
              </a:ext>
            </a:extLst>
          </a:blip>
          <a:srcRect l="48372" t="13982" r="27500" b="11111"/>
          <a:stretch/>
        </p:blipFill>
        <p:spPr>
          <a:xfrm>
            <a:off x="9747115" y="622784"/>
            <a:ext cx="998153" cy="1743137"/>
          </a:xfrm>
          <a:prstGeom prst="rect">
            <a:avLst/>
          </a:prstGeom>
        </p:spPr>
      </p:pic>
      <p:sp>
        <p:nvSpPr>
          <p:cNvPr id="36" name="TextBox 35">
            <a:extLst>
              <a:ext uri="{FF2B5EF4-FFF2-40B4-BE49-F238E27FC236}">
                <a16:creationId xmlns:a16="http://schemas.microsoft.com/office/drawing/2014/main" id="{8F485A80-778D-4BEB-8713-F1367AD7157F}"/>
              </a:ext>
            </a:extLst>
          </p:cNvPr>
          <p:cNvSpPr txBox="1"/>
          <p:nvPr/>
        </p:nvSpPr>
        <p:spPr>
          <a:xfrm>
            <a:off x="2415431" y="62575"/>
            <a:ext cx="2577908" cy="400110"/>
          </a:xfrm>
          <a:prstGeom prst="rect">
            <a:avLst/>
          </a:prstGeom>
          <a:noFill/>
        </p:spPr>
        <p:txBody>
          <a:bodyPr wrap="square" rtlCol="0">
            <a:spAutoFit/>
          </a:bodyPr>
          <a:lstStyle/>
          <a:p>
            <a:r>
              <a:rPr lang="en-GB" sz="2000" b="1" i="1" dirty="0">
                <a:solidFill>
                  <a:srgbClr val="002060"/>
                </a:solidFill>
                <a:latin typeface="Century Gothic" panose="020B0502020202020204" pitchFamily="34" charset="0"/>
              </a:rPr>
              <a:t>Escribe en español.</a:t>
            </a:r>
          </a:p>
        </p:txBody>
      </p:sp>
      <p:sp>
        <p:nvSpPr>
          <p:cNvPr id="2" name="Title 1">
            <a:extLst>
              <a:ext uri="{FF2B5EF4-FFF2-40B4-BE49-F238E27FC236}">
                <a16:creationId xmlns:a16="http://schemas.microsoft.com/office/drawing/2014/main" id="{8E9761A6-BF7C-4269-ACEB-56298A55F068}"/>
              </a:ext>
            </a:extLst>
          </p:cNvPr>
          <p:cNvSpPr>
            <a:spLocks noGrp="1"/>
          </p:cNvSpPr>
          <p:nvPr>
            <p:ph type="title"/>
          </p:nvPr>
        </p:nvSpPr>
        <p:spPr>
          <a:xfrm>
            <a:off x="754582" y="-371664"/>
            <a:ext cx="10515600" cy="1325563"/>
          </a:xfrm>
        </p:spPr>
        <p:txBody>
          <a:bodyPr/>
          <a:lstStyle/>
          <a:p>
            <a:pPr rtl="0" eaLnBrk="1" latinLnBrk="0" hangingPunct="1"/>
            <a:r>
              <a:rPr lang="en-GB" sz="2000" b="1" i="1" kern="1200" dirty="0">
                <a:solidFill>
                  <a:srgbClr val="002060"/>
                </a:solidFill>
                <a:effectLst/>
                <a:latin typeface="Century Gothic" panose="020B0502020202020204" pitchFamily="34" charset="0"/>
                <a:ea typeface="+mn-ea"/>
                <a:cs typeface="+mn-cs"/>
              </a:rPr>
              <a:t>Lee el </a:t>
            </a:r>
            <a:r>
              <a:rPr lang="en-GB" sz="2000" b="1" i="1" kern="1200" dirty="0" err="1">
                <a:solidFill>
                  <a:srgbClr val="002060"/>
                </a:solidFill>
                <a:effectLst/>
                <a:latin typeface="Century Gothic" panose="020B0502020202020204" pitchFamily="34" charset="0"/>
                <a:ea typeface="+mn-ea"/>
                <a:cs typeface="+mn-cs"/>
              </a:rPr>
              <a:t>inglés</a:t>
            </a:r>
            <a:r>
              <a:rPr lang="en-GB" sz="2000" b="1" i="1" kern="1200" dirty="0">
                <a:solidFill>
                  <a:srgbClr val="002060"/>
                </a:solidFill>
                <a:effectLst/>
                <a:latin typeface="Century Gothic" panose="020B0502020202020204" pitchFamily="34" charset="0"/>
                <a:ea typeface="+mn-ea"/>
                <a:cs typeface="+mn-cs"/>
              </a:rPr>
              <a:t>.</a:t>
            </a:r>
            <a:endParaRPr lang="en-GB" dirty="0">
              <a:effectLst/>
            </a:endParaRPr>
          </a:p>
        </p:txBody>
      </p:sp>
    </p:spTree>
    <p:extLst>
      <p:ext uri="{BB962C8B-B14F-4D97-AF65-F5344CB8AC3E}">
        <p14:creationId xmlns:p14="http://schemas.microsoft.com/office/powerpoint/2010/main" val="3714420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28" grpId="0"/>
      <p:bldP spid="29" grpId="0"/>
      <p:bldP spid="30" grpId="0"/>
      <p:bldP spid="31" grpId="0"/>
      <p:bldP spid="32" grpId="0"/>
      <p:bldP spid="33" grpId="0"/>
      <p:bldP spid="36" grpId="0"/>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9956800" y="258166"/>
            <a:ext cx="19713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l</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hablar</a:t>
            </a:r>
          </a:p>
        </p:txBody>
      </p:sp>
      <p:sp>
        <p:nvSpPr>
          <p:cNvPr id="32" name="Content Placeholder 4">
            <a:extLst>
              <a:ext uri="{FF2B5EF4-FFF2-40B4-BE49-F238E27FC236}">
                <a16:creationId xmlns:a16="http://schemas.microsoft.com/office/drawing/2014/main" id="{F0372001-D569-45F6-AF74-F11B173B5434}"/>
              </a:ext>
            </a:extLst>
          </p:cNvPr>
          <p:cNvSpPr txBox="1">
            <a:spLocks/>
          </p:cNvSpPr>
          <p:nvPr/>
        </p:nvSpPr>
        <p:spPr>
          <a:xfrm>
            <a:off x="185965" y="781050"/>
            <a:ext cx="11566071" cy="5675326"/>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0" lang="en-GB" sz="3200" b="0" i="0" u="none" strike="noStrike" kern="1200" cap="none" spc="0" normalizeH="0" baseline="0" noProof="0" dirty="0">
              <a:ln>
                <a:noFill/>
              </a:ln>
              <a:solidFill>
                <a:srgbClr val="4472C4">
                  <a:lumMod val="50000"/>
                </a:srgbClr>
              </a:solidFill>
              <a:effectLst/>
              <a:uLnTx/>
              <a:uFillTx/>
              <a:latin typeface="Tw Cen MT" panose="020B0602020104020603" pitchFamily="34" charset="0"/>
              <a:ea typeface="+mn-ea"/>
              <a:cs typeface="+mn-cs"/>
            </a:endParaRP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GB" sz="3200" b="0" i="0" u="none" strike="noStrike" kern="1200" cap="none" spc="0" normalizeH="0" baseline="0" noProof="0" dirty="0">
                <a:ln>
                  <a:noFill/>
                </a:ln>
                <a:solidFill>
                  <a:srgbClr val="4472C4">
                    <a:lumMod val="50000"/>
                  </a:srgbClr>
                </a:solidFill>
                <a:effectLst/>
                <a:uLnTx/>
                <a:uFillTx/>
                <a:latin typeface="Tw Cen MT" panose="020B0602020104020603" pitchFamily="34" charset="0"/>
                <a:ea typeface="+mn-ea"/>
                <a:cs typeface="+mn-cs"/>
              </a:rPr>
              <a:t>¿______ hay?</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GB" sz="3200" b="0" i="0" u="none" strike="noStrike" kern="1200" cap="none" spc="0" normalizeH="0" baseline="0" noProof="0" dirty="0">
                <a:ln>
                  <a:noFill/>
                </a:ln>
                <a:solidFill>
                  <a:srgbClr val="4472C4">
                    <a:lumMod val="50000"/>
                  </a:srgbClr>
                </a:solidFill>
                <a:effectLst/>
                <a:uLnTx/>
                <a:uFillTx/>
                <a:latin typeface="Tw Cen MT" panose="020B0602020104020603" pitchFamily="34" charset="0"/>
                <a:ea typeface="+mn-ea"/>
                <a:cs typeface="+mn-cs"/>
              </a:rPr>
              <a:t>_______ un ________. Es alto.</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GB" sz="3200" b="0" i="0" u="none" strike="noStrike" kern="1200" cap="none" spc="0" normalizeH="0" baseline="0" noProof="0" dirty="0">
                <a:ln>
                  <a:noFill/>
                </a:ln>
                <a:solidFill>
                  <a:srgbClr val="4472C4">
                    <a:lumMod val="50000"/>
                  </a:srgbClr>
                </a:solidFill>
                <a:effectLst/>
                <a:uLnTx/>
                <a:uFillTx/>
                <a:latin typeface="Tw Cen MT" panose="020B0602020104020603" pitchFamily="34" charset="0"/>
                <a:ea typeface="+mn-ea"/>
                <a:cs typeface="+mn-cs"/>
              </a:rPr>
              <a:t>¿________ ______?</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GB" sz="3200" b="0" i="0" u="none" strike="noStrike" kern="1200" cap="none" spc="0" normalizeH="0" baseline="0" noProof="0" dirty="0">
                <a:ln>
                  <a:noFill/>
                </a:ln>
                <a:solidFill>
                  <a:srgbClr val="4472C4">
                    <a:lumMod val="50000"/>
                  </a:srgbClr>
                </a:solidFill>
                <a:effectLst/>
                <a:uLnTx/>
                <a:uFillTx/>
                <a:latin typeface="Tw Cen MT" panose="020B0602020104020603" pitchFamily="34" charset="0"/>
                <a:ea typeface="+mn-ea"/>
                <a:cs typeface="+mn-cs"/>
              </a:rPr>
              <a:t>______, </a:t>
            </a:r>
            <a:r>
              <a:rPr kumimoji="0" lang="en-GB" sz="3200" b="0" i="0" u="none" strike="noStrike" kern="1200" cap="none" spc="0" normalizeH="0" baseline="0" noProof="0" dirty="0" err="1">
                <a:ln>
                  <a:noFill/>
                </a:ln>
                <a:solidFill>
                  <a:srgbClr val="4472C4">
                    <a:lumMod val="50000"/>
                  </a:srgbClr>
                </a:solidFill>
                <a:effectLst/>
                <a:uLnTx/>
                <a:uFillTx/>
                <a:latin typeface="Tw Cen MT" panose="020B0602020104020603" pitchFamily="34" charset="0"/>
                <a:ea typeface="+mn-ea"/>
                <a:cs typeface="+mn-cs"/>
              </a:rPr>
              <a:t>en</a:t>
            </a:r>
            <a:r>
              <a:rPr kumimoji="0" lang="en-GB" sz="3200" b="0" i="0" u="none" strike="noStrike" kern="1200" cap="none" spc="0" normalizeH="0" baseline="0" noProof="0" dirty="0">
                <a:ln>
                  <a:noFill/>
                </a:ln>
                <a:solidFill>
                  <a:srgbClr val="4472C4">
                    <a:lumMod val="50000"/>
                  </a:srgbClr>
                </a:solidFill>
                <a:effectLst/>
                <a:uLnTx/>
                <a:uFillTx/>
                <a:latin typeface="Tw Cen MT" panose="020B0602020104020603" pitchFamily="34" charset="0"/>
                <a:ea typeface="+mn-ea"/>
                <a:cs typeface="+mn-cs"/>
              </a:rPr>
              <a:t> la </a:t>
            </a:r>
            <a:r>
              <a:rPr kumimoji="0" lang="en-GB" sz="3200" b="0" i="0" u="none" strike="noStrike" kern="1200" cap="none" spc="0" normalizeH="0" baseline="0" noProof="0" dirty="0" err="1">
                <a:ln>
                  <a:noFill/>
                </a:ln>
                <a:solidFill>
                  <a:srgbClr val="4472C4">
                    <a:lumMod val="50000"/>
                  </a:srgbClr>
                </a:solidFill>
                <a:effectLst/>
                <a:uLnTx/>
                <a:uFillTx/>
                <a:latin typeface="Tw Cen MT" panose="020B0602020104020603" pitchFamily="34" charset="0"/>
                <a:ea typeface="+mn-ea"/>
                <a:cs typeface="+mn-cs"/>
              </a:rPr>
              <a:t>silla</a:t>
            </a:r>
            <a:r>
              <a:rPr kumimoji="0" lang="en-GB" sz="3200" b="0" i="0" u="none" strike="noStrike" kern="1200" cap="none" spc="0" normalizeH="0" baseline="0" noProof="0" dirty="0">
                <a:ln>
                  <a:noFill/>
                </a:ln>
                <a:solidFill>
                  <a:srgbClr val="4472C4">
                    <a:lumMod val="50000"/>
                  </a:srgbClr>
                </a:solidFill>
                <a:effectLst/>
                <a:uLnTx/>
                <a:uFillTx/>
                <a:latin typeface="Tw Cen MT" panose="020B0602020104020603" pitchFamily="34" charset="0"/>
                <a:ea typeface="+mn-ea"/>
                <a:cs typeface="+mn-cs"/>
              </a:rPr>
              <a:t>.</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GB" sz="3200" b="0" i="0" u="none" strike="noStrike" kern="1200" cap="none" spc="0" normalizeH="0" baseline="0" noProof="0" dirty="0">
                <a:ln>
                  <a:noFill/>
                </a:ln>
                <a:solidFill>
                  <a:srgbClr val="4472C4">
                    <a:lumMod val="50000"/>
                  </a:srgbClr>
                </a:solidFill>
                <a:effectLst/>
                <a:uLnTx/>
                <a:uFillTx/>
                <a:latin typeface="Tw Cen MT" panose="020B0602020104020603" pitchFamily="34" charset="0"/>
                <a:ea typeface="+mn-ea"/>
                <a:cs typeface="+mn-cs"/>
              </a:rPr>
              <a:t>¿Con ________?</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GB" sz="3200" b="0" i="0" u="none" strike="noStrike" kern="1200" cap="none" spc="0" normalizeH="0" baseline="0" noProof="0" dirty="0">
                <a:ln>
                  <a:noFill/>
                </a:ln>
                <a:solidFill>
                  <a:srgbClr val="4472C4">
                    <a:lumMod val="50000"/>
                  </a:srgbClr>
                </a:solidFill>
                <a:effectLst/>
                <a:uLnTx/>
                <a:uFillTx/>
                <a:latin typeface="Tw Cen MT" panose="020B0602020104020603" pitchFamily="34" charset="0"/>
                <a:ea typeface="+mn-ea"/>
                <a:cs typeface="+mn-cs"/>
              </a:rPr>
              <a:t>Con una ________, Sara.</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GB" sz="3200" b="0" i="0" u="none" strike="noStrike" kern="1200" cap="none" spc="0" normalizeH="0" baseline="0" noProof="0" dirty="0">
                <a:ln>
                  <a:noFill/>
                </a:ln>
                <a:solidFill>
                  <a:srgbClr val="4472C4">
                    <a:lumMod val="50000"/>
                  </a:srgbClr>
                </a:solidFill>
                <a:effectLst/>
                <a:uLnTx/>
                <a:uFillTx/>
                <a:latin typeface="Tw Cen MT" panose="020B0602020104020603" pitchFamily="34" charset="0"/>
                <a:ea typeface="+mn-ea"/>
                <a:cs typeface="+mn-cs"/>
              </a:rPr>
              <a:t>¿ ___ ______?</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GB" sz="3200" b="0" i="0" u="none" strike="noStrike" kern="1200" cap="none" spc="0" normalizeH="0" baseline="0" noProof="0" dirty="0">
                <a:ln>
                  <a:noFill/>
                </a:ln>
                <a:solidFill>
                  <a:srgbClr val="4472C4">
                    <a:lumMod val="50000"/>
                  </a:srgbClr>
                </a:solidFill>
                <a:effectLst/>
                <a:uLnTx/>
                <a:uFillTx/>
                <a:latin typeface="Tw Cen MT" panose="020B0602020104020603" pitchFamily="34" charset="0"/>
                <a:ea typeface="+mn-ea"/>
                <a:cs typeface="+mn-cs"/>
              </a:rPr>
              <a:t>No, es </a:t>
            </a:r>
            <a:r>
              <a:rPr kumimoji="0" lang="en-GB" sz="3200" b="0" i="0" u="none" strike="noStrike" kern="1200" cap="none" spc="0" normalizeH="0" baseline="0" noProof="0" dirty="0" err="1">
                <a:ln>
                  <a:noFill/>
                </a:ln>
                <a:solidFill>
                  <a:srgbClr val="4472C4">
                    <a:lumMod val="50000"/>
                  </a:srgbClr>
                </a:solidFill>
                <a:effectLst/>
                <a:uLnTx/>
                <a:uFillTx/>
                <a:latin typeface="Tw Cen MT" panose="020B0602020104020603" pitchFamily="34" charset="0"/>
                <a:ea typeface="+mn-ea"/>
                <a:cs typeface="+mn-cs"/>
              </a:rPr>
              <a:t>muy</a:t>
            </a:r>
            <a:r>
              <a:rPr kumimoji="0" lang="en-GB" sz="3200" b="0" i="0" u="none" strike="noStrike" kern="1200" cap="none" spc="0" normalizeH="0" baseline="0" noProof="0" dirty="0">
                <a:ln>
                  <a:noFill/>
                </a:ln>
                <a:solidFill>
                  <a:srgbClr val="4472C4">
                    <a:lumMod val="50000"/>
                  </a:srgbClr>
                </a:solidFill>
                <a:effectLst/>
                <a:uLnTx/>
                <a:uFillTx/>
                <a:latin typeface="Tw Cen MT" panose="020B0602020104020603" pitchFamily="34" charset="0"/>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Tw Cen MT" panose="020B0602020104020603" pitchFamily="34" charset="0"/>
                <a:ea typeface="+mn-ea"/>
                <a:cs typeface="+mn-cs"/>
              </a:rPr>
              <a:t>simpática</a:t>
            </a:r>
            <a:r>
              <a:rPr kumimoji="0" lang="en-GB" sz="3200" b="0" i="0" u="none" strike="noStrike" kern="1200" cap="none" spc="0" normalizeH="0" baseline="0" noProof="0" dirty="0">
                <a:ln>
                  <a:noFill/>
                </a:ln>
                <a:solidFill>
                  <a:srgbClr val="4472C4">
                    <a:lumMod val="50000"/>
                  </a:srgbClr>
                </a:solidFill>
                <a:effectLst/>
                <a:uLnTx/>
                <a:uFillTx/>
                <a:latin typeface="Tw Cen MT" panose="020B0602020104020603" pitchFamily="34" charset="0"/>
                <a:ea typeface="+mn-ea"/>
                <a:cs typeface="+mn-cs"/>
              </a:rPr>
              <a:t>. </a:t>
            </a:r>
            <a:r>
              <a:rPr kumimoji="0" lang="en-GB" sz="3200" b="0" i="0" u="none" strike="noStrike" kern="1200" cap="none" spc="0" normalizeH="0" baseline="0" noProof="0" dirty="0">
                <a:ln>
                  <a:noFill/>
                </a:ln>
                <a:solidFill>
                  <a:srgbClr val="4472C4">
                    <a:lumMod val="50000"/>
                  </a:srgbClr>
                </a:solidFill>
                <a:effectLst/>
                <a:uLnTx/>
                <a:uFillTx/>
                <a:latin typeface="Tw Cen MT" panose="020B0602020104020603" pitchFamily="34" charset="0"/>
                <a:ea typeface="+mn-ea"/>
                <a:cs typeface="+mn-cs"/>
                <a:sym typeface="Wingdings" panose="05000000000000000000" pitchFamily="2" charset="2"/>
              </a:rPr>
              <a:t></a:t>
            </a:r>
            <a:endParaRPr kumimoji="0" lang="en-GB" sz="3200" b="0" i="0" u="none" strike="noStrike" kern="1200" cap="none" spc="0" normalizeH="0" baseline="0" noProof="0" dirty="0">
              <a:ln>
                <a:noFill/>
              </a:ln>
              <a:solidFill>
                <a:srgbClr val="4472C4">
                  <a:lumMod val="50000"/>
                </a:srgbClr>
              </a:solidFill>
              <a:effectLst/>
              <a:uLnTx/>
              <a:uFillTx/>
              <a:latin typeface="Tw Cen MT" panose="020B0602020104020603" pitchFamily="34" charset="0"/>
              <a:ea typeface="+mn-ea"/>
              <a:cs typeface="+mn-cs"/>
            </a:endParaRP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0" lang="en-GB" sz="3200" b="0" i="0" u="none" strike="noStrike" kern="1200" cap="none" spc="0" normalizeH="0" baseline="0" noProof="0" dirty="0">
              <a:ln>
                <a:noFill/>
              </a:ln>
              <a:solidFill>
                <a:srgbClr val="4472C4">
                  <a:lumMod val="50000"/>
                </a:srgbClr>
              </a:solidFill>
              <a:effectLst/>
              <a:uLnTx/>
              <a:uFillTx/>
              <a:latin typeface="Tw Cen MT" panose="020B0602020104020603" pitchFamily="34" charset="0"/>
              <a:ea typeface="+mn-ea"/>
              <a:cs typeface="+mn-cs"/>
            </a:endParaRPr>
          </a:p>
        </p:txBody>
      </p:sp>
      <p:sp>
        <p:nvSpPr>
          <p:cNvPr id="33" name="TextBox 32">
            <a:extLst>
              <a:ext uri="{FF2B5EF4-FFF2-40B4-BE49-F238E27FC236}">
                <a16:creationId xmlns:a16="http://schemas.microsoft.com/office/drawing/2014/main" id="{6820EA7C-B443-4D5D-A08D-4D2CF62AD223}"/>
              </a:ext>
            </a:extLst>
          </p:cNvPr>
          <p:cNvSpPr txBox="1"/>
          <p:nvPr/>
        </p:nvSpPr>
        <p:spPr>
          <a:xfrm>
            <a:off x="505296" y="781050"/>
            <a:ext cx="1082460"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100" b="0" i="0" u="none" strike="noStrike" kern="0" cap="none" spc="0" normalizeH="0" baseline="0" noProof="0" dirty="0">
                <a:ln>
                  <a:noFill/>
                </a:ln>
                <a:solidFill>
                  <a:srgbClr val="ED7D31"/>
                </a:solidFill>
                <a:effectLst/>
                <a:uLnTx/>
                <a:uFillTx/>
              </a:rPr>
              <a:t>Qué</a:t>
            </a:r>
          </a:p>
        </p:txBody>
      </p:sp>
      <p:sp>
        <p:nvSpPr>
          <p:cNvPr id="34" name="TextBox 33">
            <a:extLst>
              <a:ext uri="{FF2B5EF4-FFF2-40B4-BE49-F238E27FC236}">
                <a16:creationId xmlns:a16="http://schemas.microsoft.com/office/drawing/2014/main" id="{A022766E-D19F-407E-8FC2-312980F5A697}"/>
              </a:ext>
            </a:extLst>
          </p:cNvPr>
          <p:cNvSpPr txBox="1"/>
          <p:nvPr/>
        </p:nvSpPr>
        <p:spPr>
          <a:xfrm>
            <a:off x="1309457" y="3635191"/>
            <a:ext cx="1292255" cy="5693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100" b="0" i="0" u="none" strike="noStrike" kern="0" cap="none" spc="0" normalizeH="0" baseline="0" noProof="0" dirty="0">
                <a:ln>
                  <a:noFill/>
                </a:ln>
                <a:solidFill>
                  <a:srgbClr val="ED7D31"/>
                </a:solidFill>
                <a:effectLst/>
                <a:uLnTx/>
                <a:uFillTx/>
              </a:rPr>
              <a:t>quién</a:t>
            </a:r>
          </a:p>
        </p:txBody>
      </p:sp>
      <p:grpSp>
        <p:nvGrpSpPr>
          <p:cNvPr id="35" name="Group 34">
            <a:extLst>
              <a:ext uri="{FF2B5EF4-FFF2-40B4-BE49-F238E27FC236}">
                <a16:creationId xmlns:a16="http://schemas.microsoft.com/office/drawing/2014/main" id="{C665682B-16A3-4261-B3DC-DDD9CB6EEDE4}"/>
              </a:ext>
            </a:extLst>
          </p:cNvPr>
          <p:cNvGrpSpPr/>
          <p:nvPr/>
        </p:nvGrpSpPr>
        <p:grpSpPr>
          <a:xfrm>
            <a:off x="8377075" y="1087779"/>
            <a:ext cx="3551068" cy="2773898"/>
            <a:chOff x="7839112" y="2936854"/>
            <a:chExt cx="3551068" cy="2773898"/>
          </a:xfrm>
        </p:grpSpPr>
        <p:sp>
          <p:nvSpPr>
            <p:cNvPr id="36" name="Rectangle 35">
              <a:extLst>
                <a:ext uri="{FF2B5EF4-FFF2-40B4-BE49-F238E27FC236}">
                  <a16:creationId xmlns:a16="http://schemas.microsoft.com/office/drawing/2014/main" id="{62C9C091-4D57-496B-B3C0-45D5718761C6}"/>
                </a:ext>
              </a:extLst>
            </p:cNvPr>
            <p:cNvSpPr/>
            <p:nvPr/>
          </p:nvSpPr>
          <p:spPr>
            <a:xfrm>
              <a:off x="7839112" y="4854409"/>
              <a:ext cx="1712686" cy="856343"/>
            </a:xfrm>
            <a:prstGeom prst="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ED7D31"/>
                  </a:solidFill>
                  <a:effectLst/>
                  <a:uLnTx/>
                  <a:uFillTx/>
                  <a:latin typeface="Tw Cen MT" panose="020B0602020104020603"/>
                  <a:ea typeface="+mn-ea"/>
                  <a:cs typeface="+mn-cs"/>
                </a:rPr>
                <a:t>está</a:t>
              </a:r>
            </a:p>
          </p:txBody>
        </p:sp>
        <p:sp>
          <p:nvSpPr>
            <p:cNvPr id="37" name="Rectangle 36">
              <a:extLst>
                <a:ext uri="{FF2B5EF4-FFF2-40B4-BE49-F238E27FC236}">
                  <a16:creationId xmlns:a16="http://schemas.microsoft.com/office/drawing/2014/main" id="{73167D3E-2E36-4230-A2C3-2170A21617F0}"/>
                </a:ext>
              </a:extLst>
            </p:cNvPr>
            <p:cNvSpPr/>
            <p:nvPr/>
          </p:nvSpPr>
          <p:spPr>
            <a:xfrm>
              <a:off x="7839112" y="2936854"/>
              <a:ext cx="1712685" cy="856343"/>
            </a:xfrm>
            <a:prstGeom prst="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err="1">
                  <a:ln>
                    <a:noFill/>
                  </a:ln>
                  <a:solidFill>
                    <a:srgbClr val="ED7D31"/>
                  </a:solidFill>
                  <a:effectLst/>
                  <a:uLnTx/>
                  <a:uFillTx/>
                  <a:latin typeface="Tw Cen MT" panose="020B0602020104020603"/>
                  <a:ea typeface="+mn-ea"/>
                  <a:cs typeface="+mn-cs"/>
                </a:rPr>
                <a:t>qué</a:t>
              </a:r>
              <a:endParaRPr kumimoji="0" lang="en-GB" sz="3600" b="0" i="0" u="none" strike="noStrike" kern="0" cap="none" spc="0" normalizeH="0" baseline="0" noProof="0" dirty="0">
                <a:ln>
                  <a:noFill/>
                </a:ln>
                <a:solidFill>
                  <a:srgbClr val="ED7D31"/>
                </a:solidFill>
                <a:effectLst/>
                <a:uLnTx/>
                <a:uFillTx/>
                <a:latin typeface="Tw Cen MT" panose="020B0602020104020603"/>
                <a:ea typeface="+mn-ea"/>
                <a:cs typeface="+mn-cs"/>
              </a:endParaRPr>
            </a:p>
          </p:txBody>
        </p:sp>
        <p:sp>
          <p:nvSpPr>
            <p:cNvPr id="38" name="Rectangle 37">
              <a:extLst>
                <a:ext uri="{FF2B5EF4-FFF2-40B4-BE49-F238E27FC236}">
                  <a16:creationId xmlns:a16="http://schemas.microsoft.com/office/drawing/2014/main" id="{B479D23B-5844-4DA4-9EBE-4A97BDE43F7E}"/>
                </a:ext>
              </a:extLst>
            </p:cNvPr>
            <p:cNvSpPr/>
            <p:nvPr/>
          </p:nvSpPr>
          <p:spPr>
            <a:xfrm>
              <a:off x="9674854" y="3882104"/>
              <a:ext cx="1712685" cy="856343"/>
            </a:xfrm>
            <a:prstGeom prst="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ED7D31"/>
                  </a:solidFill>
                  <a:effectLst/>
                  <a:uLnTx/>
                  <a:uFillTx/>
                  <a:latin typeface="Tw Cen MT" panose="020B0602020104020603"/>
                  <a:ea typeface="+mn-ea"/>
                  <a:cs typeface="+mn-cs"/>
                </a:rPr>
                <a:t>quién</a:t>
              </a:r>
            </a:p>
          </p:txBody>
        </p:sp>
        <p:sp>
          <p:nvSpPr>
            <p:cNvPr id="39" name="Rectangle 38">
              <a:extLst>
                <a:ext uri="{FF2B5EF4-FFF2-40B4-BE49-F238E27FC236}">
                  <a16:creationId xmlns:a16="http://schemas.microsoft.com/office/drawing/2014/main" id="{6C3C12BF-E592-4B82-A723-2EF0764FC41C}"/>
                </a:ext>
              </a:extLst>
            </p:cNvPr>
            <p:cNvSpPr/>
            <p:nvPr/>
          </p:nvSpPr>
          <p:spPr>
            <a:xfrm>
              <a:off x="7839112" y="3882104"/>
              <a:ext cx="1712685" cy="856343"/>
            </a:xfrm>
            <a:prstGeom prst="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err="1">
                  <a:ln>
                    <a:noFill/>
                  </a:ln>
                  <a:solidFill>
                    <a:srgbClr val="ED7D31"/>
                  </a:solidFill>
                  <a:effectLst/>
                  <a:uLnTx/>
                  <a:uFillTx/>
                  <a:latin typeface="Tw Cen MT" panose="020B0602020104020603"/>
                  <a:ea typeface="+mn-ea"/>
                  <a:cs typeface="+mn-cs"/>
                </a:rPr>
                <a:t>dónde</a:t>
              </a:r>
              <a:endParaRPr kumimoji="0" lang="en-GB" sz="3600" b="0" i="0" u="none" strike="noStrike" kern="0" cap="none" spc="0" normalizeH="0" baseline="0" noProof="0" dirty="0">
                <a:ln>
                  <a:noFill/>
                </a:ln>
                <a:solidFill>
                  <a:srgbClr val="ED7D31"/>
                </a:solidFill>
                <a:effectLst/>
                <a:uLnTx/>
                <a:uFillTx/>
                <a:latin typeface="Tw Cen MT" panose="020B0602020104020603"/>
                <a:ea typeface="+mn-ea"/>
                <a:cs typeface="+mn-cs"/>
              </a:endParaRPr>
            </a:p>
          </p:txBody>
        </p:sp>
        <p:sp>
          <p:nvSpPr>
            <p:cNvPr id="40" name="Rectangle 39">
              <a:extLst>
                <a:ext uri="{FF2B5EF4-FFF2-40B4-BE49-F238E27FC236}">
                  <a16:creationId xmlns:a16="http://schemas.microsoft.com/office/drawing/2014/main" id="{5262DF13-16C6-43DD-888D-EECEDE9A6DAE}"/>
                </a:ext>
              </a:extLst>
            </p:cNvPr>
            <p:cNvSpPr/>
            <p:nvPr/>
          </p:nvSpPr>
          <p:spPr>
            <a:xfrm>
              <a:off x="9677495" y="2945789"/>
              <a:ext cx="1712685" cy="856343"/>
            </a:xfrm>
            <a:prstGeom prst="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err="1">
                  <a:ln>
                    <a:noFill/>
                  </a:ln>
                  <a:solidFill>
                    <a:srgbClr val="ED7D31"/>
                  </a:solidFill>
                  <a:effectLst/>
                  <a:uLnTx/>
                  <a:uFillTx/>
                  <a:latin typeface="Tw Cen MT" panose="020B0602020104020603"/>
                  <a:ea typeface="+mn-ea"/>
                  <a:cs typeface="+mn-cs"/>
                </a:rPr>
                <a:t>es</a:t>
              </a:r>
              <a:endParaRPr kumimoji="0" lang="en-GB" sz="3600" b="0" i="0" u="none" strike="noStrike" kern="0" cap="none" spc="0" normalizeH="0" baseline="0" noProof="0" dirty="0">
                <a:ln>
                  <a:noFill/>
                </a:ln>
                <a:solidFill>
                  <a:srgbClr val="ED7D31"/>
                </a:solidFill>
                <a:effectLst/>
                <a:uLnTx/>
                <a:uFillTx/>
                <a:latin typeface="Tw Cen MT" panose="020B0602020104020603"/>
                <a:ea typeface="+mn-ea"/>
                <a:cs typeface="+mn-cs"/>
              </a:endParaRPr>
            </a:p>
          </p:txBody>
        </p:sp>
        <p:sp>
          <p:nvSpPr>
            <p:cNvPr id="41" name="Rectangle 40">
              <a:extLst>
                <a:ext uri="{FF2B5EF4-FFF2-40B4-BE49-F238E27FC236}">
                  <a16:creationId xmlns:a16="http://schemas.microsoft.com/office/drawing/2014/main" id="{7849342D-F46F-4682-87BD-FA5EC2C7BF94}"/>
                </a:ext>
              </a:extLst>
            </p:cNvPr>
            <p:cNvSpPr/>
            <p:nvPr/>
          </p:nvSpPr>
          <p:spPr>
            <a:xfrm>
              <a:off x="9674854" y="4854409"/>
              <a:ext cx="1712685" cy="856343"/>
            </a:xfrm>
            <a:prstGeom prst="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err="1">
                  <a:ln>
                    <a:noFill/>
                  </a:ln>
                  <a:solidFill>
                    <a:srgbClr val="ED7D31"/>
                  </a:solidFill>
                  <a:effectLst/>
                  <a:uLnTx/>
                  <a:uFillTx/>
                  <a:latin typeface="Tw Cen MT" panose="020B0602020104020603"/>
                  <a:ea typeface="+mn-ea"/>
                  <a:cs typeface="+mn-cs"/>
                </a:rPr>
                <a:t>seria</a:t>
              </a:r>
              <a:endParaRPr kumimoji="0" lang="en-GB" sz="3600" b="0" i="0" u="none" strike="noStrike" kern="0" cap="none" spc="0" normalizeH="0" baseline="0" noProof="0" dirty="0">
                <a:ln>
                  <a:noFill/>
                </a:ln>
                <a:solidFill>
                  <a:srgbClr val="ED7D31"/>
                </a:solidFill>
                <a:effectLst/>
                <a:uLnTx/>
                <a:uFillTx/>
                <a:latin typeface="Tw Cen MT" panose="020B0602020104020603"/>
                <a:ea typeface="+mn-ea"/>
                <a:cs typeface="+mn-cs"/>
              </a:endParaRPr>
            </a:p>
          </p:txBody>
        </p:sp>
      </p:grpSp>
      <p:sp>
        <p:nvSpPr>
          <p:cNvPr id="42" name="TextBox 41">
            <a:extLst>
              <a:ext uri="{FF2B5EF4-FFF2-40B4-BE49-F238E27FC236}">
                <a16:creationId xmlns:a16="http://schemas.microsoft.com/office/drawing/2014/main" id="{C7879CEA-D9BA-40D0-AF78-50EEE2DED0A7}"/>
              </a:ext>
            </a:extLst>
          </p:cNvPr>
          <p:cNvSpPr txBox="1"/>
          <p:nvPr/>
        </p:nvSpPr>
        <p:spPr>
          <a:xfrm>
            <a:off x="435499" y="1482924"/>
            <a:ext cx="1152257" cy="5693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100" b="0" i="0" u="none" strike="noStrike" kern="0" cap="none" spc="0" normalizeH="0" baseline="0" noProof="0" dirty="0">
                <a:ln>
                  <a:noFill/>
                </a:ln>
                <a:solidFill>
                  <a:srgbClr val="ED7D31"/>
                </a:solidFill>
                <a:effectLst/>
                <a:uLnTx/>
                <a:uFillTx/>
              </a:rPr>
              <a:t>Hay</a:t>
            </a:r>
          </a:p>
        </p:txBody>
      </p:sp>
      <p:sp>
        <p:nvSpPr>
          <p:cNvPr id="43" name="TextBox 42">
            <a:extLst>
              <a:ext uri="{FF2B5EF4-FFF2-40B4-BE49-F238E27FC236}">
                <a16:creationId xmlns:a16="http://schemas.microsoft.com/office/drawing/2014/main" id="{59E411FB-1829-4804-9E59-64CBBF798034}"/>
              </a:ext>
            </a:extLst>
          </p:cNvPr>
          <p:cNvSpPr txBox="1"/>
          <p:nvPr/>
        </p:nvSpPr>
        <p:spPr>
          <a:xfrm>
            <a:off x="539992" y="2222168"/>
            <a:ext cx="1651376" cy="5693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100" b="0" i="0" u="none" strike="noStrike" kern="0" cap="none" spc="0" normalizeH="0" baseline="0" noProof="0" dirty="0">
                <a:ln>
                  <a:noFill/>
                </a:ln>
                <a:solidFill>
                  <a:srgbClr val="ED7D31"/>
                </a:solidFill>
                <a:effectLst/>
                <a:uLnTx/>
                <a:uFillTx/>
              </a:rPr>
              <a:t>Dónde</a:t>
            </a:r>
          </a:p>
        </p:txBody>
      </p:sp>
      <p:sp>
        <p:nvSpPr>
          <p:cNvPr id="44" name="TextBox 43">
            <a:extLst>
              <a:ext uri="{FF2B5EF4-FFF2-40B4-BE49-F238E27FC236}">
                <a16:creationId xmlns:a16="http://schemas.microsoft.com/office/drawing/2014/main" id="{10A5D529-E3B2-482B-A9D7-A249EA9BAB5E}"/>
              </a:ext>
            </a:extLst>
          </p:cNvPr>
          <p:cNvSpPr txBox="1"/>
          <p:nvPr/>
        </p:nvSpPr>
        <p:spPr>
          <a:xfrm>
            <a:off x="505296" y="5012343"/>
            <a:ext cx="769465" cy="5693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100" b="0" i="0" u="none" strike="noStrike" kern="0" cap="none" spc="0" normalizeH="0" baseline="0" noProof="0" dirty="0" err="1">
                <a:ln>
                  <a:noFill/>
                </a:ln>
                <a:solidFill>
                  <a:srgbClr val="ED7D31"/>
                </a:solidFill>
                <a:effectLst/>
                <a:uLnTx/>
                <a:uFillTx/>
              </a:rPr>
              <a:t>Es</a:t>
            </a:r>
            <a:endParaRPr kumimoji="0" lang="en-GB" sz="3100" b="0" i="0" u="none" strike="noStrike" kern="0" cap="none" spc="0" normalizeH="0" baseline="0" noProof="0" dirty="0">
              <a:ln>
                <a:noFill/>
              </a:ln>
              <a:solidFill>
                <a:srgbClr val="ED7D31"/>
              </a:solidFill>
              <a:effectLst/>
              <a:uLnTx/>
              <a:uFillTx/>
            </a:endParaRPr>
          </a:p>
        </p:txBody>
      </p:sp>
      <p:sp>
        <p:nvSpPr>
          <p:cNvPr id="45" name="TextBox 44">
            <a:extLst>
              <a:ext uri="{FF2B5EF4-FFF2-40B4-BE49-F238E27FC236}">
                <a16:creationId xmlns:a16="http://schemas.microsoft.com/office/drawing/2014/main" id="{86EEE8CD-289C-40D8-B2B6-B0A317C1A1FC}"/>
              </a:ext>
            </a:extLst>
          </p:cNvPr>
          <p:cNvSpPr txBox="1"/>
          <p:nvPr/>
        </p:nvSpPr>
        <p:spPr>
          <a:xfrm>
            <a:off x="553122" y="2869872"/>
            <a:ext cx="894678" cy="5693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100" b="0" i="0" u="none" strike="noStrike" kern="0" cap="none" spc="0" normalizeH="0" baseline="0" noProof="0" dirty="0">
                <a:ln>
                  <a:noFill/>
                </a:ln>
                <a:solidFill>
                  <a:srgbClr val="ED7D31"/>
                </a:solidFill>
                <a:effectLst/>
                <a:uLnTx/>
                <a:uFillTx/>
              </a:rPr>
              <a:t>Allí</a:t>
            </a:r>
          </a:p>
        </p:txBody>
      </p:sp>
      <p:sp>
        <p:nvSpPr>
          <p:cNvPr id="46" name="TextBox 45">
            <a:extLst>
              <a:ext uri="{FF2B5EF4-FFF2-40B4-BE49-F238E27FC236}">
                <a16:creationId xmlns:a16="http://schemas.microsoft.com/office/drawing/2014/main" id="{8EA186C8-ECCC-42DB-A76E-2BB7D672BB2B}"/>
              </a:ext>
            </a:extLst>
          </p:cNvPr>
          <p:cNvSpPr txBox="1"/>
          <p:nvPr/>
        </p:nvSpPr>
        <p:spPr>
          <a:xfrm>
            <a:off x="2265812" y="1469395"/>
            <a:ext cx="1464344" cy="5693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100" b="0" i="0" u="none" strike="noStrike" kern="0" cap="none" spc="0" normalizeH="0" baseline="0" noProof="0" dirty="0">
                <a:ln>
                  <a:noFill/>
                </a:ln>
                <a:solidFill>
                  <a:srgbClr val="ED7D31"/>
                </a:solidFill>
                <a:effectLst/>
                <a:uLnTx/>
                <a:uFillTx/>
              </a:rPr>
              <a:t>chico</a:t>
            </a:r>
          </a:p>
        </p:txBody>
      </p:sp>
      <p:sp>
        <p:nvSpPr>
          <p:cNvPr id="47" name="TextBox 46">
            <a:extLst>
              <a:ext uri="{FF2B5EF4-FFF2-40B4-BE49-F238E27FC236}">
                <a16:creationId xmlns:a16="http://schemas.microsoft.com/office/drawing/2014/main" id="{9A5E0AEF-82EC-4088-9E1B-BF6AB7B2A560}"/>
              </a:ext>
            </a:extLst>
          </p:cNvPr>
          <p:cNvSpPr txBox="1"/>
          <p:nvPr/>
        </p:nvSpPr>
        <p:spPr>
          <a:xfrm>
            <a:off x="1713239" y="4317782"/>
            <a:ext cx="1449061" cy="5693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100" b="0" i="0" u="none" strike="noStrike" kern="0" cap="none" spc="0" normalizeH="0" baseline="0" noProof="0" dirty="0">
                <a:ln>
                  <a:noFill/>
                </a:ln>
                <a:solidFill>
                  <a:srgbClr val="ED7D31"/>
                </a:solidFill>
                <a:effectLst/>
                <a:uLnTx/>
                <a:uFillTx/>
              </a:rPr>
              <a:t>amiga</a:t>
            </a:r>
          </a:p>
        </p:txBody>
      </p:sp>
      <p:sp>
        <p:nvSpPr>
          <p:cNvPr id="48" name="TextBox 47">
            <a:extLst>
              <a:ext uri="{FF2B5EF4-FFF2-40B4-BE49-F238E27FC236}">
                <a16:creationId xmlns:a16="http://schemas.microsoft.com/office/drawing/2014/main" id="{0C424F9F-44CD-4082-927E-6F5C20A74C65}"/>
              </a:ext>
            </a:extLst>
          </p:cNvPr>
          <p:cNvSpPr txBox="1"/>
          <p:nvPr/>
        </p:nvSpPr>
        <p:spPr>
          <a:xfrm>
            <a:off x="2191368" y="2198173"/>
            <a:ext cx="1651376" cy="5693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100" b="0" i="0" u="none" strike="noStrike" kern="0" cap="none" spc="0" normalizeH="0" baseline="0" noProof="0" dirty="0">
                <a:ln>
                  <a:noFill/>
                </a:ln>
                <a:solidFill>
                  <a:srgbClr val="ED7D31"/>
                </a:solidFill>
                <a:effectLst/>
                <a:uLnTx/>
                <a:uFillTx/>
              </a:rPr>
              <a:t>está</a:t>
            </a:r>
          </a:p>
        </p:txBody>
      </p:sp>
      <p:sp>
        <p:nvSpPr>
          <p:cNvPr id="49" name="TextBox 48">
            <a:extLst>
              <a:ext uri="{FF2B5EF4-FFF2-40B4-BE49-F238E27FC236}">
                <a16:creationId xmlns:a16="http://schemas.microsoft.com/office/drawing/2014/main" id="{8C0B3204-2CBB-4EFB-963E-69B8684B1D29}"/>
              </a:ext>
            </a:extLst>
          </p:cNvPr>
          <p:cNvSpPr txBox="1"/>
          <p:nvPr/>
        </p:nvSpPr>
        <p:spPr>
          <a:xfrm>
            <a:off x="1309457" y="5012342"/>
            <a:ext cx="1292255" cy="5693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100" b="0" i="0" u="none" strike="noStrike" kern="0" cap="none" spc="0" normalizeH="0" baseline="0" noProof="0" dirty="0" err="1">
                <a:ln>
                  <a:noFill/>
                </a:ln>
                <a:solidFill>
                  <a:srgbClr val="ED7D31"/>
                </a:solidFill>
                <a:effectLst/>
                <a:uLnTx/>
                <a:uFillTx/>
              </a:rPr>
              <a:t>seria</a:t>
            </a:r>
            <a:endParaRPr kumimoji="0" lang="en-GB" sz="3100" b="0" i="0" u="none" strike="noStrike" kern="0" cap="none" spc="0" normalizeH="0" baseline="0" noProof="0" dirty="0">
              <a:ln>
                <a:noFill/>
              </a:ln>
              <a:solidFill>
                <a:srgbClr val="ED7D31"/>
              </a:solidFill>
              <a:effectLst/>
              <a:uLnTx/>
              <a:uFillTx/>
            </a:endParaRPr>
          </a:p>
        </p:txBody>
      </p:sp>
      <p:sp>
        <p:nvSpPr>
          <p:cNvPr id="50" name="Rectangle 49">
            <a:extLst>
              <a:ext uri="{FF2B5EF4-FFF2-40B4-BE49-F238E27FC236}">
                <a16:creationId xmlns:a16="http://schemas.microsoft.com/office/drawing/2014/main" id="{9FFE0F4C-09E9-4D3D-B975-BE4FB26199FD}"/>
              </a:ext>
            </a:extLst>
          </p:cNvPr>
          <p:cNvSpPr/>
          <p:nvPr/>
        </p:nvSpPr>
        <p:spPr>
          <a:xfrm>
            <a:off x="10212817" y="3977639"/>
            <a:ext cx="1712685" cy="856343"/>
          </a:xfrm>
          <a:prstGeom prst="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ED7D31"/>
                </a:solidFill>
                <a:effectLst/>
                <a:uLnTx/>
                <a:uFillTx/>
                <a:latin typeface="Tw Cen MT" panose="020B0602020104020603"/>
                <a:ea typeface="+mn-ea"/>
                <a:cs typeface="+mn-cs"/>
              </a:rPr>
              <a:t>chico</a:t>
            </a:r>
          </a:p>
        </p:txBody>
      </p:sp>
      <p:sp>
        <p:nvSpPr>
          <p:cNvPr id="51" name="Rectangle 50">
            <a:extLst>
              <a:ext uri="{FF2B5EF4-FFF2-40B4-BE49-F238E27FC236}">
                <a16:creationId xmlns:a16="http://schemas.microsoft.com/office/drawing/2014/main" id="{9F5D1F4D-B2A1-4822-B1A2-D6DA2FE85E44}"/>
              </a:ext>
            </a:extLst>
          </p:cNvPr>
          <p:cNvSpPr/>
          <p:nvPr/>
        </p:nvSpPr>
        <p:spPr>
          <a:xfrm>
            <a:off x="8377075" y="3977639"/>
            <a:ext cx="1712685" cy="856343"/>
          </a:xfrm>
          <a:prstGeom prst="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ED7D31"/>
                </a:solidFill>
                <a:effectLst/>
                <a:uLnTx/>
                <a:uFillTx/>
                <a:latin typeface="Tw Cen MT" panose="020B0602020104020603"/>
                <a:ea typeface="+mn-ea"/>
                <a:cs typeface="+mn-cs"/>
              </a:rPr>
              <a:t>hay</a:t>
            </a:r>
          </a:p>
        </p:txBody>
      </p:sp>
      <p:sp>
        <p:nvSpPr>
          <p:cNvPr id="52" name="Rectangle 51">
            <a:extLst>
              <a:ext uri="{FF2B5EF4-FFF2-40B4-BE49-F238E27FC236}">
                <a16:creationId xmlns:a16="http://schemas.microsoft.com/office/drawing/2014/main" id="{C752C2DA-D580-47EA-B10A-515A88DB220C}"/>
              </a:ext>
            </a:extLst>
          </p:cNvPr>
          <p:cNvSpPr/>
          <p:nvPr/>
        </p:nvSpPr>
        <p:spPr>
          <a:xfrm>
            <a:off x="10212817" y="4984466"/>
            <a:ext cx="1712685" cy="856343"/>
          </a:xfrm>
          <a:prstGeom prst="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ED7D31"/>
                </a:solidFill>
                <a:effectLst/>
                <a:uLnTx/>
                <a:uFillTx/>
                <a:latin typeface="Tw Cen MT" panose="020B0602020104020603"/>
                <a:ea typeface="+mn-ea"/>
                <a:cs typeface="+mn-cs"/>
              </a:rPr>
              <a:t>amiga</a:t>
            </a:r>
          </a:p>
        </p:txBody>
      </p:sp>
      <p:sp>
        <p:nvSpPr>
          <p:cNvPr id="53" name="Rectangle 52">
            <a:extLst>
              <a:ext uri="{FF2B5EF4-FFF2-40B4-BE49-F238E27FC236}">
                <a16:creationId xmlns:a16="http://schemas.microsoft.com/office/drawing/2014/main" id="{2B33A510-8C83-4193-A3D9-D12908DE1796}"/>
              </a:ext>
            </a:extLst>
          </p:cNvPr>
          <p:cNvSpPr/>
          <p:nvPr/>
        </p:nvSpPr>
        <p:spPr>
          <a:xfrm>
            <a:off x="8377075" y="4984466"/>
            <a:ext cx="1712685" cy="856343"/>
          </a:xfrm>
          <a:prstGeom prst="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ED7D31"/>
                </a:solidFill>
                <a:effectLst/>
                <a:uLnTx/>
                <a:uFillTx/>
                <a:latin typeface="Tw Cen MT" panose="020B0602020104020603"/>
                <a:ea typeface="+mn-ea"/>
                <a:cs typeface="+mn-cs"/>
              </a:rPr>
              <a:t>allí</a:t>
            </a:r>
          </a:p>
        </p:txBody>
      </p:sp>
      <p:pic>
        <p:nvPicPr>
          <p:cNvPr id="55" name="Picture 2" descr="http://www.clker.com/cliparts/5/b/9/8/1194984513646717809chat_icon_01.svg.med.png">
            <a:extLst>
              <a:ext uri="{FF2B5EF4-FFF2-40B4-BE49-F238E27FC236}">
                <a16:creationId xmlns:a16="http://schemas.microsoft.com/office/drawing/2014/main" id="{13BB81BA-1125-4CDB-A290-BFD4466536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975" y="88570"/>
            <a:ext cx="2182129" cy="2182129"/>
          </a:xfrm>
          <a:prstGeom prst="rect">
            <a:avLst/>
          </a:prstGeom>
          <a:noFill/>
          <a:extLst>
            <a:ext uri="{909E8E84-426E-40DD-AFC4-6F175D3DCCD1}">
              <a14:hiddenFill xmlns:a14="http://schemas.microsoft.com/office/drawing/2010/main">
                <a:solidFill>
                  <a:srgbClr val="FFFFFF"/>
                </a:solidFill>
              </a14:hiddenFill>
            </a:ext>
          </a:extLst>
        </p:spPr>
      </p:pic>
      <p:sp>
        <p:nvSpPr>
          <p:cNvPr id="56" name="Title 55">
            <a:extLst>
              <a:ext uri="{FF2B5EF4-FFF2-40B4-BE49-F238E27FC236}">
                <a16:creationId xmlns:a16="http://schemas.microsoft.com/office/drawing/2014/main" id="{346586B5-7FB7-494F-A0FD-BED8CEC7BA97}"/>
              </a:ext>
            </a:extLst>
          </p:cNvPr>
          <p:cNvSpPr>
            <a:spLocks noGrp="1"/>
          </p:cNvSpPr>
          <p:nvPr>
            <p:ph type="title"/>
          </p:nvPr>
        </p:nvSpPr>
        <p:spPr>
          <a:xfrm>
            <a:off x="185965" y="-237784"/>
            <a:ext cx="10515600" cy="1325563"/>
          </a:xfrm>
        </p:spPr>
        <p:txBody>
          <a:bodyPr/>
          <a:lstStyle/>
          <a:p>
            <a:pPr rtl="0" eaLnBrk="1" fontAlgn="auto" latinLnBrk="0" hangingPunct="1"/>
            <a:r>
              <a:rPr lang="en-GB" sz="2800" b="1" i="1" spc="0" baseline="0" dirty="0">
                <a:ln>
                  <a:noFill/>
                </a:ln>
                <a:solidFill>
                  <a:srgbClr val="002060"/>
                </a:solidFill>
                <a:effectLst/>
                <a:latin typeface="Century Gothic" panose="020B0502020202020204" pitchFamily="34" charset="0"/>
                <a:ea typeface="+mn-ea"/>
                <a:cs typeface="+mn-cs"/>
              </a:rPr>
              <a:t>Una </a:t>
            </a:r>
            <a:r>
              <a:rPr lang="en-GB" sz="2800" b="1" i="1" spc="0" baseline="0" dirty="0" err="1">
                <a:ln>
                  <a:noFill/>
                </a:ln>
                <a:solidFill>
                  <a:srgbClr val="002060"/>
                </a:solidFill>
                <a:effectLst/>
                <a:latin typeface="Century Gothic" panose="020B0502020202020204" pitchFamily="34" charset="0"/>
                <a:ea typeface="+mn-ea"/>
                <a:cs typeface="+mn-cs"/>
              </a:rPr>
              <a:t>conversación</a:t>
            </a:r>
            <a:r>
              <a:rPr lang="en-GB" sz="2800" b="1" i="1" spc="0" baseline="0" dirty="0">
                <a:ln>
                  <a:noFill/>
                </a:ln>
                <a:solidFill>
                  <a:srgbClr val="002060"/>
                </a:solidFill>
                <a:effectLst/>
                <a:latin typeface="Century Gothic" panose="020B0502020202020204" pitchFamily="34" charset="0"/>
                <a:ea typeface="+mn-ea"/>
                <a:cs typeface="+mn-cs"/>
              </a:rPr>
              <a:t> </a:t>
            </a:r>
            <a:r>
              <a:rPr lang="en-GB" sz="2800" b="1" i="1" spc="0" baseline="0" dirty="0" err="1">
                <a:ln>
                  <a:noFill/>
                </a:ln>
                <a:solidFill>
                  <a:srgbClr val="002060"/>
                </a:solidFill>
                <a:effectLst/>
                <a:latin typeface="Century Gothic" panose="020B0502020202020204" pitchFamily="34" charset="0"/>
                <a:ea typeface="+mn-ea"/>
                <a:cs typeface="+mn-cs"/>
              </a:rPr>
              <a:t>en</a:t>
            </a:r>
            <a:r>
              <a:rPr lang="en-GB" sz="2800" b="1" i="1" spc="0" baseline="0" dirty="0">
                <a:ln>
                  <a:noFill/>
                </a:ln>
                <a:solidFill>
                  <a:srgbClr val="002060"/>
                </a:solidFill>
                <a:effectLst/>
                <a:latin typeface="Century Gothic" panose="020B0502020202020204" pitchFamily="34" charset="0"/>
                <a:ea typeface="+mn-ea"/>
                <a:cs typeface="+mn-cs"/>
              </a:rPr>
              <a:t> </a:t>
            </a:r>
            <a:r>
              <a:rPr lang="en-GB" sz="2800" b="1" i="1" spc="0" baseline="0" dirty="0" err="1">
                <a:ln>
                  <a:noFill/>
                </a:ln>
                <a:solidFill>
                  <a:srgbClr val="002060"/>
                </a:solidFill>
                <a:effectLst/>
                <a:latin typeface="Century Gothic" panose="020B0502020202020204" pitchFamily="34" charset="0"/>
                <a:ea typeface="+mn-ea"/>
                <a:cs typeface="+mn-cs"/>
              </a:rPr>
              <a:t>clase</a:t>
            </a:r>
            <a:r>
              <a:rPr lang="en-GB" sz="2800" b="1" i="1" spc="0" baseline="0" dirty="0">
                <a:ln>
                  <a:noFill/>
                </a:ln>
                <a:solidFill>
                  <a:srgbClr val="002060"/>
                </a:solidFill>
                <a:effectLst/>
                <a:latin typeface="Century Gothic" panose="020B0502020202020204" pitchFamily="34" charset="0"/>
                <a:ea typeface="+mn-ea"/>
                <a:cs typeface="+mn-cs"/>
              </a:rPr>
              <a:t>…</a:t>
            </a:r>
            <a:endParaRPr lang="en-GB" dirty="0">
              <a:effectLst/>
            </a:endParaRPr>
          </a:p>
        </p:txBody>
      </p:sp>
    </p:spTree>
    <p:extLst>
      <p:ext uri="{BB962C8B-B14F-4D97-AF65-F5344CB8AC3E}">
        <p14:creationId xmlns:p14="http://schemas.microsoft.com/office/powerpoint/2010/main" val="2314470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2">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2">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uiExpand="1" build="p"/>
      <p:bldP spid="33" grpId="0"/>
      <p:bldP spid="34" grpId="0"/>
      <p:bldP spid="42" grpId="0"/>
      <p:bldP spid="43" grpId="0"/>
      <p:bldP spid="44" grpId="0"/>
      <p:bldP spid="45" grpId="0"/>
      <p:bldP spid="46" grpId="0"/>
      <p:bldP spid="47" grpId="0"/>
      <p:bldP spid="48" grpId="0"/>
      <p:bldP spid="49" grpId="0"/>
      <p:bldP spid="50" grpId="0" animBg="1"/>
      <p:bldP spid="51" grpId="0" animBg="1"/>
      <p:bldP spid="52" grpId="0" animBg="1"/>
      <p:bldP spid="53" grpId="0" animBg="1"/>
      <p:bldP spid="5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title">
            <a:extLst>
              <a:ext uri="{FF2B5EF4-FFF2-40B4-BE49-F238E27FC236}">
                <a16:creationId xmlns:a16="http://schemas.microsoft.com/office/drawing/2014/main" id="{5F0C70E0-291F-324D-A161-29390E77A68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9818"/>
            <a:ext cx="664915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Deberes</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08486" y="1230442"/>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 (Y7,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Term 1.2, Week 4)</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5"/>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7" name="TextBox 6"/>
          <p:cNvSpPr txBox="1"/>
          <p:nvPr/>
        </p:nvSpPr>
        <p:spPr>
          <a:xfrm>
            <a:off x="175149" y="2869678"/>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Audio file QR code:</a:t>
            </a:r>
          </a:p>
        </p:txBody>
      </p:sp>
      <p:sp>
        <p:nvSpPr>
          <p:cNvPr id="12" name="TextBox 11"/>
          <p:cNvSpPr txBox="1"/>
          <p:nvPr/>
        </p:nvSpPr>
        <p:spPr>
          <a:xfrm>
            <a:off x="175149" y="3849829"/>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6"/>
              </a:rPr>
              <a:t>Student worksheet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175149" y="4555407"/>
            <a:ext cx="103384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7"/>
              </a:rPr>
              <a:t>Quizlet link</a:t>
            </a:r>
            <a:br>
              <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rPr>
            </a:b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 name="Rectangle 1"/>
          <p:cNvSpPr/>
          <p:nvPr/>
        </p:nvSpPr>
        <p:spPr>
          <a:xfrm>
            <a:off x="175149" y="5373936"/>
            <a:ext cx="11066804"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addition, revisit:		</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8"/>
              </a:rPr>
              <a:t>Term 1.2 Week 1</a:t>
            </a:r>
            <a:endPar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lang="en-GB" sz="2400" dirty="0">
                <a:solidFill>
                  <a:srgbClr val="5B9BD5">
                    <a:lumMod val="50000"/>
                  </a:srgbClr>
                </a:solidFill>
                <a:latin typeface="Century Gothic" panose="020B0502020202020204" pitchFamily="34" charset="0"/>
                <a:hlinkClick r:id="rId9"/>
              </a:rPr>
              <a:t>Term 1.1 Week 3</a:t>
            </a:r>
            <a:b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10"/>
          <a:stretch>
            <a:fillRect/>
          </a:stretch>
        </p:blipFill>
        <p:spPr>
          <a:xfrm>
            <a:off x="10641925" y="4800601"/>
            <a:ext cx="1300638" cy="1300638"/>
          </a:xfrm>
          <a:prstGeom prst="rect">
            <a:avLst/>
          </a:prstGeom>
        </p:spPr>
      </p:pic>
      <p:pic>
        <p:nvPicPr>
          <p:cNvPr id="17" name="Picture 16" descr="\\userfs\nca509\w2k\Downloads\frame (9).png">
            <a:extLst>
              <a:ext uri="{FF2B5EF4-FFF2-40B4-BE49-F238E27FC236}">
                <a16:creationId xmlns:a16="http://schemas.microsoft.com/office/drawing/2014/main" id="{854AD5FD-3D00-49B9-ACEF-992DDACF2616}"/>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375378" y="2556898"/>
            <a:ext cx="1209322" cy="1174705"/>
          </a:xfrm>
          <a:prstGeom prst="rect">
            <a:avLst/>
          </a:prstGeom>
          <a:noFill/>
          <a:ln>
            <a:noFill/>
          </a:ln>
        </p:spPr>
      </p:pic>
    </p:spTree>
    <p:extLst>
      <p:ext uri="{BB962C8B-B14F-4D97-AF65-F5344CB8AC3E}">
        <p14:creationId xmlns:p14="http://schemas.microsoft.com/office/powerpoint/2010/main" val="5619211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C7864-B73C-8D4C-A680-7EF4AA2C1C3F}"/>
              </a:ext>
            </a:extLst>
          </p:cNvPr>
          <p:cNvSpPr>
            <a:spLocks noGrp="1"/>
          </p:cNvSpPr>
          <p:nvPr>
            <p:ph type="title"/>
          </p:nvPr>
        </p:nvSpPr>
        <p:spPr>
          <a:xfrm>
            <a:off x="723896" y="180000"/>
            <a:ext cx="10515600" cy="1325563"/>
          </a:xfrm>
        </p:spPr>
        <p:txBody>
          <a:bodyPr>
            <a:normAutofit fontScale="90000"/>
          </a:bodyPr>
          <a:lstStyle/>
          <a:p>
            <a:pPr algn="ctr"/>
            <a:r>
              <a:rPr lang="en-GB" sz="11100" b="1" dirty="0">
                <a:solidFill>
                  <a:srgbClr val="115076"/>
                </a:solidFill>
                <a:latin typeface="Century Gothic" panose="020B0502020202020204" pitchFamily="34" charset="0"/>
                <a:cs typeface="Calibri" panose="020F0502020204030204" pitchFamily="34" charset="0"/>
              </a:rPr>
              <a:t>qui</a:t>
            </a:r>
            <a:endParaRPr lang="en-US" dirty="0"/>
          </a:p>
        </p:txBody>
      </p:sp>
      <p:sp>
        <p:nvSpPr>
          <p:cNvPr id="4" name="Rounded Rectangle 3" descr="rectangle">
            <a:extLst>
              <a:ext uri="{C183D7F6-B498-43B3-948B-1728B52AA6E4}">
                <adec:decorative xmlns:adec="http://schemas.microsoft.com/office/drawing/2017/decorative" val="1"/>
              </a:ext>
            </a:extLst>
          </p:cNvPr>
          <p:cNvSpPr/>
          <p:nvPr/>
        </p:nvSpPr>
        <p:spPr>
          <a:xfrm>
            <a:off x="4309310" y="1761423"/>
            <a:ext cx="3439596" cy="2107132"/>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5" name="TextBox 4"/>
          <p:cNvSpPr txBox="1"/>
          <p:nvPr/>
        </p:nvSpPr>
        <p:spPr>
          <a:xfrm>
            <a:off x="4506591" y="1879178"/>
            <a:ext cx="31788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qui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ero</a:t>
            </a:r>
          </a:p>
        </p:txBody>
      </p:sp>
      <p:sp>
        <p:nvSpPr>
          <p:cNvPr id="15" name="TextBox 14"/>
          <p:cNvSpPr txBox="1"/>
          <p:nvPr/>
        </p:nvSpPr>
        <p:spPr>
          <a:xfrm>
            <a:off x="4868779" y="3012151"/>
            <a:ext cx="24544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 want]</a:t>
            </a:r>
          </a:p>
        </p:txBody>
      </p:sp>
      <p:sp>
        <p:nvSpPr>
          <p:cNvPr id="10" name="TextBox 9"/>
          <p:cNvSpPr txBox="1"/>
          <p:nvPr/>
        </p:nvSpPr>
        <p:spPr>
          <a:xfrm>
            <a:off x="561188" y="237929"/>
            <a:ext cx="361526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iz</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qui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erda</a:t>
            </a:r>
          </a:p>
        </p:txBody>
      </p:sp>
      <p:pic>
        <p:nvPicPr>
          <p:cNvPr id="15364" name="Picture 4" descr="arrow pointing to the lef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97227" y="1203875"/>
            <a:ext cx="1494362" cy="125028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37627" y="3388256"/>
            <a:ext cx="292947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qui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nce</a:t>
            </a:r>
          </a:p>
        </p:txBody>
      </p:sp>
      <p:pic>
        <p:nvPicPr>
          <p:cNvPr id="15362" name="Picture 2" descr="the number 1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55181" y="4483053"/>
            <a:ext cx="1438853" cy="1366629"/>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586303" y="3868554"/>
            <a:ext cx="301939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qui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po</a:t>
            </a:r>
          </a:p>
        </p:txBody>
      </p:sp>
      <p:pic>
        <p:nvPicPr>
          <p:cNvPr id="15366" name="Picture 6" descr="two people rowi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43093" y="4884217"/>
            <a:ext cx="2028824" cy="134578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7775433" y="188212"/>
            <a:ext cx="42962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tran</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qui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lo</a:t>
            </a:r>
          </a:p>
        </p:txBody>
      </p:sp>
      <p:sp>
        <p:nvSpPr>
          <p:cNvPr id="6" name="TextBox 5"/>
          <p:cNvSpPr txBox="1"/>
          <p:nvPr/>
        </p:nvSpPr>
        <p:spPr>
          <a:xfrm>
            <a:off x="8327462" y="3388255"/>
            <a:ext cx="334481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qui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én</a:t>
            </a:r>
            <a:r>
              <a:rPr kumimoji="0" lang="es-CO" sz="6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pic>
        <p:nvPicPr>
          <p:cNvPr id="15370" name="Picture 10" descr="silhouette of a man with a question mark"/>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300052" y="4557720"/>
            <a:ext cx="1365264" cy="129196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8785054" y="1082851"/>
            <a:ext cx="24544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[calm]</a:t>
            </a:r>
          </a:p>
        </p:txBody>
      </p:sp>
      <p:sp>
        <p:nvSpPr>
          <p:cNvPr id="17" name="TextBox 16"/>
          <p:cNvSpPr txBox="1"/>
          <p:nvPr/>
        </p:nvSpPr>
        <p:spPr>
          <a:xfrm>
            <a:off x="6096000" y="4994389"/>
            <a:ext cx="24544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[team]</a:t>
            </a:r>
          </a:p>
        </p:txBody>
      </p:sp>
    </p:spTree>
    <p:extLst>
      <p:ext uri="{BB962C8B-B14F-4D97-AF65-F5344CB8AC3E}">
        <p14:creationId xmlns:p14="http://schemas.microsoft.com/office/powerpoint/2010/main" val="4085828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SC [qu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quiero.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subTnLst>
                                    <p:audio>
                                      <p:cMediaNode>
                                        <p:cTn display="0" masterRel="sameClick">
                                          <p:stCondLst>
                                            <p:cond evt="begin" delay="0">
                                              <p:tn val="21"/>
                                            </p:cond>
                                          </p:stCondLst>
                                          <p:endCondLst>
                                            <p:cond evt="onStopAudio" delay="0">
                                              <p:tgtEl>
                                                <p:sldTgt/>
                                              </p:tgtEl>
                                            </p:cond>
                                          </p:endCondLst>
                                        </p:cTn>
                                        <p:tgtEl>
                                          <p:sndTgt r:embed="rId5" name="izquierda.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5364"/>
                                        </p:tgtEl>
                                        <p:attrNameLst>
                                          <p:attrName>style.visibility</p:attrName>
                                        </p:attrNameLst>
                                      </p:cBhvr>
                                      <p:to>
                                        <p:strVal val="visible"/>
                                      </p:to>
                                    </p:set>
                                    <p:animEffect transition="in" filter="fade">
                                      <p:cBhvr>
                                        <p:cTn id="28" dur="500"/>
                                        <p:tgtEl>
                                          <p:spTgt spid="15364"/>
                                        </p:tgtEl>
                                      </p:cBhvr>
                                    </p:animEffect>
                                  </p:childTnLst>
                                  <p:subTnLst>
                                    <p:audio>
                                      <p:cMediaNode>
                                        <p:cTn display="0" masterRel="sameClick">
                                          <p:stCondLst>
                                            <p:cond evt="begin" delay="0">
                                              <p:tn val="26"/>
                                            </p:cond>
                                          </p:stCondLst>
                                          <p:endCondLst>
                                            <p:cond evt="onStopAudio" delay="0">
                                              <p:tgtEl>
                                                <p:sldTgt/>
                                              </p:tgtEl>
                                            </p:cond>
                                          </p:endCondLst>
                                        </p:cTn>
                                        <p:tgtEl>
                                          <p:sndTgt r:embed="rId5" name="izquierda.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subTnLst>
                                    <p:audio>
                                      <p:cMediaNode>
                                        <p:cTn display="0" masterRel="sameClick">
                                          <p:stCondLst>
                                            <p:cond evt="begin" delay="0">
                                              <p:tn val="31"/>
                                            </p:cond>
                                          </p:stCondLst>
                                          <p:endCondLst>
                                            <p:cond evt="onStopAudio" delay="0">
                                              <p:tgtEl>
                                                <p:sldTgt/>
                                              </p:tgtEl>
                                            </p:cond>
                                          </p:endCondLst>
                                        </p:cTn>
                                        <p:tgtEl>
                                          <p:sndTgt r:embed="rId6" name="tranquilo.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subTnLst>
                                    <p:audio>
                                      <p:cMediaNode>
                                        <p:cTn display="0" masterRel="sameClick">
                                          <p:stCondLst>
                                            <p:cond evt="begin" delay="0">
                                              <p:tn val="36"/>
                                            </p:cond>
                                          </p:stCondLst>
                                          <p:endCondLst>
                                            <p:cond evt="onStopAudio" delay="0">
                                              <p:tgtEl>
                                                <p:sldTgt/>
                                              </p:tgtEl>
                                            </p:cond>
                                          </p:endCondLst>
                                        </p:cTn>
                                        <p:tgtEl>
                                          <p:sndTgt r:embed="rId7" name="tranquilo.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subTnLst>
                                    <p:audio>
                                      <p:cMediaNode>
                                        <p:cTn display="0" masterRel="sameClick">
                                          <p:stCondLst>
                                            <p:cond evt="begin" delay="0">
                                              <p:tn val="41"/>
                                            </p:cond>
                                          </p:stCondLst>
                                          <p:endCondLst>
                                            <p:cond evt="onStopAudio" delay="0">
                                              <p:tgtEl>
                                                <p:sldTgt/>
                                              </p:tgtEl>
                                            </p:cond>
                                          </p:endCondLst>
                                        </p:cTn>
                                        <p:tgtEl>
                                          <p:sndTgt r:embed="rId8" name="quinc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362"/>
                                        </p:tgtEl>
                                        <p:attrNameLst>
                                          <p:attrName>style.visibility</p:attrName>
                                        </p:attrNameLst>
                                      </p:cBhvr>
                                      <p:to>
                                        <p:strVal val="visible"/>
                                      </p:to>
                                    </p:set>
                                    <p:animEffect transition="in" filter="fade">
                                      <p:cBhvr>
                                        <p:cTn id="48" dur="500"/>
                                        <p:tgtEl>
                                          <p:spTgt spid="15362"/>
                                        </p:tgtEl>
                                      </p:cBhvr>
                                    </p:animEffect>
                                  </p:childTnLst>
                                  <p:subTnLst>
                                    <p:audio>
                                      <p:cMediaNode>
                                        <p:cTn display="0" masterRel="sameClick">
                                          <p:stCondLst>
                                            <p:cond evt="begin" delay="0">
                                              <p:tn val="46"/>
                                            </p:cond>
                                          </p:stCondLst>
                                          <p:endCondLst>
                                            <p:cond evt="onStopAudio" delay="0">
                                              <p:tgtEl>
                                                <p:sldTgt/>
                                              </p:tgtEl>
                                            </p:cond>
                                          </p:endCondLst>
                                        </p:cTn>
                                        <p:tgtEl>
                                          <p:sndTgt r:embed="rId8" name="quinc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500"/>
                                        <p:tgtEl>
                                          <p:spTgt spid="11"/>
                                        </p:tgtEl>
                                      </p:cBhvr>
                                    </p:animEffect>
                                  </p:childTnLst>
                                  <p:subTnLst>
                                    <p:audio>
                                      <p:cMediaNode>
                                        <p:cTn display="0" masterRel="sameClick">
                                          <p:stCondLst>
                                            <p:cond evt="begin" delay="0">
                                              <p:tn val="51"/>
                                            </p:cond>
                                          </p:stCondLst>
                                          <p:endCondLst>
                                            <p:cond evt="onStopAudio" delay="0">
                                              <p:tgtEl>
                                                <p:sldTgt/>
                                              </p:tgtEl>
                                            </p:cond>
                                          </p:endCondLst>
                                        </p:cTn>
                                        <p:tgtEl>
                                          <p:sndTgt r:embed="rId9" name="equipo.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5366"/>
                                        </p:tgtEl>
                                        <p:attrNameLst>
                                          <p:attrName>style.visibility</p:attrName>
                                        </p:attrNameLst>
                                      </p:cBhvr>
                                      <p:to>
                                        <p:strVal val="visible"/>
                                      </p:to>
                                    </p:set>
                                    <p:animEffect transition="in" filter="fade">
                                      <p:cBhvr>
                                        <p:cTn id="58" dur="500"/>
                                        <p:tgtEl>
                                          <p:spTgt spid="15366"/>
                                        </p:tgtEl>
                                      </p:cBhvr>
                                    </p:animEffect>
                                  </p:childTnLst>
                                  <p:subTnLst>
                                    <p:audio>
                                      <p:cMediaNode>
                                        <p:cTn display="0" masterRel="sameClick">
                                          <p:stCondLst>
                                            <p:cond evt="begin" delay="0">
                                              <p:tn val="56"/>
                                            </p:cond>
                                          </p:stCondLst>
                                          <p:endCondLst>
                                            <p:cond evt="onStopAudio" delay="0">
                                              <p:tgtEl>
                                                <p:sldTgt/>
                                              </p:tgtEl>
                                            </p:cond>
                                          </p:endCondLst>
                                        </p:cTn>
                                        <p:tgtEl>
                                          <p:sndTgt r:embed="rId9" name="equipo.wav"/>
                                        </p:tgtEl>
                                      </p:cMediaNode>
                                    </p:audio>
                                  </p:subTnLst>
                                </p:cTn>
                              </p:par>
                              <p:par>
                                <p:cTn id="59" presetID="10" presetClass="entr" presetSubtype="0" fill="hold" grpId="0" nodeType="with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500"/>
                                        <p:tgtEl>
                                          <p:spTgt spid="17"/>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6"/>
                                        </p:tgtEl>
                                        <p:attrNameLst>
                                          <p:attrName>style.visibility</p:attrName>
                                        </p:attrNameLst>
                                      </p:cBhvr>
                                      <p:to>
                                        <p:strVal val="visible"/>
                                      </p:to>
                                    </p:set>
                                    <p:animEffect transition="in" filter="fade">
                                      <p:cBhvr>
                                        <p:cTn id="66" dur="500"/>
                                        <p:tgtEl>
                                          <p:spTgt spid="6"/>
                                        </p:tgtEl>
                                      </p:cBhvr>
                                    </p:animEffect>
                                  </p:childTnLst>
                                  <p:subTnLst>
                                    <p:audio>
                                      <p:cMediaNode>
                                        <p:cTn display="0" masterRel="sameClick">
                                          <p:stCondLst>
                                            <p:cond evt="begin" delay="0">
                                              <p:tn val="64"/>
                                            </p:cond>
                                          </p:stCondLst>
                                          <p:endCondLst>
                                            <p:cond evt="onStopAudio" delay="0">
                                              <p:tgtEl>
                                                <p:sldTgt/>
                                              </p:tgtEl>
                                            </p:cond>
                                          </p:endCondLst>
                                        </p:cTn>
                                        <p:tgtEl>
                                          <p:sndTgt r:embed="rId10" name="quien.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15370"/>
                                        </p:tgtEl>
                                        <p:attrNameLst>
                                          <p:attrName>style.visibility</p:attrName>
                                        </p:attrNameLst>
                                      </p:cBhvr>
                                      <p:to>
                                        <p:strVal val="visible"/>
                                      </p:to>
                                    </p:set>
                                    <p:animEffect transition="in" filter="fade">
                                      <p:cBhvr>
                                        <p:cTn id="71" dur="500"/>
                                        <p:tgtEl>
                                          <p:spTgt spid="15370"/>
                                        </p:tgtEl>
                                      </p:cBhvr>
                                    </p:animEffect>
                                  </p:childTnLst>
                                  <p:subTnLst>
                                    <p:audio>
                                      <p:cMediaNode>
                                        <p:cTn display="0" masterRel="sameClick">
                                          <p:stCondLst>
                                            <p:cond evt="begin" delay="0">
                                              <p:tn val="69"/>
                                            </p:cond>
                                          </p:stCondLst>
                                          <p:endCondLst>
                                            <p:cond evt="onStopAudio" delay="0">
                                              <p:tgtEl>
                                                <p:sldTgt/>
                                              </p:tgtEl>
                                            </p:cond>
                                          </p:endCondLst>
                                        </p:cTn>
                                        <p:tgtEl>
                                          <p:sndTgt r:embed="rId10" name="qui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15" grpId="0"/>
      <p:bldP spid="10" grpId="0"/>
      <p:bldP spid="7" grpId="0"/>
      <p:bldP spid="11" grpId="0"/>
      <p:bldP spid="13" grpId="0"/>
      <p:bldP spid="6" grpId="0"/>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3F273-825C-DC45-9749-B3C70F0E2058}"/>
              </a:ext>
            </a:extLst>
          </p:cNvPr>
          <p:cNvSpPr>
            <a:spLocks noGrp="1"/>
          </p:cNvSpPr>
          <p:nvPr>
            <p:ph type="title"/>
          </p:nvPr>
        </p:nvSpPr>
        <p:spPr>
          <a:xfrm>
            <a:off x="723896" y="180000"/>
            <a:ext cx="10515600" cy="1325563"/>
          </a:xfrm>
        </p:spPr>
        <p:txBody>
          <a:bodyPr>
            <a:normAutofit fontScale="90000"/>
          </a:bodyPr>
          <a:lstStyle/>
          <a:p>
            <a:pPr algn="ctr"/>
            <a:r>
              <a:rPr lang="en-GB" sz="11100" b="1" dirty="0">
                <a:solidFill>
                  <a:srgbClr val="115076"/>
                </a:solidFill>
                <a:latin typeface="Century Gothic" panose="020B0502020202020204" pitchFamily="34" charset="0"/>
                <a:cs typeface="Calibri" panose="020F0502020204030204" pitchFamily="34" charset="0"/>
              </a:rPr>
              <a:t>qui</a:t>
            </a:r>
            <a:endParaRPr lang="en-US" dirty="0"/>
          </a:p>
        </p:txBody>
      </p:sp>
      <p:sp>
        <p:nvSpPr>
          <p:cNvPr id="4" name="Rounded Rectangle 3" descr="rectangle">
            <a:extLst>
              <a:ext uri="{C183D7F6-B498-43B3-948B-1728B52AA6E4}">
                <adec:decorative xmlns:adec="http://schemas.microsoft.com/office/drawing/2017/decorative" val="1"/>
              </a:ext>
            </a:extLst>
          </p:cNvPr>
          <p:cNvSpPr/>
          <p:nvPr/>
        </p:nvSpPr>
        <p:spPr>
          <a:xfrm>
            <a:off x="4309310" y="1761423"/>
            <a:ext cx="3439596" cy="2107132"/>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5" name="TextBox 4"/>
          <p:cNvSpPr txBox="1"/>
          <p:nvPr/>
        </p:nvSpPr>
        <p:spPr>
          <a:xfrm>
            <a:off x="4506591" y="1879178"/>
            <a:ext cx="31788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qui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ero</a:t>
            </a:r>
          </a:p>
        </p:txBody>
      </p:sp>
      <p:sp>
        <p:nvSpPr>
          <p:cNvPr id="10" name="TextBox 9"/>
          <p:cNvSpPr txBox="1"/>
          <p:nvPr/>
        </p:nvSpPr>
        <p:spPr>
          <a:xfrm>
            <a:off x="561188" y="237929"/>
            <a:ext cx="361526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iz</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qui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erda</a:t>
            </a:r>
          </a:p>
        </p:txBody>
      </p:sp>
      <p:sp>
        <p:nvSpPr>
          <p:cNvPr id="7" name="TextBox 6"/>
          <p:cNvSpPr txBox="1"/>
          <p:nvPr/>
        </p:nvSpPr>
        <p:spPr>
          <a:xfrm>
            <a:off x="637627" y="3388256"/>
            <a:ext cx="292947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qui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nce</a:t>
            </a:r>
          </a:p>
        </p:txBody>
      </p:sp>
      <p:sp>
        <p:nvSpPr>
          <p:cNvPr id="11" name="TextBox 10"/>
          <p:cNvSpPr txBox="1"/>
          <p:nvPr/>
        </p:nvSpPr>
        <p:spPr>
          <a:xfrm>
            <a:off x="4586303" y="3868554"/>
            <a:ext cx="301939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qui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po</a:t>
            </a:r>
          </a:p>
        </p:txBody>
      </p:sp>
      <p:sp>
        <p:nvSpPr>
          <p:cNvPr id="13" name="TextBox 12"/>
          <p:cNvSpPr txBox="1"/>
          <p:nvPr/>
        </p:nvSpPr>
        <p:spPr>
          <a:xfrm>
            <a:off x="7775433" y="188212"/>
            <a:ext cx="42962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tran</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qui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lo</a:t>
            </a:r>
          </a:p>
        </p:txBody>
      </p:sp>
      <p:sp>
        <p:nvSpPr>
          <p:cNvPr id="6" name="TextBox 5"/>
          <p:cNvSpPr txBox="1"/>
          <p:nvPr/>
        </p:nvSpPr>
        <p:spPr>
          <a:xfrm>
            <a:off x="8327462" y="3388255"/>
            <a:ext cx="334481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qui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én</a:t>
            </a:r>
            <a:r>
              <a:rPr kumimoji="0" lang="es-CO" sz="6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sp>
        <p:nvSpPr>
          <p:cNvPr id="12" name="TextBox 11">
            <a:extLst>
              <a:ext uri="{FF2B5EF4-FFF2-40B4-BE49-F238E27FC236}">
                <a16:creationId xmlns:a16="http://schemas.microsoft.com/office/drawing/2014/main" id="{07A4365E-113C-B343-89B2-59E46A1C76FA}"/>
              </a:ext>
            </a:extLst>
          </p:cNvPr>
          <p:cNvSpPr txBox="1"/>
          <p:nvPr/>
        </p:nvSpPr>
        <p:spPr>
          <a:xfrm>
            <a:off x="4868779" y="3012151"/>
            <a:ext cx="24544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 want…]</a:t>
            </a:r>
          </a:p>
        </p:txBody>
      </p:sp>
    </p:spTree>
    <p:extLst>
      <p:ext uri="{BB962C8B-B14F-4D97-AF65-F5344CB8AC3E}">
        <p14:creationId xmlns:p14="http://schemas.microsoft.com/office/powerpoint/2010/main" val="1190155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SC [qu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quiero.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subTnLst>
                                    <p:audio>
                                      <p:cMediaNode>
                                        <p:cTn display="0" masterRel="sameClick">
                                          <p:stCondLst>
                                            <p:cond evt="begin" delay="0">
                                              <p:tn val="21"/>
                                            </p:cond>
                                          </p:stCondLst>
                                          <p:endCondLst>
                                            <p:cond evt="onStopAudio" delay="0">
                                              <p:tgtEl>
                                                <p:sldTgt/>
                                              </p:tgtEl>
                                            </p:cond>
                                          </p:endCondLst>
                                        </p:cTn>
                                        <p:tgtEl>
                                          <p:sndTgt r:embed="rId5" name="izquierda.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subTnLst>
                                    <p:audio>
                                      <p:cMediaNode>
                                        <p:cTn display="0" masterRel="sameClick">
                                          <p:stCondLst>
                                            <p:cond evt="begin" delay="0">
                                              <p:tn val="26"/>
                                            </p:cond>
                                          </p:stCondLst>
                                          <p:endCondLst>
                                            <p:cond evt="onStopAudio" delay="0">
                                              <p:tgtEl>
                                                <p:sldTgt/>
                                              </p:tgtEl>
                                            </p:cond>
                                          </p:endCondLst>
                                        </p:cTn>
                                        <p:tgtEl>
                                          <p:sndTgt r:embed="rId6" name="tranquilo.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subTnLst>
                                    <p:audio>
                                      <p:cMediaNode>
                                        <p:cTn display="0" masterRel="sameClick">
                                          <p:stCondLst>
                                            <p:cond evt="begin" delay="0">
                                              <p:tn val="31"/>
                                            </p:cond>
                                          </p:stCondLst>
                                          <p:endCondLst>
                                            <p:cond evt="onStopAudio" delay="0">
                                              <p:tgtEl>
                                                <p:sldTgt/>
                                              </p:tgtEl>
                                            </p:cond>
                                          </p:endCondLst>
                                        </p:cTn>
                                        <p:tgtEl>
                                          <p:sndTgt r:embed="rId7" name="quinc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subTnLst>
                                    <p:audio>
                                      <p:cMediaNode>
                                        <p:cTn display="0" masterRel="sameClick">
                                          <p:stCondLst>
                                            <p:cond evt="begin" delay="0">
                                              <p:tn val="36"/>
                                            </p:cond>
                                          </p:stCondLst>
                                          <p:endCondLst>
                                            <p:cond evt="onStopAudio" delay="0">
                                              <p:tgtEl>
                                                <p:sldTgt/>
                                              </p:tgtEl>
                                            </p:cond>
                                          </p:endCondLst>
                                        </p:cTn>
                                        <p:tgtEl>
                                          <p:sndTgt r:embed="rId8" name="equipo.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subTnLst>
                                    <p:audio>
                                      <p:cMediaNode>
                                        <p:cTn display="0" masterRel="sameClick">
                                          <p:stCondLst>
                                            <p:cond evt="begin" delay="0">
                                              <p:tn val="41"/>
                                            </p:cond>
                                          </p:stCondLst>
                                          <p:endCondLst>
                                            <p:cond evt="onStopAudio" delay="0">
                                              <p:tgtEl>
                                                <p:sldTgt/>
                                              </p:tgtEl>
                                            </p:cond>
                                          </p:endCondLst>
                                        </p:cTn>
                                        <p:tgtEl>
                                          <p:sndTgt r:embed="rId9" name="qui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10" grpId="0"/>
      <p:bldP spid="7" grpId="0"/>
      <p:bldP spid="11" grpId="0"/>
      <p:bldP spid="13" grpId="0"/>
      <p:bldP spid="6"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2383F-1841-4C47-BA9B-8C90C0689ECD}"/>
              </a:ext>
            </a:extLst>
          </p:cNvPr>
          <p:cNvSpPr>
            <a:spLocks noGrp="1"/>
          </p:cNvSpPr>
          <p:nvPr>
            <p:ph type="title"/>
          </p:nvPr>
        </p:nvSpPr>
        <p:spPr>
          <a:xfrm>
            <a:off x="723896" y="180000"/>
            <a:ext cx="10515600" cy="1325563"/>
          </a:xfrm>
        </p:spPr>
        <p:txBody>
          <a:bodyPr>
            <a:normAutofit fontScale="90000"/>
          </a:bodyPr>
          <a:lstStyle/>
          <a:p>
            <a:pPr algn="ctr"/>
            <a:r>
              <a:rPr lang="en-GB" sz="11100" b="1" dirty="0">
                <a:solidFill>
                  <a:srgbClr val="115076"/>
                </a:solidFill>
                <a:latin typeface="Century Gothic" panose="020B0502020202020204" pitchFamily="34" charset="0"/>
                <a:cs typeface="Calibri" panose="020F0502020204030204" pitchFamily="34" charset="0"/>
              </a:rPr>
              <a:t>qui</a:t>
            </a:r>
            <a:endParaRPr lang="en-US" dirty="0"/>
          </a:p>
        </p:txBody>
      </p:sp>
      <p:sp>
        <p:nvSpPr>
          <p:cNvPr id="4" name="Rounded Rectangle 3" descr="rectangle">
            <a:extLst>
              <a:ext uri="{C183D7F6-B498-43B3-948B-1728B52AA6E4}">
                <adec:decorative xmlns:adec="http://schemas.microsoft.com/office/drawing/2017/decorative" val="1"/>
              </a:ext>
            </a:extLst>
          </p:cNvPr>
          <p:cNvSpPr/>
          <p:nvPr/>
        </p:nvSpPr>
        <p:spPr>
          <a:xfrm>
            <a:off x="4309310" y="1761423"/>
            <a:ext cx="3439596" cy="2107132"/>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5" name="TextBox 4"/>
          <p:cNvSpPr txBox="1"/>
          <p:nvPr/>
        </p:nvSpPr>
        <p:spPr>
          <a:xfrm>
            <a:off x="4506591" y="1879178"/>
            <a:ext cx="31788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qui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ero</a:t>
            </a:r>
          </a:p>
        </p:txBody>
      </p:sp>
      <p:sp>
        <p:nvSpPr>
          <p:cNvPr id="10" name="TextBox 9"/>
          <p:cNvSpPr txBox="1"/>
          <p:nvPr/>
        </p:nvSpPr>
        <p:spPr>
          <a:xfrm>
            <a:off x="561188" y="237929"/>
            <a:ext cx="361526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iz</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qui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erda</a:t>
            </a:r>
          </a:p>
        </p:txBody>
      </p:sp>
      <p:sp>
        <p:nvSpPr>
          <p:cNvPr id="7" name="TextBox 6"/>
          <p:cNvSpPr txBox="1"/>
          <p:nvPr/>
        </p:nvSpPr>
        <p:spPr>
          <a:xfrm>
            <a:off x="637627" y="3388256"/>
            <a:ext cx="292947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qui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nce</a:t>
            </a:r>
          </a:p>
        </p:txBody>
      </p:sp>
      <p:sp>
        <p:nvSpPr>
          <p:cNvPr id="11" name="TextBox 10"/>
          <p:cNvSpPr txBox="1"/>
          <p:nvPr/>
        </p:nvSpPr>
        <p:spPr>
          <a:xfrm>
            <a:off x="4586303" y="3868554"/>
            <a:ext cx="301939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qui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po</a:t>
            </a:r>
          </a:p>
        </p:txBody>
      </p:sp>
      <p:sp>
        <p:nvSpPr>
          <p:cNvPr id="13" name="TextBox 12"/>
          <p:cNvSpPr txBox="1"/>
          <p:nvPr/>
        </p:nvSpPr>
        <p:spPr>
          <a:xfrm>
            <a:off x="7775433" y="188212"/>
            <a:ext cx="42962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tran</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qui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lo</a:t>
            </a:r>
          </a:p>
        </p:txBody>
      </p:sp>
      <p:sp>
        <p:nvSpPr>
          <p:cNvPr id="6" name="TextBox 5"/>
          <p:cNvSpPr txBox="1"/>
          <p:nvPr/>
        </p:nvSpPr>
        <p:spPr>
          <a:xfrm>
            <a:off x="8327462" y="3388255"/>
            <a:ext cx="334481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qui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én</a:t>
            </a:r>
            <a:r>
              <a:rPr kumimoji="0" lang="es-CO" sz="6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sp>
        <p:nvSpPr>
          <p:cNvPr id="12" name="TextBox 11">
            <a:extLst>
              <a:ext uri="{FF2B5EF4-FFF2-40B4-BE49-F238E27FC236}">
                <a16:creationId xmlns:a16="http://schemas.microsoft.com/office/drawing/2014/main" id="{07EF86C4-5B51-4C41-BDE8-B14E28897580}"/>
              </a:ext>
            </a:extLst>
          </p:cNvPr>
          <p:cNvSpPr txBox="1"/>
          <p:nvPr/>
        </p:nvSpPr>
        <p:spPr>
          <a:xfrm>
            <a:off x="4868779" y="3012151"/>
            <a:ext cx="24544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 want…]</a:t>
            </a:r>
          </a:p>
        </p:txBody>
      </p:sp>
    </p:spTree>
    <p:extLst>
      <p:ext uri="{BB962C8B-B14F-4D97-AF65-F5344CB8AC3E}">
        <p14:creationId xmlns:p14="http://schemas.microsoft.com/office/powerpoint/2010/main" val="1970435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10" grpId="0"/>
      <p:bldP spid="7" grpId="0"/>
      <p:bldP spid="11" grpId="0"/>
      <p:bldP spid="13" grpId="0"/>
      <p:bldP spid="6"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 name="Table 91">
            <a:extLst>
              <a:ext uri="{FF2B5EF4-FFF2-40B4-BE49-F238E27FC236}">
                <a16:creationId xmlns:a16="http://schemas.microsoft.com/office/drawing/2014/main" id="{AFE97E43-E041-4F5C-886C-672DFA8A65D2}"/>
              </a:ext>
            </a:extLst>
          </p:cNvPr>
          <p:cNvGraphicFramePr>
            <a:graphicFrameLocks noGrp="1"/>
          </p:cNvGraphicFramePr>
          <p:nvPr>
            <p:extLst>
              <p:ext uri="{D42A27DB-BD31-4B8C-83A1-F6EECF244321}">
                <p14:modId xmlns:p14="http://schemas.microsoft.com/office/powerpoint/2010/main" val="919310259"/>
              </p:ext>
            </p:extLst>
          </p:nvPr>
        </p:nvGraphicFramePr>
        <p:xfrm>
          <a:off x="4503823" y="580768"/>
          <a:ext cx="1592177" cy="5682548"/>
        </p:xfrm>
        <a:graphic>
          <a:graphicData uri="http://schemas.openxmlformats.org/drawingml/2006/table">
            <a:tbl>
              <a:tblPr firstRow="1" bandRow="1"/>
              <a:tblGrid>
                <a:gridCol w="1592177">
                  <a:extLst>
                    <a:ext uri="{9D8B030D-6E8A-4147-A177-3AD203B41FA5}">
                      <a16:colId xmlns:a16="http://schemas.microsoft.com/office/drawing/2014/main" val="3826511760"/>
                    </a:ext>
                  </a:extLst>
                </a:gridCol>
              </a:tblGrid>
              <a:tr h="512638">
                <a:tc>
                  <a:txBody>
                    <a:bodyPr/>
                    <a:lstStyle>
                      <a:lvl1pPr marL="0" algn="l" defTabSz="914400" rtl="0" eaLnBrk="1" latinLnBrk="0" hangingPunct="1">
                        <a:defRPr sz="1800" b="1" kern="1200">
                          <a:solidFill>
                            <a:schemeClr val="tx1"/>
                          </a:solidFill>
                          <a:latin typeface="Tw Cen MT" panose="020B0602020104020603"/>
                        </a:defRPr>
                      </a:lvl1pPr>
                      <a:lvl2pPr marL="457200" algn="l" defTabSz="914400" rtl="0" eaLnBrk="1" latinLnBrk="0" hangingPunct="1">
                        <a:defRPr sz="1800" b="1" kern="1200">
                          <a:solidFill>
                            <a:schemeClr val="tx1"/>
                          </a:solidFill>
                          <a:latin typeface="Tw Cen MT" panose="020B0602020104020603"/>
                        </a:defRPr>
                      </a:lvl2pPr>
                      <a:lvl3pPr marL="914400" algn="l" defTabSz="914400" rtl="0" eaLnBrk="1" latinLnBrk="0" hangingPunct="1">
                        <a:defRPr sz="1800" b="1" kern="1200">
                          <a:solidFill>
                            <a:schemeClr val="tx1"/>
                          </a:solidFill>
                          <a:latin typeface="Tw Cen MT" panose="020B0602020104020603"/>
                        </a:defRPr>
                      </a:lvl3pPr>
                      <a:lvl4pPr marL="1371600" algn="l" defTabSz="914400" rtl="0" eaLnBrk="1" latinLnBrk="0" hangingPunct="1">
                        <a:defRPr sz="1800" b="1" kern="1200">
                          <a:solidFill>
                            <a:schemeClr val="tx1"/>
                          </a:solidFill>
                          <a:latin typeface="Tw Cen MT" panose="020B0602020104020603"/>
                        </a:defRPr>
                      </a:lvl4pPr>
                      <a:lvl5pPr marL="1828800" algn="l" defTabSz="914400" rtl="0" eaLnBrk="1" latinLnBrk="0" hangingPunct="1">
                        <a:defRPr sz="1800" b="1" kern="1200">
                          <a:solidFill>
                            <a:schemeClr val="tx1"/>
                          </a:solidFill>
                          <a:latin typeface="Tw Cen MT" panose="020B0602020104020603"/>
                        </a:defRPr>
                      </a:lvl5pPr>
                      <a:lvl6pPr marL="2286000" algn="l" defTabSz="914400" rtl="0" eaLnBrk="1" latinLnBrk="0" hangingPunct="1">
                        <a:defRPr sz="1800" b="1" kern="1200">
                          <a:solidFill>
                            <a:schemeClr val="tx1"/>
                          </a:solidFill>
                          <a:latin typeface="Tw Cen MT" panose="020B0602020104020603"/>
                        </a:defRPr>
                      </a:lvl6pPr>
                      <a:lvl7pPr marL="2743200" algn="l" defTabSz="914400" rtl="0" eaLnBrk="1" latinLnBrk="0" hangingPunct="1">
                        <a:defRPr sz="1800" b="1" kern="1200">
                          <a:solidFill>
                            <a:schemeClr val="tx1"/>
                          </a:solidFill>
                          <a:latin typeface="Tw Cen MT" panose="020B0602020104020603"/>
                        </a:defRPr>
                      </a:lvl7pPr>
                      <a:lvl8pPr marL="3200400" algn="l" defTabSz="914400" rtl="0" eaLnBrk="1" latinLnBrk="0" hangingPunct="1">
                        <a:defRPr sz="1800" b="1" kern="1200">
                          <a:solidFill>
                            <a:schemeClr val="tx1"/>
                          </a:solidFill>
                          <a:latin typeface="Tw Cen MT" panose="020B0602020104020603"/>
                        </a:defRPr>
                      </a:lvl8pPr>
                      <a:lvl9pPr marL="3657600" algn="l" defTabSz="914400" rtl="0" eaLnBrk="1" latinLnBrk="0" hangingPunct="1">
                        <a:defRPr sz="1800" b="1" kern="1200">
                          <a:solidFill>
                            <a:schemeClr val="tx1"/>
                          </a:solidFill>
                          <a:latin typeface="Tw Cen MT" panose="020B0602020104020603"/>
                        </a:defRPr>
                      </a:lvl9pPr>
                    </a:lstStyle>
                    <a:p>
                      <a:pPr algn="ctr"/>
                      <a:endParaRPr lang="en-GB" sz="2400" b="1" i="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254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1673340455"/>
                  </a:ext>
                </a:extLst>
              </a:tr>
              <a:tr h="51699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7030A0"/>
                        </a:solidFill>
                        <a:latin typeface="Century Gothic" panose="020B0502020202020204" pitchFamily="34" charset="0"/>
                      </a:endParaRPr>
                    </a:p>
                  </a:txBody>
                  <a:tcPr anchor="ctr">
                    <a:lnL w="12700" cmpd="sng">
                      <a:solidFill>
                        <a:srgbClr val="ED7D31"/>
                      </a:solidFill>
                    </a:lnL>
                    <a:lnR w="12700" cmpd="sng">
                      <a:solidFill>
                        <a:srgbClr val="ED7D31"/>
                      </a:solidFill>
                    </a:lnR>
                    <a:lnT w="254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345640607"/>
                  </a:ext>
                </a:extLst>
              </a:tr>
              <a:tr h="51699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4179238503"/>
                  </a:ext>
                </a:extLst>
              </a:tr>
              <a:tr h="51699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1570167395"/>
                  </a:ext>
                </a:extLst>
              </a:tr>
              <a:tr h="51699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7030A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2107718701"/>
                  </a:ext>
                </a:extLst>
              </a:tr>
              <a:tr h="51699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1556631420"/>
                  </a:ext>
                </a:extLst>
              </a:tr>
              <a:tr h="51699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2245996"/>
                  </a:ext>
                </a:extLst>
              </a:tr>
              <a:tr h="51699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2480737977"/>
                  </a:ext>
                </a:extLst>
              </a:tr>
              <a:tr h="51699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1612876144"/>
                  </a:ext>
                </a:extLst>
              </a:tr>
              <a:tr h="51699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3750220700"/>
                  </a:ext>
                </a:extLst>
              </a:tr>
              <a:tr h="51699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1914553514"/>
                  </a:ext>
                </a:extLst>
              </a:tr>
            </a:tbl>
          </a:graphicData>
        </a:graphic>
      </p:graphicFrame>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6" name="TextBox 65">
            <a:extLst>
              <a:ext uri="{FF2B5EF4-FFF2-40B4-BE49-F238E27FC236}">
                <a16:creationId xmlns:a16="http://schemas.microsoft.com/office/drawing/2014/main" id="{6B6D5F46-9C7F-41F3-B76F-CD81EB271E35}"/>
              </a:ext>
            </a:extLst>
          </p:cNvPr>
          <p:cNvSpPr txBox="1"/>
          <p:nvPr/>
        </p:nvSpPr>
        <p:spPr>
          <a:xfrm>
            <a:off x="4795052" y="3723082"/>
            <a:ext cx="1230756"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mj-lt"/>
              </a:rPr>
              <a:t>___</a:t>
            </a:r>
            <a:r>
              <a:rPr kumimoji="0" lang="en-GB" sz="2200" b="1" i="0" u="none" strike="noStrike" kern="0" cap="none" spc="0" normalizeH="0" baseline="0" noProof="0" dirty="0" err="1">
                <a:ln>
                  <a:noFill/>
                </a:ln>
                <a:solidFill>
                  <a:srgbClr val="002060"/>
                </a:solidFill>
                <a:effectLst/>
                <a:uLnTx/>
                <a:uFillTx/>
                <a:latin typeface="+mj-lt"/>
              </a:rPr>
              <a:t>ero</a:t>
            </a:r>
            <a:endParaRPr kumimoji="0" lang="en-GB" sz="2200" b="1" i="0" u="none" strike="noStrike" kern="0" cap="none" spc="0" normalizeH="0" baseline="0" noProof="0" dirty="0">
              <a:ln>
                <a:noFill/>
              </a:ln>
              <a:solidFill>
                <a:srgbClr val="002060"/>
              </a:solidFill>
              <a:effectLst/>
              <a:uLnTx/>
              <a:uFillTx/>
              <a:latin typeface="+mj-lt"/>
            </a:endParaRPr>
          </a:p>
        </p:txBody>
      </p:sp>
      <p:sp>
        <p:nvSpPr>
          <p:cNvPr id="67" name="TextBox 66">
            <a:extLst>
              <a:ext uri="{FF2B5EF4-FFF2-40B4-BE49-F238E27FC236}">
                <a16:creationId xmlns:a16="http://schemas.microsoft.com/office/drawing/2014/main" id="{95FAD28B-A8CD-486A-B741-734B1FA72106}"/>
              </a:ext>
            </a:extLst>
          </p:cNvPr>
          <p:cNvSpPr txBox="1"/>
          <p:nvPr/>
        </p:nvSpPr>
        <p:spPr>
          <a:xfrm>
            <a:off x="4764761" y="3216054"/>
            <a:ext cx="1641008"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mj-lt"/>
              </a:rPr>
              <a:t>___</a:t>
            </a:r>
            <a:r>
              <a:rPr kumimoji="0" lang="en-GB" sz="2200" b="1" i="0" u="none" strike="noStrike" kern="0" cap="none" spc="0" normalizeH="0" baseline="0" noProof="0" dirty="0" err="1">
                <a:ln>
                  <a:noFill/>
                </a:ln>
                <a:solidFill>
                  <a:srgbClr val="002060"/>
                </a:solidFill>
                <a:effectLst/>
                <a:uLnTx/>
                <a:uFillTx/>
                <a:latin typeface="+mj-lt"/>
              </a:rPr>
              <a:t>nce</a:t>
            </a:r>
            <a:endParaRPr kumimoji="0" lang="en-GB" sz="2200" b="1" i="0" u="none" strike="noStrike" kern="0" cap="none" spc="0" normalizeH="0" baseline="0" noProof="0" dirty="0">
              <a:ln>
                <a:noFill/>
              </a:ln>
              <a:solidFill>
                <a:srgbClr val="002060"/>
              </a:solidFill>
              <a:effectLst/>
              <a:uLnTx/>
              <a:uFillTx/>
              <a:latin typeface="+mj-lt"/>
            </a:endParaRPr>
          </a:p>
        </p:txBody>
      </p:sp>
      <p:sp>
        <p:nvSpPr>
          <p:cNvPr id="68" name="TextBox 67">
            <a:extLst>
              <a:ext uri="{FF2B5EF4-FFF2-40B4-BE49-F238E27FC236}">
                <a16:creationId xmlns:a16="http://schemas.microsoft.com/office/drawing/2014/main" id="{4D280FF3-6A87-4D6A-90C9-483FDB07B381}"/>
              </a:ext>
            </a:extLst>
          </p:cNvPr>
          <p:cNvSpPr txBox="1"/>
          <p:nvPr/>
        </p:nvSpPr>
        <p:spPr>
          <a:xfrm>
            <a:off x="4705937" y="2688233"/>
            <a:ext cx="1347968"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mj-lt"/>
              </a:rPr>
              <a:t>par_</a:t>
            </a:r>
            <a:r>
              <a:rPr kumimoji="0" lang="en-GB" sz="2200" b="1" i="0" u="none" strike="noStrike" kern="0" cap="none" spc="0" normalizeH="0" baseline="0" noProof="0" dirty="0">
                <a:ln>
                  <a:noFill/>
                </a:ln>
                <a:solidFill>
                  <a:srgbClr val="7030A0"/>
                </a:solidFill>
                <a:effectLst/>
                <a:uLnTx/>
                <a:uFillTx/>
                <a:latin typeface="+mj-lt"/>
              </a:rPr>
              <a:t>___</a:t>
            </a:r>
          </a:p>
        </p:txBody>
      </p:sp>
      <p:sp>
        <p:nvSpPr>
          <p:cNvPr id="69" name="TextBox 68">
            <a:extLst>
              <a:ext uri="{FF2B5EF4-FFF2-40B4-BE49-F238E27FC236}">
                <a16:creationId xmlns:a16="http://schemas.microsoft.com/office/drawing/2014/main" id="{CCE4E012-86B9-42E1-9877-6B0159FFC67B}"/>
              </a:ext>
            </a:extLst>
          </p:cNvPr>
          <p:cNvSpPr txBox="1"/>
          <p:nvPr/>
        </p:nvSpPr>
        <p:spPr>
          <a:xfrm>
            <a:off x="4671433" y="2176939"/>
            <a:ext cx="1538442"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mj-lt"/>
              </a:rPr>
              <a:t>¿___</a:t>
            </a:r>
            <a:r>
              <a:rPr kumimoji="0" lang="en-GB" sz="2200" b="1" i="0" u="none" strike="noStrike" kern="0" cap="none" spc="0" normalizeH="0" baseline="0" noProof="0" dirty="0" err="1">
                <a:ln>
                  <a:noFill/>
                </a:ln>
                <a:solidFill>
                  <a:srgbClr val="002060"/>
                </a:solidFill>
                <a:effectLst/>
                <a:uLnTx/>
                <a:uFillTx/>
                <a:latin typeface="+mj-lt"/>
              </a:rPr>
              <a:t>én</a:t>
            </a:r>
            <a:r>
              <a:rPr kumimoji="0" lang="en-GB" sz="2200" b="1" i="0" u="none" strike="noStrike" kern="0" cap="none" spc="0" normalizeH="0" baseline="0" noProof="0" dirty="0">
                <a:ln>
                  <a:noFill/>
                </a:ln>
                <a:solidFill>
                  <a:srgbClr val="002060"/>
                </a:solidFill>
                <a:effectLst/>
                <a:uLnTx/>
                <a:uFillTx/>
                <a:latin typeface="+mj-lt"/>
              </a:rPr>
              <a:t>?</a:t>
            </a:r>
          </a:p>
        </p:txBody>
      </p:sp>
      <p:sp>
        <p:nvSpPr>
          <p:cNvPr id="70" name="TextBox 69">
            <a:extLst>
              <a:ext uri="{FF2B5EF4-FFF2-40B4-BE49-F238E27FC236}">
                <a16:creationId xmlns:a16="http://schemas.microsoft.com/office/drawing/2014/main" id="{7E1812DB-CA11-4770-A4A9-78D33159374E}"/>
              </a:ext>
            </a:extLst>
          </p:cNvPr>
          <p:cNvSpPr txBox="1"/>
          <p:nvPr/>
        </p:nvSpPr>
        <p:spPr>
          <a:xfrm>
            <a:off x="4698773" y="1113079"/>
            <a:ext cx="1249291"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mj-lt"/>
              </a:rPr>
              <a:t>por____</a:t>
            </a:r>
          </a:p>
        </p:txBody>
      </p:sp>
      <p:graphicFrame>
        <p:nvGraphicFramePr>
          <p:cNvPr id="71" name="Table 70">
            <a:extLst>
              <a:ext uri="{FF2B5EF4-FFF2-40B4-BE49-F238E27FC236}">
                <a16:creationId xmlns:a16="http://schemas.microsoft.com/office/drawing/2014/main" id="{8214C5BE-4223-4AFF-8E68-7A0A33C70A72}"/>
              </a:ext>
            </a:extLst>
          </p:cNvPr>
          <p:cNvGraphicFramePr>
            <a:graphicFrameLocks noGrp="1"/>
          </p:cNvGraphicFramePr>
          <p:nvPr>
            <p:extLst>
              <p:ext uri="{D42A27DB-BD31-4B8C-83A1-F6EECF244321}">
                <p14:modId xmlns:p14="http://schemas.microsoft.com/office/powerpoint/2010/main" val="27445778"/>
              </p:ext>
            </p:extLst>
          </p:nvPr>
        </p:nvGraphicFramePr>
        <p:xfrm>
          <a:off x="980510" y="580768"/>
          <a:ext cx="3475675" cy="5682548"/>
        </p:xfrm>
        <a:graphic>
          <a:graphicData uri="http://schemas.openxmlformats.org/drawingml/2006/table">
            <a:tbl>
              <a:tblPr firstRow="1" bandRow="1"/>
              <a:tblGrid>
                <a:gridCol w="723145">
                  <a:extLst>
                    <a:ext uri="{9D8B030D-6E8A-4147-A177-3AD203B41FA5}">
                      <a16:colId xmlns:a16="http://schemas.microsoft.com/office/drawing/2014/main" val="3826511760"/>
                    </a:ext>
                  </a:extLst>
                </a:gridCol>
                <a:gridCol w="1410715">
                  <a:extLst>
                    <a:ext uri="{9D8B030D-6E8A-4147-A177-3AD203B41FA5}">
                      <a16:colId xmlns:a16="http://schemas.microsoft.com/office/drawing/2014/main" val="2766133930"/>
                    </a:ext>
                  </a:extLst>
                </a:gridCol>
                <a:gridCol w="1341815">
                  <a:extLst>
                    <a:ext uri="{9D8B030D-6E8A-4147-A177-3AD203B41FA5}">
                      <a16:colId xmlns:a16="http://schemas.microsoft.com/office/drawing/2014/main" val="1055200239"/>
                    </a:ext>
                  </a:extLst>
                </a:gridCol>
              </a:tblGrid>
              <a:tr h="512638">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000" b="1" dirty="0">
                          <a:solidFill>
                            <a:srgbClr val="002060"/>
                          </a:solidFill>
                          <a:latin typeface="Century Gothic" panose="020B0502020202020204" pitchFamily="34" charset="0"/>
                        </a:rPr>
                        <a:t>QUE</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000" b="1" dirty="0">
                          <a:solidFill>
                            <a:srgbClr val="002060"/>
                          </a:solidFill>
                          <a:latin typeface="Century Gothic" panose="020B0502020202020204" pitchFamily="34" charset="0"/>
                        </a:rPr>
                        <a:t>QUI</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673340455"/>
                  </a:ext>
                </a:extLst>
              </a:tr>
              <a:tr h="516991">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345640607"/>
                  </a:ext>
                </a:extLst>
              </a:tr>
              <a:tr h="516991">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4179238503"/>
                  </a:ext>
                </a:extLst>
              </a:tr>
              <a:tr h="516991">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570167395"/>
                  </a:ext>
                </a:extLst>
              </a:tr>
              <a:tr h="516991">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2107718701"/>
                  </a:ext>
                </a:extLst>
              </a:tr>
              <a:tr h="516991">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556631420"/>
                  </a:ext>
                </a:extLst>
              </a:tr>
              <a:tr h="516991">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2245996"/>
                  </a:ext>
                </a:extLst>
              </a:tr>
              <a:tr h="516991">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2480737977"/>
                  </a:ext>
                </a:extLst>
              </a:tr>
              <a:tr h="516991">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612876144"/>
                  </a:ext>
                </a:extLst>
              </a:tr>
              <a:tr h="516991">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3750220700"/>
                  </a:ext>
                </a:extLst>
              </a:tr>
              <a:tr h="516991">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914553514"/>
                  </a:ext>
                </a:extLst>
              </a:tr>
            </a:tbl>
          </a:graphicData>
        </a:graphic>
      </p:graphicFrame>
      <p:sp>
        <p:nvSpPr>
          <p:cNvPr id="72" name="Action Button: Custom 4">
            <a:hlinkClick r:id="" action="ppaction://noaction" highlightClick="1">
              <a:snd r:embed="rId3" name="porque.wav"/>
            </a:hlinkClick>
            <a:extLst>
              <a:ext uri="{FF2B5EF4-FFF2-40B4-BE49-F238E27FC236}">
                <a16:creationId xmlns:a16="http://schemas.microsoft.com/office/drawing/2014/main" id="{D2A7D4FE-3D7E-4932-88EC-10F2DFFDD3D7}"/>
              </a:ext>
            </a:extLst>
          </p:cNvPr>
          <p:cNvSpPr/>
          <p:nvPr/>
        </p:nvSpPr>
        <p:spPr>
          <a:xfrm>
            <a:off x="1176664" y="1162610"/>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1</a:t>
            </a:r>
          </a:p>
        </p:txBody>
      </p:sp>
      <p:sp>
        <p:nvSpPr>
          <p:cNvPr id="73" name="Action Button: Custom 5">
            <a:hlinkClick r:id="" action="ppaction://noaction" highlightClick="1">
              <a:snd r:embed="rId4" name="tranquilo.wav"/>
            </a:hlinkClick>
            <a:extLst>
              <a:ext uri="{FF2B5EF4-FFF2-40B4-BE49-F238E27FC236}">
                <a16:creationId xmlns:a16="http://schemas.microsoft.com/office/drawing/2014/main" id="{E9A8636C-0659-4EDC-867C-88511F7A395D}"/>
              </a:ext>
            </a:extLst>
          </p:cNvPr>
          <p:cNvSpPr/>
          <p:nvPr/>
        </p:nvSpPr>
        <p:spPr>
          <a:xfrm>
            <a:off x="1176664" y="1683471"/>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2</a:t>
            </a:r>
          </a:p>
        </p:txBody>
      </p:sp>
      <p:sp>
        <p:nvSpPr>
          <p:cNvPr id="74" name="Action Button: Custom 6">
            <a:hlinkClick r:id="" action="ppaction://noaction" highlightClick="1">
              <a:snd r:embed="rId5" name="quien.wav"/>
            </a:hlinkClick>
            <a:extLst>
              <a:ext uri="{FF2B5EF4-FFF2-40B4-BE49-F238E27FC236}">
                <a16:creationId xmlns:a16="http://schemas.microsoft.com/office/drawing/2014/main" id="{54BC4A53-36EF-4B8B-85F9-952931887722}"/>
              </a:ext>
            </a:extLst>
          </p:cNvPr>
          <p:cNvSpPr/>
          <p:nvPr/>
        </p:nvSpPr>
        <p:spPr>
          <a:xfrm>
            <a:off x="1176664" y="2204332"/>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3</a:t>
            </a:r>
          </a:p>
        </p:txBody>
      </p:sp>
      <p:sp>
        <p:nvSpPr>
          <p:cNvPr id="75" name="Action Button: Custom 7">
            <a:hlinkClick r:id="" action="ppaction://noaction" highlightClick="1">
              <a:snd r:embed="rId6" name="parque.wav"/>
            </a:hlinkClick>
            <a:extLst>
              <a:ext uri="{FF2B5EF4-FFF2-40B4-BE49-F238E27FC236}">
                <a16:creationId xmlns:a16="http://schemas.microsoft.com/office/drawing/2014/main" id="{E4287AEB-FF59-491F-AA55-08F4445EB5C0}"/>
              </a:ext>
            </a:extLst>
          </p:cNvPr>
          <p:cNvSpPr/>
          <p:nvPr/>
        </p:nvSpPr>
        <p:spPr>
          <a:xfrm>
            <a:off x="1176664" y="2725193"/>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4</a:t>
            </a:r>
          </a:p>
        </p:txBody>
      </p:sp>
      <p:sp>
        <p:nvSpPr>
          <p:cNvPr id="76" name="Action Button: Custom 8">
            <a:hlinkClick r:id="" action="ppaction://noaction" highlightClick="1">
              <a:snd r:embed="rId7" name="quince.wav"/>
            </a:hlinkClick>
            <a:extLst>
              <a:ext uri="{FF2B5EF4-FFF2-40B4-BE49-F238E27FC236}">
                <a16:creationId xmlns:a16="http://schemas.microsoft.com/office/drawing/2014/main" id="{BFB52CEB-EEFB-4384-A5A7-F8EE539DAA4E}"/>
              </a:ext>
            </a:extLst>
          </p:cNvPr>
          <p:cNvSpPr/>
          <p:nvPr/>
        </p:nvSpPr>
        <p:spPr>
          <a:xfrm>
            <a:off x="1176664" y="3246054"/>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5</a:t>
            </a:r>
          </a:p>
        </p:txBody>
      </p:sp>
      <p:sp>
        <p:nvSpPr>
          <p:cNvPr id="77" name="Action Button: Custom 9">
            <a:hlinkClick r:id="" action="ppaction://noaction" highlightClick="1">
              <a:snd r:embed="rId8" name="quiero.wav"/>
            </a:hlinkClick>
            <a:extLst>
              <a:ext uri="{FF2B5EF4-FFF2-40B4-BE49-F238E27FC236}">
                <a16:creationId xmlns:a16="http://schemas.microsoft.com/office/drawing/2014/main" id="{0F82A81F-6833-4240-BAD0-350F47EE65A5}"/>
              </a:ext>
            </a:extLst>
          </p:cNvPr>
          <p:cNvSpPr/>
          <p:nvPr/>
        </p:nvSpPr>
        <p:spPr>
          <a:xfrm>
            <a:off x="1176423" y="3766915"/>
            <a:ext cx="355485"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6</a:t>
            </a:r>
          </a:p>
        </p:txBody>
      </p:sp>
      <p:sp>
        <p:nvSpPr>
          <p:cNvPr id="78" name="Action Button: Custom 10">
            <a:hlinkClick r:id="" action="ppaction://noaction" highlightClick="1">
              <a:snd r:embed="rId9" name="querer.wav"/>
            </a:hlinkClick>
            <a:extLst>
              <a:ext uri="{FF2B5EF4-FFF2-40B4-BE49-F238E27FC236}">
                <a16:creationId xmlns:a16="http://schemas.microsoft.com/office/drawing/2014/main" id="{6A76AB1D-A00A-4E86-92FB-B7EEA3DA1662}"/>
              </a:ext>
            </a:extLst>
          </p:cNvPr>
          <p:cNvSpPr/>
          <p:nvPr/>
        </p:nvSpPr>
        <p:spPr>
          <a:xfrm>
            <a:off x="1176664" y="4287776"/>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7</a:t>
            </a:r>
          </a:p>
        </p:txBody>
      </p:sp>
      <p:sp>
        <p:nvSpPr>
          <p:cNvPr id="79" name="Action Button: Custom 11">
            <a:hlinkClick r:id="" action="ppaction://noaction" highlightClick="1">
              <a:snd r:embed="rId10" name="que.wav"/>
            </a:hlinkClick>
            <a:extLst>
              <a:ext uri="{FF2B5EF4-FFF2-40B4-BE49-F238E27FC236}">
                <a16:creationId xmlns:a16="http://schemas.microsoft.com/office/drawing/2014/main" id="{E86C196B-00D5-4F0D-A7A0-DD443E69636E}"/>
              </a:ext>
            </a:extLst>
          </p:cNvPr>
          <p:cNvSpPr/>
          <p:nvPr/>
        </p:nvSpPr>
        <p:spPr>
          <a:xfrm>
            <a:off x="1176664" y="4808637"/>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8</a:t>
            </a:r>
          </a:p>
        </p:txBody>
      </p:sp>
      <p:sp>
        <p:nvSpPr>
          <p:cNvPr id="80" name="Action Button: Custom 12">
            <a:hlinkClick r:id="" action="ppaction://noaction" highlightClick="1">
              <a:snd r:embed="rId11" name="equipo.wav"/>
            </a:hlinkClick>
            <a:extLst>
              <a:ext uri="{FF2B5EF4-FFF2-40B4-BE49-F238E27FC236}">
                <a16:creationId xmlns:a16="http://schemas.microsoft.com/office/drawing/2014/main" id="{E88F38D6-F2EA-4159-A3CA-39275BDBF407}"/>
              </a:ext>
            </a:extLst>
          </p:cNvPr>
          <p:cNvSpPr/>
          <p:nvPr/>
        </p:nvSpPr>
        <p:spPr>
          <a:xfrm>
            <a:off x="1176664" y="5329498"/>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9</a:t>
            </a:r>
          </a:p>
        </p:txBody>
      </p:sp>
      <p:sp>
        <p:nvSpPr>
          <p:cNvPr id="81" name="Action Button: Custom 13">
            <a:hlinkClick r:id="" action="ppaction://noaction" highlightClick="1">
              <a:snd r:embed="rId12" name="quedar.wav"/>
            </a:hlinkClick>
            <a:extLst>
              <a:ext uri="{FF2B5EF4-FFF2-40B4-BE49-F238E27FC236}">
                <a16:creationId xmlns:a16="http://schemas.microsoft.com/office/drawing/2014/main" id="{A810532F-CD18-4E9E-A18E-F9155DA059B3}"/>
              </a:ext>
            </a:extLst>
          </p:cNvPr>
          <p:cNvSpPr/>
          <p:nvPr/>
        </p:nvSpPr>
        <p:spPr>
          <a:xfrm>
            <a:off x="1176664" y="5850355"/>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white"/>
                </a:solidFill>
                <a:effectLst/>
                <a:uLnTx/>
                <a:uFillTx/>
                <a:latin typeface="+mj-lt"/>
                <a:ea typeface="+mn-ea"/>
                <a:cs typeface="+mn-cs"/>
              </a:rPr>
              <a:t>10</a:t>
            </a:r>
          </a:p>
        </p:txBody>
      </p:sp>
      <p:pic>
        <p:nvPicPr>
          <p:cNvPr id="82" name="Picture 81">
            <a:extLst>
              <a:ext uri="{FF2B5EF4-FFF2-40B4-BE49-F238E27FC236}">
                <a16:creationId xmlns:a16="http://schemas.microsoft.com/office/drawing/2014/main" id="{5CD1C821-3301-4864-83C7-3DFB11C47A4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83942" y="1077075"/>
            <a:ext cx="522871" cy="544657"/>
          </a:xfrm>
          <a:prstGeom prst="rect">
            <a:avLst/>
          </a:prstGeom>
        </p:spPr>
      </p:pic>
      <p:pic>
        <p:nvPicPr>
          <p:cNvPr id="83" name="Picture 82">
            <a:extLst>
              <a:ext uri="{FF2B5EF4-FFF2-40B4-BE49-F238E27FC236}">
                <a16:creationId xmlns:a16="http://schemas.microsoft.com/office/drawing/2014/main" id="{A6EF94A1-86EC-44B2-B60D-8AA2511EFD8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573745" y="1583049"/>
            <a:ext cx="522871" cy="544657"/>
          </a:xfrm>
          <a:prstGeom prst="rect">
            <a:avLst/>
          </a:prstGeom>
        </p:spPr>
      </p:pic>
      <p:pic>
        <p:nvPicPr>
          <p:cNvPr id="84" name="Picture 83">
            <a:extLst>
              <a:ext uri="{FF2B5EF4-FFF2-40B4-BE49-F238E27FC236}">
                <a16:creationId xmlns:a16="http://schemas.microsoft.com/office/drawing/2014/main" id="{0C229F24-E2FB-40EB-9746-DA8B6054F6D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573745" y="2113192"/>
            <a:ext cx="522871" cy="544657"/>
          </a:xfrm>
          <a:prstGeom prst="rect">
            <a:avLst/>
          </a:prstGeom>
        </p:spPr>
      </p:pic>
      <p:pic>
        <p:nvPicPr>
          <p:cNvPr id="85" name="Picture 84">
            <a:extLst>
              <a:ext uri="{FF2B5EF4-FFF2-40B4-BE49-F238E27FC236}">
                <a16:creationId xmlns:a16="http://schemas.microsoft.com/office/drawing/2014/main" id="{CA747656-2E8F-4DB0-93B3-774C7329808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83942" y="2614307"/>
            <a:ext cx="522871" cy="544657"/>
          </a:xfrm>
          <a:prstGeom prst="rect">
            <a:avLst/>
          </a:prstGeom>
        </p:spPr>
      </p:pic>
      <p:pic>
        <p:nvPicPr>
          <p:cNvPr id="86" name="Picture 85">
            <a:extLst>
              <a:ext uri="{FF2B5EF4-FFF2-40B4-BE49-F238E27FC236}">
                <a16:creationId xmlns:a16="http://schemas.microsoft.com/office/drawing/2014/main" id="{A7096F16-B7EC-40AF-A11B-A6BBC3C4B18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573745" y="3149114"/>
            <a:ext cx="522871" cy="544657"/>
          </a:xfrm>
          <a:prstGeom prst="rect">
            <a:avLst/>
          </a:prstGeom>
        </p:spPr>
      </p:pic>
      <p:pic>
        <p:nvPicPr>
          <p:cNvPr id="87" name="Picture 86">
            <a:extLst>
              <a:ext uri="{FF2B5EF4-FFF2-40B4-BE49-F238E27FC236}">
                <a16:creationId xmlns:a16="http://schemas.microsoft.com/office/drawing/2014/main" id="{B04B20D9-0557-4389-BECE-02584C2B48A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573745" y="3667166"/>
            <a:ext cx="522871" cy="544657"/>
          </a:xfrm>
          <a:prstGeom prst="rect">
            <a:avLst/>
          </a:prstGeom>
        </p:spPr>
      </p:pic>
      <p:pic>
        <p:nvPicPr>
          <p:cNvPr id="88" name="Picture 87">
            <a:extLst>
              <a:ext uri="{FF2B5EF4-FFF2-40B4-BE49-F238E27FC236}">
                <a16:creationId xmlns:a16="http://schemas.microsoft.com/office/drawing/2014/main" id="{B749E05B-FC47-4E43-BA60-7DFDADEECDC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83942" y="4184844"/>
            <a:ext cx="522871" cy="544657"/>
          </a:xfrm>
          <a:prstGeom prst="rect">
            <a:avLst/>
          </a:prstGeom>
        </p:spPr>
      </p:pic>
      <p:pic>
        <p:nvPicPr>
          <p:cNvPr id="89" name="Picture 88">
            <a:extLst>
              <a:ext uri="{FF2B5EF4-FFF2-40B4-BE49-F238E27FC236}">
                <a16:creationId xmlns:a16="http://schemas.microsoft.com/office/drawing/2014/main" id="{EB62BD23-66FB-4405-94F0-48009E3FC3E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83942" y="4685952"/>
            <a:ext cx="522871" cy="544657"/>
          </a:xfrm>
          <a:prstGeom prst="rect">
            <a:avLst/>
          </a:prstGeom>
        </p:spPr>
      </p:pic>
      <p:pic>
        <p:nvPicPr>
          <p:cNvPr id="90" name="Picture 89">
            <a:extLst>
              <a:ext uri="{FF2B5EF4-FFF2-40B4-BE49-F238E27FC236}">
                <a16:creationId xmlns:a16="http://schemas.microsoft.com/office/drawing/2014/main" id="{CE6FD068-29B2-4E31-8715-368EFB06DC7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573745" y="5216335"/>
            <a:ext cx="522871" cy="544657"/>
          </a:xfrm>
          <a:prstGeom prst="rect">
            <a:avLst/>
          </a:prstGeom>
        </p:spPr>
      </p:pic>
      <p:pic>
        <p:nvPicPr>
          <p:cNvPr id="91" name="Picture 90">
            <a:extLst>
              <a:ext uri="{FF2B5EF4-FFF2-40B4-BE49-F238E27FC236}">
                <a16:creationId xmlns:a16="http://schemas.microsoft.com/office/drawing/2014/main" id="{50A56BF9-94F3-4417-91C1-28FCA1A5080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83942" y="5721821"/>
            <a:ext cx="522871" cy="544657"/>
          </a:xfrm>
          <a:prstGeom prst="rect">
            <a:avLst/>
          </a:prstGeom>
        </p:spPr>
      </p:pic>
      <p:sp>
        <p:nvSpPr>
          <p:cNvPr id="93" name="TextBox 92">
            <a:extLst>
              <a:ext uri="{FF2B5EF4-FFF2-40B4-BE49-F238E27FC236}">
                <a16:creationId xmlns:a16="http://schemas.microsoft.com/office/drawing/2014/main" id="{843A235F-6592-46F7-AF41-0EB5328557A9}"/>
              </a:ext>
            </a:extLst>
          </p:cNvPr>
          <p:cNvSpPr txBox="1"/>
          <p:nvPr/>
        </p:nvSpPr>
        <p:spPr>
          <a:xfrm>
            <a:off x="5158770" y="1113760"/>
            <a:ext cx="731847"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7030A0"/>
                </a:solidFill>
                <a:effectLst/>
                <a:uLnTx/>
                <a:uFillTx/>
                <a:latin typeface="+mj-lt"/>
              </a:rPr>
              <a:t>que</a:t>
            </a:r>
          </a:p>
        </p:txBody>
      </p:sp>
      <p:sp>
        <p:nvSpPr>
          <p:cNvPr id="94" name="TextBox 93">
            <a:extLst>
              <a:ext uri="{FF2B5EF4-FFF2-40B4-BE49-F238E27FC236}">
                <a16:creationId xmlns:a16="http://schemas.microsoft.com/office/drawing/2014/main" id="{F7221C36-3430-471B-89D1-792FD30B75BB}"/>
              </a:ext>
            </a:extLst>
          </p:cNvPr>
          <p:cNvSpPr txBox="1"/>
          <p:nvPr/>
        </p:nvSpPr>
        <p:spPr>
          <a:xfrm>
            <a:off x="4590646" y="1654769"/>
            <a:ext cx="1533484"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mj-lt"/>
              </a:rPr>
              <a:t>tran___lo</a:t>
            </a:r>
          </a:p>
        </p:txBody>
      </p:sp>
      <p:sp>
        <p:nvSpPr>
          <p:cNvPr id="95" name="TextBox 94">
            <a:extLst>
              <a:ext uri="{FF2B5EF4-FFF2-40B4-BE49-F238E27FC236}">
                <a16:creationId xmlns:a16="http://schemas.microsoft.com/office/drawing/2014/main" id="{F3EB4B1E-EC9E-4896-9487-B231A81C9738}"/>
              </a:ext>
            </a:extLst>
          </p:cNvPr>
          <p:cNvSpPr txBox="1"/>
          <p:nvPr/>
        </p:nvSpPr>
        <p:spPr>
          <a:xfrm>
            <a:off x="4752730" y="4236070"/>
            <a:ext cx="1230756"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7030A0"/>
                </a:solidFill>
                <a:effectLst/>
                <a:uLnTx/>
                <a:uFillTx/>
                <a:latin typeface="+mj-lt"/>
              </a:rPr>
              <a:t>____</a:t>
            </a:r>
            <a:r>
              <a:rPr kumimoji="0" lang="en-GB" sz="2200" b="1" i="0" u="none" strike="noStrike" kern="0" cap="none" spc="0" normalizeH="0" baseline="0" noProof="0" dirty="0" err="1">
                <a:ln>
                  <a:noFill/>
                </a:ln>
                <a:solidFill>
                  <a:srgbClr val="002060"/>
                </a:solidFill>
                <a:effectLst/>
                <a:uLnTx/>
                <a:uFillTx/>
                <a:latin typeface="+mj-lt"/>
              </a:rPr>
              <a:t>rer</a:t>
            </a:r>
            <a:endParaRPr kumimoji="0" lang="en-GB" sz="2200" b="1" i="0" u="none" strike="noStrike" kern="0" cap="none" spc="0" normalizeH="0" baseline="0" noProof="0" dirty="0">
              <a:ln>
                <a:noFill/>
              </a:ln>
              <a:solidFill>
                <a:srgbClr val="002060"/>
              </a:solidFill>
              <a:effectLst/>
              <a:uLnTx/>
              <a:uFillTx/>
              <a:latin typeface="+mj-lt"/>
            </a:endParaRPr>
          </a:p>
        </p:txBody>
      </p:sp>
      <p:sp>
        <p:nvSpPr>
          <p:cNvPr id="96" name="TextBox 95">
            <a:extLst>
              <a:ext uri="{FF2B5EF4-FFF2-40B4-BE49-F238E27FC236}">
                <a16:creationId xmlns:a16="http://schemas.microsoft.com/office/drawing/2014/main" id="{599DA0BD-024C-4DDA-903F-A7C902154837}"/>
              </a:ext>
            </a:extLst>
          </p:cNvPr>
          <p:cNvSpPr txBox="1"/>
          <p:nvPr/>
        </p:nvSpPr>
        <p:spPr>
          <a:xfrm>
            <a:off x="4798488" y="4767162"/>
            <a:ext cx="1421230"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mj-lt"/>
              </a:rPr>
              <a:t>¿</a:t>
            </a:r>
            <a:r>
              <a:rPr kumimoji="0" lang="en-GB" sz="2200" b="1" i="0" u="none" strike="noStrike" kern="0" cap="none" spc="0" normalizeH="0" baseline="0" noProof="0" dirty="0">
                <a:ln>
                  <a:noFill/>
                </a:ln>
                <a:solidFill>
                  <a:srgbClr val="7030A0"/>
                </a:solidFill>
                <a:effectLst/>
                <a:uLnTx/>
                <a:uFillTx/>
                <a:latin typeface="+mj-lt"/>
              </a:rPr>
              <a:t>____</a:t>
            </a:r>
            <a:r>
              <a:rPr kumimoji="0" lang="en-GB" sz="2200" b="1" i="0" u="none" strike="noStrike" kern="0" cap="none" spc="0" normalizeH="0" baseline="0" noProof="0" dirty="0">
                <a:ln>
                  <a:noFill/>
                </a:ln>
                <a:solidFill>
                  <a:srgbClr val="002060"/>
                </a:solidFill>
                <a:effectLst/>
                <a:uLnTx/>
                <a:uFillTx/>
                <a:latin typeface="+mj-lt"/>
              </a:rPr>
              <a:t>?</a:t>
            </a:r>
          </a:p>
        </p:txBody>
      </p:sp>
      <p:sp>
        <p:nvSpPr>
          <p:cNvPr id="97" name="TextBox 96">
            <a:extLst>
              <a:ext uri="{FF2B5EF4-FFF2-40B4-BE49-F238E27FC236}">
                <a16:creationId xmlns:a16="http://schemas.microsoft.com/office/drawing/2014/main" id="{CF64DB19-C6DC-4565-A088-726A50BCBA60}"/>
              </a:ext>
            </a:extLst>
          </p:cNvPr>
          <p:cNvSpPr txBox="1"/>
          <p:nvPr/>
        </p:nvSpPr>
        <p:spPr>
          <a:xfrm>
            <a:off x="4740231" y="5274190"/>
            <a:ext cx="1421230"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mj-lt"/>
              </a:rPr>
              <a:t>e___</a:t>
            </a:r>
            <a:r>
              <a:rPr kumimoji="0" lang="en-GB" sz="2200" b="1" i="0" u="none" strike="noStrike" kern="0" cap="none" spc="0" normalizeH="0" baseline="0" noProof="0" dirty="0" err="1">
                <a:ln>
                  <a:noFill/>
                </a:ln>
                <a:solidFill>
                  <a:srgbClr val="002060"/>
                </a:solidFill>
                <a:effectLst/>
                <a:uLnTx/>
                <a:uFillTx/>
                <a:latin typeface="+mj-lt"/>
              </a:rPr>
              <a:t>po</a:t>
            </a:r>
            <a:endParaRPr kumimoji="0" lang="en-GB" sz="2200" b="1" i="0" u="none" strike="noStrike" kern="0" cap="none" spc="0" normalizeH="0" baseline="0" noProof="0" dirty="0">
              <a:ln>
                <a:noFill/>
              </a:ln>
              <a:solidFill>
                <a:srgbClr val="002060"/>
              </a:solidFill>
              <a:effectLst/>
              <a:uLnTx/>
              <a:uFillTx/>
              <a:latin typeface="+mj-lt"/>
            </a:endParaRPr>
          </a:p>
        </p:txBody>
      </p:sp>
      <p:sp>
        <p:nvSpPr>
          <p:cNvPr id="98" name="TextBox 97">
            <a:extLst>
              <a:ext uri="{FF2B5EF4-FFF2-40B4-BE49-F238E27FC236}">
                <a16:creationId xmlns:a16="http://schemas.microsoft.com/office/drawing/2014/main" id="{4A331376-D76A-4127-B67D-3B8A484844A5}"/>
              </a:ext>
            </a:extLst>
          </p:cNvPr>
          <p:cNvSpPr txBox="1"/>
          <p:nvPr/>
        </p:nvSpPr>
        <p:spPr>
          <a:xfrm>
            <a:off x="4701708" y="5789979"/>
            <a:ext cx="1538441"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7030A0"/>
                </a:solidFill>
                <a:effectLst/>
                <a:uLnTx/>
                <a:uFillTx/>
                <a:latin typeface="+mj-lt"/>
              </a:rPr>
              <a:t>____</a:t>
            </a:r>
            <a:r>
              <a:rPr kumimoji="0" lang="en-GB" sz="2200" b="1" i="0" u="none" strike="noStrike" kern="0" cap="none" spc="0" normalizeH="0" baseline="0" noProof="0" dirty="0" err="1">
                <a:ln>
                  <a:noFill/>
                </a:ln>
                <a:solidFill>
                  <a:srgbClr val="002060"/>
                </a:solidFill>
                <a:effectLst/>
                <a:uLnTx/>
                <a:uFillTx/>
                <a:latin typeface="+mj-lt"/>
              </a:rPr>
              <a:t>dar</a:t>
            </a:r>
            <a:endParaRPr kumimoji="0" lang="en-GB" sz="2200" b="1" i="0" u="none" strike="noStrike" kern="0" cap="none" spc="0" normalizeH="0" baseline="0" noProof="0" dirty="0">
              <a:ln>
                <a:noFill/>
              </a:ln>
              <a:solidFill>
                <a:srgbClr val="002060"/>
              </a:solidFill>
              <a:effectLst/>
              <a:uLnTx/>
              <a:uFillTx/>
              <a:latin typeface="+mj-lt"/>
            </a:endParaRPr>
          </a:p>
        </p:txBody>
      </p:sp>
      <p:sp>
        <p:nvSpPr>
          <p:cNvPr id="99" name="TextBox 98">
            <a:extLst>
              <a:ext uri="{FF2B5EF4-FFF2-40B4-BE49-F238E27FC236}">
                <a16:creationId xmlns:a16="http://schemas.microsoft.com/office/drawing/2014/main" id="{D2C6ECE9-CC71-48EB-9303-C74C950CF86D}"/>
              </a:ext>
            </a:extLst>
          </p:cNvPr>
          <p:cNvSpPr txBox="1"/>
          <p:nvPr/>
        </p:nvSpPr>
        <p:spPr>
          <a:xfrm>
            <a:off x="9295756" y="1025385"/>
            <a:ext cx="3155795"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1" u="none" strike="noStrike" kern="0" cap="none" spc="0" normalizeH="0" baseline="0" noProof="0" dirty="0">
                <a:ln>
                  <a:noFill/>
                </a:ln>
                <a:solidFill>
                  <a:srgbClr val="002060"/>
                </a:solidFill>
                <a:effectLst/>
                <a:uLnTx/>
                <a:uFillTx/>
                <a:latin typeface="+mj-lt"/>
              </a:rPr>
              <a:t>Escucha otra vez.</a:t>
            </a:r>
          </a:p>
        </p:txBody>
      </p:sp>
      <p:sp>
        <p:nvSpPr>
          <p:cNvPr id="100" name="TextBox 99">
            <a:extLst>
              <a:ext uri="{FF2B5EF4-FFF2-40B4-BE49-F238E27FC236}">
                <a16:creationId xmlns:a16="http://schemas.microsoft.com/office/drawing/2014/main" id="{C52EB593-F77D-4CF2-94A1-3784D31F5A84}"/>
              </a:ext>
            </a:extLst>
          </p:cNvPr>
          <p:cNvSpPr txBox="1"/>
          <p:nvPr/>
        </p:nvSpPr>
        <p:spPr>
          <a:xfrm>
            <a:off x="9270128" y="1374874"/>
            <a:ext cx="295835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1" u="none" strike="noStrike" kern="0" cap="none" spc="0" normalizeH="0" baseline="0" noProof="0" dirty="0">
                <a:ln>
                  <a:noFill/>
                </a:ln>
                <a:solidFill>
                  <a:srgbClr val="002060"/>
                </a:solidFill>
                <a:effectLst/>
                <a:uLnTx/>
                <a:uFillTx/>
                <a:latin typeface="+mj-lt"/>
              </a:rPr>
              <a:t>Escribe la palabra.</a:t>
            </a:r>
          </a:p>
        </p:txBody>
      </p:sp>
      <p:sp>
        <p:nvSpPr>
          <p:cNvPr id="101" name="TextBox 100">
            <a:extLst>
              <a:ext uri="{FF2B5EF4-FFF2-40B4-BE49-F238E27FC236}">
                <a16:creationId xmlns:a16="http://schemas.microsoft.com/office/drawing/2014/main" id="{5A57405F-3870-4137-BE44-2BB5980DC95F}"/>
              </a:ext>
            </a:extLst>
          </p:cNvPr>
          <p:cNvSpPr txBox="1"/>
          <p:nvPr/>
        </p:nvSpPr>
        <p:spPr>
          <a:xfrm>
            <a:off x="980510" y="64463"/>
            <a:ext cx="196244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1" u="none" strike="noStrike" kern="0" cap="none" spc="0" normalizeH="0" baseline="0" noProof="0" dirty="0">
                <a:ln>
                  <a:noFill/>
                </a:ln>
                <a:solidFill>
                  <a:srgbClr val="002060"/>
                </a:solidFill>
                <a:effectLst/>
                <a:uLnTx/>
                <a:uFillTx/>
                <a:latin typeface="+mj-lt"/>
              </a:rPr>
              <a:t>Escucha.</a:t>
            </a:r>
          </a:p>
        </p:txBody>
      </p:sp>
      <p:sp>
        <p:nvSpPr>
          <p:cNvPr id="102" name="TextBox 101">
            <a:extLst>
              <a:ext uri="{FF2B5EF4-FFF2-40B4-BE49-F238E27FC236}">
                <a16:creationId xmlns:a16="http://schemas.microsoft.com/office/drawing/2014/main" id="{3DC8E44C-6B1A-48EE-B486-CE97AF5074E4}"/>
              </a:ext>
            </a:extLst>
          </p:cNvPr>
          <p:cNvSpPr txBox="1"/>
          <p:nvPr/>
        </p:nvSpPr>
        <p:spPr>
          <a:xfrm>
            <a:off x="2433536" y="62768"/>
            <a:ext cx="382331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1" u="none" strike="noStrike" kern="0" cap="none" spc="0" normalizeH="0" baseline="0" noProof="0" dirty="0">
                <a:ln>
                  <a:noFill/>
                </a:ln>
                <a:solidFill>
                  <a:srgbClr val="002060"/>
                </a:solidFill>
                <a:effectLst/>
                <a:uLnTx/>
                <a:uFillTx/>
                <a:latin typeface="+mj-lt"/>
              </a:rPr>
              <a:t>Marca ‘QUE’ o ‘QUI’.</a:t>
            </a:r>
          </a:p>
        </p:txBody>
      </p:sp>
      <p:sp>
        <p:nvSpPr>
          <p:cNvPr id="103" name="TextBox 102">
            <a:extLst>
              <a:ext uri="{FF2B5EF4-FFF2-40B4-BE49-F238E27FC236}">
                <a16:creationId xmlns:a16="http://schemas.microsoft.com/office/drawing/2014/main" id="{C36CC325-151C-486A-9008-F157651325BA}"/>
              </a:ext>
            </a:extLst>
          </p:cNvPr>
          <p:cNvSpPr txBox="1"/>
          <p:nvPr/>
        </p:nvSpPr>
        <p:spPr>
          <a:xfrm>
            <a:off x="5117218" y="1652485"/>
            <a:ext cx="789294"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ED7D31"/>
                </a:solidFill>
                <a:effectLst/>
                <a:uLnTx/>
                <a:uFillTx/>
                <a:latin typeface="+mj-lt"/>
              </a:rPr>
              <a:t>qui</a:t>
            </a:r>
          </a:p>
        </p:txBody>
      </p:sp>
      <p:sp>
        <p:nvSpPr>
          <p:cNvPr id="104" name="TextBox 103">
            <a:extLst>
              <a:ext uri="{FF2B5EF4-FFF2-40B4-BE49-F238E27FC236}">
                <a16:creationId xmlns:a16="http://schemas.microsoft.com/office/drawing/2014/main" id="{76992270-4BB3-401D-AE80-13CB495D643C}"/>
              </a:ext>
            </a:extLst>
          </p:cNvPr>
          <p:cNvSpPr txBox="1"/>
          <p:nvPr/>
        </p:nvSpPr>
        <p:spPr>
          <a:xfrm>
            <a:off x="4807804" y="2176939"/>
            <a:ext cx="789294"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ED7D31"/>
                </a:solidFill>
                <a:effectLst/>
                <a:uLnTx/>
                <a:uFillTx/>
                <a:latin typeface="+mj-lt"/>
              </a:rPr>
              <a:t>qui</a:t>
            </a:r>
          </a:p>
        </p:txBody>
      </p:sp>
      <p:sp>
        <p:nvSpPr>
          <p:cNvPr id="105" name="TextBox 104">
            <a:extLst>
              <a:ext uri="{FF2B5EF4-FFF2-40B4-BE49-F238E27FC236}">
                <a16:creationId xmlns:a16="http://schemas.microsoft.com/office/drawing/2014/main" id="{29DB4E06-657E-4843-8B0E-66818DFD7806}"/>
              </a:ext>
            </a:extLst>
          </p:cNvPr>
          <p:cNvSpPr txBox="1"/>
          <p:nvPr/>
        </p:nvSpPr>
        <p:spPr>
          <a:xfrm>
            <a:off x="5171470" y="2690584"/>
            <a:ext cx="789294"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7030A0"/>
                </a:solidFill>
                <a:effectLst/>
                <a:uLnTx/>
                <a:uFillTx/>
                <a:latin typeface="+mj-lt"/>
              </a:rPr>
              <a:t>que</a:t>
            </a:r>
          </a:p>
        </p:txBody>
      </p:sp>
      <p:sp>
        <p:nvSpPr>
          <p:cNvPr id="106" name="TextBox 105">
            <a:extLst>
              <a:ext uri="{FF2B5EF4-FFF2-40B4-BE49-F238E27FC236}">
                <a16:creationId xmlns:a16="http://schemas.microsoft.com/office/drawing/2014/main" id="{383FD156-2266-46F1-AF6C-662F22812234}"/>
              </a:ext>
            </a:extLst>
          </p:cNvPr>
          <p:cNvSpPr txBox="1"/>
          <p:nvPr/>
        </p:nvSpPr>
        <p:spPr>
          <a:xfrm>
            <a:off x="4755657" y="3219472"/>
            <a:ext cx="789294"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ED7D31"/>
                </a:solidFill>
                <a:effectLst/>
                <a:uLnTx/>
                <a:uFillTx/>
                <a:latin typeface="+mj-lt"/>
              </a:rPr>
              <a:t>qui</a:t>
            </a:r>
          </a:p>
        </p:txBody>
      </p:sp>
      <p:sp>
        <p:nvSpPr>
          <p:cNvPr id="107" name="TextBox 106">
            <a:extLst>
              <a:ext uri="{FF2B5EF4-FFF2-40B4-BE49-F238E27FC236}">
                <a16:creationId xmlns:a16="http://schemas.microsoft.com/office/drawing/2014/main" id="{88D1E73E-B86B-4094-8C33-3CAEA9EA875B}"/>
              </a:ext>
            </a:extLst>
          </p:cNvPr>
          <p:cNvSpPr txBox="1"/>
          <p:nvPr/>
        </p:nvSpPr>
        <p:spPr>
          <a:xfrm>
            <a:off x="4786616" y="3717675"/>
            <a:ext cx="789294"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ED7D31"/>
                </a:solidFill>
                <a:effectLst/>
                <a:uLnTx/>
                <a:uFillTx/>
                <a:latin typeface="+mj-lt"/>
              </a:rPr>
              <a:t>qui</a:t>
            </a:r>
          </a:p>
        </p:txBody>
      </p:sp>
      <p:sp>
        <p:nvSpPr>
          <p:cNvPr id="108" name="TextBox 107">
            <a:extLst>
              <a:ext uri="{FF2B5EF4-FFF2-40B4-BE49-F238E27FC236}">
                <a16:creationId xmlns:a16="http://schemas.microsoft.com/office/drawing/2014/main" id="{31C14545-C7A6-425F-AEAF-10CA6C3C4D0E}"/>
              </a:ext>
            </a:extLst>
          </p:cNvPr>
          <p:cNvSpPr txBox="1"/>
          <p:nvPr/>
        </p:nvSpPr>
        <p:spPr>
          <a:xfrm>
            <a:off x="4756844" y="4238605"/>
            <a:ext cx="789294"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7030A0"/>
                </a:solidFill>
                <a:effectLst/>
                <a:uLnTx/>
                <a:uFillTx/>
                <a:latin typeface="+mj-lt"/>
              </a:rPr>
              <a:t>que</a:t>
            </a:r>
          </a:p>
        </p:txBody>
      </p:sp>
      <p:sp>
        <p:nvSpPr>
          <p:cNvPr id="109" name="TextBox 108">
            <a:extLst>
              <a:ext uri="{FF2B5EF4-FFF2-40B4-BE49-F238E27FC236}">
                <a16:creationId xmlns:a16="http://schemas.microsoft.com/office/drawing/2014/main" id="{78C099F5-C646-4B35-85C6-DB1B15D132F9}"/>
              </a:ext>
            </a:extLst>
          </p:cNvPr>
          <p:cNvSpPr txBox="1"/>
          <p:nvPr/>
        </p:nvSpPr>
        <p:spPr>
          <a:xfrm>
            <a:off x="4945143" y="4757722"/>
            <a:ext cx="789294"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solidFill>
                  <a:srgbClr val="7030A0"/>
                </a:solidFill>
                <a:effectLst/>
                <a:uLnTx/>
                <a:uFillTx/>
                <a:latin typeface="+mj-lt"/>
              </a:rPr>
              <a:t>qué</a:t>
            </a:r>
            <a:endParaRPr kumimoji="0" lang="en-GB" sz="2200" b="1" i="0" u="none" strike="noStrike" kern="0" cap="none" spc="0" normalizeH="0" baseline="0" noProof="0" dirty="0">
              <a:ln>
                <a:noFill/>
              </a:ln>
              <a:solidFill>
                <a:srgbClr val="7030A0"/>
              </a:solidFill>
              <a:effectLst/>
              <a:uLnTx/>
              <a:uFillTx/>
              <a:latin typeface="+mj-lt"/>
            </a:endParaRPr>
          </a:p>
        </p:txBody>
      </p:sp>
      <p:sp>
        <p:nvSpPr>
          <p:cNvPr id="110" name="TextBox 109">
            <a:extLst>
              <a:ext uri="{FF2B5EF4-FFF2-40B4-BE49-F238E27FC236}">
                <a16:creationId xmlns:a16="http://schemas.microsoft.com/office/drawing/2014/main" id="{E70BFAF0-882A-406C-807E-9FC0B8F10FBC}"/>
              </a:ext>
            </a:extLst>
          </p:cNvPr>
          <p:cNvSpPr txBox="1"/>
          <p:nvPr/>
        </p:nvSpPr>
        <p:spPr>
          <a:xfrm>
            <a:off x="4921079" y="5274190"/>
            <a:ext cx="789294"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ED7D31"/>
                </a:solidFill>
                <a:effectLst/>
                <a:uLnTx/>
                <a:uFillTx/>
                <a:latin typeface="+mj-lt"/>
              </a:rPr>
              <a:t>qui</a:t>
            </a:r>
          </a:p>
        </p:txBody>
      </p:sp>
      <p:sp>
        <p:nvSpPr>
          <p:cNvPr id="111" name="TextBox 110">
            <a:extLst>
              <a:ext uri="{FF2B5EF4-FFF2-40B4-BE49-F238E27FC236}">
                <a16:creationId xmlns:a16="http://schemas.microsoft.com/office/drawing/2014/main" id="{3474762D-52F2-46BF-A396-85D4478D57EA}"/>
              </a:ext>
            </a:extLst>
          </p:cNvPr>
          <p:cNvSpPr txBox="1"/>
          <p:nvPr/>
        </p:nvSpPr>
        <p:spPr>
          <a:xfrm>
            <a:off x="4724239" y="5784981"/>
            <a:ext cx="789294"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7030A0"/>
                </a:solidFill>
                <a:effectLst/>
                <a:uLnTx/>
                <a:uFillTx/>
                <a:latin typeface="+mj-lt"/>
              </a:rPr>
              <a:t>que</a:t>
            </a:r>
          </a:p>
        </p:txBody>
      </p:sp>
      <p:graphicFrame>
        <p:nvGraphicFramePr>
          <p:cNvPr id="112" name="Table 111">
            <a:extLst>
              <a:ext uri="{FF2B5EF4-FFF2-40B4-BE49-F238E27FC236}">
                <a16:creationId xmlns:a16="http://schemas.microsoft.com/office/drawing/2014/main" id="{A58DDE36-BB12-49D7-9663-77702904208A}"/>
              </a:ext>
            </a:extLst>
          </p:cNvPr>
          <p:cNvGraphicFramePr>
            <a:graphicFrameLocks noGrp="1"/>
          </p:cNvGraphicFramePr>
          <p:nvPr>
            <p:extLst>
              <p:ext uri="{D42A27DB-BD31-4B8C-83A1-F6EECF244321}">
                <p14:modId xmlns:p14="http://schemas.microsoft.com/office/powerpoint/2010/main" val="910846075"/>
              </p:ext>
            </p:extLst>
          </p:nvPr>
        </p:nvGraphicFramePr>
        <p:xfrm>
          <a:off x="6139952" y="580769"/>
          <a:ext cx="3130176" cy="5682548"/>
        </p:xfrm>
        <a:graphic>
          <a:graphicData uri="http://schemas.openxmlformats.org/drawingml/2006/table">
            <a:tbl>
              <a:tblPr firstRow="1" bandRow="1"/>
              <a:tblGrid>
                <a:gridCol w="3130176">
                  <a:extLst>
                    <a:ext uri="{9D8B030D-6E8A-4147-A177-3AD203B41FA5}">
                      <a16:colId xmlns:a16="http://schemas.microsoft.com/office/drawing/2014/main" val="3826511760"/>
                    </a:ext>
                  </a:extLst>
                </a:gridCol>
              </a:tblGrid>
              <a:tr h="512638">
                <a:tc>
                  <a:txBody>
                    <a:bodyPr/>
                    <a:lstStyle>
                      <a:lvl1pPr marL="0" algn="l" defTabSz="914400" rtl="0" eaLnBrk="1" latinLnBrk="0" hangingPunct="1">
                        <a:defRPr sz="1800" b="1" kern="1200">
                          <a:solidFill>
                            <a:schemeClr val="tx1"/>
                          </a:solidFill>
                          <a:latin typeface="Tw Cen MT" panose="020B0602020104020603"/>
                        </a:defRPr>
                      </a:lvl1pPr>
                      <a:lvl2pPr marL="457200" algn="l" defTabSz="914400" rtl="0" eaLnBrk="1" latinLnBrk="0" hangingPunct="1">
                        <a:defRPr sz="1800" b="1" kern="1200">
                          <a:solidFill>
                            <a:schemeClr val="tx1"/>
                          </a:solidFill>
                          <a:latin typeface="Tw Cen MT" panose="020B0602020104020603"/>
                        </a:defRPr>
                      </a:lvl2pPr>
                      <a:lvl3pPr marL="914400" algn="l" defTabSz="914400" rtl="0" eaLnBrk="1" latinLnBrk="0" hangingPunct="1">
                        <a:defRPr sz="1800" b="1" kern="1200">
                          <a:solidFill>
                            <a:schemeClr val="tx1"/>
                          </a:solidFill>
                          <a:latin typeface="Tw Cen MT" panose="020B0602020104020603"/>
                        </a:defRPr>
                      </a:lvl3pPr>
                      <a:lvl4pPr marL="1371600" algn="l" defTabSz="914400" rtl="0" eaLnBrk="1" latinLnBrk="0" hangingPunct="1">
                        <a:defRPr sz="1800" b="1" kern="1200">
                          <a:solidFill>
                            <a:schemeClr val="tx1"/>
                          </a:solidFill>
                          <a:latin typeface="Tw Cen MT" panose="020B0602020104020603"/>
                        </a:defRPr>
                      </a:lvl4pPr>
                      <a:lvl5pPr marL="1828800" algn="l" defTabSz="914400" rtl="0" eaLnBrk="1" latinLnBrk="0" hangingPunct="1">
                        <a:defRPr sz="1800" b="1" kern="1200">
                          <a:solidFill>
                            <a:schemeClr val="tx1"/>
                          </a:solidFill>
                          <a:latin typeface="Tw Cen MT" panose="020B0602020104020603"/>
                        </a:defRPr>
                      </a:lvl5pPr>
                      <a:lvl6pPr marL="2286000" algn="l" defTabSz="914400" rtl="0" eaLnBrk="1" latinLnBrk="0" hangingPunct="1">
                        <a:defRPr sz="1800" b="1" kern="1200">
                          <a:solidFill>
                            <a:schemeClr val="tx1"/>
                          </a:solidFill>
                          <a:latin typeface="Tw Cen MT" panose="020B0602020104020603"/>
                        </a:defRPr>
                      </a:lvl6pPr>
                      <a:lvl7pPr marL="2743200" algn="l" defTabSz="914400" rtl="0" eaLnBrk="1" latinLnBrk="0" hangingPunct="1">
                        <a:defRPr sz="1800" b="1" kern="1200">
                          <a:solidFill>
                            <a:schemeClr val="tx1"/>
                          </a:solidFill>
                          <a:latin typeface="Tw Cen MT" panose="020B0602020104020603"/>
                        </a:defRPr>
                      </a:lvl7pPr>
                      <a:lvl8pPr marL="3200400" algn="l" defTabSz="914400" rtl="0" eaLnBrk="1" latinLnBrk="0" hangingPunct="1">
                        <a:defRPr sz="1800" b="1" kern="1200">
                          <a:solidFill>
                            <a:schemeClr val="tx1"/>
                          </a:solidFill>
                          <a:latin typeface="Tw Cen MT" panose="020B0602020104020603"/>
                        </a:defRPr>
                      </a:lvl8pPr>
                      <a:lvl9pPr marL="3657600" algn="l" defTabSz="914400" rtl="0" eaLnBrk="1" latinLnBrk="0" hangingPunct="1">
                        <a:defRPr sz="1800" b="1" kern="1200">
                          <a:solidFill>
                            <a:schemeClr val="tx1"/>
                          </a:solidFill>
                          <a:latin typeface="Tw Cen MT" panose="020B0602020104020603"/>
                        </a:defRPr>
                      </a:lvl9pPr>
                    </a:lstStyle>
                    <a:p>
                      <a:pPr algn="ctr"/>
                      <a:endParaRPr lang="en-GB" sz="2400" b="1" i="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254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1673340455"/>
                  </a:ext>
                </a:extLst>
              </a:tr>
              <a:tr h="51699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7030A0"/>
                        </a:solidFill>
                        <a:latin typeface="Century Gothic" panose="020B0502020202020204" pitchFamily="34" charset="0"/>
                      </a:endParaRPr>
                    </a:p>
                  </a:txBody>
                  <a:tcPr anchor="ctr">
                    <a:lnL w="12700" cmpd="sng">
                      <a:solidFill>
                        <a:srgbClr val="ED7D31"/>
                      </a:solidFill>
                    </a:lnL>
                    <a:lnR w="12700" cmpd="sng">
                      <a:solidFill>
                        <a:srgbClr val="ED7D31"/>
                      </a:solidFill>
                    </a:lnR>
                    <a:lnT w="254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345640607"/>
                  </a:ext>
                </a:extLst>
              </a:tr>
              <a:tr h="51699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4179238503"/>
                  </a:ext>
                </a:extLst>
              </a:tr>
              <a:tr h="51699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1570167395"/>
                  </a:ext>
                </a:extLst>
              </a:tr>
              <a:tr h="51699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7030A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2107718701"/>
                  </a:ext>
                </a:extLst>
              </a:tr>
              <a:tr h="51699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1556631420"/>
                  </a:ext>
                </a:extLst>
              </a:tr>
              <a:tr h="51699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2245996"/>
                  </a:ext>
                </a:extLst>
              </a:tr>
              <a:tr h="51699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2480737977"/>
                  </a:ext>
                </a:extLst>
              </a:tr>
              <a:tr h="51699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1612876144"/>
                  </a:ext>
                </a:extLst>
              </a:tr>
              <a:tr h="51699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3750220700"/>
                  </a:ext>
                </a:extLst>
              </a:tr>
              <a:tr h="51699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1914553514"/>
                  </a:ext>
                </a:extLst>
              </a:tr>
            </a:tbl>
          </a:graphicData>
        </a:graphic>
      </p:graphicFrame>
      <p:sp>
        <p:nvSpPr>
          <p:cNvPr id="113" name="TextBox 112">
            <a:extLst>
              <a:ext uri="{FF2B5EF4-FFF2-40B4-BE49-F238E27FC236}">
                <a16:creationId xmlns:a16="http://schemas.microsoft.com/office/drawing/2014/main" id="{390CCE9E-F598-4486-9977-ABB280D7BAF5}"/>
              </a:ext>
            </a:extLst>
          </p:cNvPr>
          <p:cNvSpPr txBox="1"/>
          <p:nvPr/>
        </p:nvSpPr>
        <p:spPr>
          <a:xfrm>
            <a:off x="6169260" y="631716"/>
            <a:ext cx="320080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1" u="none" strike="noStrike" kern="0" cap="none" spc="0" normalizeH="0" baseline="0" noProof="0" dirty="0">
                <a:ln>
                  <a:noFill/>
                </a:ln>
                <a:solidFill>
                  <a:srgbClr val="002060"/>
                </a:solidFill>
                <a:effectLst/>
                <a:uLnTx/>
                <a:uFillTx/>
                <a:latin typeface="+mj-lt"/>
              </a:rPr>
              <a:t>¿</a:t>
            </a:r>
            <a:r>
              <a:rPr kumimoji="0" lang="en-GB" sz="1800" b="1" i="1" u="none" strike="noStrike" kern="0" cap="none" spc="0" normalizeH="0" baseline="0" noProof="0" dirty="0" err="1">
                <a:ln>
                  <a:noFill/>
                </a:ln>
                <a:solidFill>
                  <a:srgbClr val="002060"/>
                </a:solidFill>
                <a:effectLst/>
                <a:uLnTx/>
                <a:uFillTx/>
                <a:latin typeface="+mj-lt"/>
              </a:rPr>
              <a:t>Cómo</a:t>
            </a:r>
            <a:r>
              <a:rPr kumimoji="0" lang="en-GB" sz="1800" b="1" i="1" u="none" strike="noStrike" kern="0" cap="none" spc="0" normalizeH="0" baseline="0" noProof="0" dirty="0">
                <a:ln>
                  <a:noFill/>
                </a:ln>
                <a:solidFill>
                  <a:srgbClr val="002060"/>
                </a:solidFill>
                <a:effectLst/>
                <a:uLnTx/>
                <a:uFillTx/>
                <a:latin typeface="+mj-lt"/>
              </a:rPr>
              <a:t> se dice </a:t>
            </a:r>
            <a:r>
              <a:rPr kumimoji="0" lang="en-GB" sz="1800" b="1" i="1" u="none" strike="noStrike" kern="0" cap="none" spc="0" normalizeH="0" baseline="0" noProof="0" dirty="0" err="1">
                <a:ln>
                  <a:noFill/>
                </a:ln>
                <a:solidFill>
                  <a:srgbClr val="002060"/>
                </a:solidFill>
                <a:effectLst/>
                <a:uLnTx/>
                <a:uFillTx/>
                <a:latin typeface="+mj-lt"/>
              </a:rPr>
              <a:t>en</a:t>
            </a:r>
            <a:r>
              <a:rPr kumimoji="0" lang="en-GB" sz="1800" b="1" i="1" u="none" strike="noStrike" kern="0" cap="none" spc="0" normalizeH="0" baseline="0" noProof="0" dirty="0">
                <a:ln>
                  <a:noFill/>
                </a:ln>
                <a:solidFill>
                  <a:srgbClr val="002060"/>
                </a:solidFill>
                <a:effectLst/>
                <a:uLnTx/>
                <a:uFillTx/>
                <a:latin typeface="+mj-lt"/>
              </a:rPr>
              <a:t> </a:t>
            </a:r>
            <a:r>
              <a:rPr kumimoji="0" lang="en-GB" sz="1800" b="1" i="1" u="none" strike="noStrike" kern="0" cap="none" spc="0" normalizeH="0" baseline="0" noProof="0" dirty="0" err="1">
                <a:ln>
                  <a:noFill/>
                </a:ln>
                <a:solidFill>
                  <a:srgbClr val="002060"/>
                </a:solidFill>
                <a:effectLst/>
                <a:uLnTx/>
                <a:uFillTx/>
                <a:latin typeface="+mj-lt"/>
              </a:rPr>
              <a:t>inglés</a:t>
            </a:r>
            <a:r>
              <a:rPr kumimoji="0" lang="en-GB" sz="1800" b="1" i="1" u="none" strike="noStrike" kern="0" cap="none" spc="0" normalizeH="0" baseline="0" noProof="0" dirty="0">
                <a:ln>
                  <a:noFill/>
                </a:ln>
                <a:solidFill>
                  <a:srgbClr val="002060"/>
                </a:solidFill>
                <a:effectLst/>
                <a:uLnTx/>
                <a:uFillTx/>
                <a:latin typeface="+mj-lt"/>
              </a:rPr>
              <a:t>?</a:t>
            </a:r>
          </a:p>
        </p:txBody>
      </p:sp>
      <p:sp>
        <p:nvSpPr>
          <p:cNvPr id="114" name="TextBox 113">
            <a:extLst>
              <a:ext uri="{FF2B5EF4-FFF2-40B4-BE49-F238E27FC236}">
                <a16:creationId xmlns:a16="http://schemas.microsoft.com/office/drawing/2014/main" id="{3C400DE6-5652-4EB2-9407-BF7B9227783B}"/>
              </a:ext>
            </a:extLst>
          </p:cNvPr>
          <p:cNvSpPr txBox="1"/>
          <p:nvPr/>
        </p:nvSpPr>
        <p:spPr>
          <a:xfrm>
            <a:off x="7008051" y="1137648"/>
            <a:ext cx="1446396"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mj-lt"/>
              </a:rPr>
              <a:t>because</a:t>
            </a:r>
          </a:p>
        </p:txBody>
      </p:sp>
      <p:sp>
        <p:nvSpPr>
          <p:cNvPr id="115" name="TextBox 114">
            <a:extLst>
              <a:ext uri="{FF2B5EF4-FFF2-40B4-BE49-F238E27FC236}">
                <a16:creationId xmlns:a16="http://schemas.microsoft.com/office/drawing/2014/main" id="{78DD0CC8-AF38-41F3-95E0-9758E7C5E186}"/>
              </a:ext>
            </a:extLst>
          </p:cNvPr>
          <p:cNvSpPr txBox="1"/>
          <p:nvPr/>
        </p:nvSpPr>
        <p:spPr>
          <a:xfrm>
            <a:off x="6674025" y="1654462"/>
            <a:ext cx="2114449"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mj-lt"/>
              </a:rPr>
              <a:t>calm, tranquil</a:t>
            </a:r>
          </a:p>
        </p:txBody>
      </p:sp>
      <p:sp>
        <p:nvSpPr>
          <p:cNvPr id="116" name="TextBox 115">
            <a:extLst>
              <a:ext uri="{FF2B5EF4-FFF2-40B4-BE49-F238E27FC236}">
                <a16:creationId xmlns:a16="http://schemas.microsoft.com/office/drawing/2014/main" id="{8FBA0014-ABCB-4E8B-97FD-0A571FA34414}"/>
              </a:ext>
            </a:extLst>
          </p:cNvPr>
          <p:cNvSpPr txBox="1"/>
          <p:nvPr/>
        </p:nvSpPr>
        <p:spPr>
          <a:xfrm>
            <a:off x="7264742" y="2171276"/>
            <a:ext cx="933014"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mj-lt"/>
              </a:rPr>
              <a:t>who?</a:t>
            </a:r>
          </a:p>
        </p:txBody>
      </p:sp>
      <p:sp>
        <p:nvSpPr>
          <p:cNvPr id="117" name="TextBox 116">
            <a:extLst>
              <a:ext uri="{FF2B5EF4-FFF2-40B4-BE49-F238E27FC236}">
                <a16:creationId xmlns:a16="http://schemas.microsoft.com/office/drawing/2014/main" id="{CDBEE1A8-6DCF-40DB-BB2A-D174CFFF035F}"/>
              </a:ext>
            </a:extLst>
          </p:cNvPr>
          <p:cNvSpPr txBox="1"/>
          <p:nvPr/>
        </p:nvSpPr>
        <p:spPr>
          <a:xfrm>
            <a:off x="7278990" y="2688090"/>
            <a:ext cx="904519"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mj-lt"/>
              </a:rPr>
              <a:t>park</a:t>
            </a:r>
          </a:p>
        </p:txBody>
      </p:sp>
      <p:sp>
        <p:nvSpPr>
          <p:cNvPr id="118" name="TextBox 117">
            <a:extLst>
              <a:ext uri="{FF2B5EF4-FFF2-40B4-BE49-F238E27FC236}">
                <a16:creationId xmlns:a16="http://schemas.microsoft.com/office/drawing/2014/main" id="{EA5692BB-59D1-45AE-BA6B-E6E5FEBB743E}"/>
              </a:ext>
            </a:extLst>
          </p:cNvPr>
          <p:cNvSpPr txBox="1"/>
          <p:nvPr/>
        </p:nvSpPr>
        <p:spPr>
          <a:xfrm>
            <a:off x="7217921" y="3204904"/>
            <a:ext cx="1026656"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mj-lt"/>
              </a:rPr>
              <a:t>fifteen</a:t>
            </a:r>
          </a:p>
        </p:txBody>
      </p:sp>
      <p:sp>
        <p:nvSpPr>
          <p:cNvPr id="119" name="TextBox 118">
            <a:extLst>
              <a:ext uri="{FF2B5EF4-FFF2-40B4-BE49-F238E27FC236}">
                <a16:creationId xmlns:a16="http://schemas.microsoft.com/office/drawing/2014/main" id="{C9D0A02E-32E7-4445-BD2D-55697FC8A2E9}"/>
              </a:ext>
            </a:extLst>
          </p:cNvPr>
          <p:cNvSpPr txBox="1"/>
          <p:nvPr/>
        </p:nvSpPr>
        <p:spPr>
          <a:xfrm>
            <a:off x="7217921" y="3721718"/>
            <a:ext cx="1026656"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mj-lt"/>
              </a:rPr>
              <a:t>I want</a:t>
            </a:r>
          </a:p>
        </p:txBody>
      </p:sp>
      <p:sp>
        <p:nvSpPr>
          <p:cNvPr id="120" name="TextBox 119">
            <a:extLst>
              <a:ext uri="{FF2B5EF4-FFF2-40B4-BE49-F238E27FC236}">
                <a16:creationId xmlns:a16="http://schemas.microsoft.com/office/drawing/2014/main" id="{C3E8EF89-DE7F-4F35-B878-66EE19E673B3}"/>
              </a:ext>
            </a:extLst>
          </p:cNvPr>
          <p:cNvSpPr txBox="1"/>
          <p:nvPr/>
        </p:nvSpPr>
        <p:spPr>
          <a:xfrm>
            <a:off x="7082804" y="4238532"/>
            <a:ext cx="1296890"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mj-lt"/>
              </a:rPr>
              <a:t>to want</a:t>
            </a:r>
          </a:p>
        </p:txBody>
      </p:sp>
      <p:sp>
        <p:nvSpPr>
          <p:cNvPr id="121" name="TextBox 120">
            <a:extLst>
              <a:ext uri="{FF2B5EF4-FFF2-40B4-BE49-F238E27FC236}">
                <a16:creationId xmlns:a16="http://schemas.microsoft.com/office/drawing/2014/main" id="{E3C4DE22-B2EF-48A3-9284-9844A404C64B}"/>
              </a:ext>
            </a:extLst>
          </p:cNvPr>
          <p:cNvSpPr txBox="1"/>
          <p:nvPr/>
        </p:nvSpPr>
        <p:spPr>
          <a:xfrm>
            <a:off x="7217921" y="4755346"/>
            <a:ext cx="1026656"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mj-lt"/>
              </a:rPr>
              <a:t>what?</a:t>
            </a:r>
          </a:p>
        </p:txBody>
      </p:sp>
      <p:sp>
        <p:nvSpPr>
          <p:cNvPr id="122" name="TextBox 121">
            <a:extLst>
              <a:ext uri="{FF2B5EF4-FFF2-40B4-BE49-F238E27FC236}">
                <a16:creationId xmlns:a16="http://schemas.microsoft.com/office/drawing/2014/main" id="{59076540-B819-4DEC-90B3-696C658C340F}"/>
              </a:ext>
            </a:extLst>
          </p:cNvPr>
          <p:cNvSpPr txBox="1"/>
          <p:nvPr/>
        </p:nvSpPr>
        <p:spPr>
          <a:xfrm>
            <a:off x="7278990" y="5272160"/>
            <a:ext cx="904519"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mj-lt"/>
              </a:rPr>
              <a:t>team</a:t>
            </a:r>
          </a:p>
        </p:txBody>
      </p:sp>
      <p:sp>
        <p:nvSpPr>
          <p:cNvPr id="123" name="TextBox 122">
            <a:extLst>
              <a:ext uri="{FF2B5EF4-FFF2-40B4-BE49-F238E27FC236}">
                <a16:creationId xmlns:a16="http://schemas.microsoft.com/office/drawing/2014/main" id="{C8242A3F-1566-45DC-A6B4-D4995ABFDAF3}"/>
              </a:ext>
            </a:extLst>
          </p:cNvPr>
          <p:cNvSpPr txBox="1"/>
          <p:nvPr/>
        </p:nvSpPr>
        <p:spPr>
          <a:xfrm>
            <a:off x="6889597" y="5788971"/>
            <a:ext cx="1683304"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mj-lt"/>
              </a:rPr>
              <a:t>to meet up</a:t>
            </a:r>
          </a:p>
        </p:txBody>
      </p:sp>
      <p:sp>
        <p:nvSpPr>
          <p:cNvPr id="124" name="Title 123">
            <a:extLst>
              <a:ext uri="{FF2B5EF4-FFF2-40B4-BE49-F238E27FC236}">
                <a16:creationId xmlns:a16="http://schemas.microsoft.com/office/drawing/2014/main" id="{53DAB1B6-84AA-499A-9A73-FFD679577F48}"/>
              </a:ext>
            </a:extLst>
          </p:cNvPr>
          <p:cNvSpPr>
            <a:spLocks noGrp="1"/>
          </p:cNvSpPr>
          <p:nvPr>
            <p:ph type="title"/>
          </p:nvPr>
        </p:nvSpPr>
        <p:spPr>
          <a:xfrm>
            <a:off x="9414946" y="-187915"/>
            <a:ext cx="2774850" cy="1325563"/>
          </a:xfrm>
        </p:spPr>
        <p:txBody>
          <a:bodyPr/>
          <a:lstStyle/>
          <a:p>
            <a:pPr rtl="0" eaLnBrk="1" fontAlgn="auto" latinLnBrk="0" hangingPunct="1"/>
            <a:r>
              <a:rPr lang="en-GB" sz="2000" b="1" i="0" kern="1200" spc="0" baseline="0" dirty="0" err="1">
                <a:ln>
                  <a:noFill/>
                </a:ln>
                <a:solidFill>
                  <a:srgbClr val="FFFFFF"/>
                </a:solidFill>
                <a:effectLst/>
                <a:latin typeface="Century Gothic" panose="020B0502020202020204" pitchFamily="34" charset="0"/>
                <a:ea typeface="+mn-ea"/>
                <a:cs typeface="+mn-cs"/>
              </a:rPr>
              <a:t>escuchar</a:t>
            </a:r>
            <a:r>
              <a:rPr lang="en-GB" sz="2000" b="1" i="0" kern="1200" spc="0" baseline="0" dirty="0">
                <a:ln>
                  <a:noFill/>
                </a:ln>
                <a:solidFill>
                  <a:srgbClr val="FFFFFF"/>
                </a:solidFill>
                <a:effectLst/>
                <a:latin typeface="Century Gothic" panose="020B0502020202020204" pitchFamily="34" charset="0"/>
                <a:ea typeface="+mn-ea"/>
                <a:cs typeface="+mn-cs"/>
              </a:rPr>
              <a:t> / </a:t>
            </a:r>
            <a:r>
              <a:rPr lang="en-GB" sz="2000" b="1" i="0" kern="1200" spc="0" baseline="0" dirty="0" err="1">
                <a:ln>
                  <a:noFill/>
                </a:ln>
                <a:solidFill>
                  <a:srgbClr val="FFFFFF"/>
                </a:solidFill>
                <a:effectLst/>
                <a:latin typeface="Century Gothic" panose="020B0502020202020204" pitchFamily="34" charset="0"/>
                <a:ea typeface="+mn-ea"/>
                <a:cs typeface="+mn-cs"/>
              </a:rPr>
              <a:t>escribir</a:t>
            </a:r>
            <a:endParaRPr lang="en-GB" dirty="0">
              <a:effectLst/>
            </a:endParaRPr>
          </a:p>
        </p:txBody>
      </p:sp>
    </p:spTree>
    <p:extLst>
      <p:ext uri="{BB962C8B-B14F-4D97-AF65-F5344CB8AC3E}">
        <p14:creationId xmlns:p14="http://schemas.microsoft.com/office/powerpoint/2010/main" val="1070643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72"/>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73"/>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74"/>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75"/>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76"/>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77"/>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78"/>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79"/>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80"/>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81"/>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82"/>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83"/>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84"/>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85"/>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86"/>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87"/>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88"/>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89"/>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90"/>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91"/>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99"/>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100"/>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nodeType="clickEffect">
                                  <p:stCondLst>
                                    <p:cond delay="0"/>
                                  </p:stCondLst>
                                  <p:childTnLst>
                                    <p:set>
                                      <p:cBhvr>
                                        <p:cTn id="87" dur="1" fill="hold">
                                          <p:stCondLst>
                                            <p:cond delay="0"/>
                                          </p:stCondLst>
                                        </p:cTn>
                                        <p:tgtEl>
                                          <p:spTgt spid="92"/>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70"/>
                                        </p:tgtEl>
                                        <p:attrNameLst>
                                          <p:attrName>style.visibility</p:attrName>
                                        </p:attrNameLst>
                                      </p:cBhvr>
                                      <p:to>
                                        <p:strVal val="visible"/>
                                      </p:to>
                                    </p:set>
                                  </p:childTnLst>
                                </p:cTn>
                              </p:par>
                              <p:par>
                                <p:cTn id="92" presetID="1" presetClass="entr" presetSubtype="0" fill="hold" grpId="0" nodeType="withEffect">
                                  <p:stCondLst>
                                    <p:cond delay="0"/>
                                  </p:stCondLst>
                                  <p:childTnLst>
                                    <p:set>
                                      <p:cBhvr>
                                        <p:cTn id="93" dur="1" fill="hold">
                                          <p:stCondLst>
                                            <p:cond delay="0"/>
                                          </p:stCondLst>
                                        </p:cTn>
                                        <p:tgtEl>
                                          <p:spTgt spid="94"/>
                                        </p:tgtEl>
                                        <p:attrNameLst>
                                          <p:attrName>style.visibility</p:attrName>
                                        </p:attrNameLst>
                                      </p:cBhvr>
                                      <p:to>
                                        <p:strVal val="visible"/>
                                      </p:to>
                                    </p:set>
                                  </p:childTnLst>
                                </p:cTn>
                              </p:par>
                              <p:par>
                                <p:cTn id="94" presetID="1" presetClass="entr" presetSubtype="0" fill="hold" grpId="0" nodeType="withEffect">
                                  <p:stCondLst>
                                    <p:cond delay="0"/>
                                  </p:stCondLst>
                                  <p:childTnLst>
                                    <p:set>
                                      <p:cBhvr>
                                        <p:cTn id="95" dur="1" fill="hold">
                                          <p:stCondLst>
                                            <p:cond delay="0"/>
                                          </p:stCondLst>
                                        </p:cTn>
                                        <p:tgtEl>
                                          <p:spTgt spid="69"/>
                                        </p:tgtEl>
                                        <p:attrNameLst>
                                          <p:attrName>style.visibility</p:attrName>
                                        </p:attrNameLst>
                                      </p:cBhvr>
                                      <p:to>
                                        <p:strVal val="visible"/>
                                      </p:to>
                                    </p:set>
                                  </p:childTnLst>
                                </p:cTn>
                              </p:par>
                              <p:par>
                                <p:cTn id="96" presetID="1" presetClass="entr" presetSubtype="0" fill="hold" grpId="0" nodeType="withEffect">
                                  <p:stCondLst>
                                    <p:cond delay="0"/>
                                  </p:stCondLst>
                                  <p:childTnLst>
                                    <p:set>
                                      <p:cBhvr>
                                        <p:cTn id="97" dur="1" fill="hold">
                                          <p:stCondLst>
                                            <p:cond delay="0"/>
                                          </p:stCondLst>
                                        </p:cTn>
                                        <p:tgtEl>
                                          <p:spTgt spid="68"/>
                                        </p:tgtEl>
                                        <p:attrNameLst>
                                          <p:attrName>style.visibility</p:attrName>
                                        </p:attrNameLst>
                                      </p:cBhvr>
                                      <p:to>
                                        <p:strVal val="visible"/>
                                      </p:to>
                                    </p:set>
                                  </p:childTnLst>
                                </p:cTn>
                              </p:par>
                              <p:par>
                                <p:cTn id="98" presetID="1" presetClass="entr" presetSubtype="0" fill="hold" grpId="0" nodeType="withEffect">
                                  <p:stCondLst>
                                    <p:cond delay="0"/>
                                  </p:stCondLst>
                                  <p:childTnLst>
                                    <p:set>
                                      <p:cBhvr>
                                        <p:cTn id="99" dur="1" fill="hold">
                                          <p:stCondLst>
                                            <p:cond delay="0"/>
                                          </p:stCondLst>
                                        </p:cTn>
                                        <p:tgtEl>
                                          <p:spTgt spid="67"/>
                                        </p:tgtEl>
                                        <p:attrNameLst>
                                          <p:attrName>style.visibility</p:attrName>
                                        </p:attrNameLst>
                                      </p:cBhvr>
                                      <p:to>
                                        <p:strVal val="visible"/>
                                      </p:to>
                                    </p:set>
                                  </p:childTnLst>
                                </p:cTn>
                              </p:par>
                              <p:par>
                                <p:cTn id="100" presetID="1" presetClass="entr" presetSubtype="0" fill="hold" grpId="0" nodeType="withEffect">
                                  <p:stCondLst>
                                    <p:cond delay="0"/>
                                  </p:stCondLst>
                                  <p:childTnLst>
                                    <p:set>
                                      <p:cBhvr>
                                        <p:cTn id="101" dur="1" fill="hold">
                                          <p:stCondLst>
                                            <p:cond delay="0"/>
                                          </p:stCondLst>
                                        </p:cTn>
                                        <p:tgtEl>
                                          <p:spTgt spid="66"/>
                                        </p:tgtEl>
                                        <p:attrNameLst>
                                          <p:attrName>style.visibility</p:attrName>
                                        </p:attrNameLst>
                                      </p:cBhvr>
                                      <p:to>
                                        <p:strVal val="visible"/>
                                      </p:to>
                                    </p:set>
                                  </p:childTnLst>
                                </p:cTn>
                              </p:par>
                              <p:par>
                                <p:cTn id="102" presetID="1" presetClass="entr" presetSubtype="0" fill="hold" grpId="0" nodeType="withEffect">
                                  <p:stCondLst>
                                    <p:cond delay="0"/>
                                  </p:stCondLst>
                                  <p:childTnLst>
                                    <p:set>
                                      <p:cBhvr>
                                        <p:cTn id="103" dur="1" fill="hold">
                                          <p:stCondLst>
                                            <p:cond delay="0"/>
                                          </p:stCondLst>
                                        </p:cTn>
                                        <p:tgtEl>
                                          <p:spTgt spid="95"/>
                                        </p:tgtEl>
                                        <p:attrNameLst>
                                          <p:attrName>style.visibility</p:attrName>
                                        </p:attrNameLst>
                                      </p:cBhvr>
                                      <p:to>
                                        <p:strVal val="visible"/>
                                      </p:to>
                                    </p:set>
                                  </p:childTnLst>
                                </p:cTn>
                              </p:par>
                              <p:par>
                                <p:cTn id="104" presetID="1" presetClass="entr" presetSubtype="0" fill="hold" grpId="0" nodeType="withEffect">
                                  <p:stCondLst>
                                    <p:cond delay="0"/>
                                  </p:stCondLst>
                                  <p:childTnLst>
                                    <p:set>
                                      <p:cBhvr>
                                        <p:cTn id="105" dur="1" fill="hold">
                                          <p:stCondLst>
                                            <p:cond delay="0"/>
                                          </p:stCondLst>
                                        </p:cTn>
                                        <p:tgtEl>
                                          <p:spTgt spid="96"/>
                                        </p:tgtEl>
                                        <p:attrNameLst>
                                          <p:attrName>style.visibility</p:attrName>
                                        </p:attrNameLst>
                                      </p:cBhvr>
                                      <p:to>
                                        <p:strVal val="visible"/>
                                      </p:to>
                                    </p:set>
                                  </p:childTnLst>
                                </p:cTn>
                              </p:par>
                              <p:par>
                                <p:cTn id="106" presetID="1" presetClass="entr" presetSubtype="0" fill="hold" grpId="0" nodeType="withEffect">
                                  <p:stCondLst>
                                    <p:cond delay="0"/>
                                  </p:stCondLst>
                                  <p:childTnLst>
                                    <p:set>
                                      <p:cBhvr>
                                        <p:cTn id="107" dur="1" fill="hold">
                                          <p:stCondLst>
                                            <p:cond delay="0"/>
                                          </p:stCondLst>
                                        </p:cTn>
                                        <p:tgtEl>
                                          <p:spTgt spid="97"/>
                                        </p:tgtEl>
                                        <p:attrNameLst>
                                          <p:attrName>style.visibility</p:attrName>
                                        </p:attrNameLst>
                                      </p:cBhvr>
                                      <p:to>
                                        <p:strVal val="visible"/>
                                      </p:to>
                                    </p:set>
                                  </p:childTnLst>
                                </p:cTn>
                              </p:par>
                              <p:par>
                                <p:cTn id="108" presetID="1" presetClass="entr" presetSubtype="0" fill="hold" grpId="0" nodeType="withEffect">
                                  <p:stCondLst>
                                    <p:cond delay="0"/>
                                  </p:stCondLst>
                                  <p:childTnLst>
                                    <p:set>
                                      <p:cBhvr>
                                        <p:cTn id="109" dur="1" fill="hold">
                                          <p:stCondLst>
                                            <p:cond delay="0"/>
                                          </p:stCondLst>
                                        </p:cTn>
                                        <p:tgtEl>
                                          <p:spTgt spid="98"/>
                                        </p:tgtEl>
                                        <p:attrNameLst>
                                          <p:attrName>style.visibility</p:attrName>
                                        </p:attrNameLst>
                                      </p:cBhvr>
                                      <p:to>
                                        <p:strVal val="visible"/>
                                      </p:to>
                                    </p:set>
                                  </p:childTnLst>
                                </p:cTn>
                              </p:par>
                            </p:childTnLst>
                          </p:cTn>
                        </p:par>
                      </p:childTnLst>
                    </p:cTn>
                  </p:par>
                  <p:par>
                    <p:cTn id="110" fill="hold">
                      <p:stCondLst>
                        <p:cond delay="indefinite"/>
                      </p:stCondLst>
                      <p:childTnLst>
                        <p:par>
                          <p:cTn id="111" fill="hold">
                            <p:stCondLst>
                              <p:cond delay="0"/>
                            </p:stCondLst>
                            <p:childTnLst>
                              <p:par>
                                <p:cTn id="112" presetID="1" presetClass="entr" presetSubtype="0" fill="hold" grpId="0" nodeType="clickEffect">
                                  <p:stCondLst>
                                    <p:cond delay="0"/>
                                  </p:stCondLst>
                                  <p:childTnLst>
                                    <p:set>
                                      <p:cBhvr>
                                        <p:cTn id="113" dur="1" fill="hold">
                                          <p:stCondLst>
                                            <p:cond delay="0"/>
                                          </p:stCondLst>
                                        </p:cTn>
                                        <p:tgtEl>
                                          <p:spTgt spid="93"/>
                                        </p:tgtEl>
                                        <p:attrNameLst>
                                          <p:attrName>style.visibility</p:attrName>
                                        </p:attrNameLst>
                                      </p:cBhvr>
                                      <p:to>
                                        <p:strVal val="visible"/>
                                      </p:to>
                                    </p:set>
                                  </p:childTnLst>
                                </p:cTn>
                              </p:par>
                            </p:childTnLst>
                          </p:cTn>
                        </p:par>
                      </p:childTnLst>
                    </p:cTn>
                  </p:par>
                  <p:par>
                    <p:cTn id="114" fill="hold">
                      <p:stCondLst>
                        <p:cond delay="indefinite"/>
                      </p:stCondLst>
                      <p:childTnLst>
                        <p:par>
                          <p:cTn id="115" fill="hold">
                            <p:stCondLst>
                              <p:cond delay="0"/>
                            </p:stCondLst>
                            <p:childTnLst>
                              <p:par>
                                <p:cTn id="116" presetID="1" presetClass="entr" presetSubtype="0" fill="hold" grpId="0" nodeType="clickEffect">
                                  <p:stCondLst>
                                    <p:cond delay="0"/>
                                  </p:stCondLst>
                                  <p:childTnLst>
                                    <p:set>
                                      <p:cBhvr>
                                        <p:cTn id="117" dur="1" fill="hold">
                                          <p:stCondLst>
                                            <p:cond delay="0"/>
                                          </p:stCondLst>
                                        </p:cTn>
                                        <p:tgtEl>
                                          <p:spTgt spid="103"/>
                                        </p:tgtEl>
                                        <p:attrNameLst>
                                          <p:attrName>style.visibility</p:attrName>
                                        </p:attrNameLst>
                                      </p:cBhvr>
                                      <p:to>
                                        <p:strVal val="visible"/>
                                      </p:to>
                                    </p:set>
                                  </p:childTnLst>
                                </p:cTn>
                              </p:par>
                            </p:childTnLst>
                          </p:cTn>
                        </p:par>
                      </p:childTnLst>
                    </p:cTn>
                  </p:par>
                  <p:par>
                    <p:cTn id="118" fill="hold">
                      <p:stCondLst>
                        <p:cond delay="indefinite"/>
                      </p:stCondLst>
                      <p:childTnLst>
                        <p:par>
                          <p:cTn id="119" fill="hold">
                            <p:stCondLst>
                              <p:cond delay="0"/>
                            </p:stCondLst>
                            <p:childTnLst>
                              <p:par>
                                <p:cTn id="120" presetID="1" presetClass="entr" presetSubtype="0" fill="hold" grpId="0" nodeType="clickEffect">
                                  <p:stCondLst>
                                    <p:cond delay="0"/>
                                  </p:stCondLst>
                                  <p:childTnLst>
                                    <p:set>
                                      <p:cBhvr>
                                        <p:cTn id="121" dur="1" fill="hold">
                                          <p:stCondLst>
                                            <p:cond delay="0"/>
                                          </p:stCondLst>
                                        </p:cTn>
                                        <p:tgtEl>
                                          <p:spTgt spid="104"/>
                                        </p:tgtEl>
                                        <p:attrNameLst>
                                          <p:attrName>style.visibility</p:attrName>
                                        </p:attrNameLst>
                                      </p:cBhvr>
                                      <p:to>
                                        <p:strVal val="visible"/>
                                      </p:to>
                                    </p:set>
                                  </p:childTnLst>
                                </p:cTn>
                              </p:par>
                            </p:childTnLst>
                          </p:cTn>
                        </p:par>
                      </p:childTnLst>
                    </p:cTn>
                  </p:par>
                  <p:par>
                    <p:cTn id="122" fill="hold">
                      <p:stCondLst>
                        <p:cond delay="indefinite"/>
                      </p:stCondLst>
                      <p:childTnLst>
                        <p:par>
                          <p:cTn id="123" fill="hold">
                            <p:stCondLst>
                              <p:cond delay="0"/>
                            </p:stCondLst>
                            <p:childTnLst>
                              <p:par>
                                <p:cTn id="124" presetID="1" presetClass="entr" presetSubtype="0" fill="hold" grpId="0" nodeType="clickEffect">
                                  <p:stCondLst>
                                    <p:cond delay="0"/>
                                  </p:stCondLst>
                                  <p:childTnLst>
                                    <p:set>
                                      <p:cBhvr>
                                        <p:cTn id="125" dur="1" fill="hold">
                                          <p:stCondLst>
                                            <p:cond delay="0"/>
                                          </p:stCondLst>
                                        </p:cTn>
                                        <p:tgtEl>
                                          <p:spTgt spid="105"/>
                                        </p:tgtEl>
                                        <p:attrNameLst>
                                          <p:attrName>style.visibility</p:attrName>
                                        </p:attrNameLst>
                                      </p:cBhvr>
                                      <p:to>
                                        <p:strVal val="visible"/>
                                      </p:to>
                                    </p:set>
                                  </p:childTnLst>
                                </p:cTn>
                              </p:par>
                            </p:childTnLst>
                          </p:cTn>
                        </p:par>
                      </p:childTnLst>
                    </p:cTn>
                  </p:par>
                  <p:par>
                    <p:cTn id="126" fill="hold">
                      <p:stCondLst>
                        <p:cond delay="indefinite"/>
                      </p:stCondLst>
                      <p:childTnLst>
                        <p:par>
                          <p:cTn id="127" fill="hold">
                            <p:stCondLst>
                              <p:cond delay="0"/>
                            </p:stCondLst>
                            <p:childTnLst>
                              <p:par>
                                <p:cTn id="128" presetID="1" presetClass="entr" presetSubtype="0" fill="hold" grpId="0" nodeType="clickEffect">
                                  <p:stCondLst>
                                    <p:cond delay="0"/>
                                  </p:stCondLst>
                                  <p:childTnLst>
                                    <p:set>
                                      <p:cBhvr>
                                        <p:cTn id="129" dur="1" fill="hold">
                                          <p:stCondLst>
                                            <p:cond delay="0"/>
                                          </p:stCondLst>
                                        </p:cTn>
                                        <p:tgtEl>
                                          <p:spTgt spid="106"/>
                                        </p:tgtEl>
                                        <p:attrNameLst>
                                          <p:attrName>style.visibility</p:attrName>
                                        </p:attrNameLst>
                                      </p:cBhvr>
                                      <p:to>
                                        <p:strVal val="visible"/>
                                      </p:to>
                                    </p:set>
                                  </p:childTnLst>
                                </p:cTn>
                              </p:par>
                            </p:childTnLst>
                          </p:cTn>
                        </p:par>
                      </p:childTnLst>
                    </p:cTn>
                  </p:par>
                  <p:par>
                    <p:cTn id="130" fill="hold">
                      <p:stCondLst>
                        <p:cond delay="indefinite"/>
                      </p:stCondLst>
                      <p:childTnLst>
                        <p:par>
                          <p:cTn id="131" fill="hold">
                            <p:stCondLst>
                              <p:cond delay="0"/>
                            </p:stCondLst>
                            <p:childTnLst>
                              <p:par>
                                <p:cTn id="132" presetID="1" presetClass="entr" presetSubtype="0" fill="hold" grpId="0" nodeType="clickEffect">
                                  <p:stCondLst>
                                    <p:cond delay="0"/>
                                  </p:stCondLst>
                                  <p:childTnLst>
                                    <p:set>
                                      <p:cBhvr>
                                        <p:cTn id="133" dur="1" fill="hold">
                                          <p:stCondLst>
                                            <p:cond delay="0"/>
                                          </p:stCondLst>
                                        </p:cTn>
                                        <p:tgtEl>
                                          <p:spTgt spid="107"/>
                                        </p:tgtEl>
                                        <p:attrNameLst>
                                          <p:attrName>style.visibility</p:attrName>
                                        </p:attrNameLst>
                                      </p:cBhvr>
                                      <p:to>
                                        <p:strVal val="visible"/>
                                      </p:to>
                                    </p:set>
                                  </p:childTnLst>
                                </p:cTn>
                              </p:par>
                            </p:childTnLst>
                          </p:cTn>
                        </p:par>
                      </p:childTnLst>
                    </p:cTn>
                  </p:par>
                  <p:par>
                    <p:cTn id="134" fill="hold">
                      <p:stCondLst>
                        <p:cond delay="indefinite"/>
                      </p:stCondLst>
                      <p:childTnLst>
                        <p:par>
                          <p:cTn id="135" fill="hold">
                            <p:stCondLst>
                              <p:cond delay="0"/>
                            </p:stCondLst>
                            <p:childTnLst>
                              <p:par>
                                <p:cTn id="136" presetID="1" presetClass="entr" presetSubtype="0" fill="hold" grpId="0" nodeType="clickEffect">
                                  <p:stCondLst>
                                    <p:cond delay="0"/>
                                  </p:stCondLst>
                                  <p:childTnLst>
                                    <p:set>
                                      <p:cBhvr>
                                        <p:cTn id="137" dur="1" fill="hold">
                                          <p:stCondLst>
                                            <p:cond delay="0"/>
                                          </p:stCondLst>
                                        </p:cTn>
                                        <p:tgtEl>
                                          <p:spTgt spid="108"/>
                                        </p:tgtEl>
                                        <p:attrNameLst>
                                          <p:attrName>style.visibility</p:attrName>
                                        </p:attrNameLst>
                                      </p:cBhvr>
                                      <p:to>
                                        <p:strVal val="visible"/>
                                      </p:to>
                                    </p:set>
                                  </p:childTnLst>
                                </p:cTn>
                              </p:par>
                            </p:childTnLst>
                          </p:cTn>
                        </p:par>
                      </p:childTnLst>
                    </p:cTn>
                  </p:par>
                  <p:par>
                    <p:cTn id="138" fill="hold">
                      <p:stCondLst>
                        <p:cond delay="indefinite"/>
                      </p:stCondLst>
                      <p:childTnLst>
                        <p:par>
                          <p:cTn id="139" fill="hold">
                            <p:stCondLst>
                              <p:cond delay="0"/>
                            </p:stCondLst>
                            <p:childTnLst>
                              <p:par>
                                <p:cTn id="140" presetID="1" presetClass="entr" presetSubtype="0" fill="hold" grpId="0" nodeType="clickEffect">
                                  <p:stCondLst>
                                    <p:cond delay="0"/>
                                  </p:stCondLst>
                                  <p:childTnLst>
                                    <p:set>
                                      <p:cBhvr>
                                        <p:cTn id="141" dur="1" fill="hold">
                                          <p:stCondLst>
                                            <p:cond delay="0"/>
                                          </p:stCondLst>
                                        </p:cTn>
                                        <p:tgtEl>
                                          <p:spTgt spid="109"/>
                                        </p:tgtEl>
                                        <p:attrNameLst>
                                          <p:attrName>style.visibility</p:attrName>
                                        </p:attrNameLst>
                                      </p:cBhvr>
                                      <p:to>
                                        <p:strVal val="visible"/>
                                      </p:to>
                                    </p:set>
                                  </p:childTnLst>
                                </p:cTn>
                              </p:par>
                            </p:childTnLst>
                          </p:cTn>
                        </p:par>
                      </p:childTnLst>
                    </p:cTn>
                  </p:par>
                  <p:par>
                    <p:cTn id="142" fill="hold">
                      <p:stCondLst>
                        <p:cond delay="indefinite"/>
                      </p:stCondLst>
                      <p:childTnLst>
                        <p:par>
                          <p:cTn id="143" fill="hold">
                            <p:stCondLst>
                              <p:cond delay="0"/>
                            </p:stCondLst>
                            <p:childTnLst>
                              <p:par>
                                <p:cTn id="144" presetID="1" presetClass="entr" presetSubtype="0" fill="hold" grpId="0" nodeType="clickEffect">
                                  <p:stCondLst>
                                    <p:cond delay="0"/>
                                  </p:stCondLst>
                                  <p:childTnLst>
                                    <p:set>
                                      <p:cBhvr>
                                        <p:cTn id="145" dur="1" fill="hold">
                                          <p:stCondLst>
                                            <p:cond delay="0"/>
                                          </p:stCondLst>
                                        </p:cTn>
                                        <p:tgtEl>
                                          <p:spTgt spid="110"/>
                                        </p:tgtEl>
                                        <p:attrNameLst>
                                          <p:attrName>style.visibility</p:attrName>
                                        </p:attrNameLst>
                                      </p:cBhvr>
                                      <p:to>
                                        <p:strVal val="visible"/>
                                      </p:to>
                                    </p:set>
                                  </p:childTnLst>
                                </p:cTn>
                              </p:par>
                            </p:childTnLst>
                          </p:cTn>
                        </p:par>
                      </p:childTnLst>
                    </p:cTn>
                  </p:par>
                  <p:par>
                    <p:cTn id="146" fill="hold">
                      <p:stCondLst>
                        <p:cond delay="indefinite"/>
                      </p:stCondLst>
                      <p:childTnLst>
                        <p:par>
                          <p:cTn id="147" fill="hold">
                            <p:stCondLst>
                              <p:cond delay="0"/>
                            </p:stCondLst>
                            <p:childTnLst>
                              <p:par>
                                <p:cTn id="148" presetID="1" presetClass="entr" presetSubtype="0" fill="hold" grpId="0" nodeType="clickEffect">
                                  <p:stCondLst>
                                    <p:cond delay="0"/>
                                  </p:stCondLst>
                                  <p:childTnLst>
                                    <p:set>
                                      <p:cBhvr>
                                        <p:cTn id="149" dur="1" fill="hold">
                                          <p:stCondLst>
                                            <p:cond delay="0"/>
                                          </p:stCondLst>
                                        </p:cTn>
                                        <p:tgtEl>
                                          <p:spTgt spid="111"/>
                                        </p:tgtEl>
                                        <p:attrNameLst>
                                          <p:attrName>style.visibility</p:attrName>
                                        </p:attrNameLst>
                                      </p:cBhvr>
                                      <p:to>
                                        <p:strVal val="visible"/>
                                      </p:to>
                                    </p:set>
                                  </p:childTnLst>
                                </p:cTn>
                              </p:par>
                            </p:childTnLst>
                          </p:cTn>
                        </p:par>
                      </p:childTnLst>
                    </p:cTn>
                  </p:par>
                  <p:par>
                    <p:cTn id="150" fill="hold">
                      <p:stCondLst>
                        <p:cond delay="indefinite"/>
                      </p:stCondLst>
                      <p:childTnLst>
                        <p:par>
                          <p:cTn id="151" fill="hold">
                            <p:stCondLst>
                              <p:cond delay="0"/>
                            </p:stCondLst>
                            <p:childTnLst>
                              <p:par>
                                <p:cTn id="152" presetID="1" presetClass="entr" presetSubtype="0" fill="hold" nodeType="clickEffect">
                                  <p:stCondLst>
                                    <p:cond delay="0"/>
                                  </p:stCondLst>
                                  <p:childTnLst>
                                    <p:set>
                                      <p:cBhvr>
                                        <p:cTn id="153" dur="1" fill="hold">
                                          <p:stCondLst>
                                            <p:cond delay="0"/>
                                          </p:stCondLst>
                                        </p:cTn>
                                        <p:tgtEl>
                                          <p:spTgt spid="112"/>
                                        </p:tgtEl>
                                        <p:attrNameLst>
                                          <p:attrName>style.visibility</p:attrName>
                                        </p:attrNameLst>
                                      </p:cBhvr>
                                      <p:to>
                                        <p:strVal val="visible"/>
                                      </p:to>
                                    </p:set>
                                  </p:childTnLst>
                                </p:cTn>
                              </p:par>
                            </p:childTnLst>
                          </p:cTn>
                        </p:par>
                      </p:childTnLst>
                    </p:cTn>
                  </p:par>
                  <p:par>
                    <p:cTn id="154" fill="hold">
                      <p:stCondLst>
                        <p:cond delay="indefinite"/>
                      </p:stCondLst>
                      <p:childTnLst>
                        <p:par>
                          <p:cTn id="155" fill="hold">
                            <p:stCondLst>
                              <p:cond delay="0"/>
                            </p:stCondLst>
                            <p:childTnLst>
                              <p:par>
                                <p:cTn id="156" presetID="1" presetClass="entr" presetSubtype="0" fill="hold" grpId="0" nodeType="clickEffect">
                                  <p:stCondLst>
                                    <p:cond delay="0"/>
                                  </p:stCondLst>
                                  <p:childTnLst>
                                    <p:set>
                                      <p:cBhvr>
                                        <p:cTn id="157" dur="1" fill="hold">
                                          <p:stCondLst>
                                            <p:cond delay="0"/>
                                          </p:stCondLst>
                                        </p:cTn>
                                        <p:tgtEl>
                                          <p:spTgt spid="113"/>
                                        </p:tgtEl>
                                        <p:attrNameLst>
                                          <p:attrName>style.visibility</p:attrName>
                                        </p:attrNameLst>
                                      </p:cBhvr>
                                      <p:to>
                                        <p:strVal val="visible"/>
                                      </p:to>
                                    </p:set>
                                  </p:childTnLst>
                                </p:cTn>
                              </p:par>
                            </p:childTnLst>
                          </p:cTn>
                        </p:par>
                      </p:childTnLst>
                    </p:cTn>
                  </p:par>
                  <p:par>
                    <p:cTn id="158" fill="hold">
                      <p:stCondLst>
                        <p:cond delay="indefinite"/>
                      </p:stCondLst>
                      <p:childTnLst>
                        <p:par>
                          <p:cTn id="159" fill="hold">
                            <p:stCondLst>
                              <p:cond delay="0"/>
                            </p:stCondLst>
                            <p:childTnLst>
                              <p:par>
                                <p:cTn id="160" presetID="1" presetClass="entr" presetSubtype="0" fill="hold" grpId="0" nodeType="clickEffect">
                                  <p:stCondLst>
                                    <p:cond delay="0"/>
                                  </p:stCondLst>
                                  <p:childTnLst>
                                    <p:set>
                                      <p:cBhvr>
                                        <p:cTn id="161" dur="1" fill="hold">
                                          <p:stCondLst>
                                            <p:cond delay="0"/>
                                          </p:stCondLst>
                                        </p:cTn>
                                        <p:tgtEl>
                                          <p:spTgt spid="114"/>
                                        </p:tgtEl>
                                        <p:attrNameLst>
                                          <p:attrName>style.visibility</p:attrName>
                                        </p:attrNameLst>
                                      </p:cBhvr>
                                      <p:to>
                                        <p:strVal val="visible"/>
                                      </p:to>
                                    </p:set>
                                  </p:childTnLst>
                                </p:cTn>
                              </p:par>
                            </p:childTnLst>
                          </p:cTn>
                        </p:par>
                      </p:childTnLst>
                    </p:cTn>
                  </p:par>
                  <p:par>
                    <p:cTn id="162" fill="hold">
                      <p:stCondLst>
                        <p:cond delay="indefinite"/>
                      </p:stCondLst>
                      <p:childTnLst>
                        <p:par>
                          <p:cTn id="163" fill="hold">
                            <p:stCondLst>
                              <p:cond delay="0"/>
                            </p:stCondLst>
                            <p:childTnLst>
                              <p:par>
                                <p:cTn id="164" presetID="1" presetClass="entr" presetSubtype="0" fill="hold" grpId="0" nodeType="clickEffect">
                                  <p:stCondLst>
                                    <p:cond delay="0"/>
                                  </p:stCondLst>
                                  <p:childTnLst>
                                    <p:set>
                                      <p:cBhvr>
                                        <p:cTn id="165" dur="1" fill="hold">
                                          <p:stCondLst>
                                            <p:cond delay="0"/>
                                          </p:stCondLst>
                                        </p:cTn>
                                        <p:tgtEl>
                                          <p:spTgt spid="115"/>
                                        </p:tgtEl>
                                        <p:attrNameLst>
                                          <p:attrName>style.visibility</p:attrName>
                                        </p:attrNameLst>
                                      </p:cBhvr>
                                      <p:to>
                                        <p:strVal val="visible"/>
                                      </p:to>
                                    </p:set>
                                  </p:childTnLst>
                                </p:cTn>
                              </p:par>
                            </p:childTnLst>
                          </p:cTn>
                        </p:par>
                      </p:childTnLst>
                    </p:cTn>
                  </p:par>
                  <p:par>
                    <p:cTn id="166" fill="hold">
                      <p:stCondLst>
                        <p:cond delay="indefinite"/>
                      </p:stCondLst>
                      <p:childTnLst>
                        <p:par>
                          <p:cTn id="167" fill="hold">
                            <p:stCondLst>
                              <p:cond delay="0"/>
                            </p:stCondLst>
                            <p:childTnLst>
                              <p:par>
                                <p:cTn id="168" presetID="1" presetClass="entr" presetSubtype="0" fill="hold" grpId="0" nodeType="clickEffect">
                                  <p:stCondLst>
                                    <p:cond delay="0"/>
                                  </p:stCondLst>
                                  <p:childTnLst>
                                    <p:set>
                                      <p:cBhvr>
                                        <p:cTn id="169" dur="1" fill="hold">
                                          <p:stCondLst>
                                            <p:cond delay="0"/>
                                          </p:stCondLst>
                                        </p:cTn>
                                        <p:tgtEl>
                                          <p:spTgt spid="116"/>
                                        </p:tgtEl>
                                        <p:attrNameLst>
                                          <p:attrName>style.visibility</p:attrName>
                                        </p:attrNameLst>
                                      </p:cBhvr>
                                      <p:to>
                                        <p:strVal val="visible"/>
                                      </p:to>
                                    </p:set>
                                  </p:childTnLst>
                                </p:cTn>
                              </p:par>
                            </p:childTnLst>
                          </p:cTn>
                        </p:par>
                      </p:childTnLst>
                    </p:cTn>
                  </p:par>
                  <p:par>
                    <p:cTn id="170" fill="hold">
                      <p:stCondLst>
                        <p:cond delay="indefinite"/>
                      </p:stCondLst>
                      <p:childTnLst>
                        <p:par>
                          <p:cTn id="171" fill="hold">
                            <p:stCondLst>
                              <p:cond delay="0"/>
                            </p:stCondLst>
                            <p:childTnLst>
                              <p:par>
                                <p:cTn id="172" presetID="1" presetClass="entr" presetSubtype="0" fill="hold" grpId="0" nodeType="clickEffect">
                                  <p:stCondLst>
                                    <p:cond delay="0"/>
                                  </p:stCondLst>
                                  <p:childTnLst>
                                    <p:set>
                                      <p:cBhvr>
                                        <p:cTn id="173" dur="1" fill="hold">
                                          <p:stCondLst>
                                            <p:cond delay="0"/>
                                          </p:stCondLst>
                                        </p:cTn>
                                        <p:tgtEl>
                                          <p:spTgt spid="117"/>
                                        </p:tgtEl>
                                        <p:attrNameLst>
                                          <p:attrName>style.visibility</p:attrName>
                                        </p:attrNameLst>
                                      </p:cBhvr>
                                      <p:to>
                                        <p:strVal val="visible"/>
                                      </p:to>
                                    </p:set>
                                  </p:childTnLst>
                                </p:cTn>
                              </p:par>
                            </p:childTnLst>
                          </p:cTn>
                        </p:par>
                      </p:childTnLst>
                    </p:cTn>
                  </p:par>
                  <p:par>
                    <p:cTn id="174" fill="hold">
                      <p:stCondLst>
                        <p:cond delay="indefinite"/>
                      </p:stCondLst>
                      <p:childTnLst>
                        <p:par>
                          <p:cTn id="175" fill="hold">
                            <p:stCondLst>
                              <p:cond delay="0"/>
                            </p:stCondLst>
                            <p:childTnLst>
                              <p:par>
                                <p:cTn id="176" presetID="1" presetClass="entr" presetSubtype="0" fill="hold" grpId="0" nodeType="clickEffect">
                                  <p:stCondLst>
                                    <p:cond delay="0"/>
                                  </p:stCondLst>
                                  <p:childTnLst>
                                    <p:set>
                                      <p:cBhvr>
                                        <p:cTn id="177" dur="1" fill="hold">
                                          <p:stCondLst>
                                            <p:cond delay="0"/>
                                          </p:stCondLst>
                                        </p:cTn>
                                        <p:tgtEl>
                                          <p:spTgt spid="118"/>
                                        </p:tgtEl>
                                        <p:attrNameLst>
                                          <p:attrName>style.visibility</p:attrName>
                                        </p:attrNameLst>
                                      </p:cBhvr>
                                      <p:to>
                                        <p:strVal val="visible"/>
                                      </p:to>
                                    </p:set>
                                  </p:childTnLst>
                                </p:cTn>
                              </p:par>
                            </p:childTnLst>
                          </p:cTn>
                        </p:par>
                      </p:childTnLst>
                    </p:cTn>
                  </p:par>
                  <p:par>
                    <p:cTn id="178" fill="hold">
                      <p:stCondLst>
                        <p:cond delay="indefinite"/>
                      </p:stCondLst>
                      <p:childTnLst>
                        <p:par>
                          <p:cTn id="179" fill="hold">
                            <p:stCondLst>
                              <p:cond delay="0"/>
                            </p:stCondLst>
                            <p:childTnLst>
                              <p:par>
                                <p:cTn id="180" presetID="1" presetClass="entr" presetSubtype="0" fill="hold" grpId="0" nodeType="clickEffect">
                                  <p:stCondLst>
                                    <p:cond delay="0"/>
                                  </p:stCondLst>
                                  <p:childTnLst>
                                    <p:set>
                                      <p:cBhvr>
                                        <p:cTn id="181" dur="1" fill="hold">
                                          <p:stCondLst>
                                            <p:cond delay="0"/>
                                          </p:stCondLst>
                                        </p:cTn>
                                        <p:tgtEl>
                                          <p:spTgt spid="119"/>
                                        </p:tgtEl>
                                        <p:attrNameLst>
                                          <p:attrName>style.visibility</p:attrName>
                                        </p:attrNameLst>
                                      </p:cBhvr>
                                      <p:to>
                                        <p:strVal val="visible"/>
                                      </p:to>
                                    </p:set>
                                  </p:childTnLst>
                                </p:cTn>
                              </p:par>
                            </p:childTnLst>
                          </p:cTn>
                        </p:par>
                      </p:childTnLst>
                    </p:cTn>
                  </p:par>
                  <p:par>
                    <p:cTn id="182" fill="hold">
                      <p:stCondLst>
                        <p:cond delay="indefinite"/>
                      </p:stCondLst>
                      <p:childTnLst>
                        <p:par>
                          <p:cTn id="183" fill="hold">
                            <p:stCondLst>
                              <p:cond delay="0"/>
                            </p:stCondLst>
                            <p:childTnLst>
                              <p:par>
                                <p:cTn id="184" presetID="1" presetClass="entr" presetSubtype="0" fill="hold" grpId="0" nodeType="clickEffect">
                                  <p:stCondLst>
                                    <p:cond delay="0"/>
                                  </p:stCondLst>
                                  <p:childTnLst>
                                    <p:set>
                                      <p:cBhvr>
                                        <p:cTn id="185" dur="1" fill="hold">
                                          <p:stCondLst>
                                            <p:cond delay="0"/>
                                          </p:stCondLst>
                                        </p:cTn>
                                        <p:tgtEl>
                                          <p:spTgt spid="120"/>
                                        </p:tgtEl>
                                        <p:attrNameLst>
                                          <p:attrName>style.visibility</p:attrName>
                                        </p:attrNameLst>
                                      </p:cBhvr>
                                      <p:to>
                                        <p:strVal val="visible"/>
                                      </p:to>
                                    </p:set>
                                  </p:childTnLst>
                                </p:cTn>
                              </p:par>
                            </p:childTnLst>
                          </p:cTn>
                        </p:par>
                      </p:childTnLst>
                    </p:cTn>
                  </p:par>
                  <p:par>
                    <p:cTn id="186" fill="hold">
                      <p:stCondLst>
                        <p:cond delay="indefinite"/>
                      </p:stCondLst>
                      <p:childTnLst>
                        <p:par>
                          <p:cTn id="187" fill="hold">
                            <p:stCondLst>
                              <p:cond delay="0"/>
                            </p:stCondLst>
                            <p:childTnLst>
                              <p:par>
                                <p:cTn id="188" presetID="1" presetClass="entr" presetSubtype="0" fill="hold" grpId="0" nodeType="clickEffect">
                                  <p:stCondLst>
                                    <p:cond delay="0"/>
                                  </p:stCondLst>
                                  <p:childTnLst>
                                    <p:set>
                                      <p:cBhvr>
                                        <p:cTn id="189" dur="1" fill="hold">
                                          <p:stCondLst>
                                            <p:cond delay="0"/>
                                          </p:stCondLst>
                                        </p:cTn>
                                        <p:tgtEl>
                                          <p:spTgt spid="121"/>
                                        </p:tgtEl>
                                        <p:attrNameLst>
                                          <p:attrName>style.visibility</p:attrName>
                                        </p:attrNameLst>
                                      </p:cBhvr>
                                      <p:to>
                                        <p:strVal val="visible"/>
                                      </p:to>
                                    </p:set>
                                  </p:childTnLst>
                                </p:cTn>
                              </p:par>
                            </p:childTnLst>
                          </p:cTn>
                        </p:par>
                      </p:childTnLst>
                    </p:cTn>
                  </p:par>
                  <p:par>
                    <p:cTn id="190" fill="hold">
                      <p:stCondLst>
                        <p:cond delay="indefinite"/>
                      </p:stCondLst>
                      <p:childTnLst>
                        <p:par>
                          <p:cTn id="191" fill="hold">
                            <p:stCondLst>
                              <p:cond delay="0"/>
                            </p:stCondLst>
                            <p:childTnLst>
                              <p:par>
                                <p:cTn id="192" presetID="1" presetClass="entr" presetSubtype="0" fill="hold" grpId="0" nodeType="clickEffect">
                                  <p:stCondLst>
                                    <p:cond delay="0"/>
                                  </p:stCondLst>
                                  <p:childTnLst>
                                    <p:set>
                                      <p:cBhvr>
                                        <p:cTn id="193" dur="1" fill="hold">
                                          <p:stCondLst>
                                            <p:cond delay="0"/>
                                          </p:stCondLst>
                                        </p:cTn>
                                        <p:tgtEl>
                                          <p:spTgt spid="122"/>
                                        </p:tgtEl>
                                        <p:attrNameLst>
                                          <p:attrName>style.visibility</p:attrName>
                                        </p:attrNameLst>
                                      </p:cBhvr>
                                      <p:to>
                                        <p:strVal val="visible"/>
                                      </p:to>
                                    </p:set>
                                  </p:childTnLst>
                                </p:cTn>
                              </p:par>
                            </p:childTnLst>
                          </p:cTn>
                        </p:par>
                      </p:childTnLst>
                    </p:cTn>
                  </p:par>
                  <p:par>
                    <p:cTn id="194" fill="hold">
                      <p:stCondLst>
                        <p:cond delay="indefinite"/>
                      </p:stCondLst>
                      <p:childTnLst>
                        <p:par>
                          <p:cTn id="195" fill="hold">
                            <p:stCondLst>
                              <p:cond delay="0"/>
                            </p:stCondLst>
                            <p:childTnLst>
                              <p:par>
                                <p:cTn id="196" presetID="1" presetClass="entr" presetSubtype="0" fill="hold" grpId="0" nodeType="clickEffect">
                                  <p:stCondLst>
                                    <p:cond delay="0"/>
                                  </p:stCondLst>
                                  <p:childTnLst>
                                    <p:set>
                                      <p:cBhvr>
                                        <p:cTn id="197" dur="1" fill="hold">
                                          <p:stCondLst>
                                            <p:cond delay="0"/>
                                          </p:stCondLst>
                                        </p:cTn>
                                        <p:tgtEl>
                                          <p:spTgt spid="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7" grpId="0"/>
      <p:bldP spid="68" grpId="0"/>
      <p:bldP spid="69" grpId="0"/>
      <p:bldP spid="70" grpId="0"/>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93" grpId="0"/>
      <p:bldP spid="94" grpId="0"/>
      <p:bldP spid="95" grpId="0"/>
      <p:bldP spid="96" grpId="0"/>
      <p:bldP spid="97" grpId="0"/>
      <p:bldP spid="98" grpId="0"/>
      <p:bldP spid="99" grpId="0"/>
      <p:bldP spid="100" grpId="0"/>
      <p:bldP spid="101" grpId="0"/>
      <p:bldP spid="102" grpId="0"/>
      <p:bldP spid="103" grpId="0"/>
      <p:bldP spid="104" grpId="0"/>
      <p:bldP spid="105" grpId="0"/>
      <p:bldP spid="106" grpId="0"/>
      <p:bldP spid="107" grpId="0"/>
      <p:bldP spid="108" grpId="0"/>
      <p:bldP spid="109" grpId="0"/>
      <p:bldP spid="110" grpId="0"/>
      <p:bldP spid="111" grpId="0"/>
      <p:bldP spid="113" grpId="0"/>
      <p:bldP spid="114" grpId="0"/>
      <p:bldP spid="115" grpId="0"/>
      <p:bldP spid="116" grpId="0"/>
      <p:bldP spid="117" grpId="0"/>
      <p:bldP spid="118" grpId="0"/>
      <p:bldP spid="119" grpId="0"/>
      <p:bldP spid="120" grpId="0"/>
      <p:bldP spid="121" grpId="0"/>
      <p:bldP spid="122" grpId="0"/>
      <p:bldP spid="1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 name="Table 91">
            <a:extLst>
              <a:ext uri="{FF2B5EF4-FFF2-40B4-BE49-F238E27FC236}">
                <a16:creationId xmlns:a16="http://schemas.microsoft.com/office/drawing/2014/main" id="{AFE97E43-E041-4F5C-886C-672DFA8A65D2}"/>
              </a:ext>
            </a:extLst>
          </p:cNvPr>
          <p:cNvGraphicFramePr>
            <a:graphicFrameLocks noGrp="1"/>
          </p:cNvGraphicFramePr>
          <p:nvPr>
            <p:extLst/>
          </p:nvPr>
        </p:nvGraphicFramePr>
        <p:xfrm>
          <a:off x="4503823" y="580768"/>
          <a:ext cx="1592177" cy="5682548"/>
        </p:xfrm>
        <a:graphic>
          <a:graphicData uri="http://schemas.openxmlformats.org/drawingml/2006/table">
            <a:tbl>
              <a:tblPr firstRow="1" bandRow="1"/>
              <a:tblGrid>
                <a:gridCol w="1592177">
                  <a:extLst>
                    <a:ext uri="{9D8B030D-6E8A-4147-A177-3AD203B41FA5}">
                      <a16:colId xmlns:a16="http://schemas.microsoft.com/office/drawing/2014/main" val="3826511760"/>
                    </a:ext>
                  </a:extLst>
                </a:gridCol>
              </a:tblGrid>
              <a:tr h="512638">
                <a:tc>
                  <a:txBody>
                    <a:bodyPr/>
                    <a:lstStyle>
                      <a:lvl1pPr marL="0" algn="l" defTabSz="914400" rtl="0" eaLnBrk="1" latinLnBrk="0" hangingPunct="1">
                        <a:defRPr sz="1800" b="1" kern="1200">
                          <a:solidFill>
                            <a:schemeClr val="tx1"/>
                          </a:solidFill>
                          <a:latin typeface="Tw Cen MT" panose="020B0602020104020603"/>
                        </a:defRPr>
                      </a:lvl1pPr>
                      <a:lvl2pPr marL="457200" algn="l" defTabSz="914400" rtl="0" eaLnBrk="1" latinLnBrk="0" hangingPunct="1">
                        <a:defRPr sz="1800" b="1" kern="1200">
                          <a:solidFill>
                            <a:schemeClr val="tx1"/>
                          </a:solidFill>
                          <a:latin typeface="Tw Cen MT" panose="020B0602020104020603"/>
                        </a:defRPr>
                      </a:lvl2pPr>
                      <a:lvl3pPr marL="914400" algn="l" defTabSz="914400" rtl="0" eaLnBrk="1" latinLnBrk="0" hangingPunct="1">
                        <a:defRPr sz="1800" b="1" kern="1200">
                          <a:solidFill>
                            <a:schemeClr val="tx1"/>
                          </a:solidFill>
                          <a:latin typeface="Tw Cen MT" panose="020B0602020104020603"/>
                        </a:defRPr>
                      </a:lvl3pPr>
                      <a:lvl4pPr marL="1371600" algn="l" defTabSz="914400" rtl="0" eaLnBrk="1" latinLnBrk="0" hangingPunct="1">
                        <a:defRPr sz="1800" b="1" kern="1200">
                          <a:solidFill>
                            <a:schemeClr val="tx1"/>
                          </a:solidFill>
                          <a:latin typeface="Tw Cen MT" panose="020B0602020104020603"/>
                        </a:defRPr>
                      </a:lvl4pPr>
                      <a:lvl5pPr marL="1828800" algn="l" defTabSz="914400" rtl="0" eaLnBrk="1" latinLnBrk="0" hangingPunct="1">
                        <a:defRPr sz="1800" b="1" kern="1200">
                          <a:solidFill>
                            <a:schemeClr val="tx1"/>
                          </a:solidFill>
                          <a:latin typeface="Tw Cen MT" panose="020B0602020104020603"/>
                        </a:defRPr>
                      </a:lvl5pPr>
                      <a:lvl6pPr marL="2286000" algn="l" defTabSz="914400" rtl="0" eaLnBrk="1" latinLnBrk="0" hangingPunct="1">
                        <a:defRPr sz="1800" b="1" kern="1200">
                          <a:solidFill>
                            <a:schemeClr val="tx1"/>
                          </a:solidFill>
                          <a:latin typeface="Tw Cen MT" panose="020B0602020104020603"/>
                        </a:defRPr>
                      </a:lvl6pPr>
                      <a:lvl7pPr marL="2743200" algn="l" defTabSz="914400" rtl="0" eaLnBrk="1" latinLnBrk="0" hangingPunct="1">
                        <a:defRPr sz="1800" b="1" kern="1200">
                          <a:solidFill>
                            <a:schemeClr val="tx1"/>
                          </a:solidFill>
                          <a:latin typeface="Tw Cen MT" panose="020B0602020104020603"/>
                        </a:defRPr>
                      </a:lvl7pPr>
                      <a:lvl8pPr marL="3200400" algn="l" defTabSz="914400" rtl="0" eaLnBrk="1" latinLnBrk="0" hangingPunct="1">
                        <a:defRPr sz="1800" b="1" kern="1200">
                          <a:solidFill>
                            <a:schemeClr val="tx1"/>
                          </a:solidFill>
                          <a:latin typeface="Tw Cen MT" panose="020B0602020104020603"/>
                        </a:defRPr>
                      </a:lvl8pPr>
                      <a:lvl9pPr marL="3657600" algn="l" defTabSz="914400" rtl="0" eaLnBrk="1" latinLnBrk="0" hangingPunct="1">
                        <a:defRPr sz="1800" b="1" kern="1200">
                          <a:solidFill>
                            <a:schemeClr val="tx1"/>
                          </a:solidFill>
                          <a:latin typeface="Tw Cen MT" panose="020B0602020104020603"/>
                        </a:defRPr>
                      </a:lvl9pPr>
                    </a:lstStyle>
                    <a:p>
                      <a:pPr algn="ctr"/>
                      <a:endParaRPr lang="en-GB" sz="2400" b="1" i="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254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1673340455"/>
                  </a:ext>
                </a:extLst>
              </a:tr>
              <a:tr h="51699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7030A0"/>
                        </a:solidFill>
                        <a:latin typeface="Century Gothic" panose="020B0502020202020204" pitchFamily="34" charset="0"/>
                      </a:endParaRPr>
                    </a:p>
                  </a:txBody>
                  <a:tcPr anchor="ctr">
                    <a:lnL w="12700" cmpd="sng">
                      <a:solidFill>
                        <a:srgbClr val="ED7D31"/>
                      </a:solidFill>
                    </a:lnL>
                    <a:lnR w="12700" cmpd="sng">
                      <a:solidFill>
                        <a:srgbClr val="ED7D31"/>
                      </a:solidFill>
                    </a:lnR>
                    <a:lnT w="254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345640607"/>
                  </a:ext>
                </a:extLst>
              </a:tr>
              <a:tr h="51699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4179238503"/>
                  </a:ext>
                </a:extLst>
              </a:tr>
              <a:tr h="51699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1570167395"/>
                  </a:ext>
                </a:extLst>
              </a:tr>
              <a:tr h="51699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7030A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2107718701"/>
                  </a:ext>
                </a:extLst>
              </a:tr>
              <a:tr h="51699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1556631420"/>
                  </a:ext>
                </a:extLst>
              </a:tr>
              <a:tr h="51699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2245996"/>
                  </a:ext>
                </a:extLst>
              </a:tr>
              <a:tr h="51699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2480737977"/>
                  </a:ext>
                </a:extLst>
              </a:tr>
              <a:tr h="51699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1612876144"/>
                  </a:ext>
                </a:extLst>
              </a:tr>
              <a:tr h="51699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3750220700"/>
                  </a:ext>
                </a:extLst>
              </a:tr>
              <a:tr h="51699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1914553514"/>
                  </a:ext>
                </a:extLst>
              </a:tr>
            </a:tbl>
          </a:graphicData>
        </a:graphic>
      </p:graphicFrame>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71" name="Table 70">
            <a:extLst>
              <a:ext uri="{FF2B5EF4-FFF2-40B4-BE49-F238E27FC236}">
                <a16:creationId xmlns:a16="http://schemas.microsoft.com/office/drawing/2014/main" id="{8214C5BE-4223-4AFF-8E68-7A0A33C70A72}"/>
              </a:ext>
            </a:extLst>
          </p:cNvPr>
          <p:cNvGraphicFramePr>
            <a:graphicFrameLocks noGrp="1"/>
          </p:cNvGraphicFramePr>
          <p:nvPr>
            <p:extLst/>
          </p:nvPr>
        </p:nvGraphicFramePr>
        <p:xfrm>
          <a:off x="980510" y="580768"/>
          <a:ext cx="3475675" cy="5682548"/>
        </p:xfrm>
        <a:graphic>
          <a:graphicData uri="http://schemas.openxmlformats.org/drawingml/2006/table">
            <a:tbl>
              <a:tblPr firstRow="1" bandRow="1"/>
              <a:tblGrid>
                <a:gridCol w="723145">
                  <a:extLst>
                    <a:ext uri="{9D8B030D-6E8A-4147-A177-3AD203B41FA5}">
                      <a16:colId xmlns:a16="http://schemas.microsoft.com/office/drawing/2014/main" val="3826511760"/>
                    </a:ext>
                  </a:extLst>
                </a:gridCol>
                <a:gridCol w="1410715">
                  <a:extLst>
                    <a:ext uri="{9D8B030D-6E8A-4147-A177-3AD203B41FA5}">
                      <a16:colId xmlns:a16="http://schemas.microsoft.com/office/drawing/2014/main" val="2766133930"/>
                    </a:ext>
                  </a:extLst>
                </a:gridCol>
                <a:gridCol w="1341815">
                  <a:extLst>
                    <a:ext uri="{9D8B030D-6E8A-4147-A177-3AD203B41FA5}">
                      <a16:colId xmlns:a16="http://schemas.microsoft.com/office/drawing/2014/main" val="1055200239"/>
                    </a:ext>
                  </a:extLst>
                </a:gridCol>
              </a:tblGrid>
              <a:tr h="512638">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000" b="1" dirty="0">
                          <a:solidFill>
                            <a:srgbClr val="002060"/>
                          </a:solidFill>
                          <a:latin typeface="Century Gothic" panose="020B0502020202020204" pitchFamily="34" charset="0"/>
                        </a:rPr>
                        <a:t>QUE</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000" b="1" dirty="0">
                          <a:solidFill>
                            <a:srgbClr val="002060"/>
                          </a:solidFill>
                          <a:latin typeface="Century Gothic" panose="020B0502020202020204" pitchFamily="34" charset="0"/>
                        </a:rPr>
                        <a:t>QUI</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673340455"/>
                  </a:ext>
                </a:extLst>
              </a:tr>
              <a:tr h="516991">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345640607"/>
                  </a:ext>
                </a:extLst>
              </a:tr>
              <a:tr h="516991">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4179238503"/>
                  </a:ext>
                </a:extLst>
              </a:tr>
              <a:tr h="516991">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570167395"/>
                  </a:ext>
                </a:extLst>
              </a:tr>
              <a:tr h="516991">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2107718701"/>
                  </a:ext>
                </a:extLst>
              </a:tr>
              <a:tr h="516991">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556631420"/>
                  </a:ext>
                </a:extLst>
              </a:tr>
              <a:tr h="516991">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2245996"/>
                  </a:ext>
                </a:extLst>
              </a:tr>
              <a:tr h="516991">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2480737977"/>
                  </a:ext>
                </a:extLst>
              </a:tr>
              <a:tr h="516991">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612876144"/>
                  </a:ext>
                </a:extLst>
              </a:tr>
              <a:tr h="516991">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3750220700"/>
                  </a:ext>
                </a:extLst>
              </a:tr>
              <a:tr h="516991">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914553514"/>
                  </a:ext>
                </a:extLst>
              </a:tr>
            </a:tbl>
          </a:graphicData>
        </a:graphic>
      </p:graphicFrame>
      <p:sp>
        <p:nvSpPr>
          <p:cNvPr id="72" name="Action Button: Custom 4">
            <a:hlinkClick r:id="" action="ppaction://noaction" highlightClick="1">
              <a:snd r:embed="rId3" name="porque.wav"/>
            </a:hlinkClick>
            <a:extLst>
              <a:ext uri="{FF2B5EF4-FFF2-40B4-BE49-F238E27FC236}">
                <a16:creationId xmlns:a16="http://schemas.microsoft.com/office/drawing/2014/main" id="{D2A7D4FE-3D7E-4932-88EC-10F2DFFDD3D7}"/>
              </a:ext>
            </a:extLst>
          </p:cNvPr>
          <p:cNvSpPr/>
          <p:nvPr/>
        </p:nvSpPr>
        <p:spPr>
          <a:xfrm>
            <a:off x="1176664" y="1162610"/>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1</a:t>
            </a:r>
          </a:p>
        </p:txBody>
      </p:sp>
      <p:sp>
        <p:nvSpPr>
          <p:cNvPr id="73" name="Action Button: Custom 5">
            <a:hlinkClick r:id="" action="ppaction://noaction" highlightClick="1">
              <a:snd r:embed="rId4" name="tranquilo.wav"/>
            </a:hlinkClick>
            <a:extLst>
              <a:ext uri="{FF2B5EF4-FFF2-40B4-BE49-F238E27FC236}">
                <a16:creationId xmlns:a16="http://schemas.microsoft.com/office/drawing/2014/main" id="{E9A8636C-0659-4EDC-867C-88511F7A395D}"/>
              </a:ext>
            </a:extLst>
          </p:cNvPr>
          <p:cNvSpPr/>
          <p:nvPr/>
        </p:nvSpPr>
        <p:spPr>
          <a:xfrm>
            <a:off x="1176664" y="1683471"/>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2</a:t>
            </a:r>
          </a:p>
        </p:txBody>
      </p:sp>
      <p:sp>
        <p:nvSpPr>
          <p:cNvPr id="74" name="Action Button: Custom 6">
            <a:hlinkClick r:id="" action="ppaction://noaction" highlightClick="1">
              <a:snd r:embed="rId5" name="quien.wav"/>
            </a:hlinkClick>
            <a:extLst>
              <a:ext uri="{FF2B5EF4-FFF2-40B4-BE49-F238E27FC236}">
                <a16:creationId xmlns:a16="http://schemas.microsoft.com/office/drawing/2014/main" id="{54BC4A53-36EF-4B8B-85F9-952931887722}"/>
              </a:ext>
            </a:extLst>
          </p:cNvPr>
          <p:cNvSpPr/>
          <p:nvPr/>
        </p:nvSpPr>
        <p:spPr>
          <a:xfrm>
            <a:off x="1176664" y="2204332"/>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3</a:t>
            </a:r>
          </a:p>
        </p:txBody>
      </p:sp>
      <p:sp>
        <p:nvSpPr>
          <p:cNvPr id="75" name="Action Button: Custom 7">
            <a:hlinkClick r:id="" action="ppaction://noaction" highlightClick="1">
              <a:snd r:embed="rId6" name="parque.wav"/>
            </a:hlinkClick>
            <a:extLst>
              <a:ext uri="{FF2B5EF4-FFF2-40B4-BE49-F238E27FC236}">
                <a16:creationId xmlns:a16="http://schemas.microsoft.com/office/drawing/2014/main" id="{E4287AEB-FF59-491F-AA55-08F4445EB5C0}"/>
              </a:ext>
            </a:extLst>
          </p:cNvPr>
          <p:cNvSpPr/>
          <p:nvPr/>
        </p:nvSpPr>
        <p:spPr>
          <a:xfrm>
            <a:off x="1176664" y="2725193"/>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4</a:t>
            </a:r>
          </a:p>
        </p:txBody>
      </p:sp>
      <p:sp>
        <p:nvSpPr>
          <p:cNvPr id="76" name="Action Button: Custom 8">
            <a:hlinkClick r:id="" action="ppaction://noaction" highlightClick="1">
              <a:snd r:embed="rId7" name="quince.wav"/>
            </a:hlinkClick>
            <a:extLst>
              <a:ext uri="{FF2B5EF4-FFF2-40B4-BE49-F238E27FC236}">
                <a16:creationId xmlns:a16="http://schemas.microsoft.com/office/drawing/2014/main" id="{BFB52CEB-EEFB-4384-A5A7-F8EE539DAA4E}"/>
              </a:ext>
            </a:extLst>
          </p:cNvPr>
          <p:cNvSpPr/>
          <p:nvPr/>
        </p:nvSpPr>
        <p:spPr>
          <a:xfrm>
            <a:off x="1176664" y="3246054"/>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5</a:t>
            </a:r>
          </a:p>
        </p:txBody>
      </p:sp>
      <p:sp>
        <p:nvSpPr>
          <p:cNvPr id="77" name="Action Button: Custom 9">
            <a:hlinkClick r:id="" action="ppaction://noaction" highlightClick="1">
              <a:snd r:embed="rId8" name="quiero.wav"/>
            </a:hlinkClick>
            <a:extLst>
              <a:ext uri="{FF2B5EF4-FFF2-40B4-BE49-F238E27FC236}">
                <a16:creationId xmlns:a16="http://schemas.microsoft.com/office/drawing/2014/main" id="{0F82A81F-6833-4240-BAD0-350F47EE65A5}"/>
              </a:ext>
            </a:extLst>
          </p:cNvPr>
          <p:cNvSpPr/>
          <p:nvPr/>
        </p:nvSpPr>
        <p:spPr>
          <a:xfrm>
            <a:off x="1176423" y="3766915"/>
            <a:ext cx="355485"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6</a:t>
            </a:r>
          </a:p>
        </p:txBody>
      </p:sp>
      <p:sp>
        <p:nvSpPr>
          <p:cNvPr id="78" name="Action Button: Custom 10">
            <a:hlinkClick r:id="" action="ppaction://noaction" highlightClick="1">
              <a:snd r:embed="rId9" name="querer.wav"/>
            </a:hlinkClick>
            <a:extLst>
              <a:ext uri="{FF2B5EF4-FFF2-40B4-BE49-F238E27FC236}">
                <a16:creationId xmlns:a16="http://schemas.microsoft.com/office/drawing/2014/main" id="{6A76AB1D-A00A-4E86-92FB-B7EEA3DA1662}"/>
              </a:ext>
            </a:extLst>
          </p:cNvPr>
          <p:cNvSpPr/>
          <p:nvPr/>
        </p:nvSpPr>
        <p:spPr>
          <a:xfrm>
            <a:off x="1176664" y="4287776"/>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7</a:t>
            </a:r>
          </a:p>
        </p:txBody>
      </p:sp>
      <p:sp>
        <p:nvSpPr>
          <p:cNvPr id="79" name="Action Button: Custom 11">
            <a:hlinkClick r:id="" action="ppaction://noaction" highlightClick="1">
              <a:snd r:embed="rId10" name="que.wav"/>
            </a:hlinkClick>
            <a:extLst>
              <a:ext uri="{FF2B5EF4-FFF2-40B4-BE49-F238E27FC236}">
                <a16:creationId xmlns:a16="http://schemas.microsoft.com/office/drawing/2014/main" id="{E86C196B-00D5-4F0D-A7A0-DD443E69636E}"/>
              </a:ext>
            </a:extLst>
          </p:cNvPr>
          <p:cNvSpPr/>
          <p:nvPr/>
        </p:nvSpPr>
        <p:spPr>
          <a:xfrm>
            <a:off x="1176664" y="4808637"/>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8</a:t>
            </a:r>
          </a:p>
        </p:txBody>
      </p:sp>
      <p:sp>
        <p:nvSpPr>
          <p:cNvPr id="80" name="Action Button: Custom 12">
            <a:hlinkClick r:id="" action="ppaction://noaction" highlightClick="1">
              <a:snd r:embed="rId11" name="equipo.wav"/>
            </a:hlinkClick>
            <a:extLst>
              <a:ext uri="{FF2B5EF4-FFF2-40B4-BE49-F238E27FC236}">
                <a16:creationId xmlns:a16="http://schemas.microsoft.com/office/drawing/2014/main" id="{E88F38D6-F2EA-4159-A3CA-39275BDBF407}"/>
              </a:ext>
            </a:extLst>
          </p:cNvPr>
          <p:cNvSpPr/>
          <p:nvPr/>
        </p:nvSpPr>
        <p:spPr>
          <a:xfrm>
            <a:off x="1176664" y="5329498"/>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9</a:t>
            </a:r>
          </a:p>
        </p:txBody>
      </p:sp>
      <p:sp>
        <p:nvSpPr>
          <p:cNvPr id="81" name="Action Button: Custom 13">
            <a:hlinkClick r:id="" action="ppaction://noaction" highlightClick="1">
              <a:snd r:embed="rId12" name="quedar.wav"/>
            </a:hlinkClick>
            <a:extLst>
              <a:ext uri="{FF2B5EF4-FFF2-40B4-BE49-F238E27FC236}">
                <a16:creationId xmlns:a16="http://schemas.microsoft.com/office/drawing/2014/main" id="{A810532F-CD18-4E9E-A18E-F9155DA059B3}"/>
              </a:ext>
            </a:extLst>
          </p:cNvPr>
          <p:cNvSpPr/>
          <p:nvPr/>
        </p:nvSpPr>
        <p:spPr>
          <a:xfrm>
            <a:off x="1176664" y="5850355"/>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white"/>
                </a:solidFill>
                <a:effectLst/>
                <a:uLnTx/>
                <a:uFillTx/>
                <a:latin typeface="+mj-lt"/>
                <a:ea typeface="+mn-ea"/>
                <a:cs typeface="+mn-cs"/>
              </a:rPr>
              <a:t>10</a:t>
            </a:r>
          </a:p>
        </p:txBody>
      </p:sp>
      <p:pic>
        <p:nvPicPr>
          <p:cNvPr id="82" name="Picture 81">
            <a:extLst>
              <a:ext uri="{FF2B5EF4-FFF2-40B4-BE49-F238E27FC236}">
                <a16:creationId xmlns:a16="http://schemas.microsoft.com/office/drawing/2014/main" id="{5CD1C821-3301-4864-83C7-3DFB11C47A4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83942" y="1077075"/>
            <a:ext cx="522871" cy="544657"/>
          </a:xfrm>
          <a:prstGeom prst="rect">
            <a:avLst/>
          </a:prstGeom>
        </p:spPr>
      </p:pic>
      <p:pic>
        <p:nvPicPr>
          <p:cNvPr id="83" name="Picture 82">
            <a:extLst>
              <a:ext uri="{FF2B5EF4-FFF2-40B4-BE49-F238E27FC236}">
                <a16:creationId xmlns:a16="http://schemas.microsoft.com/office/drawing/2014/main" id="{A6EF94A1-86EC-44B2-B60D-8AA2511EFD8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573745" y="1583049"/>
            <a:ext cx="522871" cy="544657"/>
          </a:xfrm>
          <a:prstGeom prst="rect">
            <a:avLst/>
          </a:prstGeom>
        </p:spPr>
      </p:pic>
      <p:pic>
        <p:nvPicPr>
          <p:cNvPr id="84" name="Picture 83">
            <a:extLst>
              <a:ext uri="{FF2B5EF4-FFF2-40B4-BE49-F238E27FC236}">
                <a16:creationId xmlns:a16="http://schemas.microsoft.com/office/drawing/2014/main" id="{0C229F24-E2FB-40EB-9746-DA8B6054F6D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573745" y="2113192"/>
            <a:ext cx="522871" cy="544657"/>
          </a:xfrm>
          <a:prstGeom prst="rect">
            <a:avLst/>
          </a:prstGeom>
        </p:spPr>
      </p:pic>
      <p:pic>
        <p:nvPicPr>
          <p:cNvPr id="85" name="Picture 84">
            <a:extLst>
              <a:ext uri="{FF2B5EF4-FFF2-40B4-BE49-F238E27FC236}">
                <a16:creationId xmlns:a16="http://schemas.microsoft.com/office/drawing/2014/main" id="{CA747656-2E8F-4DB0-93B3-774C7329808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83942" y="2614307"/>
            <a:ext cx="522871" cy="544657"/>
          </a:xfrm>
          <a:prstGeom prst="rect">
            <a:avLst/>
          </a:prstGeom>
        </p:spPr>
      </p:pic>
      <p:pic>
        <p:nvPicPr>
          <p:cNvPr id="86" name="Picture 85">
            <a:extLst>
              <a:ext uri="{FF2B5EF4-FFF2-40B4-BE49-F238E27FC236}">
                <a16:creationId xmlns:a16="http://schemas.microsoft.com/office/drawing/2014/main" id="{A7096F16-B7EC-40AF-A11B-A6BBC3C4B18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573745" y="3149114"/>
            <a:ext cx="522871" cy="544657"/>
          </a:xfrm>
          <a:prstGeom prst="rect">
            <a:avLst/>
          </a:prstGeom>
        </p:spPr>
      </p:pic>
      <p:pic>
        <p:nvPicPr>
          <p:cNvPr id="87" name="Picture 86">
            <a:extLst>
              <a:ext uri="{FF2B5EF4-FFF2-40B4-BE49-F238E27FC236}">
                <a16:creationId xmlns:a16="http://schemas.microsoft.com/office/drawing/2014/main" id="{B04B20D9-0557-4389-BECE-02584C2B48A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573745" y="3667166"/>
            <a:ext cx="522871" cy="544657"/>
          </a:xfrm>
          <a:prstGeom prst="rect">
            <a:avLst/>
          </a:prstGeom>
        </p:spPr>
      </p:pic>
      <p:pic>
        <p:nvPicPr>
          <p:cNvPr id="88" name="Picture 87">
            <a:extLst>
              <a:ext uri="{FF2B5EF4-FFF2-40B4-BE49-F238E27FC236}">
                <a16:creationId xmlns:a16="http://schemas.microsoft.com/office/drawing/2014/main" id="{B749E05B-FC47-4E43-BA60-7DFDADEECDC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83942" y="4184844"/>
            <a:ext cx="522871" cy="544657"/>
          </a:xfrm>
          <a:prstGeom prst="rect">
            <a:avLst/>
          </a:prstGeom>
        </p:spPr>
      </p:pic>
      <p:pic>
        <p:nvPicPr>
          <p:cNvPr id="89" name="Picture 88">
            <a:extLst>
              <a:ext uri="{FF2B5EF4-FFF2-40B4-BE49-F238E27FC236}">
                <a16:creationId xmlns:a16="http://schemas.microsoft.com/office/drawing/2014/main" id="{EB62BD23-66FB-4405-94F0-48009E3FC3E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83942" y="4685952"/>
            <a:ext cx="522871" cy="544657"/>
          </a:xfrm>
          <a:prstGeom prst="rect">
            <a:avLst/>
          </a:prstGeom>
        </p:spPr>
      </p:pic>
      <p:pic>
        <p:nvPicPr>
          <p:cNvPr id="90" name="Picture 89">
            <a:extLst>
              <a:ext uri="{FF2B5EF4-FFF2-40B4-BE49-F238E27FC236}">
                <a16:creationId xmlns:a16="http://schemas.microsoft.com/office/drawing/2014/main" id="{CE6FD068-29B2-4E31-8715-368EFB06DC7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573745" y="5216335"/>
            <a:ext cx="522871" cy="544657"/>
          </a:xfrm>
          <a:prstGeom prst="rect">
            <a:avLst/>
          </a:prstGeom>
        </p:spPr>
      </p:pic>
      <p:pic>
        <p:nvPicPr>
          <p:cNvPr id="91" name="Picture 90">
            <a:extLst>
              <a:ext uri="{FF2B5EF4-FFF2-40B4-BE49-F238E27FC236}">
                <a16:creationId xmlns:a16="http://schemas.microsoft.com/office/drawing/2014/main" id="{50A56BF9-94F3-4417-91C1-28FCA1A5080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83942" y="5721821"/>
            <a:ext cx="522871" cy="544657"/>
          </a:xfrm>
          <a:prstGeom prst="rect">
            <a:avLst/>
          </a:prstGeom>
        </p:spPr>
      </p:pic>
      <p:sp>
        <p:nvSpPr>
          <p:cNvPr id="99" name="TextBox 98">
            <a:extLst>
              <a:ext uri="{FF2B5EF4-FFF2-40B4-BE49-F238E27FC236}">
                <a16:creationId xmlns:a16="http://schemas.microsoft.com/office/drawing/2014/main" id="{D2C6ECE9-CC71-48EB-9303-C74C950CF86D}"/>
              </a:ext>
            </a:extLst>
          </p:cNvPr>
          <p:cNvSpPr txBox="1"/>
          <p:nvPr/>
        </p:nvSpPr>
        <p:spPr>
          <a:xfrm>
            <a:off x="9295756" y="1025385"/>
            <a:ext cx="3155795"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1" u="none" strike="noStrike" kern="0" cap="none" spc="0" normalizeH="0" baseline="0" noProof="0" dirty="0">
                <a:ln>
                  <a:noFill/>
                </a:ln>
                <a:solidFill>
                  <a:srgbClr val="002060"/>
                </a:solidFill>
                <a:effectLst/>
                <a:uLnTx/>
                <a:uFillTx/>
                <a:latin typeface="+mj-lt"/>
              </a:rPr>
              <a:t>Escucha otra vez.</a:t>
            </a:r>
          </a:p>
        </p:txBody>
      </p:sp>
      <p:sp>
        <p:nvSpPr>
          <p:cNvPr id="100" name="TextBox 99">
            <a:extLst>
              <a:ext uri="{FF2B5EF4-FFF2-40B4-BE49-F238E27FC236}">
                <a16:creationId xmlns:a16="http://schemas.microsoft.com/office/drawing/2014/main" id="{C52EB593-F77D-4CF2-94A1-3784D31F5A84}"/>
              </a:ext>
            </a:extLst>
          </p:cNvPr>
          <p:cNvSpPr txBox="1"/>
          <p:nvPr/>
        </p:nvSpPr>
        <p:spPr>
          <a:xfrm>
            <a:off x="9270128" y="1374874"/>
            <a:ext cx="295835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1" u="none" strike="noStrike" kern="0" cap="none" spc="0" normalizeH="0" baseline="0" noProof="0" dirty="0">
                <a:ln>
                  <a:noFill/>
                </a:ln>
                <a:solidFill>
                  <a:srgbClr val="002060"/>
                </a:solidFill>
                <a:effectLst/>
                <a:uLnTx/>
                <a:uFillTx/>
                <a:latin typeface="+mj-lt"/>
              </a:rPr>
              <a:t>Escribe la palabra.</a:t>
            </a:r>
          </a:p>
        </p:txBody>
      </p:sp>
      <p:sp>
        <p:nvSpPr>
          <p:cNvPr id="101" name="TextBox 100">
            <a:extLst>
              <a:ext uri="{FF2B5EF4-FFF2-40B4-BE49-F238E27FC236}">
                <a16:creationId xmlns:a16="http://schemas.microsoft.com/office/drawing/2014/main" id="{5A57405F-3870-4137-BE44-2BB5980DC95F}"/>
              </a:ext>
            </a:extLst>
          </p:cNvPr>
          <p:cNvSpPr txBox="1"/>
          <p:nvPr/>
        </p:nvSpPr>
        <p:spPr>
          <a:xfrm>
            <a:off x="980510" y="64463"/>
            <a:ext cx="196244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1" u="none" strike="noStrike" kern="0" cap="none" spc="0" normalizeH="0" baseline="0" noProof="0" dirty="0">
                <a:ln>
                  <a:noFill/>
                </a:ln>
                <a:solidFill>
                  <a:srgbClr val="002060"/>
                </a:solidFill>
                <a:effectLst/>
                <a:uLnTx/>
                <a:uFillTx/>
                <a:latin typeface="+mj-lt"/>
              </a:rPr>
              <a:t>Escucha.</a:t>
            </a:r>
          </a:p>
        </p:txBody>
      </p:sp>
      <p:sp>
        <p:nvSpPr>
          <p:cNvPr id="102" name="TextBox 101">
            <a:extLst>
              <a:ext uri="{FF2B5EF4-FFF2-40B4-BE49-F238E27FC236}">
                <a16:creationId xmlns:a16="http://schemas.microsoft.com/office/drawing/2014/main" id="{3DC8E44C-6B1A-48EE-B486-CE97AF5074E4}"/>
              </a:ext>
            </a:extLst>
          </p:cNvPr>
          <p:cNvSpPr txBox="1"/>
          <p:nvPr/>
        </p:nvSpPr>
        <p:spPr>
          <a:xfrm>
            <a:off x="2433536" y="62768"/>
            <a:ext cx="382331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1" u="none" strike="noStrike" kern="0" cap="none" spc="0" normalizeH="0" baseline="0" noProof="0" dirty="0">
                <a:ln>
                  <a:noFill/>
                </a:ln>
                <a:solidFill>
                  <a:srgbClr val="002060"/>
                </a:solidFill>
                <a:effectLst/>
                <a:uLnTx/>
                <a:uFillTx/>
                <a:latin typeface="+mj-lt"/>
              </a:rPr>
              <a:t>Marca ‘QUE’ o ‘QUI’.</a:t>
            </a:r>
          </a:p>
        </p:txBody>
      </p:sp>
      <p:graphicFrame>
        <p:nvGraphicFramePr>
          <p:cNvPr id="112" name="Table 111">
            <a:extLst>
              <a:ext uri="{FF2B5EF4-FFF2-40B4-BE49-F238E27FC236}">
                <a16:creationId xmlns:a16="http://schemas.microsoft.com/office/drawing/2014/main" id="{A58DDE36-BB12-49D7-9663-77702904208A}"/>
              </a:ext>
            </a:extLst>
          </p:cNvPr>
          <p:cNvGraphicFramePr>
            <a:graphicFrameLocks noGrp="1"/>
          </p:cNvGraphicFramePr>
          <p:nvPr>
            <p:extLst/>
          </p:nvPr>
        </p:nvGraphicFramePr>
        <p:xfrm>
          <a:off x="6139952" y="580769"/>
          <a:ext cx="3130176" cy="5682548"/>
        </p:xfrm>
        <a:graphic>
          <a:graphicData uri="http://schemas.openxmlformats.org/drawingml/2006/table">
            <a:tbl>
              <a:tblPr firstRow="1" bandRow="1"/>
              <a:tblGrid>
                <a:gridCol w="3130176">
                  <a:extLst>
                    <a:ext uri="{9D8B030D-6E8A-4147-A177-3AD203B41FA5}">
                      <a16:colId xmlns:a16="http://schemas.microsoft.com/office/drawing/2014/main" val="3826511760"/>
                    </a:ext>
                  </a:extLst>
                </a:gridCol>
              </a:tblGrid>
              <a:tr h="512638">
                <a:tc>
                  <a:txBody>
                    <a:bodyPr/>
                    <a:lstStyle>
                      <a:lvl1pPr marL="0" algn="l" defTabSz="914400" rtl="0" eaLnBrk="1" latinLnBrk="0" hangingPunct="1">
                        <a:defRPr sz="1800" b="1" kern="1200">
                          <a:solidFill>
                            <a:schemeClr val="tx1"/>
                          </a:solidFill>
                          <a:latin typeface="Tw Cen MT" panose="020B0602020104020603"/>
                        </a:defRPr>
                      </a:lvl1pPr>
                      <a:lvl2pPr marL="457200" algn="l" defTabSz="914400" rtl="0" eaLnBrk="1" latinLnBrk="0" hangingPunct="1">
                        <a:defRPr sz="1800" b="1" kern="1200">
                          <a:solidFill>
                            <a:schemeClr val="tx1"/>
                          </a:solidFill>
                          <a:latin typeface="Tw Cen MT" panose="020B0602020104020603"/>
                        </a:defRPr>
                      </a:lvl2pPr>
                      <a:lvl3pPr marL="914400" algn="l" defTabSz="914400" rtl="0" eaLnBrk="1" latinLnBrk="0" hangingPunct="1">
                        <a:defRPr sz="1800" b="1" kern="1200">
                          <a:solidFill>
                            <a:schemeClr val="tx1"/>
                          </a:solidFill>
                          <a:latin typeface="Tw Cen MT" panose="020B0602020104020603"/>
                        </a:defRPr>
                      </a:lvl3pPr>
                      <a:lvl4pPr marL="1371600" algn="l" defTabSz="914400" rtl="0" eaLnBrk="1" latinLnBrk="0" hangingPunct="1">
                        <a:defRPr sz="1800" b="1" kern="1200">
                          <a:solidFill>
                            <a:schemeClr val="tx1"/>
                          </a:solidFill>
                          <a:latin typeface="Tw Cen MT" panose="020B0602020104020603"/>
                        </a:defRPr>
                      </a:lvl4pPr>
                      <a:lvl5pPr marL="1828800" algn="l" defTabSz="914400" rtl="0" eaLnBrk="1" latinLnBrk="0" hangingPunct="1">
                        <a:defRPr sz="1800" b="1" kern="1200">
                          <a:solidFill>
                            <a:schemeClr val="tx1"/>
                          </a:solidFill>
                          <a:latin typeface="Tw Cen MT" panose="020B0602020104020603"/>
                        </a:defRPr>
                      </a:lvl5pPr>
                      <a:lvl6pPr marL="2286000" algn="l" defTabSz="914400" rtl="0" eaLnBrk="1" latinLnBrk="0" hangingPunct="1">
                        <a:defRPr sz="1800" b="1" kern="1200">
                          <a:solidFill>
                            <a:schemeClr val="tx1"/>
                          </a:solidFill>
                          <a:latin typeface="Tw Cen MT" panose="020B0602020104020603"/>
                        </a:defRPr>
                      </a:lvl6pPr>
                      <a:lvl7pPr marL="2743200" algn="l" defTabSz="914400" rtl="0" eaLnBrk="1" latinLnBrk="0" hangingPunct="1">
                        <a:defRPr sz="1800" b="1" kern="1200">
                          <a:solidFill>
                            <a:schemeClr val="tx1"/>
                          </a:solidFill>
                          <a:latin typeface="Tw Cen MT" panose="020B0602020104020603"/>
                        </a:defRPr>
                      </a:lvl7pPr>
                      <a:lvl8pPr marL="3200400" algn="l" defTabSz="914400" rtl="0" eaLnBrk="1" latinLnBrk="0" hangingPunct="1">
                        <a:defRPr sz="1800" b="1" kern="1200">
                          <a:solidFill>
                            <a:schemeClr val="tx1"/>
                          </a:solidFill>
                          <a:latin typeface="Tw Cen MT" panose="020B0602020104020603"/>
                        </a:defRPr>
                      </a:lvl8pPr>
                      <a:lvl9pPr marL="3657600" algn="l" defTabSz="914400" rtl="0" eaLnBrk="1" latinLnBrk="0" hangingPunct="1">
                        <a:defRPr sz="1800" b="1" kern="1200">
                          <a:solidFill>
                            <a:schemeClr val="tx1"/>
                          </a:solidFill>
                          <a:latin typeface="Tw Cen MT" panose="020B0602020104020603"/>
                        </a:defRPr>
                      </a:lvl9pPr>
                    </a:lstStyle>
                    <a:p>
                      <a:pPr algn="ctr"/>
                      <a:endParaRPr lang="en-GB" sz="2400" b="1" i="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254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1673340455"/>
                  </a:ext>
                </a:extLst>
              </a:tr>
              <a:tr h="51699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7030A0"/>
                        </a:solidFill>
                        <a:latin typeface="Century Gothic" panose="020B0502020202020204" pitchFamily="34" charset="0"/>
                      </a:endParaRPr>
                    </a:p>
                  </a:txBody>
                  <a:tcPr anchor="ctr">
                    <a:lnL w="12700" cmpd="sng">
                      <a:solidFill>
                        <a:srgbClr val="ED7D31"/>
                      </a:solidFill>
                    </a:lnL>
                    <a:lnR w="12700" cmpd="sng">
                      <a:solidFill>
                        <a:srgbClr val="ED7D31"/>
                      </a:solidFill>
                    </a:lnR>
                    <a:lnT w="254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345640607"/>
                  </a:ext>
                </a:extLst>
              </a:tr>
              <a:tr h="51699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4179238503"/>
                  </a:ext>
                </a:extLst>
              </a:tr>
              <a:tr h="51699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1570167395"/>
                  </a:ext>
                </a:extLst>
              </a:tr>
              <a:tr h="51699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7030A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2107718701"/>
                  </a:ext>
                </a:extLst>
              </a:tr>
              <a:tr h="51699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1556631420"/>
                  </a:ext>
                </a:extLst>
              </a:tr>
              <a:tr h="51699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2245996"/>
                  </a:ext>
                </a:extLst>
              </a:tr>
              <a:tr h="51699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2480737977"/>
                  </a:ext>
                </a:extLst>
              </a:tr>
              <a:tr h="51699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1612876144"/>
                  </a:ext>
                </a:extLst>
              </a:tr>
              <a:tr h="51699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3750220700"/>
                  </a:ext>
                </a:extLst>
              </a:tr>
              <a:tr h="51699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1914553514"/>
                  </a:ext>
                </a:extLst>
              </a:tr>
            </a:tbl>
          </a:graphicData>
        </a:graphic>
      </p:graphicFrame>
      <p:sp>
        <p:nvSpPr>
          <p:cNvPr id="113" name="TextBox 112">
            <a:extLst>
              <a:ext uri="{FF2B5EF4-FFF2-40B4-BE49-F238E27FC236}">
                <a16:creationId xmlns:a16="http://schemas.microsoft.com/office/drawing/2014/main" id="{390CCE9E-F598-4486-9977-ABB280D7BAF5}"/>
              </a:ext>
            </a:extLst>
          </p:cNvPr>
          <p:cNvSpPr txBox="1"/>
          <p:nvPr/>
        </p:nvSpPr>
        <p:spPr>
          <a:xfrm>
            <a:off x="6169260" y="646230"/>
            <a:ext cx="320080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1" u="none" strike="noStrike" kern="0" cap="none" spc="0" normalizeH="0" baseline="0" noProof="0" dirty="0">
                <a:ln>
                  <a:noFill/>
                </a:ln>
                <a:solidFill>
                  <a:srgbClr val="002060"/>
                </a:solidFill>
                <a:effectLst/>
                <a:uLnTx/>
                <a:uFillTx/>
                <a:latin typeface="+mj-lt"/>
              </a:rPr>
              <a:t>¿</a:t>
            </a:r>
            <a:r>
              <a:rPr kumimoji="0" lang="en-GB" sz="1800" b="1" i="1" u="none" strike="noStrike" kern="0" cap="none" spc="0" normalizeH="0" baseline="0" noProof="0" dirty="0" err="1">
                <a:ln>
                  <a:noFill/>
                </a:ln>
                <a:solidFill>
                  <a:srgbClr val="002060"/>
                </a:solidFill>
                <a:effectLst/>
                <a:uLnTx/>
                <a:uFillTx/>
                <a:latin typeface="+mj-lt"/>
              </a:rPr>
              <a:t>Cómo</a:t>
            </a:r>
            <a:r>
              <a:rPr kumimoji="0" lang="en-GB" sz="1800" b="1" i="1" u="none" strike="noStrike" kern="0" cap="none" spc="0" normalizeH="0" baseline="0" noProof="0" dirty="0">
                <a:ln>
                  <a:noFill/>
                </a:ln>
                <a:solidFill>
                  <a:srgbClr val="002060"/>
                </a:solidFill>
                <a:effectLst/>
                <a:uLnTx/>
                <a:uFillTx/>
                <a:latin typeface="+mj-lt"/>
              </a:rPr>
              <a:t> se dice </a:t>
            </a:r>
            <a:r>
              <a:rPr kumimoji="0" lang="en-GB" sz="1800" b="1" i="1" u="none" strike="noStrike" kern="0" cap="none" spc="0" normalizeH="0" baseline="0" noProof="0" dirty="0" err="1">
                <a:ln>
                  <a:noFill/>
                </a:ln>
                <a:solidFill>
                  <a:srgbClr val="002060"/>
                </a:solidFill>
                <a:effectLst/>
                <a:uLnTx/>
                <a:uFillTx/>
                <a:latin typeface="+mj-lt"/>
              </a:rPr>
              <a:t>en</a:t>
            </a:r>
            <a:r>
              <a:rPr kumimoji="0" lang="en-GB" sz="1800" b="1" i="1" u="none" strike="noStrike" kern="0" cap="none" spc="0" normalizeH="0" baseline="0" noProof="0" dirty="0">
                <a:ln>
                  <a:noFill/>
                </a:ln>
                <a:solidFill>
                  <a:srgbClr val="002060"/>
                </a:solidFill>
                <a:effectLst/>
                <a:uLnTx/>
                <a:uFillTx/>
                <a:latin typeface="+mj-lt"/>
              </a:rPr>
              <a:t> </a:t>
            </a:r>
            <a:r>
              <a:rPr kumimoji="0" lang="en-GB" sz="1800" b="1" i="1" u="none" strike="noStrike" kern="0" cap="none" spc="0" normalizeH="0" baseline="0" noProof="0" dirty="0" err="1">
                <a:ln>
                  <a:noFill/>
                </a:ln>
                <a:solidFill>
                  <a:srgbClr val="002060"/>
                </a:solidFill>
                <a:effectLst/>
                <a:uLnTx/>
                <a:uFillTx/>
                <a:latin typeface="+mj-lt"/>
              </a:rPr>
              <a:t>inglés</a:t>
            </a:r>
            <a:r>
              <a:rPr kumimoji="0" lang="en-GB" sz="1800" b="1" i="1" u="none" strike="noStrike" kern="0" cap="none" spc="0" normalizeH="0" baseline="0" noProof="0" dirty="0">
                <a:ln>
                  <a:noFill/>
                </a:ln>
                <a:solidFill>
                  <a:srgbClr val="002060"/>
                </a:solidFill>
                <a:effectLst/>
                <a:uLnTx/>
                <a:uFillTx/>
                <a:latin typeface="+mj-lt"/>
              </a:rPr>
              <a:t>?</a:t>
            </a:r>
          </a:p>
        </p:txBody>
      </p:sp>
      <p:sp>
        <p:nvSpPr>
          <p:cNvPr id="114" name="TextBox 113">
            <a:extLst>
              <a:ext uri="{FF2B5EF4-FFF2-40B4-BE49-F238E27FC236}">
                <a16:creationId xmlns:a16="http://schemas.microsoft.com/office/drawing/2014/main" id="{3C400DE6-5652-4EB2-9407-BF7B9227783B}"/>
              </a:ext>
            </a:extLst>
          </p:cNvPr>
          <p:cNvSpPr txBox="1"/>
          <p:nvPr/>
        </p:nvSpPr>
        <p:spPr>
          <a:xfrm>
            <a:off x="7008051" y="1137648"/>
            <a:ext cx="1446396"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mj-lt"/>
              </a:rPr>
              <a:t>because</a:t>
            </a:r>
          </a:p>
        </p:txBody>
      </p:sp>
      <p:sp>
        <p:nvSpPr>
          <p:cNvPr id="115" name="TextBox 114">
            <a:extLst>
              <a:ext uri="{FF2B5EF4-FFF2-40B4-BE49-F238E27FC236}">
                <a16:creationId xmlns:a16="http://schemas.microsoft.com/office/drawing/2014/main" id="{78DD0CC8-AF38-41F3-95E0-9758E7C5E186}"/>
              </a:ext>
            </a:extLst>
          </p:cNvPr>
          <p:cNvSpPr txBox="1"/>
          <p:nvPr/>
        </p:nvSpPr>
        <p:spPr>
          <a:xfrm>
            <a:off x="6674025" y="1654462"/>
            <a:ext cx="2114449"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mj-lt"/>
              </a:rPr>
              <a:t>calm, tranquil</a:t>
            </a:r>
          </a:p>
        </p:txBody>
      </p:sp>
      <p:sp>
        <p:nvSpPr>
          <p:cNvPr id="116" name="TextBox 115">
            <a:extLst>
              <a:ext uri="{FF2B5EF4-FFF2-40B4-BE49-F238E27FC236}">
                <a16:creationId xmlns:a16="http://schemas.microsoft.com/office/drawing/2014/main" id="{8FBA0014-ABCB-4E8B-97FD-0A571FA34414}"/>
              </a:ext>
            </a:extLst>
          </p:cNvPr>
          <p:cNvSpPr txBox="1"/>
          <p:nvPr/>
        </p:nvSpPr>
        <p:spPr>
          <a:xfrm>
            <a:off x="7264742" y="2171276"/>
            <a:ext cx="933014"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mj-lt"/>
              </a:rPr>
              <a:t>who?</a:t>
            </a:r>
          </a:p>
        </p:txBody>
      </p:sp>
      <p:sp>
        <p:nvSpPr>
          <p:cNvPr id="117" name="TextBox 116">
            <a:extLst>
              <a:ext uri="{FF2B5EF4-FFF2-40B4-BE49-F238E27FC236}">
                <a16:creationId xmlns:a16="http://schemas.microsoft.com/office/drawing/2014/main" id="{CDBEE1A8-6DCF-40DB-BB2A-D174CFFF035F}"/>
              </a:ext>
            </a:extLst>
          </p:cNvPr>
          <p:cNvSpPr txBox="1"/>
          <p:nvPr/>
        </p:nvSpPr>
        <p:spPr>
          <a:xfrm>
            <a:off x="7278990" y="2688090"/>
            <a:ext cx="904519"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mj-lt"/>
              </a:rPr>
              <a:t>park</a:t>
            </a:r>
          </a:p>
        </p:txBody>
      </p:sp>
      <p:sp>
        <p:nvSpPr>
          <p:cNvPr id="118" name="TextBox 117">
            <a:extLst>
              <a:ext uri="{FF2B5EF4-FFF2-40B4-BE49-F238E27FC236}">
                <a16:creationId xmlns:a16="http://schemas.microsoft.com/office/drawing/2014/main" id="{EA5692BB-59D1-45AE-BA6B-E6E5FEBB743E}"/>
              </a:ext>
            </a:extLst>
          </p:cNvPr>
          <p:cNvSpPr txBox="1"/>
          <p:nvPr/>
        </p:nvSpPr>
        <p:spPr>
          <a:xfrm>
            <a:off x="7217921" y="3204904"/>
            <a:ext cx="1026656"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mj-lt"/>
              </a:rPr>
              <a:t>fifteen</a:t>
            </a:r>
          </a:p>
        </p:txBody>
      </p:sp>
      <p:sp>
        <p:nvSpPr>
          <p:cNvPr id="119" name="TextBox 118">
            <a:extLst>
              <a:ext uri="{FF2B5EF4-FFF2-40B4-BE49-F238E27FC236}">
                <a16:creationId xmlns:a16="http://schemas.microsoft.com/office/drawing/2014/main" id="{C9D0A02E-32E7-4445-BD2D-55697FC8A2E9}"/>
              </a:ext>
            </a:extLst>
          </p:cNvPr>
          <p:cNvSpPr txBox="1"/>
          <p:nvPr/>
        </p:nvSpPr>
        <p:spPr>
          <a:xfrm>
            <a:off x="7217921" y="3721718"/>
            <a:ext cx="1026656"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mj-lt"/>
              </a:rPr>
              <a:t>I want</a:t>
            </a:r>
          </a:p>
        </p:txBody>
      </p:sp>
      <p:sp>
        <p:nvSpPr>
          <p:cNvPr id="120" name="TextBox 119">
            <a:extLst>
              <a:ext uri="{FF2B5EF4-FFF2-40B4-BE49-F238E27FC236}">
                <a16:creationId xmlns:a16="http://schemas.microsoft.com/office/drawing/2014/main" id="{C3E8EF89-DE7F-4F35-B878-66EE19E673B3}"/>
              </a:ext>
            </a:extLst>
          </p:cNvPr>
          <p:cNvSpPr txBox="1"/>
          <p:nvPr/>
        </p:nvSpPr>
        <p:spPr>
          <a:xfrm>
            <a:off x="7082804" y="4238532"/>
            <a:ext cx="1296890"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mj-lt"/>
              </a:rPr>
              <a:t>to want</a:t>
            </a:r>
          </a:p>
        </p:txBody>
      </p:sp>
      <p:sp>
        <p:nvSpPr>
          <p:cNvPr id="121" name="TextBox 120">
            <a:extLst>
              <a:ext uri="{FF2B5EF4-FFF2-40B4-BE49-F238E27FC236}">
                <a16:creationId xmlns:a16="http://schemas.microsoft.com/office/drawing/2014/main" id="{E3C4DE22-B2EF-48A3-9284-9844A404C64B}"/>
              </a:ext>
            </a:extLst>
          </p:cNvPr>
          <p:cNvSpPr txBox="1"/>
          <p:nvPr/>
        </p:nvSpPr>
        <p:spPr>
          <a:xfrm>
            <a:off x="7217921" y="4755346"/>
            <a:ext cx="1026656"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mj-lt"/>
              </a:rPr>
              <a:t>what?</a:t>
            </a:r>
          </a:p>
        </p:txBody>
      </p:sp>
      <p:sp>
        <p:nvSpPr>
          <p:cNvPr id="122" name="TextBox 121">
            <a:extLst>
              <a:ext uri="{FF2B5EF4-FFF2-40B4-BE49-F238E27FC236}">
                <a16:creationId xmlns:a16="http://schemas.microsoft.com/office/drawing/2014/main" id="{59076540-B819-4DEC-90B3-696C658C340F}"/>
              </a:ext>
            </a:extLst>
          </p:cNvPr>
          <p:cNvSpPr txBox="1"/>
          <p:nvPr/>
        </p:nvSpPr>
        <p:spPr>
          <a:xfrm>
            <a:off x="7278990" y="5272160"/>
            <a:ext cx="904519"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mj-lt"/>
              </a:rPr>
              <a:t>team</a:t>
            </a:r>
          </a:p>
        </p:txBody>
      </p:sp>
      <p:sp>
        <p:nvSpPr>
          <p:cNvPr id="123" name="TextBox 122">
            <a:extLst>
              <a:ext uri="{FF2B5EF4-FFF2-40B4-BE49-F238E27FC236}">
                <a16:creationId xmlns:a16="http://schemas.microsoft.com/office/drawing/2014/main" id="{C8242A3F-1566-45DC-A6B4-D4995ABFDAF3}"/>
              </a:ext>
            </a:extLst>
          </p:cNvPr>
          <p:cNvSpPr txBox="1"/>
          <p:nvPr/>
        </p:nvSpPr>
        <p:spPr>
          <a:xfrm>
            <a:off x="6889597" y="5788971"/>
            <a:ext cx="1683304"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mj-lt"/>
              </a:rPr>
              <a:t>to meet up</a:t>
            </a:r>
          </a:p>
        </p:txBody>
      </p:sp>
      <p:sp>
        <p:nvSpPr>
          <p:cNvPr id="124" name="Title 123">
            <a:extLst>
              <a:ext uri="{FF2B5EF4-FFF2-40B4-BE49-F238E27FC236}">
                <a16:creationId xmlns:a16="http://schemas.microsoft.com/office/drawing/2014/main" id="{53DAB1B6-84AA-499A-9A73-FFD679577F48}"/>
              </a:ext>
            </a:extLst>
          </p:cNvPr>
          <p:cNvSpPr>
            <a:spLocks noGrp="1"/>
          </p:cNvSpPr>
          <p:nvPr>
            <p:ph type="title"/>
          </p:nvPr>
        </p:nvSpPr>
        <p:spPr>
          <a:xfrm>
            <a:off x="9414946" y="-187915"/>
            <a:ext cx="2774850" cy="1325563"/>
          </a:xfrm>
        </p:spPr>
        <p:txBody>
          <a:bodyPr/>
          <a:lstStyle/>
          <a:p>
            <a:pPr rtl="0" eaLnBrk="1" fontAlgn="auto" latinLnBrk="0" hangingPunct="1"/>
            <a:r>
              <a:rPr lang="en-GB" sz="2000" b="1" i="0" kern="1200" spc="0" baseline="0" dirty="0" err="1">
                <a:ln>
                  <a:noFill/>
                </a:ln>
                <a:solidFill>
                  <a:srgbClr val="FFFFFF"/>
                </a:solidFill>
                <a:effectLst/>
                <a:latin typeface="Century Gothic" panose="020B0502020202020204" pitchFamily="34" charset="0"/>
                <a:ea typeface="+mn-ea"/>
                <a:cs typeface="+mn-cs"/>
              </a:rPr>
              <a:t>escuchar</a:t>
            </a:r>
            <a:r>
              <a:rPr lang="en-GB" sz="2000" b="1" i="0" kern="1200" spc="0" baseline="0" dirty="0">
                <a:ln>
                  <a:noFill/>
                </a:ln>
                <a:solidFill>
                  <a:srgbClr val="FFFFFF"/>
                </a:solidFill>
                <a:effectLst/>
                <a:latin typeface="Century Gothic" panose="020B0502020202020204" pitchFamily="34" charset="0"/>
                <a:ea typeface="+mn-ea"/>
                <a:cs typeface="+mn-cs"/>
              </a:rPr>
              <a:t> / </a:t>
            </a:r>
            <a:r>
              <a:rPr lang="en-GB" sz="2000" b="1" i="0" kern="1200" spc="0" baseline="0" dirty="0" err="1">
                <a:ln>
                  <a:noFill/>
                </a:ln>
                <a:solidFill>
                  <a:srgbClr val="FFFFFF"/>
                </a:solidFill>
                <a:effectLst/>
                <a:latin typeface="Century Gothic" panose="020B0502020202020204" pitchFamily="34" charset="0"/>
                <a:ea typeface="+mn-ea"/>
                <a:cs typeface="+mn-cs"/>
              </a:rPr>
              <a:t>escribir</a:t>
            </a:r>
            <a:endParaRPr lang="en-GB" dirty="0">
              <a:effectLst/>
            </a:endParaRPr>
          </a:p>
        </p:txBody>
      </p:sp>
      <p:sp>
        <p:nvSpPr>
          <p:cNvPr id="62" name="TextBox 61">
            <a:extLst>
              <a:ext uri="{FF2B5EF4-FFF2-40B4-BE49-F238E27FC236}">
                <a16:creationId xmlns:a16="http://schemas.microsoft.com/office/drawing/2014/main" id="{9FA5D9B3-4E46-480D-ACFD-BCB9D918FD94}"/>
              </a:ext>
            </a:extLst>
          </p:cNvPr>
          <p:cNvSpPr txBox="1"/>
          <p:nvPr/>
        </p:nvSpPr>
        <p:spPr>
          <a:xfrm>
            <a:off x="4710563" y="1143125"/>
            <a:ext cx="1180983"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solidFill>
                  <a:srgbClr val="002060"/>
                </a:solidFill>
                <a:effectLst/>
                <a:uLnTx/>
                <a:uFillTx/>
              </a:rPr>
              <a:t>por</a:t>
            </a:r>
            <a:r>
              <a:rPr kumimoji="0" lang="en-GB" sz="2200" b="1" i="0" u="none" strike="noStrike" kern="0" cap="none" spc="0" normalizeH="0" baseline="0" noProof="0" dirty="0" err="1">
                <a:ln>
                  <a:noFill/>
                </a:ln>
                <a:solidFill>
                  <a:srgbClr val="7030A0"/>
                </a:solidFill>
                <a:effectLst/>
                <a:uLnTx/>
                <a:uFillTx/>
              </a:rPr>
              <a:t>que</a:t>
            </a:r>
            <a:endParaRPr kumimoji="0" lang="en-GB" sz="2200" b="1" i="0" u="none" strike="noStrike" kern="0" cap="none" spc="0" normalizeH="0" baseline="0" noProof="0" dirty="0">
              <a:ln>
                <a:noFill/>
              </a:ln>
              <a:solidFill>
                <a:srgbClr val="7030A0"/>
              </a:solidFill>
              <a:effectLst/>
              <a:uLnTx/>
              <a:uFillTx/>
            </a:endParaRPr>
          </a:p>
        </p:txBody>
      </p:sp>
      <p:sp>
        <p:nvSpPr>
          <p:cNvPr id="63" name="TextBox 62">
            <a:extLst>
              <a:ext uri="{FF2B5EF4-FFF2-40B4-BE49-F238E27FC236}">
                <a16:creationId xmlns:a16="http://schemas.microsoft.com/office/drawing/2014/main" id="{AA1BB2B9-A006-405E-A837-1377F8240EA2}"/>
              </a:ext>
            </a:extLst>
          </p:cNvPr>
          <p:cNvSpPr txBox="1"/>
          <p:nvPr/>
        </p:nvSpPr>
        <p:spPr>
          <a:xfrm>
            <a:off x="4592460" y="1660227"/>
            <a:ext cx="1417188"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solidFill>
                  <a:srgbClr val="002060"/>
                </a:solidFill>
                <a:effectLst/>
                <a:uLnTx/>
                <a:uFillTx/>
              </a:rPr>
              <a:t>tran</a:t>
            </a:r>
            <a:r>
              <a:rPr kumimoji="0" lang="en-GB" sz="2200" b="1" i="0" u="none" strike="noStrike" kern="0" cap="none" spc="0" normalizeH="0" baseline="0" noProof="0" dirty="0" err="1">
                <a:ln>
                  <a:noFill/>
                </a:ln>
                <a:solidFill>
                  <a:srgbClr val="ED7D31"/>
                </a:solidFill>
                <a:effectLst/>
                <a:uLnTx/>
                <a:uFillTx/>
              </a:rPr>
              <a:t>qui</a:t>
            </a:r>
            <a:r>
              <a:rPr kumimoji="0" lang="en-GB" sz="2200" b="1" i="0" u="none" strike="noStrike" kern="0" cap="none" spc="0" normalizeH="0" baseline="0" noProof="0" dirty="0" err="1">
                <a:ln>
                  <a:noFill/>
                </a:ln>
                <a:solidFill>
                  <a:srgbClr val="002060"/>
                </a:solidFill>
                <a:effectLst/>
                <a:uLnTx/>
                <a:uFillTx/>
              </a:rPr>
              <a:t>lo</a:t>
            </a:r>
            <a:endParaRPr kumimoji="0" lang="en-GB" sz="2200" b="1" i="0" u="none" strike="noStrike" kern="0" cap="none" spc="0" normalizeH="0" baseline="0" noProof="0" dirty="0">
              <a:ln>
                <a:noFill/>
              </a:ln>
              <a:solidFill>
                <a:srgbClr val="002060"/>
              </a:solidFill>
              <a:effectLst/>
              <a:uLnTx/>
              <a:uFillTx/>
            </a:endParaRPr>
          </a:p>
        </p:txBody>
      </p:sp>
      <p:sp>
        <p:nvSpPr>
          <p:cNvPr id="64" name="TextBox 63">
            <a:extLst>
              <a:ext uri="{FF2B5EF4-FFF2-40B4-BE49-F238E27FC236}">
                <a16:creationId xmlns:a16="http://schemas.microsoft.com/office/drawing/2014/main" id="{65A455C1-1697-422B-B650-6EE4D4303BED}"/>
              </a:ext>
            </a:extLst>
          </p:cNvPr>
          <p:cNvSpPr txBox="1"/>
          <p:nvPr/>
        </p:nvSpPr>
        <p:spPr>
          <a:xfrm>
            <a:off x="4659401" y="2177329"/>
            <a:ext cx="1283307"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rPr>
              <a:t>¿</a:t>
            </a:r>
            <a:r>
              <a:rPr kumimoji="0" lang="en-GB" sz="2200" b="1" i="0" u="none" strike="noStrike" kern="0" cap="none" spc="0" normalizeH="0" baseline="0" noProof="0" dirty="0" err="1">
                <a:ln>
                  <a:noFill/>
                </a:ln>
                <a:solidFill>
                  <a:srgbClr val="ED7D31"/>
                </a:solidFill>
                <a:effectLst/>
                <a:uLnTx/>
                <a:uFillTx/>
              </a:rPr>
              <a:t>qui</a:t>
            </a:r>
            <a:r>
              <a:rPr kumimoji="0" lang="en-GB" sz="2200" b="1" i="0" u="none" strike="noStrike" kern="0" cap="none" spc="0" normalizeH="0" baseline="0" noProof="0" dirty="0" err="1">
                <a:ln>
                  <a:noFill/>
                </a:ln>
                <a:solidFill>
                  <a:srgbClr val="002060"/>
                </a:solidFill>
                <a:effectLst/>
                <a:uLnTx/>
                <a:uFillTx/>
              </a:rPr>
              <a:t>én</a:t>
            </a:r>
            <a:r>
              <a:rPr kumimoji="0" lang="en-GB" sz="2200" b="1" i="0" u="none" strike="noStrike" kern="0" cap="none" spc="0" normalizeH="0" baseline="0" noProof="0" dirty="0">
                <a:ln>
                  <a:noFill/>
                </a:ln>
                <a:solidFill>
                  <a:srgbClr val="002060"/>
                </a:solidFill>
                <a:effectLst/>
                <a:uLnTx/>
                <a:uFillTx/>
              </a:rPr>
              <a:t>?</a:t>
            </a:r>
          </a:p>
        </p:txBody>
      </p:sp>
      <p:sp>
        <p:nvSpPr>
          <p:cNvPr id="65" name="TextBox 64">
            <a:extLst>
              <a:ext uri="{FF2B5EF4-FFF2-40B4-BE49-F238E27FC236}">
                <a16:creationId xmlns:a16="http://schemas.microsoft.com/office/drawing/2014/main" id="{439F8BC1-AB28-4053-8761-F43BD357814E}"/>
              </a:ext>
            </a:extLst>
          </p:cNvPr>
          <p:cNvSpPr txBox="1"/>
          <p:nvPr/>
        </p:nvSpPr>
        <p:spPr>
          <a:xfrm>
            <a:off x="4685676" y="2694431"/>
            <a:ext cx="1230757"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solidFill>
                  <a:srgbClr val="002060"/>
                </a:solidFill>
                <a:effectLst/>
                <a:uLnTx/>
                <a:uFillTx/>
              </a:rPr>
              <a:t>par</a:t>
            </a:r>
            <a:r>
              <a:rPr kumimoji="0" lang="en-GB" sz="2200" b="1" i="0" u="none" strike="noStrike" kern="0" cap="none" spc="0" normalizeH="0" baseline="0" noProof="0" dirty="0" err="1">
                <a:ln>
                  <a:noFill/>
                </a:ln>
                <a:solidFill>
                  <a:srgbClr val="7030A0"/>
                </a:solidFill>
                <a:effectLst/>
                <a:uLnTx/>
                <a:uFillTx/>
              </a:rPr>
              <a:t>que</a:t>
            </a:r>
            <a:endParaRPr kumimoji="0" lang="en-GB" sz="2200" b="1" i="0" u="none" strike="noStrike" kern="0" cap="none" spc="0" normalizeH="0" baseline="0" noProof="0" dirty="0">
              <a:ln>
                <a:noFill/>
              </a:ln>
              <a:solidFill>
                <a:srgbClr val="7030A0"/>
              </a:solidFill>
              <a:effectLst/>
              <a:uLnTx/>
              <a:uFillTx/>
            </a:endParaRPr>
          </a:p>
        </p:txBody>
      </p:sp>
      <p:sp>
        <p:nvSpPr>
          <p:cNvPr id="125" name="TextBox 124">
            <a:extLst>
              <a:ext uri="{FF2B5EF4-FFF2-40B4-BE49-F238E27FC236}">
                <a16:creationId xmlns:a16="http://schemas.microsoft.com/office/drawing/2014/main" id="{E101E284-51CF-43AE-8569-6A261AAF5FA1}"/>
              </a:ext>
            </a:extLst>
          </p:cNvPr>
          <p:cNvSpPr txBox="1"/>
          <p:nvPr/>
        </p:nvSpPr>
        <p:spPr>
          <a:xfrm>
            <a:off x="4722828" y="3211533"/>
            <a:ext cx="1156452"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ED7D31"/>
                </a:solidFill>
                <a:effectLst/>
                <a:uLnTx/>
                <a:uFillTx/>
              </a:rPr>
              <a:t>qui</a:t>
            </a:r>
            <a:r>
              <a:rPr kumimoji="0" lang="en-GB" sz="2200" b="1" i="0" u="none" strike="noStrike" kern="0" cap="none" spc="0" normalizeH="0" baseline="0" noProof="0" dirty="0">
                <a:ln>
                  <a:noFill/>
                </a:ln>
                <a:solidFill>
                  <a:srgbClr val="002060"/>
                </a:solidFill>
                <a:effectLst/>
                <a:uLnTx/>
                <a:uFillTx/>
              </a:rPr>
              <a:t>nce</a:t>
            </a:r>
          </a:p>
        </p:txBody>
      </p:sp>
      <p:sp>
        <p:nvSpPr>
          <p:cNvPr id="126" name="TextBox 125">
            <a:extLst>
              <a:ext uri="{FF2B5EF4-FFF2-40B4-BE49-F238E27FC236}">
                <a16:creationId xmlns:a16="http://schemas.microsoft.com/office/drawing/2014/main" id="{B29C08CC-89C1-4C6C-8069-B187CC0B2DE5}"/>
              </a:ext>
            </a:extLst>
          </p:cNvPr>
          <p:cNvSpPr txBox="1"/>
          <p:nvPr/>
        </p:nvSpPr>
        <p:spPr>
          <a:xfrm>
            <a:off x="4760261" y="3728635"/>
            <a:ext cx="1081587"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solidFill>
                  <a:srgbClr val="ED7D31"/>
                </a:solidFill>
                <a:effectLst/>
                <a:uLnTx/>
                <a:uFillTx/>
              </a:rPr>
              <a:t>qui</a:t>
            </a:r>
            <a:r>
              <a:rPr kumimoji="0" lang="en-GB" sz="2200" b="1" i="0" u="none" strike="noStrike" kern="0" cap="none" spc="0" normalizeH="0" baseline="0" noProof="0" dirty="0" err="1">
                <a:ln>
                  <a:noFill/>
                </a:ln>
                <a:solidFill>
                  <a:srgbClr val="002060"/>
                </a:solidFill>
                <a:effectLst/>
                <a:uLnTx/>
                <a:uFillTx/>
              </a:rPr>
              <a:t>ero</a:t>
            </a:r>
            <a:endParaRPr kumimoji="0" lang="en-GB" sz="2200" b="1" i="0" u="none" strike="noStrike" kern="0" cap="none" spc="0" normalizeH="0" baseline="0" noProof="0" dirty="0">
              <a:ln>
                <a:noFill/>
              </a:ln>
              <a:solidFill>
                <a:srgbClr val="002060"/>
              </a:solidFill>
              <a:effectLst/>
              <a:uLnTx/>
              <a:uFillTx/>
            </a:endParaRPr>
          </a:p>
        </p:txBody>
      </p:sp>
      <p:sp>
        <p:nvSpPr>
          <p:cNvPr id="127" name="TextBox 126">
            <a:extLst>
              <a:ext uri="{FF2B5EF4-FFF2-40B4-BE49-F238E27FC236}">
                <a16:creationId xmlns:a16="http://schemas.microsoft.com/office/drawing/2014/main" id="{7729E087-AD72-4904-9C89-E74D78EC4032}"/>
              </a:ext>
            </a:extLst>
          </p:cNvPr>
          <p:cNvSpPr txBox="1"/>
          <p:nvPr/>
        </p:nvSpPr>
        <p:spPr>
          <a:xfrm>
            <a:off x="4760261" y="4245737"/>
            <a:ext cx="1081587"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solidFill>
                  <a:srgbClr val="7030A0"/>
                </a:solidFill>
                <a:effectLst/>
                <a:uLnTx/>
                <a:uFillTx/>
              </a:rPr>
              <a:t>que</a:t>
            </a:r>
            <a:r>
              <a:rPr kumimoji="0" lang="en-GB" sz="2200" b="1" i="0" u="none" strike="noStrike" kern="0" cap="none" spc="0" normalizeH="0" baseline="0" noProof="0" dirty="0" err="1">
                <a:ln>
                  <a:noFill/>
                </a:ln>
                <a:solidFill>
                  <a:srgbClr val="002060"/>
                </a:solidFill>
                <a:effectLst/>
                <a:uLnTx/>
                <a:uFillTx/>
              </a:rPr>
              <a:t>rer</a:t>
            </a:r>
            <a:endParaRPr kumimoji="0" lang="en-GB" sz="2200" b="1" i="0" u="none" strike="noStrike" kern="0" cap="none" spc="0" normalizeH="0" baseline="0" noProof="0" dirty="0">
              <a:ln>
                <a:noFill/>
              </a:ln>
              <a:solidFill>
                <a:srgbClr val="002060"/>
              </a:solidFill>
              <a:effectLst/>
              <a:uLnTx/>
              <a:uFillTx/>
            </a:endParaRPr>
          </a:p>
        </p:txBody>
      </p:sp>
      <p:sp>
        <p:nvSpPr>
          <p:cNvPr id="128" name="TextBox 127">
            <a:extLst>
              <a:ext uri="{FF2B5EF4-FFF2-40B4-BE49-F238E27FC236}">
                <a16:creationId xmlns:a16="http://schemas.microsoft.com/office/drawing/2014/main" id="{BF7616C0-2E04-40A6-8CEB-F2E2AB09F159}"/>
              </a:ext>
            </a:extLst>
          </p:cNvPr>
          <p:cNvSpPr txBox="1"/>
          <p:nvPr/>
        </p:nvSpPr>
        <p:spPr>
          <a:xfrm>
            <a:off x="4765092" y="4762839"/>
            <a:ext cx="1071925"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rPr>
              <a:t>¿</a:t>
            </a:r>
            <a:r>
              <a:rPr kumimoji="0" lang="en-GB" sz="2200" b="1" i="0" u="none" strike="noStrike" kern="0" cap="none" spc="0" normalizeH="0" baseline="0" noProof="0" dirty="0" err="1">
                <a:ln>
                  <a:noFill/>
                </a:ln>
                <a:solidFill>
                  <a:srgbClr val="7030A0"/>
                </a:solidFill>
                <a:effectLst/>
                <a:uLnTx/>
                <a:uFillTx/>
              </a:rPr>
              <a:t>qué</a:t>
            </a:r>
            <a:r>
              <a:rPr kumimoji="0" lang="en-GB" sz="2200" b="1" i="0" u="none" strike="noStrike" kern="0" cap="none" spc="0" normalizeH="0" baseline="0" noProof="0" dirty="0">
                <a:ln>
                  <a:noFill/>
                </a:ln>
                <a:solidFill>
                  <a:srgbClr val="002060"/>
                </a:solidFill>
                <a:effectLst/>
                <a:uLnTx/>
                <a:uFillTx/>
              </a:rPr>
              <a:t>?</a:t>
            </a:r>
          </a:p>
        </p:txBody>
      </p:sp>
      <p:sp>
        <p:nvSpPr>
          <p:cNvPr id="129" name="TextBox 128">
            <a:extLst>
              <a:ext uri="{FF2B5EF4-FFF2-40B4-BE49-F238E27FC236}">
                <a16:creationId xmlns:a16="http://schemas.microsoft.com/office/drawing/2014/main" id="{ADEA5101-B092-4E56-94B8-A1D7846F94AE}"/>
              </a:ext>
            </a:extLst>
          </p:cNvPr>
          <p:cNvSpPr txBox="1"/>
          <p:nvPr/>
        </p:nvSpPr>
        <p:spPr>
          <a:xfrm>
            <a:off x="4710563" y="5279941"/>
            <a:ext cx="1180982"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solidFill>
                  <a:srgbClr val="002060"/>
                </a:solidFill>
                <a:effectLst/>
                <a:uLnTx/>
                <a:uFillTx/>
              </a:rPr>
              <a:t>e</a:t>
            </a:r>
            <a:r>
              <a:rPr kumimoji="0" lang="en-GB" sz="2200" b="1" i="0" u="none" strike="noStrike" kern="0" cap="none" spc="0" normalizeH="0" baseline="0" noProof="0" dirty="0" err="1">
                <a:ln>
                  <a:noFill/>
                </a:ln>
                <a:solidFill>
                  <a:srgbClr val="ED7D31"/>
                </a:solidFill>
                <a:effectLst/>
                <a:uLnTx/>
                <a:uFillTx/>
              </a:rPr>
              <a:t>qui</a:t>
            </a:r>
            <a:r>
              <a:rPr kumimoji="0" lang="en-GB" sz="2200" b="1" i="0" u="none" strike="noStrike" kern="0" cap="none" spc="0" normalizeH="0" baseline="0" noProof="0" dirty="0" err="1">
                <a:ln>
                  <a:noFill/>
                </a:ln>
                <a:solidFill>
                  <a:srgbClr val="002060"/>
                </a:solidFill>
                <a:effectLst/>
                <a:uLnTx/>
                <a:uFillTx/>
              </a:rPr>
              <a:t>po</a:t>
            </a:r>
            <a:endParaRPr kumimoji="0" lang="en-GB" sz="2200" b="1" i="0" u="none" strike="noStrike" kern="0" cap="none" spc="0" normalizeH="0" baseline="0" noProof="0" dirty="0">
              <a:ln>
                <a:noFill/>
              </a:ln>
              <a:solidFill>
                <a:srgbClr val="002060"/>
              </a:solidFill>
              <a:effectLst/>
              <a:uLnTx/>
              <a:uFillTx/>
            </a:endParaRPr>
          </a:p>
        </p:txBody>
      </p:sp>
      <p:sp>
        <p:nvSpPr>
          <p:cNvPr id="130" name="TextBox 129">
            <a:extLst>
              <a:ext uri="{FF2B5EF4-FFF2-40B4-BE49-F238E27FC236}">
                <a16:creationId xmlns:a16="http://schemas.microsoft.com/office/drawing/2014/main" id="{A4B737FF-9488-4991-9B11-5E36432454CD}"/>
              </a:ext>
            </a:extLst>
          </p:cNvPr>
          <p:cNvSpPr txBox="1"/>
          <p:nvPr/>
        </p:nvSpPr>
        <p:spPr>
          <a:xfrm>
            <a:off x="4685288" y="5797047"/>
            <a:ext cx="1231533"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solidFill>
                  <a:srgbClr val="7030A0"/>
                </a:solidFill>
                <a:effectLst/>
                <a:uLnTx/>
                <a:uFillTx/>
              </a:rPr>
              <a:t>que</a:t>
            </a:r>
            <a:r>
              <a:rPr kumimoji="0" lang="en-GB" sz="2200" b="1" i="0" u="none" strike="noStrike" kern="0" cap="none" spc="0" normalizeH="0" baseline="0" noProof="0" dirty="0" err="1">
                <a:ln>
                  <a:noFill/>
                </a:ln>
                <a:solidFill>
                  <a:srgbClr val="002060"/>
                </a:solidFill>
                <a:effectLst/>
                <a:uLnTx/>
                <a:uFillTx/>
              </a:rPr>
              <a:t>dar</a:t>
            </a:r>
            <a:endParaRPr kumimoji="0" lang="en-GB" sz="2200" b="1" i="0" u="none" strike="noStrike" kern="0" cap="none" spc="0" normalizeH="0" baseline="0" noProof="0" dirty="0">
              <a:ln>
                <a:noFill/>
              </a:ln>
              <a:solidFill>
                <a:srgbClr val="002060"/>
              </a:solidFill>
              <a:effectLst/>
              <a:uLnTx/>
              <a:uFillTx/>
            </a:endParaRPr>
          </a:p>
        </p:txBody>
      </p:sp>
    </p:spTree>
    <p:extLst>
      <p:ext uri="{BB962C8B-B14F-4D97-AF65-F5344CB8AC3E}">
        <p14:creationId xmlns:p14="http://schemas.microsoft.com/office/powerpoint/2010/main" val="2142942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72"/>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73"/>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74"/>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75"/>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76"/>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77"/>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78"/>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79"/>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80"/>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81"/>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82"/>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83"/>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84"/>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85"/>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86"/>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87"/>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88"/>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89"/>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90"/>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91"/>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99"/>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100"/>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nodeType="clickEffect">
                                  <p:stCondLst>
                                    <p:cond delay="0"/>
                                  </p:stCondLst>
                                  <p:childTnLst>
                                    <p:set>
                                      <p:cBhvr>
                                        <p:cTn id="87" dur="1" fill="hold">
                                          <p:stCondLst>
                                            <p:cond delay="0"/>
                                          </p:stCondLst>
                                        </p:cTn>
                                        <p:tgtEl>
                                          <p:spTgt spid="92"/>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62"/>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63"/>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64"/>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grpId="0" nodeType="clickEffect">
                                  <p:stCondLst>
                                    <p:cond delay="0"/>
                                  </p:stCondLst>
                                  <p:childTnLst>
                                    <p:set>
                                      <p:cBhvr>
                                        <p:cTn id="103" dur="1" fill="hold">
                                          <p:stCondLst>
                                            <p:cond delay="0"/>
                                          </p:stCondLst>
                                        </p:cTn>
                                        <p:tgtEl>
                                          <p:spTgt spid="65"/>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grpId="0" nodeType="clickEffect">
                                  <p:stCondLst>
                                    <p:cond delay="0"/>
                                  </p:stCondLst>
                                  <p:childTnLst>
                                    <p:set>
                                      <p:cBhvr>
                                        <p:cTn id="107" dur="1" fill="hold">
                                          <p:stCondLst>
                                            <p:cond delay="0"/>
                                          </p:stCondLst>
                                        </p:cTn>
                                        <p:tgtEl>
                                          <p:spTgt spid="125"/>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126"/>
                                        </p:tgtEl>
                                        <p:attrNameLst>
                                          <p:attrName>style.visibility</p:attrName>
                                        </p:attrNameLst>
                                      </p:cBhvr>
                                      <p:to>
                                        <p:strVal val="visible"/>
                                      </p:to>
                                    </p:set>
                                  </p:childTnLst>
                                </p:cTn>
                              </p:par>
                            </p:childTnLst>
                          </p:cTn>
                        </p:par>
                      </p:childTnLst>
                    </p:cTn>
                  </p:par>
                  <p:par>
                    <p:cTn id="112" fill="hold">
                      <p:stCondLst>
                        <p:cond delay="indefinite"/>
                      </p:stCondLst>
                      <p:childTnLst>
                        <p:par>
                          <p:cTn id="113" fill="hold">
                            <p:stCondLst>
                              <p:cond delay="0"/>
                            </p:stCondLst>
                            <p:childTnLst>
                              <p:par>
                                <p:cTn id="114" presetID="1" presetClass="entr" presetSubtype="0" fill="hold" grpId="0" nodeType="clickEffect">
                                  <p:stCondLst>
                                    <p:cond delay="0"/>
                                  </p:stCondLst>
                                  <p:childTnLst>
                                    <p:set>
                                      <p:cBhvr>
                                        <p:cTn id="115" dur="1" fill="hold">
                                          <p:stCondLst>
                                            <p:cond delay="0"/>
                                          </p:stCondLst>
                                        </p:cTn>
                                        <p:tgtEl>
                                          <p:spTgt spid="127"/>
                                        </p:tgtEl>
                                        <p:attrNameLst>
                                          <p:attrName>style.visibility</p:attrName>
                                        </p:attrNameLst>
                                      </p:cBhvr>
                                      <p:to>
                                        <p:strVal val="visible"/>
                                      </p:to>
                                    </p:set>
                                  </p:childTnLst>
                                </p:cTn>
                              </p:par>
                            </p:childTnLst>
                          </p:cTn>
                        </p:par>
                      </p:childTnLst>
                    </p:cTn>
                  </p:par>
                  <p:par>
                    <p:cTn id="116" fill="hold">
                      <p:stCondLst>
                        <p:cond delay="indefinite"/>
                      </p:stCondLst>
                      <p:childTnLst>
                        <p:par>
                          <p:cTn id="117" fill="hold">
                            <p:stCondLst>
                              <p:cond delay="0"/>
                            </p:stCondLst>
                            <p:childTnLst>
                              <p:par>
                                <p:cTn id="118" presetID="1" presetClass="entr" presetSubtype="0" fill="hold" grpId="0" nodeType="clickEffect">
                                  <p:stCondLst>
                                    <p:cond delay="0"/>
                                  </p:stCondLst>
                                  <p:childTnLst>
                                    <p:set>
                                      <p:cBhvr>
                                        <p:cTn id="119" dur="1" fill="hold">
                                          <p:stCondLst>
                                            <p:cond delay="0"/>
                                          </p:stCondLst>
                                        </p:cTn>
                                        <p:tgtEl>
                                          <p:spTgt spid="128"/>
                                        </p:tgtEl>
                                        <p:attrNameLst>
                                          <p:attrName>style.visibility</p:attrName>
                                        </p:attrNameLst>
                                      </p:cBhvr>
                                      <p:to>
                                        <p:strVal val="visible"/>
                                      </p:to>
                                    </p:set>
                                  </p:childTnLst>
                                </p:cTn>
                              </p:par>
                            </p:childTnLst>
                          </p:cTn>
                        </p:par>
                      </p:childTnLst>
                    </p:cTn>
                  </p:par>
                  <p:par>
                    <p:cTn id="120" fill="hold">
                      <p:stCondLst>
                        <p:cond delay="indefinite"/>
                      </p:stCondLst>
                      <p:childTnLst>
                        <p:par>
                          <p:cTn id="121" fill="hold">
                            <p:stCondLst>
                              <p:cond delay="0"/>
                            </p:stCondLst>
                            <p:childTnLst>
                              <p:par>
                                <p:cTn id="122" presetID="1" presetClass="entr" presetSubtype="0" fill="hold" grpId="0" nodeType="clickEffect">
                                  <p:stCondLst>
                                    <p:cond delay="0"/>
                                  </p:stCondLst>
                                  <p:childTnLst>
                                    <p:set>
                                      <p:cBhvr>
                                        <p:cTn id="123" dur="1" fill="hold">
                                          <p:stCondLst>
                                            <p:cond delay="0"/>
                                          </p:stCondLst>
                                        </p:cTn>
                                        <p:tgtEl>
                                          <p:spTgt spid="129"/>
                                        </p:tgtEl>
                                        <p:attrNameLst>
                                          <p:attrName>style.visibility</p:attrName>
                                        </p:attrNameLst>
                                      </p:cBhvr>
                                      <p:to>
                                        <p:strVal val="visible"/>
                                      </p:to>
                                    </p:set>
                                  </p:childTnLst>
                                </p:cTn>
                              </p:par>
                            </p:childTnLst>
                          </p:cTn>
                        </p:par>
                      </p:childTnLst>
                    </p:cTn>
                  </p:par>
                  <p:par>
                    <p:cTn id="124" fill="hold">
                      <p:stCondLst>
                        <p:cond delay="indefinite"/>
                      </p:stCondLst>
                      <p:childTnLst>
                        <p:par>
                          <p:cTn id="125" fill="hold">
                            <p:stCondLst>
                              <p:cond delay="0"/>
                            </p:stCondLst>
                            <p:childTnLst>
                              <p:par>
                                <p:cTn id="126" presetID="1" presetClass="entr" presetSubtype="0" fill="hold" grpId="0" nodeType="clickEffect">
                                  <p:stCondLst>
                                    <p:cond delay="0"/>
                                  </p:stCondLst>
                                  <p:childTnLst>
                                    <p:set>
                                      <p:cBhvr>
                                        <p:cTn id="127" dur="1" fill="hold">
                                          <p:stCondLst>
                                            <p:cond delay="0"/>
                                          </p:stCondLst>
                                        </p:cTn>
                                        <p:tgtEl>
                                          <p:spTgt spid="130"/>
                                        </p:tgtEl>
                                        <p:attrNameLst>
                                          <p:attrName>style.visibility</p:attrName>
                                        </p:attrNameLst>
                                      </p:cBhvr>
                                      <p:to>
                                        <p:strVal val="visible"/>
                                      </p:to>
                                    </p:set>
                                  </p:childTnLst>
                                </p:cTn>
                              </p:par>
                            </p:childTnLst>
                          </p:cTn>
                        </p:par>
                      </p:childTnLst>
                    </p:cTn>
                  </p:par>
                  <p:par>
                    <p:cTn id="128" fill="hold">
                      <p:stCondLst>
                        <p:cond delay="indefinite"/>
                      </p:stCondLst>
                      <p:childTnLst>
                        <p:par>
                          <p:cTn id="129" fill="hold">
                            <p:stCondLst>
                              <p:cond delay="0"/>
                            </p:stCondLst>
                            <p:childTnLst>
                              <p:par>
                                <p:cTn id="130" presetID="1" presetClass="entr" presetSubtype="0" fill="hold" nodeType="clickEffect">
                                  <p:stCondLst>
                                    <p:cond delay="0"/>
                                  </p:stCondLst>
                                  <p:childTnLst>
                                    <p:set>
                                      <p:cBhvr>
                                        <p:cTn id="131" dur="1" fill="hold">
                                          <p:stCondLst>
                                            <p:cond delay="0"/>
                                          </p:stCondLst>
                                        </p:cTn>
                                        <p:tgtEl>
                                          <p:spTgt spid="112"/>
                                        </p:tgtEl>
                                        <p:attrNameLst>
                                          <p:attrName>style.visibility</p:attrName>
                                        </p:attrNameLst>
                                      </p:cBhvr>
                                      <p:to>
                                        <p:strVal val="visible"/>
                                      </p:to>
                                    </p:set>
                                  </p:childTnLst>
                                </p:cTn>
                              </p:par>
                            </p:childTnLst>
                          </p:cTn>
                        </p:par>
                      </p:childTnLst>
                    </p:cTn>
                  </p:par>
                  <p:par>
                    <p:cTn id="132" fill="hold">
                      <p:stCondLst>
                        <p:cond delay="indefinite"/>
                      </p:stCondLst>
                      <p:childTnLst>
                        <p:par>
                          <p:cTn id="133" fill="hold">
                            <p:stCondLst>
                              <p:cond delay="0"/>
                            </p:stCondLst>
                            <p:childTnLst>
                              <p:par>
                                <p:cTn id="134" presetID="1" presetClass="entr" presetSubtype="0" fill="hold" grpId="0" nodeType="clickEffect">
                                  <p:stCondLst>
                                    <p:cond delay="0"/>
                                  </p:stCondLst>
                                  <p:childTnLst>
                                    <p:set>
                                      <p:cBhvr>
                                        <p:cTn id="135" dur="1" fill="hold">
                                          <p:stCondLst>
                                            <p:cond delay="0"/>
                                          </p:stCondLst>
                                        </p:cTn>
                                        <p:tgtEl>
                                          <p:spTgt spid="113"/>
                                        </p:tgtEl>
                                        <p:attrNameLst>
                                          <p:attrName>style.visibility</p:attrName>
                                        </p:attrNameLst>
                                      </p:cBhvr>
                                      <p:to>
                                        <p:strVal val="visible"/>
                                      </p:to>
                                    </p:set>
                                  </p:childTnLst>
                                </p:cTn>
                              </p:par>
                            </p:childTnLst>
                          </p:cTn>
                        </p:par>
                      </p:childTnLst>
                    </p:cTn>
                  </p:par>
                  <p:par>
                    <p:cTn id="136" fill="hold">
                      <p:stCondLst>
                        <p:cond delay="indefinite"/>
                      </p:stCondLst>
                      <p:childTnLst>
                        <p:par>
                          <p:cTn id="137" fill="hold">
                            <p:stCondLst>
                              <p:cond delay="0"/>
                            </p:stCondLst>
                            <p:childTnLst>
                              <p:par>
                                <p:cTn id="138" presetID="1" presetClass="entr" presetSubtype="0" fill="hold" grpId="0" nodeType="clickEffect">
                                  <p:stCondLst>
                                    <p:cond delay="0"/>
                                  </p:stCondLst>
                                  <p:childTnLst>
                                    <p:set>
                                      <p:cBhvr>
                                        <p:cTn id="139" dur="1" fill="hold">
                                          <p:stCondLst>
                                            <p:cond delay="0"/>
                                          </p:stCondLst>
                                        </p:cTn>
                                        <p:tgtEl>
                                          <p:spTgt spid="114"/>
                                        </p:tgtEl>
                                        <p:attrNameLst>
                                          <p:attrName>style.visibility</p:attrName>
                                        </p:attrNameLst>
                                      </p:cBhvr>
                                      <p:to>
                                        <p:strVal val="visible"/>
                                      </p:to>
                                    </p:set>
                                  </p:childTnLst>
                                </p:cTn>
                              </p:par>
                            </p:childTnLst>
                          </p:cTn>
                        </p:par>
                      </p:childTnLst>
                    </p:cTn>
                  </p:par>
                  <p:par>
                    <p:cTn id="140" fill="hold">
                      <p:stCondLst>
                        <p:cond delay="indefinite"/>
                      </p:stCondLst>
                      <p:childTnLst>
                        <p:par>
                          <p:cTn id="141" fill="hold">
                            <p:stCondLst>
                              <p:cond delay="0"/>
                            </p:stCondLst>
                            <p:childTnLst>
                              <p:par>
                                <p:cTn id="142" presetID="1" presetClass="entr" presetSubtype="0" fill="hold" grpId="0" nodeType="clickEffect">
                                  <p:stCondLst>
                                    <p:cond delay="0"/>
                                  </p:stCondLst>
                                  <p:childTnLst>
                                    <p:set>
                                      <p:cBhvr>
                                        <p:cTn id="143" dur="1" fill="hold">
                                          <p:stCondLst>
                                            <p:cond delay="0"/>
                                          </p:stCondLst>
                                        </p:cTn>
                                        <p:tgtEl>
                                          <p:spTgt spid="115"/>
                                        </p:tgtEl>
                                        <p:attrNameLst>
                                          <p:attrName>style.visibility</p:attrName>
                                        </p:attrNameLst>
                                      </p:cBhvr>
                                      <p:to>
                                        <p:strVal val="visible"/>
                                      </p:to>
                                    </p:set>
                                  </p:childTnLst>
                                </p:cTn>
                              </p:par>
                            </p:childTnLst>
                          </p:cTn>
                        </p:par>
                      </p:childTnLst>
                    </p:cTn>
                  </p:par>
                  <p:par>
                    <p:cTn id="144" fill="hold">
                      <p:stCondLst>
                        <p:cond delay="indefinite"/>
                      </p:stCondLst>
                      <p:childTnLst>
                        <p:par>
                          <p:cTn id="145" fill="hold">
                            <p:stCondLst>
                              <p:cond delay="0"/>
                            </p:stCondLst>
                            <p:childTnLst>
                              <p:par>
                                <p:cTn id="146" presetID="1" presetClass="entr" presetSubtype="0" fill="hold" grpId="0" nodeType="clickEffect">
                                  <p:stCondLst>
                                    <p:cond delay="0"/>
                                  </p:stCondLst>
                                  <p:childTnLst>
                                    <p:set>
                                      <p:cBhvr>
                                        <p:cTn id="147" dur="1" fill="hold">
                                          <p:stCondLst>
                                            <p:cond delay="0"/>
                                          </p:stCondLst>
                                        </p:cTn>
                                        <p:tgtEl>
                                          <p:spTgt spid="116"/>
                                        </p:tgtEl>
                                        <p:attrNameLst>
                                          <p:attrName>style.visibility</p:attrName>
                                        </p:attrNameLst>
                                      </p:cBhvr>
                                      <p:to>
                                        <p:strVal val="visible"/>
                                      </p:to>
                                    </p:set>
                                  </p:childTnLst>
                                </p:cTn>
                              </p:par>
                            </p:childTnLst>
                          </p:cTn>
                        </p:par>
                      </p:childTnLst>
                    </p:cTn>
                  </p:par>
                  <p:par>
                    <p:cTn id="148" fill="hold">
                      <p:stCondLst>
                        <p:cond delay="indefinite"/>
                      </p:stCondLst>
                      <p:childTnLst>
                        <p:par>
                          <p:cTn id="149" fill="hold">
                            <p:stCondLst>
                              <p:cond delay="0"/>
                            </p:stCondLst>
                            <p:childTnLst>
                              <p:par>
                                <p:cTn id="150" presetID="1" presetClass="entr" presetSubtype="0" fill="hold" grpId="0" nodeType="clickEffect">
                                  <p:stCondLst>
                                    <p:cond delay="0"/>
                                  </p:stCondLst>
                                  <p:childTnLst>
                                    <p:set>
                                      <p:cBhvr>
                                        <p:cTn id="151" dur="1" fill="hold">
                                          <p:stCondLst>
                                            <p:cond delay="0"/>
                                          </p:stCondLst>
                                        </p:cTn>
                                        <p:tgtEl>
                                          <p:spTgt spid="117"/>
                                        </p:tgtEl>
                                        <p:attrNameLst>
                                          <p:attrName>style.visibility</p:attrName>
                                        </p:attrNameLst>
                                      </p:cBhvr>
                                      <p:to>
                                        <p:strVal val="visible"/>
                                      </p:to>
                                    </p:set>
                                  </p:childTnLst>
                                </p:cTn>
                              </p:par>
                            </p:childTnLst>
                          </p:cTn>
                        </p:par>
                      </p:childTnLst>
                    </p:cTn>
                  </p:par>
                  <p:par>
                    <p:cTn id="152" fill="hold">
                      <p:stCondLst>
                        <p:cond delay="indefinite"/>
                      </p:stCondLst>
                      <p:childTnLst>
                        <p:par>
                          <p:cTn id="153" fill="hold">
                            <p:stCondLst>
                              <p:cond delay="0"/>
                            </p:stCondLst>
                            <p:childTnLst>
                              <p:par>
                                <p:cTn id="154" presetID="1" presetClass="entr" presetSubtype="0" fill="hold" grpId="0" nodeType="clickEffect">
                                  <p:stCondLst>
                                    <p:cond delay="0"/>
                                  </p:stCondLst>
                                  <p:childTnLst>
                                    <p:set>
                                      <p:cBhvr>
                                        <p:cTn id="155" dur="1" fill="hold">
                                          <p:stCondLst>
                                            <p:cond delay="0"/>
                                          </p:stCondLst>
                                        </p:cTn>
                                        <p:tgtEl>
                                          <p:spTgt spid="118"/>
                                        </p:tgtEl>
                                        <p:attrNameLst>
                                          <p:attrName>style.visibility</p:attrName>
                                        </p:attrNameLst>
                                      </p:cBhvr>
                                      <p:to>
                                        <p:strVal val="visible"/>
                                      </p:to>
                                    </p:set>
                                  </p:childTnLst>
                                </p:cTn>
                              </p:par>
                            </p:childTnLst>
                          </p:cTn>
                        </p:par>
                      </p:childTnLst>
                    </p:cTn>
                  </p:par>
                  <p:par>
                    <p:cTn id="156" fill="hold">
                      <p:stCondLst>
                        <p:cond delay="indefinite"/>
                      </p:stCondLst>
                      <p:childTnLst>
                        <p:par>
                          <p:cTn id="157" fill="hold">
                            <p:stCondLst>
                              <p:cond delay="0"/>
                            </p:stCondLst>
                            <p:childTnLst>
                              <p:par>
                                <p:cTn id="158" presetID="1" presetClass="entr" presetSubtype="0" fill="hold" grpId="0" nodeType="clickEffect">
                                  <p:stCondLst>
                                    <p:cond delay="0"/>
                                  </p:stCondLst>
                                  <p:childTnLst>
                                    <p:set>
                                      <p:cBhvr>
                                        <p:cTn id="159" dur="1" fill="hold">
                                          <p:stCondLst>
                                            <p:cond delay="0"/>
                                          </p:stCondLst>
                                        </p:cTn>
                                        <p:tgtEl>
                                          <p:spTgt spid="119"/>
                                        </p:tgtEl>
                                        <p:attrNameLst>
                                          <p:attrName>style.visibility</p:attrName>
                                        </p:attrNameLst>
                                      </p:cBhvr>
                                      <p:to>
                                        <p:strVal val="visible"/>
                                      </p:to>
                                    </p:set>
                                  </p:childTnLst>
                                </p:cTn>
                              </p:par>
                            </p:childTnLst>
                          </p:cTn>
                        </p:par>
                      </p:childTnLst>
                    </p:cTn>
                  </p:par>
                  <p:par>
                    <p:cTn id="160" fill="hold">
                      <p:stCondLst>
                        <p:cond delay="indefinite"/>
                      </p:stCondLst>
                      <p:childTnLst>
                        <p:par>
                          <p:cTn id="161" fill="hold">
                            <p:stCondLst>
                              <p:cond delay="0"/>
                            </p:stCondLst>
                            <p:childTnLst>
                              <p:par>
                                <p:cTn id="162" presetID="1" presetClass="entr" presetSubtype="0" fill="hold" grpId="0" nodeType="clickEffect">
                                  <p:stCondLst>
                                    <p:cond delay="0"/>
                                  </p:stCondLst>
                                  <p:childTnLst>
                                    <p:set>
                                      <p:cBhvr>
                                        <p:cTn id="163" dur="1" fill="hold">
                                          <p:stCondLst>
                                            <p:cond delay="0"/>
                                          </p:stCondLst>
                                        </p:cTn>
                                        <p:tgtEl>
                                          <p:spTgt spid="120"/>
                                        </p:tgtEl>
                                        <p:attrNameLst>
                                          <p:attrName>style.visibility</p:attrName>
                                        </p:attrNameLst>
                                      </p:cBhvr>
                                      <p:to>
                                        <p:strVal val="visible"/>
                                      </p:to>
                                    </p:set>
                                  </p:childTnLst>
                                </p:cTn>
                              </p:par>
                            </p:childTnLst>
                          </p:cTn>
                        </p:par>
                      </p:childTnLst>
                    </p:cTn>
                  </p:par>
                  <p:par>
                    <p:cTn id="164" fill="hold">
                      <p:stCondLst>
                        <p:cond delay="indefinite"/>
                      </p:stCondLst>
                      <p:childTnLst>
                        <p:par>
                          <p:cTn id="165" fill="hold">
                            <p:stCondLst>
                              <p:cond delay="0"/>
                            </p:stCondLst>
                            <p:childTnLst>
                              <p:par>
                                <p:cTn id="166" presetID="1" presetClass="entr" presetSubtype="0" fill="hold" grpId="0" nodeType="clickEffect">
                                  <p:stCondLst>
                                    <p:cond delay="0"/>
                                  </p:stCondLst>
                                  <p:childTnLst>
                                    <p:set>
                                      <p:cBhvr>
                                        <p:cTn id="167" dur="1" fill="hold">
                                          <p:stCondLst>
                                            <p:cond delay="0"/>
                                          </p:stCondLst>
                                        </p:cTn>
                                        <p:tgtEl>
                                          <p:spTgt spid="121"/>
                                        </p:tgtEl>
                                        <p:attrNameLst>
                                          <p:attrName>style.visibility</p:attrName>
                                        </p:attrNameLst>
                                      </p:cBhvr>
                                      <p:to>
                                        <p:strVal val="visible"/>
                                      </p:to>
                                    </p:set>
                                  </p:childTnLst>
                                </p:cTn>
                              </p:par>
                            </p:childTnLst>
                          </p:cTn>
                        </p:par>
                      </p:childTnLst>
                    </p:cTn>
                  </p:par>
                  <p:par>
                    <p:cTn id="168" fill="hold">
                      <p:stCondLst>
                        <p:cond delay="indefinite"/>
                      </p:stCondLst>
                      <p:childTnLst>
                        <p:par>
                          <p:cTn id="169" fill="hold">
                            <p:stCondLst>
                              <p:cond delay="0"/>
                            </p:stCondLst>
                            <p:childTnLst>
                              <p:par>
                                <p:cTn id="170" presetID="1" presetClass="entr" presetSubtype="0" fill="hold" grpId="0" nodeType="clickEffect">
                                  <p:stCondLst>
                                    <p:cond delay="0"/>
                                  </p:stCondLst>
                                  <p:childTnLst>
                                    <p:set>
                                      <p:cBhvr>
                                        <p:cTn id="171" dur="1" fill="hold">
                                          <p:stCondLst>
                                            <p:cond delay="0"/>
                                          </p:stCondLst>
                                        </p:cTn>
                                        <p:tgtEl>
                                          <p:spTgt spid="122"/>
                                        </p:tgtEl>
                                        <p:attrNameLst>
                                          <p:attrName>style.visibility</p:attrName>
                                        </p:attrNameLst>
                                      </p:cBhvr>
                                      <p:to>
                                        <p:strVal val="visible"/>
                                      </p:to>
                                    </p:set>
                                  </p:childTnLst>
                                </p:cTn>
                              </p:par>
                            </p:childTnLst>
                          </p:cTn>
                        </p:par>
                      </p:childTnLst>
                    </p:cTn>
                  </p:par>
                  <p:par>
                    <p:cTn id="172" fill="hold">
                      <p:stCondLst>
                        <p:cond delay="indefinite"/>
                      </p:stCondLst>
                      <p:childTnLst>
                        <p:par>
                          <p:cTn id="173" fill="hold">
                            <p:stCondLst>
                              <p:cond delay="0"/>
                            </p:stCondLst>
                            <p:childTnLst>
                              <p:par>
                                <p:cTn id="174" presetID="1" presetClass="entr" presetSubtype="0" fill="hold" grpId="0" nodeType="clickEffect">
                                  <p:stCondLst>
                                    <p:cond delay="0"/>
                                  </p:stCondLst>
                                  <p:childTnLst>
                                    <p:set>
                                      <p:cBhvr>
                                        <p:cTn id="175" dur="1" fill="hold">
                                          <p:stCondLst>
                                            <p:cond delay="0"/>
                                          </p:stCondLst>
                                        </p:cTn>
                                        <p:tgtEl>
                                          <p:spTgt spid="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99" grpId="0"/>
      <p:bldP spid="100" grpId="0"/>
      <p:bldP spid="101" grpId="0"/>
      <p:bldP spid="102" grpId="0"/>
      <p:bldP spid="113" grpId="0"/>
      <p:bldP spid="114" grpId="0"/>
      <p:bldP spid="115" grpId="0"/>
      <p:bldP spid="116" grpId="0"/>
      <p:bldP spid="117" grpId="0"/>
      <p:bldP spid="118" grpId="0"/>
      <p:bldP spid="119" grpId="0"/>
      <p:bldP spid="120" grpId="0"/>
      <p:bldP spid="121" grpId="0"/>
      <p:bldP spid="122" grpId="0"/>
      <p:bldP spid="123" grpId="0"/>
      <p:bldP spid="62" grpId="0"/>
      <p:bldP spid="63" grpId="0"/>
      <p:bldP spid="64" grpId="0"/>
      <p:bldP spid="65" grpId="0"/>
      <p:bldP spid="125" grpId="0"/>
      <p:bldP spid="126" grpId="0"/>
      <p:bldP spid="127" grpId="0"/>
      <p:bldP spid="128" grpId="0"/>
      <p:bldP spid="129" grpId="0"/>
      <p:bldP spid="130"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Spanish_skeleton_template" id="{C3BD2417-7D2D-5349-B565-4C54594803A4}" vid="{176CC6A6-DC07-2249-B76E-D4D3571CA028}"/>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anish_skeleton_template" id="{C3BD2417-7D2D-5349-B565-4C54594803A4}" vid="{4CD0F9EC-119A-9B46-859F-896078B73260}"/>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sources (not bold NA).pptx" id="{C04240F7-4567-42F4-A6A9-1F35289C3A03}" vid="{11C110E3-9438-4B77-B542-C85A197C3B2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499</TotalTime>
  <Words>6730</Words>
  <Application>Microsoft Office PowerPoint</Application>
  <PresentationFormat>Widescreen</PresentationFormat>
  <Paragraphs>1064</Paragraphs>
  <Slides>44</Slides>
  <Notes>44</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44</vt:i4>
      </vt:variant>
    </vt:vector>
  </HeadingPairs>
  <TitlesOfParts>
    <vt:vector size="55" baseType="lpstr">
      <vt:lpstr>SimSun</vt:lpstr>
      <vt:lpstr>Arial</vt:lpstr>
      <vt:lpstr>Calibri</vt:lpstr>
      <vt:lpstr>Calibri Light</vt:lpstr>
      <vt:lpstr>Century Gothic</vt:lpstr>
      <vt:lpstr>Times New Roman</vt:lpstr>
      <vt:lpstr>Tw Cen MT</vt:lpstr>
      <vt:lpstr>Wingdings</vt:lpstr>
      <vt:lpstr>1_Office Theme</vt:lpstr>
      <vt:lpstr>2_Office Theme</vt:lpstr>
      <vt:lpstr>Office Theme</vt:lpstr>
      <vt:lpstr>Saying what there is around you</vt:lpstr>
      <vt:lpstr>qui</vt:lpstr>
      <vt:lpstr>qui </vt:lpstr>
      <vt:lpstr>qui </vt:lpstr>
      <vt:lpstr>qui</vt:lpstr>
      <vt:lpstr>qui</vt:lpstr>
      <vt:lpstr>qui</vt:lpstr>
      <vt:lpstr>escuchar / escribir</vt:lpstr>
      <vt:lpstr>escuchar / escribir</vt:lpstr>
      <vt:lpstr>Fonética</vt:lpstr>
      <vt:lpstr>Fonética</vt:lpstr>
      <vt:lpstr>Fonética</vt:lpstr>
      <vt:lpstr>Fonética</vt:lpstr>
      <vt:lpstr>Fonética</vt:lpstr>
      <vt:lpstr>Vocabulario</vt:lpstr>
      <vt:lpstr>there</vt:lpstr>
      <vt:lpstr>there is, there are</vt:lpstr>
      <vt:lpstr>Saying what there is around you:  The use of ‘hay’</vt:lpstr>
      <vt:lpstr>leer</vt:lpstr>
      <vt:lpstr>¿Cómo se dice en inglés?</vt:lpstr>
      <vt:lpstr>escuchar</vt:lpstr>
      <vt:lpstr>escuchar</vt:lpstr>
      <vt:lpstr>Student A:</vt:lpstr>
      <vt:lpstr>Un ejemplo:</vt:lpstr>
      <vt:lpstr>here</vt:lpstr>
      <vt:lpstr>Saying what there is around you [2]</vt:lpstr>
      <vt:lpstr>Fonética</vt:lpstr>
      <vt:lpstr>Vocabulario</vt:lpstr>
      <vt:lpstr>¿Qué hay?</vt:lpstr>
      <vt:lpstr>¿Qué hay?</vt:lpstr>
      <vt:lpstr>¿Qué hay?</vt:lpstr>
      <vt:lpstr>¿Qué hay?</vt:lpstr>
      <vt:lpstr>¡Tiene una casa en España también!</vt:lpstr>
      <vt:lpstr>¿Qué hay?</vt:lpstr>
      <vt:lpstr>¿Qué hay?</vt:lpstr>
      <vt:lpstr>¿Qué hay?</vt:lpstr>
      <vt:lpstr>leer</vt:lpstr>
      <vt:lpstr>leer</vt:lpstr>
      <vt:lpstr>Describing a location vs permanent characteristic</vt:lpstr>
      <vt:lpstr>escuchar</vt:lpstr>
      <vt:lpstr>The sentences you heard have been translated into English. They are in a different order here.</vt:lpstr>
      <vt:lpstr>Lee el inglés.</vt:lpstr>
      <vt:lpstr>Una conversación en clase…</vt:lpstr>
      <vt:lpstr>Deberes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there is around you</dc:title>
  <dc:creator>Jack Peacock</dc:creator>
  <cp:lastModifiedBy>Mollie Bentley-Smith</cp:lastModifiedBy>
  <cp:revision>55</cp:revision>
  <dcterms:created xsi:type="dcterms:W3CDTF">2020-07-02T08:05:52Z</dcterms:created>
  <dcterms:modified xsi:type="dcterms:W3CDTF">2022-08-04T11:38:02Z</dcterms:modified>
</cp:coreProperties>
</file>