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7D0FF-9638-4468-8241-957D62B501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43F69-07EF-4703-A4C3-EB51917E96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622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In this written exercise, students work alone to create four</a:t>
            </a:r>
            <a:r>
              <a:rPr lang="en-GB" baseline="0" dirty="0"/>
              <a:t> sentences about having and thinking.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aseline="0" dirty="0"/>
              <a:t>Students should be encouraged to use a noun in the first sentence, and a pronoun in the second.</a:t>
            </a:r>
            <a:endParaRPr dirty="0"/>
          </a:p>
        </p:txBody>
      </p:sp>
      <p:sp>
        <p:nvSpPr>
          <p:cNvPr id="146" name="Google Shape;14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163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5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79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44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2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134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72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8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4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93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52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5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4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4B97814-3D2B-48A9-BD60-AD64C588B5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449467"/>
              </p:ext>
            </p:extLst>
          </p:nvPr>
        </p:nvGraphicFramePr>
        <p:xfrm>
          <a:off x="177009" y="178710"/>
          <a:ext cx="2925371" cy="6085275"/>
        </p:xfrm>
        <a:graphic>
          <a:graphicData uri="http://schemas.openxmlformats.org/drawingml/2006/table">
            <a:tbl>
              <a:tblPr firstRow="1" firstCol="1" bandRow="1"/>
              <a:tblGrid>
                <a:gridCol w="1516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8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99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 A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zuhören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b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schreiben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sprechen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Sch___ttland</a:t>
                      </a:r>
                      <a:b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e-DE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(kurz) 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öffnen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zw___lf   </a:t>
                      </a:r>
                      <a:br>
                        <a:rPr lang="de-DE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e-DE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(kurz)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tot </a:t>
                      </a:r>
                      <a:b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das 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Butterbr</a:t>
                      </a: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___t 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unmöglich</a:t>
                      </a:r>
                      <a:b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ich</a:t>
                      </a: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m___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chte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die Pommes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das Kin___ </a:t>
                      </a:r>
                      <a:b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können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ffentlich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Obst</a:t>
                      </a: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das ___l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gewöhnlich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2" name="Picture 31" descr="Triangle Sandwich Clip Art">
            <a:extLst>
              <a:ext uri="{FF2B5EF4-FFF2-40B4-BE49-F238E27FC236}">
                <a16:creationId xmlns:a16="http://schemas.microsoft.com/office/drawing/2014/main" id="{2E7BBB80-40D1-4855-9003-ED9C6F6C9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336" y="2917293"/>
            <a:ext cx="377381" cy="34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05" descr="French Fries Clip Art">
            <a:extLst>
              <a:ext uri="{FF2B5EF4-FFF2-40B4-BE49-F238E27FC236}">
                <a16:creationId xmlns:a16="http://schemas.microsoft.com/office/drawing/2014/main" id="{1A9A6FAF-DDAA-4C11-AED4-120CC9D5A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7" y="3634669"/>
            <a:ext cx="332242" cy="43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Oil, Olive Oil, Greek, Italian, Olive, Yellow">
            <a:extLst>
              <a:ext uri="{FF2B5EF4-FFF2-40B4-BE49-F238E27FC236}">
                <a16:creationId xmlns:a16="http://schemas.microsoft.com/office/drawing/2014/main" id="{348C2B97-4B3F-47BC-BFBE-BF3D6651A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336" y="5605762"/>
            <a:ext cx="377381" cy="65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42">
            <a:extLst>
              <a:ext uri="{FF2B5EF4-FFF2-40B4-BE49-F238E27FC236}">
                <a16:creationId xmlns:a16="http://schemas.microsoft.com/office/drawing/2014/main" id="{F5307A48-0E22-4B9E-9330-F4B9B3BF7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087" y="1478485"/>
            <a:ext cx="650875" cy="39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02" descr="Scotland Clip Art">
            <a:extLst>
              <a:ext uri="{FF2B5EF4-FFF2-40B4-BE49-F238E27FC236}">
                <a16:creationId xmlns:a16="http://schemas.microsoft.com/office/drawing/2014/main" id="{66A5D670-1396-48C2-86DD-CE929D94A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669" y="1546949"/>
            <a:ext cx="440048" cy="31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8098084-9DEB-41A5-ABF7-5971CEABEADB}"/>
              </a:ext>
            </a:extLst>
          </p:cNvPr>
          <p:cNvSpPr/>
          <p:nvPr/>
        </p:nvSpPr>
        <p:spPr>
          <a:xfrm>
            <a:off x="478506" y="3836244"/>
            <a:ext cx="1284326" cy="3044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[I would like]</a:t>
            </a:r>
            <a:endParaRPr lang="en-GB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94ADFC8-051B-4974-9845-670F487543E9}"/>
              </a:ext>
            </a:extLst>
          </p:cNvPr>
          <p:cNvSpPr/>
          <p:nvPr/>
        </p:nvSpPr>
        <p:spPr>
          <a:xfrm>
            <a:off x="854562" y="5221516"/>
            <a:ext cx="846706" cy="3044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[public]</a:t>
            </a:r>
            <a:endParaRPr lang="en-GB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F35AE4-7514-4B9C-A278-9A3D6184D7BB}"/>
              </a:ext>
            </a:extLst>
          </p:cNvPr>
          <p:cNvSpPr/>
          <p:nvPr/>
        </p:nvSpPr>
        <p:spPr>
          <a:xfrm>
            <a:off x="2354564" y="5887017"/>
            <a:ext cx="755335" cy="3044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[usual]</a:t>
            </a:r>
            <a:endParaRPr lang="en-GB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B6208B6-0884-4EF0-B7A7-58EAE324465E}"/>
              </a:ext>
            </a:extLst>
          </p:cNvPr>
          <p:cNvSpPr/>
          <p:nvPr/>
        </p:nvSpPr>
        <p:spPr>
          <a:xfrm>
            <a:off x="913366" y="1864605"/>
            <a:ext cx="7841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12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13B3DD9C-3D22-40A6-B408-E402778932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134504"/>
              </p:ext>
            </p:extLst>
          </p:nvPr>
        </p:nvGraphicFramePr>
        <p:xfrm>
          <a:off x="3170629" y="178710"/>
          <a:ext cx="2925371" cy="6085275"/>
        </p:xfrm>
        <a:graphic>
          <a:graphicData uri="http://schemas.openxmlformats.org/drawingml/2006/table">
            <a:tbl>
              <a:tblPr firstRow="1" firstCol="1" bandRow="1"/>
              <a:tblGrid>
                <a:gridCol w="1516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8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99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 A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zuhören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b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schreiben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sprechen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Sch___ttland</a:t>
                      </a:r>
                      <a:b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e-DE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(kurz) 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öffnen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zw___lf   </a:t>
                      </a:r>
                      <a:br>
                        <a:rPr lang="de-DE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e-DE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(kurz)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tot </a:t>
                      </a:r>
                      <a:b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das 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Butterbr</a:t>
                      </a: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___t 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unmöglich</a:t>
                      </a:r>
                      <a:b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ich</a:t>
                      </a: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m___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chte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die Pommes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das Kin___ </a:t>
                      </a:r>
                      <a:b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können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ffentlich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Obst</a:t>
                      </a: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das ___l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gewöhnlich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1" name="Picture 242">
            <a:extLst>
              <a:ext uri="{FF2B5EF4-FFF2-40B4-BE49-F238E27FC236}">
                <a16:creationId xmlns:a16="http://schemas.microsoft.com/office/drawing/2014/main" id="{911F78EA-5C23-4BC8-AA84-89D7E3B2F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833" y="1478485"/>
            <a:ext cx="650875" cy="39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01BA688-CE4A-4059-97F2-975EBCCDB69D}"/>
              </a:ext>
            </a:extLst>
          </p:cNvPr>
          <p:cNvSpPr/>
          <p:nvPr/>
        </p:nvSpPr>
        <p:spPr>
          <a:xfrm>
            <a:off x="3906986" y="1864605"/>
            <a:ext cx="7841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12</a:t>
            </a:r>
          </a:p>
        </p:txBody>
      </p:sp>
      <p:sp>
        <p:nvSpPr>
          <p:cNvPr id="51" name="Text Box 2">
            <a:extLst>
              <a:ext uri="{FF2B5EF4-FFF2-40B4-BE49-F238E27FC236}">
                <a16:creationId xmlns:a16="http://schemas.microsoft.com/office/drawing/2014/main" id="{62CC70A8-58BD-41BA-A87C-862EB267C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8843" y="5047506"/>
            <a:ext cx="515938" cy="6524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A461CAFC-1443-434A-861C-E9DC89E26B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053476"/>
              </p:ext>
            </p:extLst>
          </p:nvPr>
        </p:nvGraphicFramePr>
        <p:xfrm>
          <a:off x="6164249" y="178710"/>
          <a:ext cx="2925371" cy="6085275"/>
        </p:xfrm>
        <a:graphic>
          <a:graphicData uri="http://schemas.openxmlformats.org/drawingml/2006/table">
            <a:tbl>
              <a:tblPr firstRow="1" firstCol="1" bandRow="1"/>
              <a:tblGrid>
                <a:gridCol w="1516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8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99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 B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sprechen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zuhören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b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schreiben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Schottland</a:t>
                      </a:r>
                      <a:b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e-DE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(kurz) 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ffnen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zwölf   </a:t>
                      </a:r>
                      <a:br>
                        <a:rPr lang="de-DE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e-DE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(kurz)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t___t</a:t>
                      </a: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das 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Butterbrot</a:t>
                      </a: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unm</a:t>
                      </a: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glich</a:t>
                      </a:r>
                      <a:b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ich</a:t>
                      </a: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möchte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die P___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mmes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das Kino</a:t>
                      </a:r>
                      <a:b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k___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nnen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öffentlich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___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bst</a:t>
                      </a: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das 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Öl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gew</a:t>
                      </a: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hnlich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7" name="Picture 242">
            <a:extLst>
              <a:ext uri="{FF2B5EF4-FFF2-40B4-BE49-F238E27FC236}">
                <a16:creationId xmlns:a16="http://schemas.microsoft.com/office/drawing/2014/main" id="{B620BAD5-160D-424E-A732-F29CCF588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327" y="1478485"/>
            <a:ext cx="650875" cy="39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AF1C1692-C7C6-44C5-B5BC-E57755C80F53}"/>
              </a:ext>
            </a:extLst>
          </p:cNvPr>
          <p:cNvSpPr/>
          <p:nvPr/>
        </p:nvSpPr>
        <p:spPr>
          <a:xfrm>
            <a:off x="6900606" y="1864605"/>
            <a:ext cx="7841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12</a:t>
            </a:r>
          </a:p>
        </p:txBody>
      </p:sp>
      <p:sp>
        <p:nvSpPr>
          <p:cNvPr id="64" name="Text Box 2">
            <a:extLst>
              <a:ext uri="{FF2B5EF4-FFF2-40B4-BE49-F238E27FC236}">
                <a16:creationId xmlns:a16="http://schemas.microsoft.com/office/drawing/2014/main" id="{E7420801-FAE4-48E6-8CF5-AD9C6459D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2463" y="5047506"/>
            <a:ext cx="515938" cy="6524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9ABC1026-3790-4D75-AF2B-4064FE21D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341229"/>
              </p:ext>
            </p:extLst>
          </p:nvPr>
        </p:nvGraphicFramePr>
        <p:xfrm>
          <a:off x="9157869" y="178710"/>
          <a:ext cx="2925371" cy="6085275"/>
        </p:xfrm>
        <a:graphic>
          <a:graphicData uri="http://schemas.openxmlformats.org/drawingml/2006/table">
            <a:tbl>
              <a:tblPr firstRow="1" firstCol="1" bandRow="1"/>
              <a:tblGrid>
                <a:gridCol w="1516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8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99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 B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sprechen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zuhören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b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schreiben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Schottland</a:t>
                      </a:r>
                      <a:b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e-DE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(kurz) 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ffnen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zwölf   </a:t>
                      </a:r>
                      <a:br>
                        <a:rPr lang="de-DE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e-DE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(kurz)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t___t</a:t>
                      </a: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das 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Butterbrot</a:t>
                      </a: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unm</a:t>
                      </a: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glich</a:t>
                      </a:r>
                      <a:b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ich</a:t>
                      </a: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möchte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die P___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mmes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das Kino</a:t>
                      </a:r>
                      <a:b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k___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nnen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öffentlich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kurz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___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bst</a:t>
                      </a: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das 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Öl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4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gew</a:t>
                      </a:r>
                      <a:r>
                        <a:rPr lang="en-GB" sz="14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</a:t>
                      </a:r>
                      <a:r>
                        <a:rPr lang="en-GB" sz="14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hnlich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GB" sz="14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42" marR="4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7" name="Picture 20" descr="Film, Cinema, Popcorn, Coke, Fun, Entertainment, Media">
            <a:extLst>
              <a:ext uri="{FF2B5EF4-FFF2-40B4-BE49-F238E27FC236}">
                <a16:creationId xmlns:a16="http://schemas.microsoft.com/office/drawing/2014/main" id="{2A668E1F-3F24-4B99-9A76-49DDCB383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300" y="4311770"/>
            <a:ext cx="620488" cy="46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6" descr="Fruit Bowl, Fruits, Food, Fresh, Diet, Bowl, Nutrition">
            <a:extLst>
              <a:ext uri="{FF2B5EF4-FFF2-40B4-BE49-F238E27FC236}">
                <a16:creationId xmlns:a16="http://schemas.microsoft.com/office/drawing/2014/main" id="{4FD37C95-35EF-4109-94EF-12CD0EC13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567" y="5010775"/>
            <a:ext cx="536363" cy="33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42">
            <a:extLst>
              <a:ext uri="{FF2B5EF4-FFF2-40B4-BE49-F238E27FC236}">
                <a16:creationId xmlns:a16="http://schemas.microsoft.com/office/drawing/2014/main" id="{31D34E01-2C33-450A-9B9D-95AE4D776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3947" y="1478485"/>
            <a:ext cx="650875" cy="39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Rectangle 71">
            <a:extLst>
              <a:ext uri="{FF2B5EF4-FFF2-40B4-BE49-F238E27FC236}">
                <a16:creationId xmlns:a16="http://schemas.microsoft.com/office/drawing/2014/main" id="{D7E04AAE-5C1B-4E14-AA3F-C10FF0B762C1}"/>
              </a:ext>
            </a:extLst>
          </p:cNvPr>
          <p:cNvSpPr/>
          <p:nvPr/>
        </p:nvSpPr>
        <p:spPr>
          <a:xfrm>
            <a:off x="10943329" y="3107223"/>
            <a:ext cx="1223412" cy="3044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[impossible]</a:t>
            </a:r>
            <a:endParaRPr lang="en-GB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19B9AD9-7896-4426-BFA3-21E637C9D168}"/>
              </a:ext>
            </a:extLst>
          </p:cNvPr>
          <p:cNvSpPr/>
          <p:nvPr/>
        </p:nvSpPr>
        <p:spPr>
          <a:xfrm>
            <a:off x="9894226" y="1864605"/>
            <a:ext cx="7841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12</a:t>
            </a:r>
          </a:p>
        </p:txBody>
      </p:sp>
      <p:pic>
        <p:nvPicPr>
          <p:cNvPr id="78" name="Picture 3" descr="Coffin Clip Art">
            <a:extLst>
              <a:ext uri="{FF2B5EF4-FFF2-40B4-BE49-F238E27FC236}">
                <a16:creationId xmlns:a16="http://schemas.microsoft.com/office/drawing/2014/main" id="{0338E9C3-78DD-4E6D-8BF7-87ACFA997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3972" y="1986298"/>
            <a:ext cx="336338" cy="60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8" descr="Oil, Olive Oil, Greek, Italian, Olive, Yellow">
            <a:extLst>
              <a:ext uri="{FF2B5EF4-FFF2-40B4-BE49-F238E27FC236}">
                <a16:creationId xmlns:a16="http://schemas.microsoft.com/office/drawing/2014/main" id="{E8331BBC-2B80-47F3-9473-62093A2E6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642" y="5605761"/>
            <a:ext cx="377381" cy="65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8" descr="Oil, Olive Oil, Greek, Italian, Olive, Yellow">
            <a:extLst>
              <a:ext uri="{FF2B5EF4-FFF2-40B4-BE49-F238E27FC236}">
                <a16:creationId xmlns:a16="http://schemas.microsoft.com/office/drawing/2014/main" id="{F19B1A27-B7B9-484D-925F-C84C5FA6B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747" y="5602350"/>
            <a:ext cx="377381" cy="65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" descr="Oil, Olive Oil, Greek, Italian, Olive, Yellow">
            <a:extLst>
              <a:ext uri="{FF2B5EF4-FFF2-40B4-BE49-F238E27FC236}">
                <a16:creationId xmlns:a16="http://schemas.microsoft.com/office/drawing/2014/main" id="{F83B75BF-B619-42B1-823F-EC4C5A35E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173" y="5609110"/>
            <a:ext cx="377381" cy="65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16" descr="Fruit Bowl, Fruits, Food, Fresh, Diet, Bowl, Nutrition">
            <a:extLst>
              <a:ext uri="{FF2B5EF4-FFF2-40B4-BE49-F238E27FC236}">
                <a16:creationId xmlns:a16="http://schemas.microsoft.com/office/drawing/2014/main" id="{F31BCD05-1690-43C9-B65B-0E4D8D64E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620" y="5010776"/>
            <a:ext cx="536363" cy="33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16" descr="Fruit Bowl, Fruits, Food, Fresh, Diet, Bowl, Nutrition">
            <a:extLst>
              <a:ext uri="{FF2B5EF4-FFF2-40B4-BE49-F238E27FC236}">
                <a16:creationId xmlns:a16="http://schemas.microsoft.com/office/drawing/2014/main" id="{2BAC1B1E-C95A-4937-A0D0-9F80DA306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528" y="5038509"/>
            <a:ext cx="536363" cy="33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16" descr="Fruit Bowl, Fruits, Food, Fresh, Diet, Bowl, Nutrition">
            <a:extLst>
              <a:ext uri="{FF2B5EF4-FFF2-40B4-BE49-F238E27FC236}">
                <a16:creationId xmlns:a16="http://schemas.microsoft.com/office/drawing/2014/main" id="{87223083-4649-4951-967F-32869B9B6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936" y="5038510"/>
            <a:ext cx="536363" cy="33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3" descr="Coffin Clip Art">
            <a:extLst>
              <a:ext uri="{FF2B5EF4-FFF2-40B4-BE49-F238E27FC236}">
                <a16:creationId xmlns:a16="http://schemas.microsoft.com/office/drawing/2014/main" id="{0321ABFB-0198-4DE9-8582-6B580B395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273" y="1986298"/>
            <a:ext cx="336338" cy="60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3" descr="Coffin Clip Art">
            <a:extLst>
              <a:ext uri="{FF2B5EF4-FFF2-40B4-BE49-F238E27FC236}">
                <a16:creationId xmlns:a16="http://schemas.microsoft.com/office/drawing/2014/main" id="{9CDA9103-FF47-44C2-8F9D-5893C4DD9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653" y="1986297"/>
            <a:ext cx="336338" cy="60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3" descr="Coffin Clip Art">
            <a:extLst>
              <a:ext uri="{FF2B5EF4-FFF2-40B4-BE49-F238E27FC236}">
                <a16:creationId xmlns:a16="http://schemas.microsoft.com/office/drawing/2014/main" id="{14FC4F77-FA0C-4C69-B194-34B72FDE0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290" y="2006904"/>
            <a:ext cx="336338" cy="60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31" descr="Triangle Sandwich Clip Art">
            <a:extLst>
              <a:ext uri="{FF2B5EF4-FFF2-40B4-BE49-F238E27FC236}">
                <a16:creationId xmlns:a16="http://schemas.microsoft.com/office/drawing/2014/main" id="{E2673028-7F62-4584-9CB3-D89508F4D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529" y="2919640"/>
            <a:ext cx="377381" cy="34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31" descr="Triangle Sandwich Clip Art">
            <a:extLst>
              <a:ext uri="{FF2B5EF4-FFF2-40B4-BE49-F238E27FC236}">
                <a16:creationId xmlns:a16="http://schemas.microsoft.com/office/drawing/2014/main" id="{CF9CC881-58DE-42DE-A290-A0E0A4ABB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149" y="2936238"/>
            <a:ext cx="377381" cy="34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31" descr="Triangle Sandwich Clip Art">
            <a:extLst>
              <a:ext uri="{FF2B5EF4-FFF2-40B4-BE49-F238E27FC236}">
                <a16:creationId xmlns:a16="http://schemas.microsoft.com/office/drawing/2014/main" id="{70C2E78A-C454-439C-8C1C-CFB5335B7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5819" y="2920264"/>
            <a:ext cx="377381" cy="34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202" descr="Scotland Clip Art">
            <a:extLst>
              <a:ext uri="{FF2B5EF4-FFF2-40B4-BE49-F238E27FC236}">
                <a16:creationId xmlns:a16="http://schemas.microsoft.com/office/drawing/2014/main" id="{04CCCFF1-0098-4191-9096-1A91192CF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862" y="1546949"/>
            <a:ext cx="440048" cy="31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02" descr="Scotland Clip Art">
            <a:extLst>
              <a:ext uri="{FF2B5EF4-FFF2-40B4-BE49-F238E27FC236}">
                <a16:creationId xmlns:a16="http://schemas.microsoft.com/office/drawing/2014/main" id="{C44C2B51-4B2D-449F-AB0C-061CFDE57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721" y="1565990"/>
            <a:ext cx="440048" cy="31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02" descr="Scotland Clip Art">
            <a:extLst>
              <a:ext uri="{FF2B5EF4-FFF2-40B4-BE49-F238E27FC236}">
                <a16:creationId xmlns:a16="http://schemas.microsoft.com/office/drawing/2014/main" id="{25B0EA1A-BE0D-4FC1-B034-6C4403288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5819" y="1546949"/>
            <a:ext cx="440048" cy="31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0" descr="Film, Cinema, Popcorn, Coke, Fun, Entertainment, Media">
            <a:extLst>
              <a:ext uri="{FF2B5EF4-FFF2-40B4-BE49-F238E27FC236}">
                <a16:creationId xmlns:a16="http://schemas.microsoft.com/office/drawing/2014/main" id="{46A47B48-C72C-4DA2-89E6-6D6E318A2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456" y="4300780"/>
            <a:ext cx="620488" cy="46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0" descr="Film, Cinema, Popcorn, Coke, Fun, Entertainment, Media">
            <a:extLst>
              <a:ext uri="{FF2B5EF4-FFF2-40B4-BE49-F238E27FC236}">
                <a16:creationId xmlns:a16="http://schemas.microsoft.com/office/drawing/2014/main" id="{84C7547D-5611-4B34-9012-C045F85A4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836" y="4332809"/>
            <a:ext cx="620488" cy="46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0" descr="Film, Cinema, Popcorn, Coke, Fun, Entertainment, Media">
            <a:extLst>
              <a:ext uri="{FF2B5EF4-FFF2-40B4-BE49-F238E27FC236}">
                <a16:creationId xmlns:a16="http://schemas.microsoft.com/office/drawing/2014/main" id="{CC5D7996-F9DA-46E0-A236-733424338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105" y="4332809"/>
            <a:ext cx="620488" cy="46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9424980A-58A5-481D-91EC-E0B6E1F8C607}"/>
              </a:ext>
            </a:extLst>
          </p:cNvPr>
          <p:cNvSpPr/>
          <p:nvPr/>
        </p:nvSpPr>
        <p:spPr>
          <a:xfrm>
            <a:off x="7926938" y="3100235"/>
            <a:ext cx="1223412" cy="3044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[impossible]</a:t>
            </a:r>
            <a:endParaRPr lang="en-GB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4F28C68-D20A-4743-B21D-588E5705798C}"/>
              </a:ext>
            </a:extLst>
          </p:cNvPr>
          <p:cNvSpPr/>
          <p:nvPr/>
        </p:nvSpPr>
        <p:spPr>
          <a:xfrm>
            <a:off x="4940837" y="3090684"/>
            <a:ext cx="1223412" cy="3044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[impossible]</a:t>
            </a:r>
            <a:endParaRPr lang="en-GB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04E68E4-6810-4154-A211-807021B026D8}"/>
              </a:ext>
            </a:extLst>
          </p:cNvPr>
          <p:cNvSpPr/>
          <p:nvPr/>
        </p:nvSpPr>
        <p:spPr>
          <a:xfrm>
            <a:off x="1909333" y="3069126"/>
            <a:ext cx="1223412" cy="3044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[impossible]</a:t>
            </a:r>
            <a:endParaRPr lang="en-GB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8CF6182-FA0E-4879-9283-57AD375553F9}"/>
              </a:ext>
            </a:extLst>
          </p:cNvPr>
          <p:cNvSpPr/>
          <p:nvPr/>
        </p:nvSpPr>
        <p:spPr>
          <a:xfrm>
            <a:off x="3844469" y="5228123"/>
            <a:ext cx="846706" cy="3044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[public]</a:t>
            </a:r>
            <a:endParaRPr lang="en-GB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F44D2BC-7ECC-4791-AC4C-AD4441E397D7}"/>
              </a:ext>
            </a:extLst>
          </p:cNvPr>
          <p:cNvSpPr/>
          <p:nvPr/>
        </p:nvSpPr>
        <p:spPr>
          <a:xfrm>
            <a:off x="6851912" y="5221516"/>
            <a:ext cx="846706" cy="3044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[public]</a:t>
            </a:r>
            <a:endParaRPr lang="en-GB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9FA5660-43D9-4292-9DF6-5613983FC27D}"/>
              </a:ext>
            </a:extLst>
          </p:cNvPr>
          <p:cNvSpPr/>
          <p:nvPr/>
        </p:nvSpPr>
        <p:spPr>
          <a:xfrm>
            <a:off x="9857717" y="5234730"/>
            <a:ext cx="846706" cy="3044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[public]</a:t>
            </a:r>
            <a:endParaRPr lang="en-GB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540A012-1218-4C7F-934C-A806A358BD22}"/>
              </a:ext>
            </a:extLst>
          </p:cNvPr>
          <p:cNvSpPr/>
          <p:nvPr/>
        </p:nvSpPr>
        <p:spPr>
          <a:xfrm>
            <a:off x="3468356" y="3812079"/>
            <a:ext cx="1284326" cy="3044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[I would like]</a:t>
            </a:r>
            <a:endParaRPr lang="en-GB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5DEA360-4213-4196-ACBB-2204DE4CE93A}"/>
              </a:ext>
            </a:extLst>
          </p:cNvPr>
          <p:cNvSpPr/>
          <p:nvPr/>
        </p:nvSpPr>
        <p:spPr>
          <a:xfrm>
            <a:off x="6475558" y="3813979"/>
            <a:ext cx="1284326" cy="3044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[I would like]</a:t>
            </a:r>
            <a:endParaRPr lang="en-GB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D2A7654-7748-4BF5-AB5A-AE46B09457E5}"/>
              </a:ext>
            </a:extLst>
          </p:cNvPr>
          <p:cNvSpPr/>
          <p:nvPr/>
        </p:nvSpPr>
        <p:spPr>
          <a:xfrm>
            <a:off x="9483656" y="3820138"/>
            <a:ext cx="1284326" cy="3044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[I would like]</a:t>
            </a:r>
            <a:endParaRPr lang="en-GB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A73B80D5-F82D-4868-AE02-2A92CD4926A0}"/>
              </a:ext>
            </a:extLst>
          </p:cNvPr>
          <p:cNvSpPr/>
          <p:nvPr/>
        </p:nvSpPr>
        <p:spPr>
          <a:xfrm>
            <a:off x="5339329" y="5923219"/>
            <a:ext cx="755335" cy="3044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[usual]</a:t>
            </a:r>
            <a:endParaRPr lang="en-GB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8544FFB-D5C4-4809-8E39-D3509A596127}"/>
              </a:ext>
            </a:extLst>
          </p:cNvPr>
          <p:cNvSpPr/>
          <p:nvPr/>
        </p:nvSpPr>
        <p:spPr>
          <a:xfrm>
            <a:off x="8335932" y="5887017"/>
            <a:ext cx="755335" cy="3044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[usual]</a:t>
            </a:r>
            <a:endParaRPr lang="en-GB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B1AD1F0-AE80-4A93-BBDE-78DCF42C2679}"/>
              </a:ext>
            </a:extLst>
          </p:cNvPr>
          <p:cNvSpPr/>
          <p:nvPr/>
        </p:nvSpPr>
        <p:spPr>
          <a:xfrm>
            <a:off x="11369655" y="5892961"/>
            <a:ext cx="755335" cy="3044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[usual]</a:t>
            </a:r>
            <a:endParaRPr lang="en-GB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9" name="Picture 205" descr="French Fries Clip Art">
            <a:extLst>
              <a:ext uri="{FF2B5EF4-FFF2-40B4-BE49-F238E27FC236}">
                <a16:creationId xmlns:a16="http://schemas.microsoft.com/office/drawing/2014/main" id="{15751468-288A-4716-A46A-FDE838FDE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879" y="3631376"/>
            <a:ext cx="332242" cy="43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205" descr="French Fries Clip Art">
            <a:extLst>
              <a:ext uri="{FF2B5EF4-FFF2-40B4-BE49-F238E27FC236}">
                <a16:creationId xmlns:a16="http://schemas.microsoft.com/office/drawing/2014/main" id="{EDFDD4A2-2CD6-4E04-B9AE-DED9AFB69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314" y="3631376"/>
            <a:ext cx="332242" cy="43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05" descr="French Fries Clip Art">
            <a:extLst>
              <a:ext uri="{FF2B5EF4-FFF2-40B4-BE49-F238E27FC236}">
                <a16:creationId xmlns:a16="http://schemas.microsoft.com/office/drawing/2014/main" id="{A2CE850A-5BD8-4178-86C4-49455644B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2749" y="3631376"/>
            <a:ext cx="332242" cy="43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85178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_25_most_common_verbs_1_SEIN" id="{AF319847-DCEF-8D45-8E9E-74434EE6BD95}" vid="{38398282-AAD3-0A44-9C21-E798DEF5F2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316</Words>
  <Application>Microsoft Office PowerPoint</Application>
  <PresentationFormat>Widescreen</PresentationFormat>
  <Paragraphs>108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Tw Cen MT</vt:lpstr>
      <vt:lpstr>2_Office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Finlayson</dc:creator>
  <cp:lastModifiedBy>Natalie Finlayson</cp:lastModifiedBy>
  <cp:revision>2</cp:revision>
  <dcterms:created xsi:type="dcterms:W3CDTF">2019-12-17T09:09:09Z</dcterms:created>
  <dcterms:modified xsi:type="dcterms:W3CDTF">2019-12-17T09:22:59Z</dcterms:modified>
</cp:coreProperties>
</file>