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677" r:id="rId2"/>
    <p:sldId id="857" r:id="rId3"/>
    <p:sldId id="908" r:id="rId4"/>
    <p:sldId id="910" r:id="rId5"/>
    <p:sldId id="911" r:id="rId6"/>
    <p:sldId id="912" r:id="rId7"/>
    <p:sldId id="913" r:id="rId8"/>
    <p:sldId id="914" r:id="rId9"/>
    <p:sldId id="915" r:id="rId10"/>
    <p:sldId id="916" r:id="rId11"/>
    <p:sldId id="907" r:id="rId12"/>
    <p:sldId id="896" r:id="rId13"/>
    <p:sldId id="795" r:id="rId14"/>
    <p:sldId id="898" r:id="rId15"/>
    <p:sldId id="786" r:id="rId16"/>
    <p:sldId id="899" r:id="rId17"/>
    <p:sldId id="909" r:id="rId18"/>
    <p:sldId id="902" r:id="rId19"/>
    <p:sldId id="903" r:id="rId20"/>
    <p:sldId id="904" r:id="rId21"/>
    <p:sldId id="917" r:id="rId22"/>
    <p:sldId id="680" r:id="rId23"/>
    <p:sldId id="257" r:id="rId24"/>
    <p:sldId id="928" r:id="rId25"/>
    <p:sldId id="929" r:id="rId26"/>
    <p:sldId id="930" r:id="rId27"/>
    <p:sldId id="931" r:id="rId28"/>
    <p:sldId id="932" r:id="rId29"/>
    <p:sldId id="933" r:id="rId30"/>
    <p:sldId id="934" r:id="rId31"/>
    <p:sldId id="935" r:id="rId32"/>
    <p:sldId id="918" r:id="rId33"/>
    <p:sldId id="514" r:id="rId34"/>
    <p:sldId id="919" r:id="rId35"/>
    <p:sldId id="430" r:id="rId36"/>
    <p:sldId id="920" r:id="rId37"/>
    <p:sldId id="921" r:id="rId38"/>
    <p:sldId id="922" r:id="rId39"/>
    <p:sldId id="927" r:id="rId40"/>
    <p:sldId id="923" r:id="rId41"/>
    <p:sldId id="924" r:id="rId42"/>
    <p:sldId id="330" r:id="rId43"/>
    <p:sldId id="331" r:id="rId44"/>
    <p:sldId id="925" r:id="rId45"/>
    <p:sldId id="926" r:id="rId46"/>
    <p:sldId id="67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E"/>
    <a:srgbClr val="E56800"/>
    <a:srgbClr val="F08C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6"/>
    <p:restoredTop sz="84899" autoAdjust="0"/>
  </p:normalViewPr>
  <p:slideViewPr>
    <p:cSldViewPr snapToGrid="0" snapToObjects="1" showGuides="1">
      <p:cViewPr varScale="1">
        <p:scale>
          <a:sx n="61" d="100"/>
          <a:sy n="61" d="100"/>
        </p:scale>
        <p:origin x="1200" y="7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48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9CC216-3AF6-3A4D-88E3-6BFF0B34EA29}" type="datetimeFigureOut">
              <a:rPr lang="en-US" smtClean="0"/>
              <a:t>9/22/2022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A7CE6-FC2E-5844-8E3C-E71D91EF3FB1}" type="slidenum">
              <a:rPr lang="en-US" smtClean="0"/>
              <a:t>‹#›</a:t>
            </a:fld>
            <a:endParaRPr lang="en-US"/>
          </a:p>
        </p:txBody>
      </p:sp>
    </p:spTree>
    <p:extLst>
      <p:ext uri="{BB962C8B-B14F-4D97-AF65-F5344CB8AC3E}">
        <p14:creationId xmlns:p14="http://schemas.microsoft.com/office/powerpoint/2010/main" val="384040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 and </a:t>
            </a:r>
            <a:r>
              <a:rPr lang="en-GB" sz="1200" i="0" kern="1200" dirty="0">
                <a:solidFill>
                  <a:schemeClr val="tx1"/>
                </a:solidFill>
                <a:effectLst/>
                <a:latin typeface="+mn-lt"/>
                <a:ea typeface="+mn-ea"/>
                <a:cs typeface="+mn-cs"/>
              </a:rPr>
              <a:t>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phonics: contrast between “ca” and “</a:t>
            </a:r>
            <a:r>
              <a:rPr lang="en-GB" b="0" dirty="0" err="1"/>
              <a:t>ga</a:t>
            </a:r>
            <a:r>
              <a:rPr lang="en-GB" b="0"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demonstrative adjectives ‘</a:t>
            </a:r>
            <a:r>
              <a:rPr lang="en-GB" b="0" dirty="0" err="1"/>
              <a:t>esa</a:t>
            </a:r>
            <a:r>
              <a:rPr lang="en-GB" b="0" dirty="0"/>
              <a:t>’, ‘ese’, ‘</a:t>
            </a:r>
            <a:r>
              <a:rPr lang="en-GB" b="0" dirty="0" err="1"/>
              <a:t>esta</a:t>
            </a:r>
            <a:r>
              <a:rPr lang="en-GB" b="0" dirty="0"/>
              <a:t>’, ‘</a:t>
            </a:r>
            <a:r>
              <a:rPr lang="en-GB" b="0" dirty="0" err="1"/>
              <a:t>este</a:t>
            </a:r>
            <a:r>
              <a:rPr lang="en-GB" b="0"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noun-adjective gender agreement.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possessive adjectives ‘</a:t>
            </a:r>
            <a:r>
              <a:rPr lang="en-GB" b="0" dirty="0" err="1"/>
              <a:t>mío</a:t>
            </a:r>
            <a:r>
              <a:rPr lang="en-GB" b="0" dirty="0"/>
              <a:t>/a’, ‘</a:t>
            </a:r>
            <a:r>
              <a:rPr lang="en-GB" b="0" dirty="0" err="1"/>
              <a:t>tuyo</a:t>
            </a:r>
            <a:r>
              <a:rPr lang="en-GB" b="0" dirty="0"/>
              <a:t>/a’.</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9.3.2.4 (introduce): </a:t>
            </a:r>
            <a:r>
              <a:rPr lang="en-GB" sz="1200" b="1" i="0" u="none" strike="noStrike" kern="1200" cap="none" dirty="0" err="1">
                <a:solidFill>
                  <a:schemeClr val="tx1"/>
                </a:solidFill>
                <a:effectLst/>
                <a:latin typeface="+mn-lt"/>
                <a:ea typeface="Calibri"/>
                <a:cs typeface="Calibri"/>
                <a:sym typeface="Calibri"/>
              </a:rPr>
              <a:t>mío</a:t>
            </a:r>
            <a:r>
              <a:rPr lang="en-GB" sz="1200" b="0" i="0" u="none" strike="noStrike" kern="1200" cap="none" dirty="0">
                <a:solidFill>
                  <a:schemeClr val="tx1"/>
                </a:solidFill>
                <a:effectLst/>
                <a:latin typeface="+mn-lt"/>
                <a:ea typeface="Calibri"/>
                <a:cs typeface="Calibri"/>
                <a:sym typeface="Calibri"/>
              </a:rPr>
              <a:t> [676]; </a:t>
            </a:r>
            <a:r>
              <a:rPr lang="en-GB" sz="1200" b="1" i="0" u="none" strike="noStrike" kern="1200" cap="none" dirty="0" err="1">
                <a:solidFill>
                  <a:schemeClr val="tx1"/>
                </a:solidFill>
                <a:effectLst/>
                <a:latin typeface="+mn-lt"/>
                <a:ea typeface="Calibri"/>
                <a:cs typeface="Calibri"/>
                <a:sym typeface="Calibri"/>
              </a:rPr>
              <a:t>tuyo</a:t>
            </a:r>
            <a:r>
              <a:rPr lang="en-GB" sz="1200" b="0" i="0" u="none" strike="noStrike" kern="1200" cap="none" dirty="0">
                <a:solidFill>
                  <a:schemeClr val="tx1"/>
                </a:solidFill>
                <a:effectLst/>
                <a:latin typeface="+mn-lt"/>
                <a:ea typeface="Calibri"/>
                <a:cs typeface="Calibri"/>
                <a:sym typeface="Calibri"/>
              </a:rPr>
              <a:t> [1717]; </a:t>
            </a:r>
            <a:r>
              <a:rPr lang="en-GB" sz="1200" b="0" i="0" u="none" strike="noStrike" kern="1200" cap="none" dirty="0" err="1">
                <a:solidFill>
                  <a:schemeClr val="tx1"/>
                </a:solidFill>
                <a:effectLst/>
                <a:latin typeface="+mn-lt"/>
                <a:ea typeface="Calibri"/>
                <a:cs typeface="Calibri"/>
                <a:sym typeface="Calibri"/>
              </a:rPr>
              <a:t>suyo</a:t>
            </a:r>
            <a:r>
              <a:rPr lang="en-GB" sz="1200" b="0" i="0" u="none" strike="noStrike" kern="1200" cap="none" dirty="0">
                <a:solidFill>
                  <a:schemeClr val="tx1"/>
                </a:solidFill>
                <a:effectLst/>
                <a:latin typeface="+mn-lt"/>
                <a:ea typeface="Calibri"/>
                <a:cs typeface="Calibri"/>
                <a:sym typeface="Calibri"/>
              </a:rPr>
              <a:t> [1002]; </a:t>
            </a:r>
            <a:r>
              <a:rPr lang="en-GB" sz="1200" b="1" i="0" u="none" strike="noStrike" kern="1200" cap="none" dirty="0" err="1">
                <a:solidFill>
                  <a:schemeClr val="tx1"/>
                </a:solidFill>
                <a:effectLst/>
                <a:latin typeface="+mn-lt"/>
                <a:ea typeface="Calibri"/>
                <a:cs typeface="Calibri"/>
                <a:sym typeface="Calibri"/>
              </a:rPr>
              <a:t>fumar</a:t>
            </a:r>
            <a:r>
              <a:rPr lang="en-GB" sz="1200" b="0" i="0" u="none" strike="noStrike" kern="1200" cap="none" dirty="0">
                <a:solidFill>
                  <a:schemeClr val="tx1"/>
                </a:solidFill>
                <a:effectLst/>
                <a:latin typeface="+mn-lt"/>
                <a:ea typeface="Calibri"/>
                <a:cs typeface="Calibri"/>
                <a:sym typeface="Calibri"/>
              </a:rPr>
              <a:t> [1833]; </a:t>
            </a:r>
            <a:r>
              <a:rPr lang="en-GB" sz="1200" b="0" i="0" u="none" strike="noStrike" kern="1200" cap="none" dirty="0" err="1">
                <a:solidFill>
                  <a:schemeClr val="tx1"/>
                </a:solidFill>
                <a:effectLst/>
                <a:latin typeface="+mn-lt"/>
                <a:ea typeface="Calibri"/>
                <a:cs typeface="Calibri"/>
                <a:sym typeface="Calibri"/>
              </a:rPr>
              <a:t>cárcel</a:t>
            </a:r>
            <a:r>
              <a:rPr lang="en-GB" sz="1200" b="0" i="0" u="none" strike="noStrike" kern="1200" cap="none" dirty="0">
                <a:solidFill>
                  <a:schemeClr val="tx1"/>
                </a:solidFill>
                <a:effectLst/>
                <a:latin typeface="+mn-lt"/>
                <a:ea typeface="Calibri"/>
                <a:cs typeface="Calibri"/>
                <a:sym typeface="Calibri"/>
              </a:rPr>
              <a:t> [2043]; </a:t>
            </a:r>
            <a:r>
              <a:rPr lang="en-GB" sz="1200" b="1" i="0" u="none" strike="noStrike" kern="1200" cap="none" dirty="0" err="1">
                <a:solidFill>
                  <a:schemeClr val="tx1"/>
                </a:solidFill>
                <a:effectLst/>
                <a:latin typeface="+mn-lt"/>
                <a:ea typeface="Calibri"/>
                <a:cs typeface="Calibri"/>
                <a:sym typeface="Calibri"/>
              </a:rPr>
              <a:t>cigarrillo</a:t>
            </a:r>
            <a:r>
              <a:rPr lang="en-GB" sz="1200" b="0" i="0" u="none" strike="noStrike" kern="1200" cap="none" dirty="0">
                <a:solidFill>
                  <a:schemeClr val="tx1"/>
                </a:solidFill>
                <a:effectLst/>
                <a:latin typeface="+mn-lt"/>
                <a:ea typeface="Calibri"/>
                <a:cs typeface="Calibri"/>
                <a:sym typeface="Calibri"/>
              </a:rPr>
              <a:t> [2155]; </a:t>
            </a:r>
            <a:r>
              <a:rPr lang="en-GB" sz="1200" b="1" i="0" u="none" strike="noStrike" kern="1200" cap="none" dirty="0" err="1">
                <a:solidFill>
                  <a:schemeClr val="tx1"/>
                </a:solidFill>
                <a:effectLst/>
                <a:latin typeface="+mn-lt"/>
                <a:ea typeface="Calibri"/>
                <a:cs typeface="Calibri"/>
                <a:sym typeface="Calibri"/>
              </a:rPr>
              <a:t>delito</a:t>
            </a:r>
            <a:r>
              <a:rPr lang="en-GB" sz="1200" b="0" i="0" u="none" strike="noStrike" kern="1200" cap="none" dirty="0">
                <a:solidFill>
                  <a:schemeClr val="tx1"/>
                </a:solidFill>
                <a:effectLst/>
                <a:latin typeface="+mn-lt"/>
                <a:ea typeface="Calibri"/>
                <a:cs typeface="Calibri"/>
                <a:sym typeface="Calibri"/>
              </a:rPr>
              <a:t> [1644]; </a:t>
            </a:r>
            <a:r>
              <a:rPr lang="en-GB" sz="1200" b="1" i="0" u="none" strike="noStrike" kern="1200" cap="none" dirty="0" err="1">
                <a:solidFill>
                  <a:schemeClr val="tx1"/>
                </a:solidFill>
                <a:effectLst/>
                <a:latin typeface="+mn-lt"/>
                <a:ea typeface="Calibri"/>
                <a:cs typeface="Calibri"/>
                <a:sym typeface="Calibri"/>
              </a:rPr>
              <a:t>documento</a:t>
            </a:r>
            <a:r>
              <a:rPr lang="en-GB" sz="1200" b="0" i="0" u="none" strike="noStrike" kern="1200" cap="none" dirty="0">
                <a:solidFill>
                  <a:schemeClr val="tx1"/>
                </a:solidFill>
                <a:effectLst/>
                <a:latin typeface="+mn-lt"/>
                <a:ea typeface="Calibri"/>
                <a:cs typeface="Calibri"/>
                <a:sym typeface="Calibri"/>
              </a:rPr>
              <a:t> [996]; </a:t>
            </a:r>
            <a:r>
              <a:rPr lang="en-GB" sz="1200" b="0" i="0" u="none" strike="noStrike" kern="1200" cap="none" dirty="0" err="1">
                <a:solidFill>
                  <a:schemeClr val="tx1"/>
                </a:solidFill>
                <a:effectLst/>
                <a:latin typeface="+mn-lt"/>
                <a:ea typeface="Calibri"/>
                <a:cs typeface="Calibri"/>
                <a:sym typeface="Calibri"/>
              </a:rPr>
              <a:t>rincón</a:t>
            </a:r>
            <a:r>
              <a:rPr lang="en-GB" sz="1200" b="0" i="0" u="none" strike="noStrike" kern="1200" cap="none" dirty="0">
                <a:solidFill>
                  <a:schemeClr val="tx1"/>
                </a:solidFill>
                <a:effectLst/>
                <a:latin typeface="+mn-lt"/>
                <a:ea typeface="Calibri"/>
                <a:cs typeface="Calibri"/>
                <a:sym typeface="Calibri"/>
              </a:rPr>
              <a:t> [1829]; </a:t>
            </a:r>
            <a:r>
              <a:rPr lang="en-GB" sz="1200" b="1" i="0" u="none" strike="noStrike" kern="1200" cap="none" dirty="0" err="1">
                <a:solidFill>
                  <a:schemeClr val="tx1"/>
                </a:solidFill>
                <a:effectLst/>
                <a:latin typeface="+mn-lt"/>
                <a:ea typeface="Calibri"/>
                <a:cs typeface="Calibri"/>
                <a:sym typeface="Calibri"/>
              </a:rPr>
              <a:t>sangre</a:t>
            </a:r>
            <a:r>
              <a:rPr lang="en-GB" sz="1200" b="0" i="0" u="none" strike="noStrike" kern="1200" cap="none" dirty="0">
                <a:solidFill>
                  <a:schemeClr val="tx1"/>
                </a:solidFill>
                <a:effectLst/>
                <a:latin typeface="+mn-lt"/>
                <a:ea typeface="Calibri"/>
                <a:cs typeface="Calibri"/>
                <a:sym typeface="Calibri"/>
              </a:rPr>
              <a:t> [555]; </a:t>
            </a:r>
            <a:r>
              <a:rPr lang="en-GB" sz="1200" b="1" i="0" u="none" strike="noStrike" kern="1200" cap="none" dirty="0" err="1">
                <a:solidFill>
                  <a:schemeClr val="tx1"/>
                </a:solidFill>
                <a:effectLst/>
                <a:latin typeface="+mn-lt"/>
                <a:ea typeface="Calibri"/>
                <a:cs typeface="Calibri"/>
                <a:sym typeface="Calibri"/>
              </a:rPr>
              <a:t>prueba</a:t>
            </a:r>
            <a:r>
              <a:rPr lang="en-GB" sz="1200" b="0" i="0" u="none" strike="noStrike" kern="1200" cap="none" dirty="0">
                <a:solidFill>
                  <a:schemeClr val="tx1"/>
                </a:solidFill>
                <a:effectLst/>
                <a:latin typeface="+mn-lt"/>
                <a:ea typeface="Calibri"/>
                <a:cs typeface="Calibri"/>
                <a:sym typeface="Calibri"/>
              </a:rPr>
              <a:t> [651]; </a:t>
            </a:r>
            <a:r>
              <a:rPr lang="en-GB" sz="1200" b="0" i="0" u="none" strike="noStrike" kern="1200" cap="none" dirty="0" err="1">
                <a:solidFill>
                  <a:schemeClr val="tx1"/>
                </a:solidFill>
                <a:effectLst/>
                <a:latin typeface="+mn-lt"/>
                <a:ea typeface="Calibri"/>
                <a:cs typeface="Calibri"/>
                <a:sym typeface="Calibri"/>
              </a:rPr>
              <a:t>estadounidense</a:t>
            </a:r>
            <a:r>
              <a:rPr lang="en-GB" sz="1200" b="0" i="0" u="none" strike="noStrike" kern="1200" cap="none" baseline="0" dirty="0">
                <a:solidFill>
                  <a:schemeClr val="tx1"/>
                </a:solidFill>
                <a:effectLst/>
                <a:latin typeface="+mn-lt"/>
                <a:ea typeface="Calibri"/>
                <a:cs typeface="Calibri"/>
                <a:sym typeface="Calibri"/>
              </a:rPr>
              <a:t> [1071]; </a:t>
            </a:r>
            <a:r>
              <a:rPr lang="en-GB" sz="1200" b="0" i="0" u="none" strike="noStrike" kern="1200" cap="none" baseline="0" dirty="0" err="1">
                <a:solidFill>
                  <a:schemeClr val="tx1"/>
                </a:solidFill>
                <a:effectLst/>
                <a:latin typeface="+mn-lt"/>
                <a:ea typeface="Calibri"/>
                <a:cs typeface="Calibri"/>
                <a:sym typeface="Calibri"/>
              </a:rPr>
              <a:t>europeo</a:t>
            </a:r>
            <a:r>
              <a:rPr lang="en-GB" sz="1200" b="0" i="0" u="none" strike="noStrike" kern="1200" cap="none" baseline="0" dirty="0">
                <a:solidFill>
                  <a:schemeClr val="tx1"/>
                </a:solidFill>
                <a:effectLst/>
                <a:latin typeface="+mn-lt"/>
                <a:ea typeface="Calibri"/>
                <a:cs typeface="Calibri"/>
                <a:sym typeface="Calibri"/>
              </a:rPr>
              <a:t> [721]; </a:t>
            </a:r>
            <a:r>
              <a:rPr lang="es-ES" b="0" dirty="0"/>
              <a:t>mentira [1663]; engañar [1981]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u="none" strike="noStrike" kern="1200" cap="none" baseline="0" dirty="0">
                <a:solidFill>
                  <a:schemeClr val="tx1"/>
                </a:solidFill>
                <a:effectLst/>
                <a:latin typeface="+mn-lt"/>
                <a:ea typeface="Calibri"/>
                <a:cs typeface="Calibri"/>
                <a:sym typeface="Calibri"/>
              </a:rPr>
              <a:t>Note: words in bold are introduced this lesson; other words will be introduced in lesson 2</a:t>
            </a:r>
            <a:endParaRPr lang="en-GB" sz="1200" b="1"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9.3.1.4 (revisit):</a:t>
            </a:r>
            <a:r>
              <a:rPr lang="en-GB" sz="1200" b="0" i="0" u="none" strike="noStrike" kern="1200" dirty="0">
                <a:solidFill>
                  <a:schemeClr val="tx1"/>
                </a:solidFill>
                <a:effectLst/>
                <a:latin typeface="+mn-lt"/>
                <a:ea typeface="+mn-ea"/>
                <a:cs typeface="+mn-cs"/>
              </a:rPr>
              <a:t> </a:t>
            </a:r>
            <a:r>
              <a:rPr lang="en-GB" sz="1200" b="1" i="0" u="none" strike="noStrike" cap="none" dirty="0">
                <a:solidFill>
                  <a:schemeClr val="dk1"/>
                </a:solidFill>
                <a:latin typeface="Arial"/>
                <a:ea typeface="Arial"/>
                <a:cs typeface="Arial"/>
                <a:sym typeface="Arial"/>
              </a:rPr>
              <a:t> </a:t>
            </a:r>
            <a:r>
              <a:rPr lang="en-GB" b="0" u="none" dirty="0" err="1">
                <a:highlight>
                  <a:srgbClr val="FFFF00"/>
                </a:highlight>
              </a:rPr>
              <a:t>había</a:t>
            </a:r>
            <a:r>
              <a:rPr lang="en-GB" b="0" u="none" dirty="0"/>
              <a:t> [13]; </a:t>
            </a:r>
            <a:r>
              <a:rPr lang="en-GB" b="0" u="none" dirty="0" err="1"/>
              <a:t>tenía</a:t>
            </a:r>
            <a:r>
              <a:rPr lang="en-GB" b="0" u="none" dirty="0"/>
              <a:t> [19]; </a:t>
            </a:r>
            <a:r>
              <a:rPr lang="en-GB" b="0" u="none" strike="noStrike" dirty="0"/>
              <a:t>caballero</a:t>
            </a:r>
            <a:r>
              <a:rPr lang="en-GB" b="0" u="none" dirty="0"/>
              <a:t> [2056]; amor [283]; </a:t>
            </a:r>
            <a:r>
              <a:rPr lang="en-GB" b="0" u="none" dirty="0" err="1"/>
              <a:t>sobre</a:t>
            </a:r>
            <a:r>
              <a:rPr lang="en-GB" b="0" u="none" dirty="0"/>
              <a:t> </a:t>
            </a:r>
            <a:r>
              <a:rPr lang="en-GB" b="0" u="none" dirty="0" err="1"/>
              <a:t>todo</a:t>
            </a:r>
            <a:r>
              <a:rPr lang="en-GB" b="0" u="none" dirty="0"/>
              <a:t> [N/A]; </a:t>
            </a:r>
            <a:r>
              <a:rPr lang="en-GB" b="0" u="none" dirty="0" err="1"/>
              <a:t>imaginar</a:t>
            </a:r>
            <a:r>
              <a:rPr lang="en-GB" b="0" u="none" dirty="0"/>
              <a:t> [500]; </a:t>
            </a:r>
            <a:r>
              <a:rPr lang="en-GB" b="0" u="none" dirty="0" err="1"/>
              <a:t>desear</a:t>
            </a:r>
            <a:r>
              <a:rPr lang="en-GB" b="0" u="none" dirty="0"/>
              <a:t> [542]; </a:t>
            </a:r>
            <a:r>
              <a:rPr lang="en-GB" b="0" u="none" dirty="0" err="1"/>
              <a:t>increíble</a:t>
            </a:r>
            <a:r>
              <a:rPr lang="en-GB" b="0" u="none" dirty="0"/>
              <a:t> [1642]; </a:t>
            </a:r>
            <a:r>
              <a:rPr lang="en-GB" b="0" u="none" dirty="0" err="1"/>
              <a:t>nombre</a:t>
            </a:r>
            <a:r>
              <a:rPr lang="en-GB" b="0" u="none" dirty="0"/>
              <a:t> [215]; </a:t>
            </a:r>
            <a:r>
              <a:rPr lang="en-GB" b="0" u="none" dirty="0" err="1"/>
              <a:t>arma</a:t>
            </a:r>
            <a:r>
              <a:rPr lang="en-GB" b="0" u="none" dirty="0"/>
              <a:t> [918]; </a:t>
            </a:r>
            <a:r>
              <a:rPr lang="en-GB" b="0" u="none" dirty="0" err="1"/>
              <a:t>convencer</a:t>
            </a:r>
            <a:r>
              <a:rPr lang="en-GB" b="0" u="none" dirty="0"/>
              <a:t> </a:t>
            </a:r>
            <a:r>
              <a:rPr lang="en-GB" b="0" dirty="0"/>
              <a:t>[1049]; </a:t>
            </a:r>
            <a:r>
              <a:rPr lang="en-GB" b="0" dirty="0" err="1"/>
              <a:t>prometer</a:t>
            </a:r>
            <a:r>
              <a:rPr lang="en-GB" b="0" dirty="0"/>
              <a:t> [1461]; a punto de [189]; </a:t>
            </a:r>
            <a:r>
              <a:rPr lang="en-GB" b="0" dirty="0" err="1"/>
              <a:t>enemigo</a:t>
            </a:r>
            <a:r>
              <a:rPr lang="en-GB" b="0" dirty="0"/>
              <a:t> [1066]; </a:t>
            </a:r>
            <a:r>
              <a:rPr lang="en-GB" b="0" dirty="0" err="1"/>
              <a:t>continuar</a:t>
            </a:r>
            <a:r>
              <a:rPr lang="en-GB" b="0" dirty="0"/>
              <a:t> [396]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9.3.1.1 (revisit)</a:t>
            </a:r>
            <a:r>
              <a:rPr lang="es-ES"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hace</a:t>
            </a:r>
            <a:r>
              <a:rPr lang="en-GB" sz="1200" b="0" i="0" u="none" strike="noStrike" kern="1200" dirty="0">
                <a:solidFill>
                  <a:schemeClr val="tx1"/>
                </a:solidFill>
                <a:effectLst/>
                <a:latin typeface="+mn-lt"/>
                <a:ea typeface="+mn-ea"/>
                <a:cs typeface="+mn-cs"/>
              </a:rPr>
              <a:t> (with meaning 'ago') [26]; </a:t>
            </a:r>
            <a:r>
              <a:rPr lang="en-GB" sz="1200" b="0" i="0" u="none" strike="noStrike" kern="1200" dirty="0" err="1">
                <a:solidFill>
                  <a:schemeClr val="tx1"/>
                </a:solidFill>
                <a:effectLst/>
                <a:latin typeface="+mn-lt"/>
                <a:ea typeface="+mn-ea"/>
                <a:cs typeface="+mn-cs"/>
              </a:rPr>
              <a:t>entregar</a:t>
            </a:r>
            <a:r>
              <a:rPr lang="en-GB" sz="1200" b="0" i="0" u="none" strike="noStrike" kern="1200" dirty="0">
                <a:solidFill>
                  <a:schemeClr val="tx1"/>
                </a:solidFill>
                <a:effectLst/>
                <a:latin typeface="+mn-lt"/>
                <a:ea typeface="+mn-ea"/>
                <a:cs typeface="+mn-cs"/>
              </a:rPr>
              <a:t> [626]; </a:t>
            </a:r>
            <a:r>
              <a:rPr lang="en-GB" sz="1200" b="0" i="0" u="none" strike="noStrike" kern="1200" dirty="0" err="1">
                <a:solidFill>
                  <a:schemeClr val="tx1"/>
                </a:solidFill>
                <a:effectLst/>
                <a:latin typeface="+mn-lt"/>
                <a:ea typeface="+mn-ea"/>
                <a:cs typeface="+mn-cs"/>
              </a:rPr>
              <a:t>contestar</a:t>
            </a:r>
            <a:r>
              <a:rPr lang="en-GB" sz="1200" b="0" i="0" u="none" strike="noStrike" kern="1200" dirty="0">
                <a:solidFill>
                  <a:schemeClr val="tx1"/>
                </a:solidFill>
                <a:effectLst/>
                <a:latin typeface="+mn-lt"/>
                <a:ea typeface="+mn-ea"/>
                <a:cs typeface="+mn-cs"/>
              </a:rPr>
              <a:t> [669]; </a:t>
            </a:r>
            <a:r>
              <a:rPr lang="en-GB" sz="1200" b="0" i="0" u="none" strike="noStrike" kern="1200" dirty="0" err="1">
                <a:solidFill>
                  <a:schemeClr val="tx1"/>
                </a:solidFill>
                <a:effectLst/>
                <a:latin typeface="+mn-lt"/>
                <a:ea typeface="+mn-ea"/>
                <a:cs typeface="+mn-cs"/>
              </a:rPr>
              <a:t>firmar</a:t>
            </a:r>
            <a:r>
              <a:rPr lang="en-GB" sz="1200" b="0" i="0" u="none" strike="noStrike" kern="1200" dirty="0">
                <a:solidFill>
                  <a:schemeClr val="tx1"/>
                </a:solidFill>
                <a:effectLst/>
                <a:latin typeface="+mn-lt"/>
                <a:ea typeface="+mn-ea"/>
                <a:cs typeface="+mn-cs"/>
              </a:rPr>
              <a:t> [1056]; </a:t>
            </a:r>
            <a:r>
              <a:rPr lang="en-GB" sz="1200" b="0" i="0" u="none" strike="noStrike" kern="1200" dirty="0" err="1">
                <a:solidFill>
                  <a:schemeClr val="tx1"/>
                </a:solidFill>
                <a:effectLst/>
                <a:latin typeface="+mn-lt"/>
                <a:ea typeface="+mn-ea"/>
                <a:cs typeface="+mn-cs"/>
              </a:rPr>
              <a:t>proyecto</a:t>
            </a:r>
            <a:r>
              <a:rPr lang="en-GB" sz="1200" b="0" i="0" u="none" strike="noStrike" kern="1200" dirty="0">
                <a:solidFill>
                  <a:schemeClr val="tx1"/>
                </a:solidFill>
                <a:effectLst/>
                <a:latin typeface="+mn-lt"/>
                <a:ea typeface="+mn-ea"/>
                <a:cs typeface="+mn-cs"/>
              </a:rPr>
              <a:t> [379]; </a:t>
            </a:r>
            <a:r>
              <a:rPr lang="en-GB" sz="1200" b="0" i="0" u="none" strike="noStrike" kern="1200" dirty="0" err="1">
                <a:solidFill>
                  <a:schemeClr val="tx1"/>
                </a:solidFill>
                <a:effectLst/>
                <a:latin typeface="+mn-lt"/>
                <a:ea typeface="+mn-ea"/>
                <a:cs typeface="+mn-cs"/>
              </a:rPr>
              <a:t>universidad</a:t>
            </a:r>
            <a:r>
              <a:rPr lang="en-GB" sz="1200" b="0" i="0" u="none" strike="noStrike" kern="1200" dirty="0">
                <a:solidFill>
                  <a:schemeClr val="tx1"/>
                </a:solidFill>
                <a:effectLst/>
                <a:latin typeface="+mn-lt"/>
                <a:ea typeface="+mn-ea"/>
                <a:cs typeface="+mn-cs"/>
              </a:rPr>
              <a:t> [387]; </a:t>
            </a:r>
            <a:r>
              <a:rPr lang="en-GB" sz="1200" b="0" i="0" u="none" strike="noStrike" kern="1200" dirty="0" err="1">
                <a:solidFill>
                  <a:schemeClr val="tx1"/>
                </a:solidFill>
                <a:effectLst/>
                <a:latin typeface="+mn-lt"/>
                <a:ea typeface="+mn-ea"/>
                <a:cs typeface="+mn-cs"/>
              </a:rPr>
              <a:t>empresa</a:t>
            </a:r>
            <a:r>
              <a:rPr lang="en-GB" sz="1200" b="0" i="0" u="none" strike="noStrike" kern="1200" dirty="0">
                <a:solidFill>
                  <a:schemeClr val="tx1"/>
                </a:solidFill>
                <a:effectLst/>
                <a:latin typeface="+mn-lt"/>
                <a:ea typeface="+mn-ea"/>
                <a:cs typeface="+mn-cs"/>
              </a:rPr>
              <a:t> [315]; carrera¹ [481]; </a:t>
            </a:r>
            <a:r>
              <a:rPr lang="en-GB" sz="1200" b="0" i="0" u="none" strike="noStrike" kern="1200" dirty="0" err="1">
                <a:solidFill>
                  <a:schemeClr val="tx1"/>
                </a:solidFill>
                <a:effectLst/>
                <a:latin typeface="+mn-lt"/>
                <a:ea typeface="+mn-ea"/>
                <a:cs typeface="+mn-cs"/>
              </a:rPr>
              <a:t>negocio</a:t>
            </a:r>
            <a:r>
              <a:rPr lang="en-GB" sz="1200" b="0" i="0" u="none" strike="noStrike" kern="1200" dirty="0">
                <a:solidFill>
                  <a:schemeClr val="tx1"/>
                </a:solidFill>
                <a:effectLst/>
                <a:latin typeface="+mn-lt"/>
                <a:ea typeface="+mn-ea"/>
                <a:cs typeface="+mn-cs"/>
              </a:rPr>
              <a:t> [688];  jefe [726]; </a:t>
            </a:r>
            <a:r>
              <a:rPr lang="en-GB" sz="1200" b="0" i="0" u="none" strike="noStrike" kern="1200" dirty="0" err="1">
                <a:solidFill>
                  <a:schemeClr val="tx1"/>
                </a:solidFill>
                <a:effectLst/>
                <a:latin typeface="+mn-lt"/>
                <a:ea typeface="+mn-ea"/>
                <a:cs typeface="+mn-cs"/>
              </a:rPr>
              <a:t>reunión</a:t>
            </a:r>
            <a:r>
              <a:rPr lang="en-GB" sz="1200" b="0" i="0" u="none" strike="noStrike" kern="1200" dirty="0">
                <a:solidFill>
                  <a:schemeClr val="tx1"/>
                </a:solidFill>
                <a:effectLst/>
                <a:latin typeface="+mn-lt"/>
                <a:ea typeface="+mn-ea"/>
                <a:cs typeface="+mn-cs"/>
              </a:rPr>
              <a:t> [947]; </a:t>
            </a:r>
            <a:r>
              <a:rPr lang="en-GB" sz="1200" b="0" i="0" u="none" strike="noStrike" kern="1200" dirty="0" err="1">
                <a:solidFill>
                  <a:schemeClr val="tx1"/>
                </a:solidFill>
                <a:effectLst/>
                <a:latin typeface="+mn-lt"/>
                <a:ea typeface="+mn-ea"/>
                <a:cs typeface="+mn-cs"/>
              </a:rPr>
              <a:t>oficina</a:t>
            </a:r>
            <a:r>
              <a:rPr lang="en-GB" sz="1200" b="0" i="0" u="none" strike="noStrike" kern="1200" dirty="0">
                <a:solidFill>
                  <a:schemeClr val="tx1"/>
                </a:solidFill>
                <a:effectLst/>
                <a:latin typeface="+mn-lt"/>
                <a:ea typeface="+mn-ea"/>
                <a:cs typeface="+mn-cs"/>
              </a:rPr>
              <a:t> [1072]; </a:t>
            </a:r>
            <a:r>
              <a:rPr lang="en-GB" sz="1200" b="0" i="0" u="none" strike="noStrike" kern="1200" dirty="0" err="1">
                <a:solidFill>
                  <a:schemeClr val="tx1"/>
                </a:solidFill>
                <a:effectLst/>
                <a:latin typeface="+mn-lt"/>
                <a:ea typeface="+mn-ea"/>
                <a:cs typeface="+mn-cs"/>
              </a:rPr>
              <a:t>vez</a:t>
            </a:r>
            <a:r>
              <a:rPr lang="en-GB" sz="1200" b="0" i="0" u="none" strike="noStrike" kern="1200" dirty="0">
                <a:solidFill>
                  <a:schemeClr val="tx1"/>
                </a:solidFill>
                <a:effectLst/>
                <a:latin typeface="+mn-lt"/>
                <a:ea typeface="+mn-ea"/>
                <a:cs typeface="+mn-cs"/>
              </a:rPr>
              <a:t> [59]; </a:t>
            </a:r>
            <a:r>
              <a:rPr lang="en-GB" sz="1200" b="0" i="0" u="none" strike="noStrike" kern="1200" dirty="0" err="1">
                <a:solidFill>
                  <a:schemeClr val="tx1"/>
                </a:solidFill>
                <a:effectLst/>
                <a:latin typeface="+mn-lt"/>
                <a:ea typeface="+mn-ea"/>
                <a:cs typeface="+mn-cs"/>
              </a:rPr>
              <a:t>útil</a:t>
            </a:r>
            <a:r>
              <a:rPr lang="en-GB" sz="1200" b="0" i="0" u="none" strike="noStrike" kern="1200" dirty="0">
                <a:solidFill>
                  <a:schemeClr val="tx1"/>
                </a:solidFill>
                <a:effectLst/>
                <a:latin typeface="+mn-lt"/>
                <a:ea typeface="+mn-ea"/>
                <a:cs typeface="+mn-cs"/>
              </a:rPr>
              <a:t> [3951]; por³ [15]</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00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797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[9/9]</a:t>
            </a:r>
          </a:p>
          <a:p>
            <a:endParaRPr lang="en-US" b="1" dirty="0"/>
          </a:p>
          <a:p>
            <a:r>
              <a:rPr lang="en-US" b="1" dirty="0"/>
              <a:t>Aim: </a:t>
            </a:r>
            <a:r>
              <a:rPr lang="en-US" b="0" dirty="0"/>
              <a:t>to </a:t>
            </a:r>
            <a:r>
              <a:rPr lang="en-US" b="0" dirty="0" err="1"/>
              <a:t>practise</a:t>
            </a:r>
            <a:r>
              <a:rPr lang="en-US" b="0" baseline="0" dirty="0"/>
              <a:t> productive oral recall of</a:t>
            </a:r>
            <a:r>
              <a:rPr lang="en-US" b="0" dirty="0"/>
              <a:t> some of this week’s new vocabulary items</a:t>
            </a:r>
            <a:r>
              <a:rPr lang="en-US" b="0" baseline="0" dirty="0"/>
              <a:t> in Spanish.</a:t>
            </a:r>
            <a:endParaRPr lang="en-US" b="0" dirty="0"/>
          </a:p>
          <a:p>
            <a:endParaRPr lang="en-US" b="1" dirty="0"/>
          </a:p>
          <a:p>
            <a:r>
              <a:rPr lang="en-US" b="1" dirty="0"/>
              <a:t>Procedure:</a:t>
            </a:r>
          </a:p>
          <a:p>
            <a:r>
              <a:rPr lang="en-US" b="0" dirty="0"/>
              <a:t>1. Students</a:t>
            </a:r>
            <a:r>
              <a:rPr lang="en-US" b="0" baseline="0" dirty="0"/>
              <a:t> say the Spanish for the picture and/or Spanish word that disappears each time. The English prompt for the picture remains in place to reduce the cognitive load (</a:t>
            </a:r>
            <a:r>
              <a:rPr lang="en-US" b="0" baseline="0" dirty="0" err="1"/>
              <a:t>memorisation</a:t>
            </a:r>
            <a:r>
              <a:rPr lang="en-US" b="0" baseline="0" dirty="0"/>
              <a:t> of the pictures and their positions on the slide is not required).</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080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s-GB" b="0" dirty="0"/>
              <a:t>5 minutes</a:t>
            </a:r>
          </a:p>
          <a:p>
            <a:endParaRPr lang="es-GB" b="0" dirty="0"/>
          </a:p>
          <a:p>
            <a:r>
              <a:rPr lang="es-GB" b="1" dirty="0"/>
              <a:t>Aim</a:t>
            </a:r>
            <a:r>
              <a:rPr lang="es-GB" b="0" dirty="0"/>
              <a:t>: </a:t>
            </a:r>
          </a:p>
          <a:p>
            <a:r>
              <a:rPr lang="es-GB" b="0" dirty="0"/>
              <a:t>to identify the sounds ‘ca’ and ‘ga’ and to transcribe each word correctly.</a:t>
            </a:r>
          </a:p>
          <a:p>
            <a:r>
              <a:rPr lang="es-GB" b="0" dirty="0"/>
              <a:t>to understan</a:t>
            </a:r>
            <a:r>
              <a:rPr lang="en-GB" b="0" dirty="0"/>
              <a:t>d</a:t>
            </a:r>
            <a:r>
              <a:rPr lang="es-GB" b="0" dirty="0"/>
              <a:t> the meaning of each sentence to be able to identify the characters.</a:t>
            </a:r>
          </a:p>
          <a:p>
            <a:endParaRPr lang="es-GB" b="0" dirty="0"/>
          </a:p>
          <a:p>
            <a:r>
              <a:rPr lang="es-GB" b="1" dirty="0"/>
              <a:t>Transcript</a:t>
            </a:r>
            <a:r>
              <a:rPr lang="es-GB" b="0" dirty="0"/>
              <a:t>:</a:t>
            </a:r>
          </a:p>
          <a:p>
            <a:pPr marL="228600" indent="-228600">
              <a:buAutoNum type="arabicPeriod"/>
            </a:pPr>
            <a:r>
              <a:rPr lang="es-GB" b="0" dirty="0"/>
              <a:t>Carlos García lleva unas gafas blancas en la cabeza y está tomando café.</a:t>
            </a:r>
          </a:p>
          <a:p>
            <a:pPr marL="228600" indent="-228600">
              <a:buAutoNum type="arabicPeriod"/>
            </a:pPr>
            <a:r>
              <a:rPr lang="es-GB" b="0" dirty="0"/>
              <a:t>Gabriel está fumando un cigarrillo en la calle.</a:t>
            </a:r>
          </a:p>
          <a:p>
            <a:pPr marL="228600" indent="-228600">
              <a:buAutoNum type="arabicPeriod"/>
            </a:pPr>
            <a:r>
              <a:rPr lang="es-GB" b="0" dirty="0"/>
              <a:t>La detective Castañaga está investigando unas cartas. </a:t>
            </a:r>
          </a:p>
          <a:p>
            <a:pPr marL="228600" indent="-228600">
              <a:buAutoNum type="arabicPeriod"/>
            </a:pPr>
            <a:r>
              <a:rPr lang="es-GB" b="0" dirty="0"/>
              <a:t>La señora Calleja está cargando unas cajas en un camión.</a:t>
            </a:r>
          </a:p>
          <a:p>
            <a:pPr marL="228600" indent="-228600">
              <a:buAutoNum type="arabicPeriod"/>
            </a:pPr>
            <a:r>
              <a:rPr lang="es-GB" b="0" dirty="0"/>
              <a:t>La abogada Gabilondo lleva una camisa elegante y está comiendo un bocata.</a:t>
            </a:r>
          </a:p>
          <a:p>
            <a:pPr marL="228600" indent="-228600">
              <a:buAutoNum type="arabicPeriod"/>
            </a:pPr>
            <a:r>
              <a:rPr lang="es-GB" b="0" dirty="0"/>
              <a:t>Carlota es una chica delgada, está acariciando un gato.</a:t>
            </a:r>
          </a:p>
          <a:p>
            <a:pPr marL="228600" indent="-228600">
              <a:buAutoNum type="arabicPeriod"/>
            </a:pPr>
            <a:endParaRPr lang="es-GB" b="0" dirty="0"/>
          </a:p>
          <a:p>
            <a:pPr marL="0" indent="0">
              <a:buNone/>
            </a:pPr>
            <a:r>
              <a:rPr lang="es-GB" b="1" dirty="0"/>
              <a:t>Frequency of unknown vocabulary:</a:t>
            </a:r>
          </a:p>
          <a:p>
            <a:pPr marL="0" indent="0">
              <a:buNone/>
            </a:pPr>
            <a:r>
              <a:rPr lang="es-GB" b="0" dirty="0"/>
              <a:t>investigar; [1571]; cargar [1303]; boca</a:t>
            </a:r>
            <a:r>
              <a:rPr lang="en-GB" b="0" dirty="0"/>
              <a:t>ta</a:t>
            </a:r>
            <a:r>
              <a:rPr lang="es-GB" b="0" dirty="0"/>
              <a:t> [</a:t>
            </a:r>
            <a:r>
              <a:rPr lang="en-GB" b="0" dirty="0"/>
              <a:t>&gt;</a:t>
            </a:r>
            <a:r>
              <a:rPr lang="es-GB" b="0" dirty="0"/>
              <a:t>5000]; acariciar [1888]; gato [1728]</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12</a:t>
            </a:fld>
            <a:endParaRPr lang="en-US"/>
          </a:p>
        </p:txBody>
      </p:sp>
    </p:spTree>
    <p:extLst>
      <p:ext uri="{BB962C8B-B14F-4D97-AF65-F5344CB8AC3E}">
        <p14:creationId xmlns:p14="http://schemas.microsoft.com/office/powerpoint/2010/main" val="4129559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endParaRPr lang="en-US" b="1" dirty="0"/>
          </a:p>
          <a:p>
            <a:endParaRPr lang="en-US" b="1" dirty="0"/>
          </a:p>
          <a:p>
            <a:r>
              <a:rPr lang="en-US" b="1" dirty="0"/>
              <a:t>Aim: </a:t>
            </a:r>
            <a:r>
              <a:rPr lang="en-US" b="0" dirty="0"/>
              <a:t>to recap</a:t>
            </a:r>
            <a:r>
              <a:rPr lang="en-US" b="0" baseline="0" dirty="0"/>
              <a:t> the demonstrative adjectives ‘ese’ and ‘</a:t>
            </a:r>
            <a:r>
              <a:rPr lang="en-US" b="0" baseline="0" dirty="0" err="1"/>
              <a:t>esa</a:t>
            </a:r>
            <a:r>
              <a:rPr lang="en-US" b="0" baseline="0" dirty="0"/>
              <a:t>’.</a:t>
            </a:r>
          </a:p>
          <a:p>
            <a:pPr marL="0" indent="0">
              <a:buNone/>
            </a:pPr>
            <a:endParaRPr lang="en-US" b="1" dirty="0"/>
          </a:p>
          <a:p>
            <a:r>
              <a:rPr lang="en-US" b="1" dirty="0"/>
              <a:t>Procedure:</a:t>
            </a:r>
          </a:p>
          <a:p>
            <a:pPr marL="228600" indent="-228600">
              <a:buAutoNum type="arabicPeriod"/>
            </a:pPr>
            <a:r>
              <a:rPr lang="en-US" b="0" dirty="0"/>
              <a:t>Click to go through the explanations and elicit the Spanish for the English examples.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Teachers could highlight in the examples that there is gender</a:t>
            </a:r>
            <a:r>
              <a:rPr lang="en-US" b="0" baseline="0" dirty="0"/>
              <a:t> agreement between the adjective and noun. This will be a focus of the next activity.</a:t>
            </a:r>
            <a:endParaRPr lang="en-US" b="0" dirty="0"/>
          </a:p>
          <a:p>
            <a:pPr marL="0" inden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6661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Timing: </a:t>
            </a:r>
            <a:r>
              <a:rPr lang="es-GB" b="0" dirty="0"/>
              <a:t>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Aim:</a:t>
            </a:r>
          </a:p>
          <a:p>
            <a:pPr marL="285750" indent="-285750">
              <a:buAutoNum type="romanLcParenR"/>
            </a:pPr>
            <a:r>
              <a:rPr lang="en-US" b="0" dirty="0"/>
              <a:t>to</a:t>
            </a:r>
            <a:r>
              <a:rPr lang="en-US" b="0" baseline="0" dirty="0"/>
              <a:t> identify the correct noun by </a:t>
            </a:r>
            <a:r>
              <a:rPr lang="en-US" b="0" baseline="0" dirty="0" err="1"/>
              <a:t>recognising</a:t>
            </a:r>
            <a:r>
              <a:rPr lang="en-US" b="0" baseline="0" dirty="0"/>
              <a:t> the gender of the adjective ‘ese’ and ‘</a:t>
            </a:r>
            <a:r>
              <a:rPr lang="en-US" b="0" baseline="0" dirty="0" err="1"/>
              <a:t>esa</a:t>
            </a:r>
            <a:r>
              <a:rPr lang="en-US" b="0" baseline="0" dirty="0"/>
              <a:t>’.</a:t>
            </a:r>
          </a:p>
          <a:p>
            <a:pPr marL="285750" indent="-285750">
              <a:buAutoNum type="romanLcParenR"/>
            </a:pPr>
            <a:r>
              <a:rPr lang="en-US" b="0" baseline="0" dirty="0"/>
              <a:t>to </a:t>
            </a:r>
            <a:r>
              <a:rPr lang="en-US" b="0" baseline="0" dirty="0" err="1"/>
              <a:t>practise</a:t>
            </a:r>
            <a:r>
              <a:rPr lang="en-US" b="0" baseline="0" dirty="0"/>
              <a:t> noun-adjective gender agreement.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Procedure</a:t>
            </a:r>
            <a:r>
              <a:rPr lang="es-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b="0" dirty="0"/>
              <a:t>Students read the beginnning of each sentence and choose the correct noun depending on the </a:t>
            </a:r>
            <a:r>
              <a:rPr lang="en-GB" b="0" dirty="0"/>
              <a:t>form</a:t>
            </a:r>
            <a:r>
              <a:rPr lang="es-GB" b="0" dirty="0"/>
              <a:t> of the demonstrative.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b="0" dirty="0"/>
              <a:t>Then, students will say or write the correct </a:t>
            </a:r>
            <a:r>
              <a:rPr lang="en-GB" b="0" dirty="0"/>
              <a:t>Spanish </a:t>
            </a:r>
            <a:r>
              <a:rPr lang="es-GB" b="0" dirty="0"/>
              <a:t>translation for each adjective, taking the gender of the noun into consideration.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b="0" dirty="0"/>
              <a:t>Show the answers one by one.</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14</a:t>
            </a:fld>
            <a:endParaRPr lang="en-US"/>
          </a:p>
        </p:txBody>
      </p:sp>
    </p:spTree>
    <p:extLst>
      <p:ext uri="{BB962C8B-B14F-4D97-AF65-F5344CB8AC3E}">
        <p14:creationId xmlns:p14="http://schemas.microsoft.com/office/powerpoint/2010/main" val="4042336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to recap</a:t>
            </a:r>
            <a:r>
              <a:rPr lang="en-US" b="0" baseline="0" dirty="0"/>
              <a:t> the demonstrative adjectives ‘</a:t>
            </a:r>
            <a:r>
              <a:rPr lang="en-US" b="0" baseline="0" dirty="0" err="1"/>
              <a:t>este</a:t>
            </a:r>
            <a:r>
              <a:rPr lang="en-US" b="0" baseline="0" dirty="0"/>
              <a:t>’ and ‘</a:t>
            </a:r>
            <a:r>
              <a:rPr lang="en-US" b="0" baseline="0" dirty="0" err="1"/>
              <a:t>esta</a:t>
            </a:r>
            <a:r>
              <a:rPr lang="en-US" b="0" baseline="0" dirty="0"/>
              <a:t>’.</a:t>
            </a:r>
            <a:endParaRPr lang="en-US" b="1" dirty="0"/>
          </a:p>
          <a:p>
            <a:endParaRPr lang="en-US" b="1" dirty="0"/>
          </a:p>
          <a:p>
            <a:r>
              <a:rPr lang="en-US" b="1" dirty="0"/>
              <a:t>Procedure:</a:t>
            </a:r>
          </a:p>
          <a:p>
            <a:pPr marL="228600" indent="-228600">
              <a:buAutoNum type="arabicPeriod"/>
            </a:pPr>
            <a:r>
              <a:rPr lang="en-US" b="0" dirty="0"/>
              <a:t>Click to go through the explanations and the examples.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Encourage students to give the translations for the examples.</a:t>
            </a:r>
          </a:p>
          <a:p>
            <a:pPr marL="0" inden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3283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Timing: </a:t>
            </a:r>
            <a:r>
              <a:rPr lang="es-GB" b="0" dirty="0"/>
              <a:t>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Aim</a:t>
            </a:r>
            <a:r>
              <a:rPr lang="es-GB" b="0" dirty="0"/>
              <a:t>: to differenciate between ‘este’, ‘esta’ and ‘está’.</a:t>
            </a:r>
          </a:p>
          <a:p>
            <a:endParaRPr lang="es-GB" dirty="0"/>
          </a:p>
          <a:p>
            <a:r>
              <a:rPr lang="es-GB" b="1" dirty="0"/>
              <a:t>Transcript</a:t>
            </a:r>
            <a:r>
              <a:rPr lang="es-GB" dirty="0"/>
              <a:t>:</a:t>
            </a:r>
          </a:p>
          <a:p>
            <a:pPr marL="228600" indent="-228600">
              <a:buAutoNum type="arabicPeriod"/>
            </a:pPr>
            <a:r>
              <a:rPr lang="es-GB" dirty="0"/>
              <a:t>Hay una señora que está...</a:t>
            </a:r>
          </a:p>
          <a:p>
            <a:pPr marL="228600" indent="-228600">
              <a:buAutoNum type="arabicPeriod"/>
            </a:pPr>
            <a:r>
              <a:rPr lang="es-GB" dirty="0"/>
              <a:t>Es importante esconder este...</a:t>
            </a:r>
          </a:p>
          <a:p>
            <a:pPr marL="228600" indent="-228600">
              <a:buAutoNum type="arabicPeriod"/>
            </a:pPr>
            <a:r>
              <a:rPr lang="es-GB" dirty="0"/>
              <a:t>Voy a preguntar más cosas a esta...</a:t>
            </a:r>
          </a:p>
          <a:p>
            <a:pPr marL="228600" indent="-228600">
              <a:buAutoNum type="arabicPeriod"/>
            </a:pPr>
            <a:r>
              <a:rPr lang="es-GB" dirty="0"/>
              <a:t>Necesito más fotos de esta...</a:t>
            </a:r>
          </a:p>
          <a:p>
            <a:pPr marL="228600" indent="-228600">
              <a:buAutoNum type="arabicPeriod"/>
            </a:pPr>
            <a:r>
              <a:rPr lang="es-GB" dirty="0"/>
              <a:t>Ahora está...</a:t>
            </a:r>
          </a:p>
          <a:p>
            <a:pPr marL="228600" indent="-228600">
              <a:buAutoNum type="arabicPeriod"/>
            </a:pPr>
            <a:r>
              <a:rPr lang="es-GB" dirty="0"/>
              <a:t>Debajo de la mesa encontré este...</a:t>
            </a:r>
          </a:p>
          <a:p>
            <a:pPr marL="228600" indent="-228600">
              <a:buAutoNum type="arabicPeriod"/>
            </a:pPr>
            <a:r>
              <a:rPr lang="es-GB" dirty="0"/>
              <a:t>Debo resolver este...</a:t>
            </a:r>
          </a:p>
          <a:p>
            <a:pPr marL="228600" indent="-228600">
              <a:buAutoNum type="arabicPeriod"/>
            </a:pPr>
            <a:r>
              <a:rPr lang="es-GB" dirty="0"/>
              <a:t>¡Interesante! No está...</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16</a:t>
            </a:fld>
            <a:endParaRPr lang="en-US"/>
          </a:p>
        </p:txBody>
      </p:sp>
    </p:spTree>
    <p:extLst>
      <p:ext uri="{BB962C8B-B14F-4D97-AF65-F5344CB8AC3E}">
        <p14:creationId xmlns:p14="http://schemas.microsoft.com/office/powerpoint/2010/main" val="3829338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endParaRPr lang="en-US" b="1" dirty="0"/>
          </a:p>
          <a:p>
            <a:endParaRPr lang="en-US" b="1" dirty="0"/>
          </a:p>
          <a:p>
            <a:r>
              <a:rPr lang="en-US" b="1" dirty="0"/>
              <a:t>Aim: </a:t>
            </a:r>
            <a:r>
              <a:rPr lang="en-US" b="0" dirty="0"/>
              <a:t>to introduce</a:t>
            </a:r>
            <a:r>
              <a:rPr lang="en-US" b="0" baseline="0" dirty="0"/>
              <a:t> the demonstrative adjectives ‘</a:t>
            </a:r>
            <a:r>
              <a:rPr lang="en-US" b="0" baseline="0" dirty="0" err="1"/>
              <a:t>mío</a:t>
            </a:r>
            <a:r>
              <a:rPr lang="en-US" b="0" baseline="0" dirty="0"/>
              <a:t>/a’ and ‘</a:t>
            </a:r>
            <a:r>
              <a:rPr lang="en-US" b="0" baseline="0" dirty="0" err="1"/>
              <a:t>tuyo</a:t>
            </a:r>
            <a:r>
              <a:rPr lang="en-US" b="0" baseline="0" dirty="0"/>
              <a:t>/a’.</a:t>
            </a:r>
            <a:endParaRPr lang="en-US" b="1" dirty="0"/>
          </a:p>
          <a:p>
            <a:endParaRPr lang="en-US" b="1" dirty="0"/>
          </a:p>
          <a:p>
            <a:r>
              <a:rPr lang="en-US" b="1" dirty="0"/>
              <a:t>Procedure:</a:t>
            </a:r>
          </a:p>
          <a:p>
            <a:pPr marL="228600" indent="-228600">
              <a:buAutoNum type="arabicPeriod"/>
            </a:pPr>
            <a:r>
              <a:rPr lang="en-US" b="0" dirty="0"/>
              <a:t>Click to go through the explanations and examples.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Encourage students to give the English translations for the Spanish examples.</a:t>
            </a:r>
          </a:p>
          <a:p>
            <a:pPr marL="0" inden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3696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Timing: </a:t>
            </a:r>
            <a:r>
              <a:rPr lang="es-GB" b="0" dirty="0"/>
              <a:t>6 minutes</a:t>
            </a:r>
          </a:p>
          <a:p>
            <a:endParaRPr lang="es-GB" dirty="0"/>
          </a:p>
          <a:p>
            <a:r>
              <a:rPr lang="es-GB" b="1" dirty="0"/>
              <a:t>Aim</a:t>
            </a:r>
            <a:r>
              <a:rPr lang="es-GB" dirty="0"/>
              <a:t>: </a:t>
            </a:r>
          </a:p>
          <a:p>
            <a:pPr marL="285750" indent="-285750">
              <a:buAutoNum type="romanLcParenR"/>
            </a:pPr>
            <a:r>
              <a:rPr lang="es-GB" dirty="0"/>
              <a:t>to recognise the </a:t>
            </a:r>
            <a:r>
              <a:rPr lang="en-GB" dirty="0"/>
              <a:t>meaning </a:t>
            </a:r>
            <a:r>
              <a:rPr lang="es-GB" dirty="0"/>
              <a:t>of the possessive adjectives ‘mío/a’ and ‘tuyo/a’.</a:t>
            </a:r>
          </a:p>
          <a:p>
            <a:pPr marL="285750" indent="-285750">
              <a:buAutoNum type="romanLcParenR"/>
            </a:pPr>
            <a:r>
              <a:rPr lang="es-GB" dirty="0"/>
              <a:t>to be able to translate phrases including demonstrative possessives ‘esta’, ‘este’, ‘esa’ and ‘ese’.</a:t>
            </a:r>
          </a:p>
          <a:p>
            <a:pPr marL="285750" indent="-285750">
              <a:buAutoNum type="romanLcParenR"/>
            </a:pPr>
            <a:endParaRPr lang="es-GB" dirty="0"/>
          </a:p>
          <a:p>
            <a:pPr marL="0" indent="0">
              <a:buNone/>
            </a:pPr>
            <a:r>
              <a:rPr lang="es-GB" b="1" dirty="0"/>
              <a:t>Procedure:</a:t>
            </a:r>
          </a:p>
          <a:p>
            <a:pPr marL="228600" indent="-228600">
              <a:buAutoNum type="arabicParenR"/>
            </a:pPr>
            <a:r>
              <a:rPr lang="es-GB" b="0" dirty="0"/>
              <a:t>Students read each sentence and decide who</a:t>
            </a:r>
            <a:r>
              <a:rPr lang="en-GB" b="0" dirty="0"/>
              <a:t>se </a:t>
            </a:r>
            <a:r>
              <a:rPr lang="es-GB" b="0" dirty="0"/>
              <a:t>each object </a:t>
            </a:r>
            <a:r>
              <a:rPr lang="en-GB" b="0" dirty="0"/>
              <a:t>is </a:t>
            </a:r>
            <a:r>
              <a:rPr lang="es-GB" b="0" dirty="0"/>
              <a:t>depending on the possessive adjective that they hear.</a:t>
            </a:r>
          </a:p>
          <a:p>
            <a:pPr marL="228600" indent="-228600">
              <a:buAutoNum type="arabicParenR"/>
            </a:pPr>
            <a:r>
              <a:rPr lang="es-GB" b="0" dirty="0"/>
              <a:t>Then, students say or write the meaning of each sentence in English, paying special attention to the demonstrative adjective.</a:t>
            </a:r>
          </a:p>
          <a:p>
            <a:endParaRPr lang="es-GB" dirty="0"/>
          </a:p>
          <a:p>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18</a:t>
            </a:fld>
            <a:endParaRPr lang="en-US"/>
          </a:p>
        </p:txBody>
      </p:sp>
    </p:spTree>
    <p:extLst>
      <p:ext uri="{BB962C8B-B14F-4D97-AF65-F5344CB8AC3E}">
        <p14:creationId xmlns:p14="http://schemas.microsoft.com/office/powerpoint/2010/main" val="2627315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Timing: </a:t>
            </a:r>
            <a:r>
              <a:rPr lang="es-GB" b="0" dirty="0"/>
              <a:t>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Aim</a:t>
            </a:r>
            <a:r>
              <a:rPr lang="es-GB" b="0" dirty="0"/>
              <a:t>: to identify the correct space for each word, considering its function and its gender.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Procedure</a:t>
            </a:r>
            <a:r>
              <a:rPr lang="es-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b="0" dirty="0"/>
              <a:t>Give the text with gaps to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b="0" dirty="0"/>
              <a:t>Students work in pairs or individually and write each word in the correct blank space.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b="0" dirty="0"/>
              <a:t>Then, students listen to the recording to check their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b="0" dirty="0"/>
              <a:t>Show the answers one by one.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b="0" dirty="0"/>
              <a:t>After this, the teacher can ask comprehension questions: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GB" b="0" dirty="0"/>
              <a:t>Whos</a:t>
            </a:r>
            <a:r>
              <a:rPr lang="en-GB" b="0" dirty="0"/>
              <a:t>e is</a:t>
            </a:r>
            <a:r>
              <a:rPr lang="es-GB" b="0" dirty="0"/>
              <a:t> the cigarette on the floor? (It’s Gabriel’s: “Él siempre está fumando”).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GB" b="0" dirty="0"/>
              <a:t>What does Gabriel collect? (Old objects: “tiene una colección de objetos antiguos”).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GB" b="0" dirty="0"/>
              <a:t>Who</a:t>
            </a:r>
            <a:r>
              <a:rPr lang="en-GB" b="0" dirty="0"/>
              <a:t>se is</a:t>
            </a:r>
            <a:r>
              <a:rPr lang="es-GB" b="0" dirty="0"/>
              <a:t> the red pen? (It’s Carlota’s: “Sí, ese bolígrafo es mío”).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GB" b="0" dirty="0"/>
              <a:t>Why is the pen in that room? (Because she was signing some documents in that room before: “Está aquí porque antes estaba firmando unos documentos en esta sala”).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GB" b="0" dirty="0"/>
              <a:t>Why does the detective say that the dead person did not drink from that bottle? (Because the bottle is full: “El muerto no bebió de esta botella porque está llena”).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GB" b="0" dirty="0"/>
              <a:t>What did Carlos García say? (He said that </a:t>
            </a:r>
            <a:r>
              <a:rPr lang="en-GB" b="0" dirty="0"/>
              <a:t>he </a:t>
            </a:r>
            <a:r>
              <a:rPr lang="es-GB" b="0" dirty="0"/>
              <a:t>heard a loud noise a couple of hours ago and that he could see someone with a cigarette going out to the garden: “Hace unas horas pudo oír un ruido fuerte. Después pudo ver a alguien con un cigarrillo salir al jardín”).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GB" b="0" dirty="0"/>
              <a:t>Who do you think commited the crime? (Open answer! But it’s likely it was Gabriel).</a:t>
            </a:r>
          </a:p>
          <a:p>
            <a:endParaRPr lang="es-GB" dirty="0"/>
          </a:p>
          <a:p>
            <a:r>
              <a:rPr lang="es-GB" b="1" dirty="0"/>
              <a:t>Transcript</a:t>
            </a:r>
            <a:r>
              <a:rPr lang="es-GB" dirty="0"/>
              <a:t>:</a:t>
            </a:r>
            <a:endParaRPr lang="es-GB" b="0" dirty="0"/>
          </a:p>
          <a:p>
            <a:r>
              <a:rPr lang="es-GB" sz="1200" dirty="0">
                <a:solidFill>
                  <a:schemeClr val="accent5">
                    <a:lumMod val="50000"/>
                  </a:schemeClr>
                </a:solidFill>
              </a:rPr>
              <a:t>Hola, gracias por venir. Estamos aquí </a:t>
            </a:r>
            <a:r>
              <a:rPr lang="es-GB" sz="1200" b="1" dirty="0">
                <a:solidFill>
                  <a:schemeClr val="accent5">
                    <a:lumMod val="50000"/>
                  </a:schemeClr>
                </a:solidFill>
              </a:rPr>
              <a:t>para</a:t>
            </a:r>
            <a:r>
              <a:rPr lang="es-GB" sz="1200" dirty="0">
                <a:solidFill>
                  <a:schemeClr val="accent5">
                    <a:lumMod val="50000"/>
                  </a:schemeClr>
                </a:solidFill>
              </a:rPr>
              <a:t> descubrir quién es el responsable de este delito. Voy a hacer unas preguntas, ¡es importante decir la verdad! Para empezar, necesito saber quién es el </a:t>
            </a:r>
            <a:r>
              <a:rPr lang="es-GB" sz="1200" b="1" dirty="0">
                <a:solidFill>
                  <a:schemeClr val="accent5">
                    <a:lumMod val="50000"/>
                  </a:schemeClr>
                </a:solidFill>
              </a:rPr>
              <a:t>dueño</a:t>
            </a:r>
            <a:r>
              <a:rPr lang="es-GB" sz="1200" dirty="0">
                <a:solidFill>
                  <a:schemeClr val="accent5">
                    <a:lumMod val="50000"/>
                  </a:schemeClr>
                </a:solidFill>
              </a:rPr>
              <a:t> de esta arma.</a:t>
            </a:r>
          </a:p>
          <a:p>
            <a:pPr marL="171450" indent="-171450">
              <a:buFontTx/>
              <a:buChar char="-"/>
            </a:pPr>
            <a:r>
              <a:rPr lang="es-GB" sz="1200" dirty="0">
                <a:solidFill>
                  <a:schemeClr val="accent5">
                    <a:lumMod val="50000"/>
                  </a:schemeClr>
                </a:solidFill>
              </a:rPr>
              <a:t>Está claro. Gabriel, esa arma es </a:t>
            </a:r>
            <a:r>
              <a:rPr lang="es-GB" sz="1200" b="1" dirty="0">
                <a:solidFill>
                  <a:schemeClr val="accent5">
                    <a:lumMod val="50000"/>
                  </a:schemeClr>
                </a:solidFill>
              </a:rPr>
              <a:t>tuya</a:t>
            </a:r>
            <a:r>
              <a:rPr lang="es-GB" sz="1200" b="0" dirty="0">
                <a:solidFill>
                  <a:schemeClr val="accent5">
                    <a:lumMod val="50000"/>
                  </a:schemeClr>
                </a:solidFill>
              </a:rPr>
              <a:t>.</a:t>
            </a:r>
          </a:p>
          <a:p>
            <a:pPr marL="171450" indent="-171450">
              <a:buFontTx/>
              <a:buChar char="-"/>
            </a:pPr>
            <a:r>
              <a:rPr lang="es-GB" sz="1200" dirty="0">
                <a:solidFill>
                  <a:schemeClr val="accent5">
                    <a:lumMod val="50000"/>
                  </a:schemeClr>
                </a:solidFill>
              </a:rPr>
              <a:t>¿Qué? ¿Por qué dices que esa arma es mía? </a:t>
            </a:r>
          </a:p>
          <a:p>
            <a:pPr marL="171450" indent="-171450">
              <a:buFontTx/>
              <a:buChar char="-"/>
            </a:pPr>
            <a:r>
              <a:rPr lang="es-GB" sz="1200" dirty="0">
                <a:solidFill>
                  <a:schemeClr val="accent5">
                    <a:lumMod val="50000"/>
                  </a:schemeClr>
                </a:solidFill>
              </a:rPr>
              <a:t>Sí, y este cigarrillo también es tuyo.</a:t>
            </a:r>
          </a:p>
          <a:p>
            <a:pPr marL="171450" indent="-171450">
              <a:buFontTx/>
              <a:buChar char="-"/>
            </a:pPr>
            <a:r>
              <a:rPr lang="es-GB" sz="1200" dirty="0">
                <a:solidFill>
                  <a:schemeClr val="accent5">
                    <a:lumMod val="50000"/>
                  </a:schemeClr>
                </a:solidFill>
              </a:rPr>
              <a:t>¿Estás </a:t>
            </a:r>
            <a:r>
              <a:rPr lang="es-GB" sz="1200" b="1" dirty="0">
                <a:solidFill>
                  <a:schemeClr val="accent5">
                    <a:lumMod val="50000"/>
                  </a:schemeClr>
                </a:solidFill>
              </a:rPr>
              <a:t>loca</a:t>
            </a:r>
            <a:r>
              <a:rPr lang="es-GB" sz="1200" dirty="0">
                <a:solidFill>
                  <a:schemeClr val="accent5">
                    <a:lumMod val="50000"/>
                  </a:schemeClr>
                </a:solidFill>
              </a:rPr>
              <a:t> o qué?</a:t>
            </a:r>
          </a:p>
          <a:p>
            <a:pPr marL="171450" indent="-171450">
              <a:buFontTx/>
              <a:buChar char="-"/>
            </a:pPr>
            <a:r>
              <a:rPr lang="es-GB" sz="1200" dirty="0">
                <a:solidFill>
                  <a:schemeClr val="accent5">
                    <a:lumMod val="50000"/>
                  </a:schemeClr>
                </a:solidFill>
              </a:rPr>
              <a:t>Señora detective, él siempre está </a:t>
            </a:r>
            <a:r>
              <a:rPr lang="es-GB" sz="1200" b="1" dirty="0">
                <a:solidFill>
                  <a:schemeClr val="accent5">
                    <a:lumMod val="50000"/>
                  </a:schemeClr>
                </a:solidFill>
              </a:rPr>
              <a:t>fumando</a:t>
            </a:r>
            <a:r>
              <a:rPr lang="es-GB" sz="1200" b="0" dirty="0">
                <a:solidFill>
                  <a:schemeClr val="accent5">
                    <a:lumMod val="50000"/>
                  </a:schemeClr>
                </a:solidFill>
              </a:rPr>
              <a:t>.</a:t>
            </a:r>
            <a:r>
              <a:rPr lang="es-GB" sz="1200" dirty="0">
                <a:solidFill>
                  <a:schemeClr val="accent5">
                    <a:lumMod val="50000"/>
                  </a:schemeClr>
                </a:solidFill>
              </a:rPr>
              <a:t> Además, tiene una colección de objetos antiguos. Esa pistola parece antigua...</a:t>
            </a:r>
          </a:p>
          <a:p>
            <a:pPr marL="171450" indent="-171450">
              <a:buFontTx/>
              <a:buChar char="-"/>
            </a:pPr>
            <a:r>
              <a:rPr lang="es-GB" sz="1200" dirty="0">
                <a:solidFill>
                  <a:schemeClr val="accent5">
                    <a:lumMod val="50000"/>
                  </a:schemeClr>
                </a:solidFill>
              </a:rPr>
              <a:t>Pues yo digo que </a:t>
            </a:r>
            <a:r>
              <a:rPr lang="es-GB" sz="1200" b="1" dirty="0">
                <a:solidFill>
                  <a:schemeClr val="accent5">
                    <a:lumMod val="50000"/>
                  </a:schemeClr>
                </a:solidFill>
              </a:rPr>
              <a:t>ese</a:t>
            </a:r>
            <a:r>
              <a:rPr lang="es-GB" sz="1200" dirty="0">
                <a:solidFill>
                  <a:schemeClr val="accent5">
                    <a:lumMod val="50000"/>
                  </a:schemeClr>
                </a:solidFill>
              </a:rPr>
              <a:t> bolígrafo rojo en el suelo es tuyo. Tiene tus iniciales.</a:t>
            </a:r>
          </a:p>
          <a:p>
            <a:pPr marL="171450" indent="-171450">
              <a:buFontTx/>
              <a:buChar char="-"/>
            </a:pPr>
            <a:r>
              <a:rPr lang="es-GB" sz="1200" dirty="0">
                <a:solidFill>
                  <a:schemeClr val="accent5">
                    <a:lumMod val="50000"/>
                  </a:schemeClr>
                </a:solidFill>
              </a:rPr>
              <a:t>Eeh... Sí, ese bolígrafo es </a:t>
            </a:r>
            <a:r>
              <a:rPr lang="es-GB" sz="1200" b="1" dirty="0">
                <a:solidFill>
                  <a:schemeClr val="accent5">
                    <a:lumMod val="50000"/>
                  </a:schemeClr>
                </a:solidFill>
              </a:rPr>
              <a:t>mío</a:t>
            </a:r>
            <a:r>
              <a:rPr lang="es-GB" sz="1200" b="0" dirty="0">
                <a:solidFill>
                  <a:schemeClr val="accent5">
                    <a:lumMod val="50000"/>
                  </a:schemeClr>
                </a:solidFill>
              </a:rPr>
              <a:t>,</a:t>
            </a:r>
            <a:r>
              <a:rPr lang="es-GB" sz="1200" dirty="0">
                <a:solidFill>
                  <a:schemeClr val="accent5">
                    <a:lumMod val="50000"/>
                  </a:schemeClr>
                </a:solidFill>
              </a:rPr>
              <a:t> pero está aquí porque antes estaba firmando unos documentos en esta sala. </a:t>
            </a:r>
          </a:p>
          <a:p>
            <a:pPr marL="171450" indent="-171450">
              <a:buFontTx/>
              <a:buChar char="-"/>
            </a:pPr>
            <a:r>
              <a:rPr lang="es-GB" sz="1200" dirty="0">
                <a:solidFill>
                  <a:schemeClr val="accent5">
                    <a:lumMod val="50000"/>
                  </a:schemeClr>
                </a:solidFill>
              </a:rPr>
              <a:t>Mmm... Es posible, pero yo creo que esa excusa es muy mala. Y </a:t>
            </a:r>
            <a:r>
              <a:rPr lang="es-GB" sz="1200" b="1" dirty="0">
                <a:solidFill>
                  <a:schemeClr val="accent5">
                    <a:lumMod val="50000"/>
                  </a:schemeClr>
                </a:solidFill>
              </a:rPr>
              <a:t>esa</a:t>
            </a:r>
            <a:r>
              <a:rPr lang="es-GB" sz="1200" dirty="0">
                <a:solidFill>
                  <a:schemeClr val="accent5">
                    <a:lumMod val="50000"/>
                  </a:schemeClr>
                </a:solidFill>
              </a:rPr>
              <a:t> botella es tuya, ¿por qué está </a:t>
            </a:r>
            <a:r>
              <a:rPr lang="es-GB" sz="1200" b="1" dirty="0">
                <a:solidFill>
                  <a:schemeClr val="accent5">
                    <a:lumMod val="50000"/>
                  </a:schemeClr>
                </a:solidFill>
              </a:rPr>
              <a:t>tan</a:t>
            </a:r>
            <a:r>
              <a:rPr lang="es-GB" sz="1200" dirty="0">
                <a:solidFill>
                  <a:schemeClr val="accent5">
                    <a:lumMod val="50000"/>
                  </a:schemeClr>
                </a:solidFill>
              </a:rPr>
              <a:t> cerca del cuerpo? </a:t>
            </a:r>
          </a:p>
          <a:p>
            <a:pPr marL="171450" indent="-171450">
              <a:buFontTx/>
              <a:buChar char="-"/>
            </a:pPr>
            <a:r>
              <a:rPr lang="es-GB" sz="1200" dirty="0">
                <a:solidFill>
                  <a:schemeClr val="accent5">
                    <a:lumMod val="50000"/>
                  </a:schemeClr>
                </a:solidFill>
              </a:rPr>
              <a:t>El muerto no bebió de esta botella porque está llena. Pero esta sangre debajo del cuerpo es una prueba </a:t>
            </a:r>
            <a:r>
              <a:rPr lang="es-GB" sz="1200" b="1" dirty="0">
                <a:solidFill>
                  <a:schemeClr val="accent5">
                    <a:lumMod val="50000"/>
                  </a:schemeClr>
                </a:solidFill>
              </a:rPr>
              <a:t>clara</a:t>
            </a:r>
            <a:r>
              <a:rPr lang="es-GB" sz="1200" b="0" dirty="0">
                <a:solidFill>
                  <a:schemeClr val="accent5">
                    <a:lumMod val="50000"/>
                  </a:schemeClr>
                </a:solidFill>
              </a:rPr>
              <a:t>.</a:t>
            </a:r>
            <a:r>
              <a:rPr lang="es-GB" sz="1200" dirty="0">
                <a:solidFill>
                  <a:schemeClr val="accent5">
                    <a:lumMod val="50000"/>
                  </a:schemeClr>
                </a:solidFill>
              </a:rPr>
              <a:t> Además, Carlos García, dice que hace unas horas pudo oír un ruido fuerte. Después pudo ver a alguien con un </a:t>
            </a:r>
            <a:r>
              <a:rPr lang="es-GB" sz="1200" b="1" dirty="0">
                <a:solidFill>
                  <a:schemeClr val="accent5">
                    <a:lumMod val="50000"/>
                  </a:schemeClr>
                </a:solidFill>
              </a:rPr>
              <a:t>cigarrillo</a:t>
            </a:r>
            <a:r>
              <a:rPr lang="es-GB" sz="1200" dirty="0">
                <a:solidFill>
                  <a:schemeClr val="accent5">
                    <a:lumMod val="50000"/>
                  </a:schemeClr>
                </a:solidFill>
              </a:rPr>
              <a:t> salir al jardín. C</a:t>
            </a:r>
            <a:r>
              <a:rPr lang="es-ES" sz="1200" dirty="0">
                <a:solidFill>
                  <a:schemeClr val="accent5">
                    <a:lumMod val="50000"/>
                  </a:schemeClr>
                </a:solidFill>
              </a:rPr>
              <a:t>r</a:t>
            </a:r>
            <a:r>
              <a:rPr lang="es-GB" sz="1200" dirty="0">
                <a:solidFill>
                  <a:schemeClr val="accent5">
                    <a:lumMod val="50000"/>
                  </a:schemeClr>
                </a:solidFill>
              </a:rPr>
              <a:t>eo que </a:t>
            </a:r>
            <a:r>
              <a:rPr lang="es-GB" sz="1200" b="1" dirty="0">
                <a:solidFill>
                  <a:schemeClr val="accent5">
                    <a:lumMod val="50000"/>
                  </a:schemeClr>
                </a:solidFill>
              </a:rPr>
              <a:t>ya</a:t>
            </a:r>
            <a:r>
              <a:rPr lang="es-GB" sz="1200" dirty="0">
                <a:solidFill>
                  <a:schemeClr val="accent5">
                    <a:lumMod val="50000"/>
                  </a:schemeClr>
                </a:solidFill>
              </a:rPr>
              <a:t> podemos resolver este delito.</a:t>
            </a:r>
          </a:p>
          <a:p>
            <a:pPr marL="171450" indent="-171450">
              <a:buFontTx/>
              <a:buChar char="-"/>
            </a:pPr>
            <a:endParaRPr lang="es-GB" sz="1200" dirty="0">
              <a:solidFill>
                <a:schemeClr val="accent5">
                  <a:lumMod val="50000"/>
                </a:schemeClr>
              </a:solidFill>
            </a:endParaRPr>
          </a:p>
          <a:p>
            <a:pPr marL="0" indent="0" algn="l">
              <a:buFontTx/>
              <a:buNone/>
            </a:pPr>
            <a:r>
              <a:rPr lang="es-GB" sz="1200" b="1" dirty="0">
                <a:solidFill>
                  <a:schemeClr val="accent5">
                    <a:lumMod val="50000"/>
                  </a:schemeClr>
                </a:solidFill>
              </a:rPr>
              <a:t>Frequency of unknown vocabulary:</a:t>
            </a:r>
          </a:p>
          <a:p>
            <a:pPr marL="0" indent="0" algn="l">
              <a:buFontTx/>
              <a:buNone/>
            </a:pPr>
            <a:r>
              <a:rPr lang="es-GB" sz="1200" b="0" dirty="0">
                <a:solidFill>
                  <a:schemeClr val="accent5">
                    <a:lumMod val="50000"/>
                  </a:schemeClr>
                </a:solidFill>
              </a:rPr>
              <a:t>colección [1632]; pistola [3541]; inicial [2148]; excusa [3223]</a:t>
            </a:r>
          </a:p>
          <a:p>
            <a:pPr marL="0" marR="0" lvl="0" indent="0" algn="l" defTabSz="914400" rtl="0" eaLnBrk="1" fontAlgn="auto" latinLnBrk="0" hangingPunct="1">
              <a:lnSpc>
                <a:spcPct val="100000"/>
              </a:lnSpc>
              <a:spcBef>
                <a:spcPts val="0"/>
              </a:spcBef>
              <a:spcAft>
                <a:spcPts val="0"/>
              </a:spcAft>
              <a:buClrTx/>
              <a:buSzTx/>
              <a:buFontTx/>
              <a:buNone/>
              <a:tabLst/>
              <a:defRPr/>
            </a:pPr>
            <a:r>
              <a:rPr lang="es-GB" b="0" dirty="0"/>
              <a:t>These words </a:t>
            </a:r>
            <a:r>
              <a:rPr lang="en-GB" b="0" baseline="0" dirty="0"/>
              <a:t>are not glossed as they are more than six letters long and only differ from the English equivalent by one letter.</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19</a:t>
            </a:fld>
            <a:endParaRPr lang="en-US"/>
          </a:p>
        </p:txBody>
      </p:sp>
    </p:spTree>
    <p:extLst>
      <p:ext uri="{BB962C8B-B14F-4D97-AF65-F5344CB8AC3E}">
        <p14:creationId xmlns:p14="http://schemas.microsoft.com/office/powerpoint/2010/main" val="3443607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5" name="Google Shape;123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oral and/or written production of this week’s revisited vocabulary</a:t>
            </a:r>
            <a:r>
              <a:rPr lang="es-ES" b="0" dirty="0"/>
              <a:t>.</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Clr>
                <a:schemeClr val="dk1"/>
              </a:buClr>
              <a:buSzPts val="1200"/>
              <a:buFont typeface="Calibri"/>
              <a:buNone/>
            </a:pPr>
            <a:r>
              <a:rPr lang="en-GB" b="0" dirty="0"/>
              <a:t>1. Click to start. The first box spins.</a:t>
            </a:r>
            <a:endParaRPr dirty="0"/>
          </a:p>
          <a:p>
            <a:pPr marL="0" lvl="0" indent="0" algn="l" rtl="0">
              <a:spcBef>
                <a:spcPts val="0"/>
              </a:spcBef>
              <a:spcAft>
                <a:spcPts val="0"/>
              </a:spcAft>
              <a:buClr>
                <a:schemeClr val="dk1"/>
              </a:buClr>
              <a:buSzPts val="1200"/>
              <a:buFont typeface="Calibri"/>
              <a:buNone/>
            </a:pPr>
            <a:r>
              <a:rPr lang="en-GB" b="0" dirty="0"/>
              <a:t>2. Students call out the Spanish for that box before it stops spinning.</a:t>
            </a:r>
            <a:endParaRPr dirty="0"/>
          </a:p>
          <a:p>
            <a:pPr marL="0" lvl="0" indent="0" algn="l" rtl="0">
              <a:spcBef>
                <a:spcPts val="0"/>
              </a:spcBef>
              <a:spcAft>
                <a:spcPts val="0"/>
              </a:spcAft>
              <a:buClr>
                <a:schemeClr val="dk1"/>
              </a:buClr>
              <a:buSzPts val="1200"/>
              <a:buFont typeface="Calibri"/>
              <a:buNone/>
            </a:pPr>
            <a:r>
              <a:rPr lang="en-GB" b="0" dirty="0"/>
              <a:t>3. The Spanish appears.</a:t>
            </a:r>
            <a:endParaRPr dirty="0"/>
          </a:p>
          <a:p>
            <a:pPr marL="0" lvl="0" indent="0" algn="l" rtl="0">
              <a:spcBef>
                <a:spcPts val="0"/>
              </a:spcBef>
              <a:spcAft>
                <a:spcPts val="0"/>
              </a:spcAft>
              <a:buClr>
                <a:schemeClr val="dk1"/>
              </a:buClr>
              <a:buSzPts val="1200"/>
              <a:buFont typeface="Calibri"/>
              <a:buNone/>
            </a:pPr>
            <a:r>
              <a:rPr lang="en-GB" b="0" dirty="0"/>
              <a:t>4. Repeat until all Spanish words have been revealed.</a:t>
            </a:r>
            <a:br>
              <a:rPr lang="en-GB" b="0" dirty="0"/>
            </a:br>
            <a:r>
              <a:rPr lang="en-GB" b="0" dirty="0"/>
              <a:t>5. Task can be repeated, this time writing the Spanish each time.</a:t>
            </a:r>
            <a:endParaRPr dirty="0"/>
          </a:p>
        </p:txBody>
      </p:sp>
      <p:sp>
        <p:nvSpPr>
          <p:cNvPr id="1236" name="Google Shape;123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6863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8</a:t>
            </a:r>
            <a:r>
              <a:rPr lang="en-GB" baseline="0" dirty="0"/>
              <a:t> minutes</a:t>
            </a:r>
            <a:endParaRPr lang="en-GB" dirty="0"/>
          </a:p>
          <a:p>
            <a:endParaRPr lang="en-GB" dirty="0"/>
          </a:p>
          <a:p>
            <a:r>
              <a:rPr lang="en-US" b="1" dirty="0"/>
              <a:t>Aims:</a:t>
            </a:r>
          </a:p>
          <a:p>
            <a:r>
              <a:rPr lang="en-GB" b="0" noProof="0" dirty="0" err="1"/>
              <a:t>i</a:t>
            </a:r>
            <a:r>
              <a:rPr lang="en-GB" b="0" noProof="0" dirty="0"/>
              <a:t>) t</a:t>
            </a:r>
            <a:r>
              <a:rPr lang="en-GB" noProof="0" dirty="0"/>
              <a:t>o practise the use of possessive adjectives ‘</a:t>
            </a:r>
            <a:r>
              <a:rPr lang="en-GB" noProof="0" dirty="0" err="1"/>
              <a:t>mío</a:t>
            </a:r>
            <a:r>
              <a:rPr lang="en-GB" noProof="0" dirty="0"/>
              <a:t>/a’ and ‘</a:t>
            </a:r>
            <a:r>
              <a:rPr lang="en-GB" noProof="0" dirty="0" err="1"/>
              <a:t>tuyo</a:t>
            </a:r>
            <a:r>
              <a:rPr lang="en-GB" noProof="0" dirty="0"/>
              <a:t>/a’.</a:t>
            </a:r>
          </a:p>
          <a:p>
            <a:r>
              <a:rPr lang="en-GB" noProof="0" dirty="0"/>
              <a:t>ii) to</a:t>
            </a:r>
            <a:r>
              <a:rPr lang="en-GB" baseline="0" noProof="0" dirty="0"/>
              <a:t> practise the use of demonstrative adjectives ‘</a:t>
            </a:r>
            <a:r>
              <a:rPr lang="en-GB" baseline="0" noProof="0" dirty="0" err="1"/>
              <a:t>esa</a:t>
            </a:r>
            <a:r>
              <a:rPr lang="en-GB" baseline="0" noProof="0" dirty="0"/>
              <a:t>’, ‘ese’.</a:t>
            </a:r>
          </a:p>
          <a:p>
            <a:r>
              <a:rPr lang="en-GB" noProof="0" dirty="0"/>
              <a:t>iii) to</a:t>
            </a:r>
            <a:r>
              <a:rPr lang="en-GB" baseline="0" noProof="0" dirty="0"/>
              <a:t> practise noun-adjective gender agreement.</a:t>
            </a:r>
            <a:endParaRPr lang="en-GB" noProof="0" dirty="0"/>
          </a:p>
          <a:p>
            <a:endParaRPr lang="en-GB" b="1" baseline="0" dirty="0"/>
          </a:p>
          <a:p>
            <a:pPr marL="0" indent="0">
              <a:buFontTx/>
              <a:buNone/>
            </a:pPr>
            <a:r>
              <a:rPr lang="en-GB" b="1" baseline="0" dirty="0"/>
              <a:t>Procedure: </a:t>
            </a:r>
          </a:p>
          <a:p>
            <a:pPr marL="228600" indent="-228600">
              <a:buFontTx/>
              <a:buAutoNum type="arabicPeriod"/>
            </a:pPr>
            <a:r>
              <a:rPr lang="en-GB" baseline="0" dirty="0"/>
              <a:t>Students write 6 phrases each in total following the examples: 3 using ‘</a:t>
            </a:r>
            <a:r>
              <a:rPr lang="en-GB" baseline="0" dirty="0" err="1"/>
              <a:t>mío</a:t>
            </a:r>
            <a:r>
              <a:rPr lang="en-GB" baseline="0" dirty="0"/>
              <a:t>/a’ and 3 using ‘</a:t>
            </a:r>
            <a:r>
              <a:rPr lang="en-GB" baseline="0" dirty="0" err="1"/>
              <a:t>tuyo</a:t>
            </a:r>
            <a:r>
              <a:rPr lang="en-GB" baseline="0" dirty="0"/>
              <a:t>/a’.</a:t>
            </a:r>
          </a:p>
          <a:p>
            <a:pPr marL="228600" indent="-228600">
              <a:buFontTx/>
              <a:buAutoNum type="arabicPeriod"/>
            </a:pPr>
            <a:r>
              <a:rPr lang="en-GB" baseline="0" dirty="0"/>
              <a:t>Then, students work in pairs. Person A reads out their phrases. If person B has selected the same object in their phrases, they have to play “rock, paper, scissors”. The person who loses has to choose another object and say a different phrase to the one they had.</a:t>
            </a:r>
          </a:p>
          <a:p>
            <a:pPr marL="228600" indent="-228600">
              <a:buFontTx/>
              <a:buAutoNum type="arabicPeriod"/>
            </a:pPr>
            <a:r>
              <a:rPr lang="en-GB" baseline="0" dirty="0"/>
              <a:t>The game finishes when both students have read all their phrases and the objects they have chosen for themselves (using ‘</a:t>
            </a:r>
            <a:r>
              <a:rPr lang="en-GB" baseline="0" dirty="0" err="1"/>
              <a:t>mío</a:t>
            </a:r>
            <a:r>
              <a:rPr lang="en-GB" baseline="0" dirty="0"/>
              <a:t>/a’) are all different.</a:t>
            </a:r>
          </a:p>
          <a:p>
            <a:pPr marL="228600" indent="-228600">
              <a:buFontTx/>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br>
              <a:rPr lang="en-GB" baseline="0" dirty="0"/>
            </a:br>
            <a:r>
              <a:rPr lang="en-GB" baseline="0" dirty="0"/>
              <a:t>1. </a:t>
            </a:r>
            <a:r>
              <a:rPr lang="en-GB" b="0" baseline="0" dirty="0"/>
              <a:t>Note that the word ‘</a:t>
            </a:r>
            <a:r>
              <a:rPr lang="en-GB" b="0" baseline="0" dirty="0" err="1"/>
              <a:t>piedra</a:t>
            </a:r>
            <a:r>
              <a:rPr lang="en-GB" b="0" baseline="0" dirty="0"/>
              <a:t>’ will be taught in 9.3.2.6.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piedra</a:t>
            </a:r>
            <a:r>
              <a:rPr lang="en-GB" b="0" baseline="0" dirty="0"/>
              <a:t> [774]; </a:t>
            </a:r>
            <a:r>
              <a:rPr lang="en-GB" b="0" baseline="0" dirty="0" err="1"/>
              <a:t>tijeras</a:t>
            </a:r>
            <a:r>
              <a:rPr lang="en-GB" b="0" baseline="0" dirty="0"/>
              <a:t> [&gt;5000]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604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Target phrases to describe the objects:</a:t>
            </a:r>
          </a:p>
          <a:p>
            <a:pPr marL="228600" indent="-228600">
              <a:buAutoNum type="arabicPeriod"/>
            </a:pPr>
            <a:r>
              <a:rPr lang="es-GB" dirty="0"/>
              <a:t>cámara cara</a:t>
            </a:r>
          </a:p>
          <a:p>
            <a:pPr marL="228600" indent="-228600">
              <a:buAutoNum type="arabicPeriod"/>
            </a:pPr>
            <a:r>
              <a:rPr lang="es-GB" dirty="0"/>
              <a:t>moneda antigua</a:t>
            </a:r>
          </a:p>
          <a:p>
            <a:pPr marL="228600" indent="-228600">
              <a:buAutoNum type="arabicPeriod"/>
            </a:pPr>
            <a:r>
              <a:rPr lang="es-GB" dirty="0"/>
              <a:t>reloj negro</a:t>
            </a:r>
          </a:p>
          <a:p>
            <a:pPr marL="228600" indent="-228600">
              <a:buAutoNum type="arabicPeriod"/>
            </a:pPr>
            <a:r>
              <a:rPr lang="es-GB" dirty="0"/>
              <a:t>libro raro</a:t>
            </a:r>
          </a:p>
          <a:p>
            <a:pPr marL="228600" indent="-228600">
              <a:buAutoNum type="arabicPeriod"/>
            </a:pPr>
            <a:r>
              <a:rPr lang="es-GB" dirty="0"/>
              <a:t>bici/bicicleta nueva</a:t>
            </a:r>
          </a:p>
          <a:p>
            <a:pPr marL="228600" indent="-228600">
              <a:buAutoNum type="arabicPeriod"/>
            </a:pPr>
            <a:r>
              <a:rPr lang="es-GB" dirty="0"/>
              <a:t>llave pequeña</a:t>
            </a:r>
          </a:p>
          <a:p>
            <a:pPr marL="228600" indent="-228600">
              <a:buAutoNum type="arabicPeriod"/>
            </a:pPr>
            <a:r>
              <a:rPr lang="es-GB" dirty="0"/>
              <a:t>pintura famosa</a:t>
            </a:r>
          </a:p>
          <a:p>
            <a:pPr marL="228600" indent="-228600">
              <a:buAutoNum type="arabicPeriod"/>
            </a:pPr>
            <a:r>
              <a:rPr lang="es-GB" dirty="0"/>
              <a:t>móvil barato</a:t>
            </a:r>
          </a:p>
          <a:p>
            <a:pPr marL="228600" indent="-228600">
              <a:buAutoNum type="arabicPeriod"/>
            </a:pPr>
            <a:r>
              <a:rPr lang="es-GB" dirty="0"/>
              <a:t>guitarra vieja</a:t>
            </a:r>
          </a:p>
          <a:p>
            <a:pPr marL="228600" indent="-228600">
              <a:buAutoNum type="arabicPeriod"/>
            </a:pPr>
            <a:r>
              <a:rPr lang="es-GB" dirty="0"/>
              <a:t>falda blanca</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21</a:t>
            </a:fld>
            <a:endParaRPr lang="en-US"/>
          </a:p>
        </p:txBody>
      </p:sp>
    </p:spTree>
    <p:extLst>
      <p:ext uri="{BB962C8B-B14F-4D97-AF65-F5344CB8AC3E}">
        <p14:creationId xmlns:p14="http://schemas.microsoft.com/office/powerpoint/2010/main" val="4291333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 and </a:t>
            </a:r>
            <a:r>
              <a:rPr lang="en-GB" sz="1200" i="0" kern="1200" dirty="0">
                <a:solidFill>
                  <a:schemeClr val="tx1"/>
                </a:solidFill>
                <a:effectLst/>
                <a:latin typeface="+mn-lt"/>
                <a:ea typeface="+mn-ea"/>
                <a:cs typeface="+mn-cs"/>
              </a:rPr>
              <a:t>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phonics: contrast between “co” and “go”.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possessive adjectives ‘</a:t>
            </a:r>
            <a:r>
              <a:rPr lang="en-GB" baseline="0" dirty="0" err="1"/>
              <a:t>mío</a:t>
            </a:r>
            <a:r>
              <a:rPr lang="en-GB" baseline="0" dirty="0"/>
              <a:t>/a’ and ‘</a:t>
            </a:r>
            <a:r>
              <a:rPr lang="en-GB" baseline="0" dirty="0" err="1"/>
              <a:t>tuyo</a:t>
            </a:r>
            <a:r>
              <a:rPr lang="en-GB"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the possessive adjective ‘</a:t>
            </a:r>
            <a:r>
              <a:rPr lang="en-GB" baseline="0" dirty="0" err="1"/>
              <a:t>suyo</a:t>
            </a:r>
            <a:r>
              <a:rPr lang="en-GB"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‘es’ and ‘</a:t>
            </a:r>
            <a:r>
              <a:rPr lang="en-GB" baseline="0" dirty="0" err="1"/>
              <a:t>está</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9.3.2.4 (introduce): </a:t>
            </a:r>
            <a:r>
              <a:rPr lang="en-GB" sz="1200" b="0" i="0" u="none" strike="noStrike" kern="1200" cap="none" dirty="0" err="1">
                <a:solidFill>
                  <a:schemeClr val="tx1"/>
                </a:solidFill>
                <a:effectLst/>
                <a:latin typeface="+mn-lt"/>
                <a:ea typeface="Calibri"/>
                <a:cs typeface="Calibri"/>
                <a:sym typeface="Calibri"/>
              </a:rPr>
              <a:t>mío</a:t>
            </a:r>
            <a:r>
              <a:rPr lang="en-GB" sz="1200" b="0" i="0" u="none" strike="noStrike" kern="1200" cap="none" dirty="0">
                <a:solidFill>
                  <a:schemeClr val="tx1"/>
                </a:solidFill>
                <a:effectLst/>
                <a:latin typeface="+mn-lt"/>
                <a:ea typeface="Calibri"/>
                <a:cs typeface="Calibri"/>
                <a:sym typeface="Calibri"/>
              </a:rPr>
              <a:t> [676]; </a:t>
            </a:r>
            <a:r>
              <a:rPr lang="en-GB" sz="1200" b="0" i="0" u="none" strike="noStrike" kern="1200" cap="none" dirty="0" err="1">
                <a:solidFill>
                  <a:schemeClr val="tx1"/>
                </a:solidFill>
                <a:effectLst/>
                <a:latin typeface="+mn-lt"/>
                <a:ea typeface="Calibri"/>
                <a:cs typeface="Calibri"/>
                <a:sym typeface="Calibri"/>
              </a:rPr>
              <a:t>tuyo</a:t>
            </a:r>
            <a:r>
              <a:rPr lang="en-GB" sz="1200" b="0" i="0" u="none" strike="noStrike" kern="1200" cap="none" dirty="0">
                <a:solidFill>
                  <a:schemeClr val="tx1"/>
                </a:solidFill>
                <a:effectLst/>
                <a:latin typeface="+mn-lt"/>
                <a:ea typeface="Calibri"/>
                <a:cs typeface="Calibri"/>
                <a:sym typeface="Calibri"/>
              </a:rPr>
              <a:t> [1717]; </a:t>
            </a:r>
            <a:r>
              <a:rPr lang="en-GB" sz="1200" b="1" i="0" u="none" strike="noStrike" kern="1200" cap="none" dirty="0" err="1">
                <a:solidFill>
                  <a:schemeClr val="tx1"/>
                </a:solidFill>
                <a:effectLst/>
                <a:latin typeface="+mn-lt"/>
                <a:ea typeface="Calibri"/>
                <a:cs typeface="Calibri"/>
                <a:sym typeface="Calibri"/>
              </a:rPr>
              <a:t>suyo</a:t>
            </a:r>
            <a:r>
              <a:rPr lang="en-GB" sz="1200" b="0" i="0" u="none" strike="noStrike" kern="1200" cap="none" dirty="0">
                <a:solidFill>
                  <a:schemeClr val="tx1"/>
                </a:solidFill>
                <a:effectLst/>
                <a:latin typeface="+mn-lt"/>
                <a:ea typeface="Calibri"/>
                <a:cs typeface="Calibri"/>
                <a:sym typeface="Calibri"/>
              </a:rPr>
              <a:t> [1002]; </a:t>
            </a:r>
            <a:r>
              <a:rPr lang="en-GB" sz="1200" b="0" i="0" u="none" strike="noStrike" kern="1200" cap="none" dirty="0" err="1">
                <a:solidFill>
                  <a:schemeClr val="tx1"/>
                </a:solidFill>
                <a:effectLst/>
                <a:latin typeface="+mn-lt"/>
                <a:ea typeface="Calibri"/>
                <a:cs typeface="Calibri"/>
                <a:sym typeface="Calibri"/>
              </a:rPr>
              <a:t>fumar</a:t>
            </a:r>
            <a:r>
              <a:rPr lang="en-GB" sz="1200" b="0" i="0" u="none" strike="noStrike" kern="1200" cap="none" dirty="0">
                <a:solidFill>
                  <a:schemeClr val="tx1"/>
                </a:solidFill>
                <a:effectLst/>
                <a:latin typeface="+mn-lt"/>
                <a:ea typeface="Calibri"/>
                <a:cs typeface="Calibri"/>
                <a:sym typeface="Calibri"/>
              </a:rPr>
              <a:t> [1833]; </a:t>
            </a:r>
            <a:r>
              <a:rPr lang="en-GB" sz="1200" b="1" i="0" u="none" strike="noStrike" kern="1200" cap="none" dirty="0" err="1">
                <a:solidFill>
                  <a:schemeClr val="tx1"/>
                </a:solidFill>
                <a:effectLst/>
                <a:latin typeface="+mn-lt"/>
                <a:ea typeface="Calibri"/>
                <a:cs typeface="Calibri"/>
                <a:sym typeface="Calibri"/>
              </a:rPr>
              <a:t>cárcel</a:t>
            </a:r>
            <a:r>
              <a:rPr lang="en-GB" sz="1200" b="0" i="0" u="none" strike="noStrike" kern="1200" cap="none" dirty="0">
                <a:solidFill>
                  <a:schemeClr val="tx1"/>
                </a:solidFill>
                <a:effectLst/>
                <a:latin typeface="+mn-lt"/>
                <a:ea typeface="Calibri"/>
                <a:cs typeface="Calibri"/>
                <a:sym typeface="Calibri"/>
              </a:rPr>
              <a:t> [2043]; </a:t>
            </a:r>
            <a:r>
              <a:rPr lang="en-GB" sz="1200" b="0" i="0" u="none" strike="noStrike" kern="1200" cap="none" dirty="0" err="1">
                <a:solidFill>
                  <a:schemeClr val="tx1"/>
                </a:solidFill>
                <a:effectLst/>
                <a:latin typeface="+mn-lt"/>
                <a:ea typeface="Calibri"/>
                <a:cs typeface="Calibri"/>
                <a:sym typeface="Calibri"/>
              </a:rPr>
              <a:t>cigarrillo</a:t>
            </a:r>
            <a:r>
              <a:rPr lang="en-GB" sz="1200" b="0" i="0" u="none" strike="noStrike" kern="1200" cap="none" dirty="0">
                <a:solidFill>
                  <a:schemeClr val="tx1"/>
                </a:solidFill>
                <a:effectLst/>
                <a:latin typeface="+mn-lt"/>
                <a:ea typeface="Calibri"/>
                <a:cs typeface="Calibri"/>
                <a:sym typeface="Calibri"/>
              </a:rPr>
              <a:t> [2155]; </a:t>
            </a:r>
            <a:r>
              <a:rPr lang="en-GB" sz="1200" b="0" i="0" u="none" strike="noStrike" kern="1200" cap="none" dirty="0" err="1">
                <a:solidFill>
                  <a:schemeClr val="tx1"/>
                </a:solidFill>
                <a:effectLst/>
                <a:latin typeface="+mn-lt"/>
                <a:ea typeface="Calibri"/>
                <a:cs typeface="Calibri"/>
                <a:sym typeface="Calibri"/>
              </a:rPr>
              <a:t>delito</a:t>
            </a:r>
            <a:r>
              <a:rPr lang="en-GB" sz="1200" b="0" i="0" u="none" strike="noStrike" kern="1200" cap="none" dirty="0">
                <a:solidFill>
                  <a:schemeClr val="tx1"/>
                </a:solidFill>
                <a:effectLst/>
                <a:latin typeface="+mn-lt"/>
                <a:ea typeface="Calibri"/>
                <a:cs typeface="Calibri"/>
                <a:sym typeface="Calibri"/>
              </a:rPr>
              <a:t> [1644]; </a:t>
            </a:r>
            <a:r>
              <a:rPr lang="en-GB" sz="1200" b="0" i="0" u="none" strike="noStrike" kern="1200" cap="none" dirty="0" err="1">
                <a:solidFill>
                  <a:schemeClr val="tx1"/>
                </a:solidFill>
                <a:effectLst/>
                <a:latin typeface="+mn-lt"/>
                <a:ea typeface="Calibri"/>
                <a:cs typeface="Calibri"/>
                <a:sym typeface="Calibri"/>
              </a:rPr>
              <a:t>documento</a:t>
            </a:r>
            <a:r>
              <a:rPr lang="en-GB" sz="1200" b="0" i="0" u="none" strike="noStrike" kern="1200" cap="none" dirty="0">
                <a:solidFill>
                  <a:schemeClr val="tx1"/>
                </a:solidFill>
                <a:effectLst/>
                <a:latin typeface="+mn-lt"/>
                <a:ea typeface="Calibri"/>
                <a:cs typeface="Calibri"/>
                <a:sym typeface="Calibri"/>
              </a:rPr>
              <a:t> [996]; </a:t>
            </a:r>
            <a:r>
              <a:rPr lang="en-GB" sz="1200" b="1" i="0" u="none" strike="noStrike" kern="1200" cap="none" dirty="0" err="1">
                <a:solidFill>
                  <a:schemeClr val="tx1"/>
                </a:solidFill>
                <a:effectLst/>
                <a:latin typeface="+mn-lt"/>
                <a:ea typeface="Calibri"/>
                <a:cs typeface="Calibri"/>
                <a:sym typeface="Calibri"/>
              </a:rPr>
              <a:t>rincón</a:t>
            </a:r>
            <a:r>
              <a:rPr lang="en-GB" sz="1200" b="0" i="0" u="none" strike="noStrike" kern="1200" cap="none" dirty="0">
                <a:solidFill>
                  <a:schemeClr val="tx1"/>
                </a:solidFill>
                <a:effectLst/>
                <a:latin typeface="+mn-lt"/>
                <a:ea typeface="Calibri"/>
                <a:cs typeface="Calibri"/>
                <a:sym typeface="Calibri"/>
              </a:rPr>
              <a:t> [1829]; </a:t>
            </a:r>
            <a:r>
              <a:rPr lang="en-GB" sz="1200" b="0" i="0" u="none" strike="noStrike" kern="1200" cap="none" dirty="0" err="1">
                <a:solidFill>
                  <a:schemeClr val="tx1"/>
                </a:solidFill>
                <a:effectLst/>
                <a:latin typeface="+mn-lt"/>
                <a:ea typeface="Calibri"/>
                <a:cs typeface="Calibri"/>
                <a:sym typeface="Calibri"/>
              </a:rPr>
              <a:t>sangre</a:t>
            </a:r>
            <a:r>
              <a:rPr lang="en-GB" sz="1200" b="0" i="0" u="none" strike="noStrike" kern="1200" cap="none" dirty="0">
                <a:solidFill>
                  <a:schemeClr val="tx1"/>
                </a:solidFill>
                <a:effectLst/>
                <a:latin typeface="+mn-lt"/>
                <a:ea typeface="Calibri"/>
                <a:cs typeface="Calibri"/>
                <a:sym typeface="Calibri"/>
              </a:rPr>
              <a:t> [555]; </a:t>
            </a:r>
            <a:r>
              <a:rPr lang="en-GB" sz="1200" b="0" i="0" u="none" strike="noStrike" kern="1200" cap="none" dirty="0" err="1">
                <a:solidFill>
                  <a:schemeClr val="tx1"/>
                </a:solidFill>
                <a:effectLst/>
                <a:latin typeface="+mn-lt"/>
                <a:ea typeface="Calibri"/>
                <a:cs typeface="Calibri"/>
                <a:sym typeface="Calibri"/>
              </a:rPr>
              <a:t>prueba</a:t>
            </a:r>
            <a:r>
              <a:rPr lang="en-GB" sz="1200" b="0" i="0" u="none" strike="noStrike" kern="1200" cap="none" dirty="0">
                <a:solidFill>
                  <a:schemeClr val="tx1"/>
                </a:solidFill>
                <a:effectLst/>
                <a:latin typeface="+mn-lt"/>
                <a:ea typeface="Calibri"/>
                <a:cs typeface="Calibri"/>
                <a:sym typeface="Calibri"/>
              </a:rPr>
              <a:t> [651]; </a:t>
            </a:r>
            <a:r>
              <a:rPr lang="en-GB" sz="1200" b="1" i="0" u="none" strike="noStrike" kern="1200" cap="none" dirty="0" err="1">
                <a:solidFill>
                  <a:schemeClr val="tx1"/>
                </a:solidFill>
                <a:effectLst/>
                <a:latin typeface="+mn-lt"/>
                <a:ea typeface="Calibri"/>
                <a:cs typeface="Calibri"/>
                <a:sym typeface="Calibri"/>
              </a:rPr>
              <a:t>estadounidense</a:t>
            </a:r>
            <a:r>
              <a:rPr lang="en-GB" sz="1200" b="0" i="0" u="none" strike="noStrike" kern="1200" cap="none" baseline="0" dirty="0">
                <a:solidFill>
                  <a:schemeClr val="tx1"/>
                </a:solidFill>
                <a:effectLst/>
                <a:latin typeface="+mn-lt"/>
                <a:ea typeface="Calibri"/>
                <a:cs typeface="Calibri"/>
                <a:sym typeface="Calibri"/>
              </a:rPr>
              <a:t> [1071]; </a:t>
            </a:r>
            <a:r>
              <a:rPr lang="en-GB" sz="1200" b="1" i="0" u="none" strike="noStrike" kern="1200" cap="none" baseline="0" dirty="0" err="1">
                <a:solidFill>
                  <a:schemeClr val="tx1"/>
                </a:solidFill>
                <a:effectLst/>
                <a:latin typeface="+mn-lt"/>
                <a:ea typeface="Calibri"/>
                <a:cs typeface="Calibri"/>
                <a:sym typeface="Calibri"/>
              </a:rPr>
              <a:t>europeo</a:t>
            </a:r>
            <a:r>
              <a:rPr lang="en-GB" sz="1200" b="0" i="0" u="none" strike="noStrike" kern="1200" cap="none" baseline="0" dirty="0">
                <a:solidFill>
                  <a:schemeClr val="tx1"/>
                </a:solidFill>
                <a:effectLst/>
                <a:latin typeface="+mn-lt"/>
                <a:ea typeface="Calibri"/>
                <a:cs typeface="Calibri"/>
                <a:sym typeface="Calibri"/>
              </a:rPr>
              <a:t> [721]; </a:t>
            </a:r>
            <a:r>
              <a:rPr lang="es-ES" b="1" dirty="0"/>
              <a:t>mentira</a:t>
            </a:r>
            <a:r>
              <a:rPr lang="es-ES" dirty="0"/>
              <a:t> [1663]; </a:t>
            </a:r>
            <a:r>
              <a:rPr lang="es-ES" b="1" dirty="0"/>
              <a:t>engañar</a:t>
            </a:r>
            <a:r>
              <a:rPr lang="es-ES" dirty="0"/>
              <a:t> [1981]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u="none" strike="noStrike" kern="1200" cap="none" baseline="0" dirty="0">
                <a:solidFill>
                  <a:schemeClr val="tx1"/>
                </a:solidFill>
                <a:effectLst/>
                <a:latin typeface="+mn-lt"/>
                <a:ea typeface="Calibri"/>
                <a:cs typeface="Calibri"/>
                <a:sym typeface="Calibri"/>
              </a:rPr>
              <a:t>Note: words in bold are introduced in this lesson.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9.3.1.4 (revisit):</a:t>
            </a:r>
            <a:r>
              <a:rPr lang="en-GB" sz="1200" b="0" i="0" u="none" strike="noStrike" kern="1200" dirty="0">
                <a:solidFill>
                  <a:schemeClr val="tx1"/>
                </a:solidFill>
                <a:effectLst/>
                <a:latin typeface="+mn-lt"/>
                <a:ea typeface="+mn-ea"/>
                <a:cs typeface="+mn-cs"/>
              </a:rPr>
              <a:t> </a:t>
            </a:r>
            <a:r>
              <a:rPr lang="en-GB" b="0" u="none" dirty="0" err="1">
                <a:highlight>
                  <a:srgbClr val="FFFF00"/>
                </a:highlight>
              </a:rPr>
              <a:t>había</a:t>
            </a:r>
            <a:r>
              <a:rPr lang="en-GB" b="0" u="none" dirty="0"/>
              <a:t> [13]; </a:t>
            </a:r>
            <a:r>
              <a:rPr lang="en-GB" b="0" u="none" dirty="0" err="1"/>
              <a:t>tenía</a:t>
            </a:r>
            <a:r>
              <a:rPr lang="en-GB" b="0" u="none" dirty="0"/>
              <a:t> [19]; </a:t>
            </a:r>
            <a:r>
              <a:rPr lang="en-GB" b="0" u="none" strike="noStrike" dirty="0"/>
              <a:t>caballero</a:t>
            </a:r>
            <a:r>
              <a:rPr lang="en-GB" b="0" u="none" dirty="0"/>
              <a:t> [2056]; amor [283]; </a:t>
            </a:r>
            <a:r>
              <a:rPr lang="en-GB" b="0" u="none" dirty="0" err="1"/>
              <a:t>sobre</a:t>
            </a:r>
            <a:r>
              <a:rPr lang="en-GB" b="0" u="none" dirty="0"/>
              <a:t> </a:t>
            </a:r>
            <a:r>
              <a:rPr lang="en-GB" b="0" u="none" dirty="0" err="1"/>
              <a:t>todo</a:t>
            </a:r>
            <a:r>
              <a:rPr lang="en-GB" b="0" u="none" dirty="0"/>
              <a:t> [N/A]; </a:t>
            </a:r>
            <a:r>
              <a:rPr lang="en-GB" b="0" u="none" dirty="0" err="1"/>
              <a:t>imaginar</a:t>
            </a:r>
            <a:r>
              <a:rPr lang="en-GB" b="0" u="none" dirty="0"/>
              <a:t> [500]; </a:t>
            </a:r>
            <a:r>
              <a:rPr lang="en-GB" b="0" u="none" dirty="0" err="1"/>
              <a:t>desear</a:t>
            </a:r>
            <a:r>
              <a:rPr lang="en-GB" b="0" u="none" dirty="0"/>
              <a:t> [542]; </a:t>
            </a:r>
            <a:r>
              <a:rPr lang="en-GB" b="0" u="none" dirty="0" err="1"/>
              <a:t>increíble</a:t>
            </a:r>
            <a:r>
              <a:rPr lang="en-GB" b="0" u="none" dirty="0"/>
              <a:t> [1642]; </a:t>
            </a:r>
            <a:r>
              <a:rPr lang="en-GB" b="0" u="none" dirty="0" err="1"/>
              <a:t>nombre</a:t>
            </a:r>
            <a:r>
              <a:rPr lang="en-GB" b="0" u="none" dirty="0"/>
              <a:t> [215]; </a:t>
            </a:r>
            <a:r>
              <a:rPr lang="en-GB" b="0" u="none" dirty="0" err="1"/>
              <a:t>arma</a:t>
            </a:r>
            <a:r>
              <a:rPr lang="en-GB" b="0" u="none" dirty="0"/>
              <a:t> [918]; </a:t>
            </a:r>
            <a:r>
              <a:rPr lang="en-GB" b="0" u="none" dirty="0" err="1"/>
              <a:t>convencer</a:t>
            </a:r>
            <a:r>
              <a:rPr lang="en-GB" b="0" u="none" dirty="0"/>
              <a:t> </a:t>
            </a:r>
            <a:r>
              <a:rPr lang="en-GB" b="0" dirty="0"/>
              <a:t>[1049]; </a:t>
            </a:r>
            <a:r>
              <a:rPr lang="en-GB" b="0" dirty="0" err="1"/>
              <a:t>prometer</a:t>
            </a:r>
            <a:r>
              <a:rPr lang="en-GB" b="0" dirty="0"/>
              <a:t> [1461]; a punto de [189]; </a:t>
            </a:r>
            <a:r>
              <a:rPr lang="en-GB" b="0" dirty="0" err="1"/>
              <a:t>enemigo</a:t>
            </a:r>
            <a:r>
              <a:rPr lang="en-GB" b="0" dirty="0"/>
              <a:t> [1066]; </a:t>
            </a:r>
            <a:r>
              <a:rPr lang="en-GB" b="0" dirty="0" err="1"/>
              <a:t>continuar</a:t>
            </a:r>
            <a:r>
              <a:rPr lang="en-GB" b="0" dirty="0"/>
              <a:t> [396]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9.3.1.1 (revisit)</a:t>
            </a:r>
            <a:r>
              <a:rPr lang="es-ES"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hace</a:t>
            </a:r>
            <a:r>
              <a:rPr lang="en-GB" sz="1200" b="0" i="0" u="none" strike="noStrike" kern="1200" dirty="0">
                <a:solidFill>
                  <a:schemeClr val="tx1"/>
                </a:solidFill>
                <a:effectLst/>
                <a:latin typeface="+mn-lt"/>
                <a:ea typeface="+mn-ea"/>
                <a:cs typeface="+mn-cs"/>
              </a:rPr>
              <a:t> (with meaning 'ago') [26]; </a:t>
            </a:r>
            <a:r>
              <a:rPr lang="en-GB" sz="1200" b="0" i="0" u="none" strike="noStrike" kern="1200" dirty="0" err="1">
                <a:solidFill>
                  <a:schemeClr val="tx1"/>
                </a:solidFill>
                <a:effectLst/>
                <a:latin typeface="+mn-lt"/>
                <a:ea typeface="+mn-ea"/>
                <a:cs typeface="+mn-cs"/>
              </a:rPr>
              <a:t>entregar</a:t>
            </a:r>
            <a:r>
              <a:rPr lang="en-GB" sz="1200" b="0" i="0" u="none" strike="noStrike" kern="1200" dirty="0">
                <a:solidFill>
                  <a:schemeClr val="tx1"/>
                </a:solidFill>
                <a:effectLst/>
                <a:latin typeface="+mn-lt"/>
                <a:ea typeface="+mn-ea"/>
                <a:cs typeface="+mn-cs"/>
              </a:rPr>
              <a:t> [626]; </a:t>
            </a:r>
            <a:r>
              <a:rPr lang="en-GB" sz="1200" b="0" i="0" u="none" strike="noStrike" kern="1200" dirty="0" err="1">
                <a:solidFill>
                  <a:schemeClr val="tx1"/>
                </a:solidFill>
                <a:effectLst/>
                <a:latin typeface="+mn-lt"/>
                <a:ea typeface="+mn-ea"/>
                <a:cs typeface="+mn-cs"/>
              </a:rPr>
              <a:t>contestar</a:t>
            </a:r>
            <a:r>
              <a:rPr lang="en-GB" sz="1200" b="0" i="0" u="none" strike="noStrike" kern="1200" dirty="0">
                <a:solidFill>
                  <a:schemeClr val="tx1"/>
                </a:solidFill>
                <a:effectLst/>
                <a:latin typeface="+mn-lt"/>
                <a:ea typeface="+mn-ea"/>
                <a:cs typeface="+mn-cs"/>
              </a:rPr>
              <a:t> [669]; </a:t>
            </a:r>
            <a:r>
              <a:rPr lang="en-GB" sz="1200" b="0" i="0" u="none" strike="noStrike" kern="1200" dirty="0" err="1">
                <a:solidFill>
                  <a:schemeClr val="tx1"/>
                </a:solidFill>
                <a:effectLst/>
                <a:latin typeface="+mn-lt"/>
                <a:ea typeface="+mn-ea"/>
                <a:cs typeface="+mn-cs"/>
              </a:rPr>
              <a:t>firmar</a:t>
            </a:r>
            <a:r>
              <a:rPr lang="en-GB" sz="1200" b="0" i="0" u="none" strike="noStrike" kern="1200" dirty="0">
                <a:solidFill>
                  <a:schemeClr val="tx1"/>
                </a:solidFill>
                <a:effectLst/>
                <a:latin typeface="+mn-lt"/>
                <a:ea typeface="+mn-ea"/>
                <a:cs typeface="+mn-cs"/>
              </a:rPr>
              <a:t> [1056]; </a:t>
            </a:r>
            <a:r>
              <a:rPr lang="en-GB" sz="1200" b="0" i="0" u="none" strike="noStrike" kern="1200" dirty="0" err="1">
                <a:solidFill>
                  <a:schemeClr val="tx1"/>
                </a:solidFill>
                <a:effectLst/>
                <a:latin typeface="+mn-lt"/>
                <a:ea typeface="+mn-ea"/>
                <a:cs typeface="+mn-cs"/>
              </a:rPr>
              <a:t>proyecto</a:t>
            </a:r>
            <a:r>
              <a:rPr lang="en-GB" sz="1200" b="0" i="0" u="none" strike="noStrike" kern="1200" dirty="0">
                <a:solidFill>
                  <a:schemeClr val="tx1"/>
                </a:solidFill>
                <a:effectLst/>
                <a:latin typeface="+mn-lt"/>
                <a:ea typeface="+mn-ea"/>
                <a:cs typeface="+mn-cs"/>
              </a:rPr>
              <a:t> [379]; </a:t>
            </a:r>
            <a:r>
              <a:rPr lang="en-GB" sz="1200" b="0" i="0" u="none" strike="noStrike" kern="1200" dirty="0" err="1">
                <a:solidFill>
                  <a:schemeClr val="tx1"/>
                </a:solidFill>
                <a:effectLst/>
                <a:latin typeface="+mn-lt"/>
                <a:ea typeface="+mn-ea"/>
                <a:cs typeface="+mn-cs"/>
              </a:rPr>
              <a:t>universidad</a:t>
            </a:r>
            <a:r>
              <a:rPr lang="en-GB" sz="1200" b="0" i="0" u="none" strike="noStrike" kern="1200" dirty="0">
                <a:solidFill>
                  <a:schemeClr val="tx1"/>
                </a:solidFill>
                <a:effectLst/>
                <a:latin typeface="+mn-lt"/>
                <a:ea typeface="+mn-ea"/>
                <a:cs typeface="+mn-cs"/>
              </a:rPr>
              <a:t> [387]; </a:t>
            </a:r>
            <a:r>
              <a:rPr lang="en-GB" sz="1200" b="0" i="0" u="none" strike="noStrike" kern="1200" dirty="0" err="1">
                <a:solidFill>
                  <a:schemeClr val="tx1"/>
                </a:solidFill>
                <a:effectLst/>
                <a:latin typeface="+mn-lt"/>
                <a:ea typeface="+mn-ea"/>
                <a:cs typeface="+mn-cs"/>
              </a:rPr>
              <a:t>empresa</a:t>
            </a:r>
            <a:r>
              <a:rPr lang="en-GB" sz="1200" b="0" i="0" u="none" strike="noStrike" kern="1200" dirty="0">
                <a:solidFill>
                  <a:schemeClr val="tx1"/>
                </a:solidFill>
                <a:effectLst/>
                <a:latin typeface="+mn-lt"/>
                <a:ea typeface="+mn-ea"/>
                <a:cs typeface="+mn-cs"/>
              </a:rPr>
              <a:t> [315]; carrera¹ [481]; </a:t>
            </a:r>
            <a:r>
              <a:rPr lang="en-GB" sz="1200" b="0" i="0" u="none" strike="noStrike" kern="1200" dirty="0" err="1">
                <a:solidFill>
                  <a:schemeClr val="tx1"/>
                </a:solidFill>
                <a:effectLst/>
                <a:latin typeface="+mn-lt"/>
                <a:ea typeface="+mn-ea"/>
                <a:cs typeface="+mn-cs"/>
              </a:rPr>
              <a:t>negocio</a:t>
            </a:r>
            <a:r>
              <a:rPr lang="en-GB" sz="1200" b="0" i="0" u="none" strike="noStrike" kern="1200" dirty="0">
                <a:solidFill>
                  <a:schemeClr val="tx1"/>
                </a:solidFill>
                <a:effectLst/>
                <a:latin typeface="+mn-lt"/>
                <a:ea typeface="+mn-ea"/>
                <a:cs typeface="+mn-cs"/>
              </a:rPr>
              <a:t> [688];  jefe [726]; </a:t>
            </a:r>
            <a:r>
              <a:rPr lang="en-GB" sz="1200" b="0" i="0" u="none" strike="noStrike" kern="1200" dirty="0" err="1">
                <a:solidFill>
                  <a:schemeClr val="tx1"/>
                </a:solidFill>
                <a:effectLst/>
                <a:latin typeface="+mn-lt"/>
                <a:ea typeface="+mn-ea"/>
                <a:cs typeface="+mn-cs"/>
              </a:rPr>
              <a:t>reunión</a:t>
            </a:r>
            <a:r>
              <a:rPr lang="en-GB" sz="1200" b="0" i="0" u="none" strike="noStrike" kern="1200" dirty="0">
                <a:solidFill>
                  <a:schemeClr val="tx1"/>
                </a:solidFill>
                <a:effectLst/>
                <a:latin typeface="+mn-lt"/>
                <a:ea typeface="+mn-ea"/>
                <a:cs typeface="+mn-cs"/>
              </a:rPr>
              <a:t> [947]; </a:t>
            </a:r>
            <a:r>
              <a:rPr lang="en-GB" sz="1200" b="0" i="0" u="none" strike="noStrike" kern="1200" dirty="0" err="1">
                <a:solidFill>
                  <a:schemeClr val="tx1"/>
                </a:solidFill>
                <a:effectLst/>
                <a:latin typeface="+mn-lt"/>
                <a:ea typeface="+mn-ea"/>
                <a:cs typeface="+mn-cs"/>
              </a:rPr>
              <a:t>oficina</a:t>
            </a:r>
            <a:r>
              <a:rPr lang="en-GB" sz="1200" b="0" i="0" u="none" strike="noStrike" kern="1200" dirty="0">
                <a:solidFill>
                  <a:schemeClr val="tx1"/>
                </a:solidFill>
                <a:effectLst/>
                <a:latin typeface="+mn-lt"/>
                <a:ea typeface="+mn-ea"/>
                <a:cs typeface="+mn-cs"/>
              </a:rPr>
              <a:t> [1072]; </a:t>
            </a:r>
            <a:r>
              <a:rPr lang="en-GB" sz="1200" b="0" i="0" u="none" strike="noStrike" kern="1200" dirty="0" err="1">
                <a:solidFill>
                  <a:schemeClr val="tx1"/>
                </a:solidFill>
                <a:effectLst/>
                <a:latin typeface="+mn-lt"/>
                <a:ea typeface="+mn-ea"/>
                <a:cs typeface="+mn-cs"/>
              </a:rPr>
              <a:t>vez</a:t>
            </a:r>
            <a:r>
              <a:rPr lang="en-GB" sz="1200" b="0" i="0" u="none" strike="noStrike" kern="1200" dirty="0">
                <a:solidFill>
                  <a:schemeClr val="tx1"/>
                </a:solidFill>
                <a:effectLst/>
                <a:latin typeface="+mn-lt"/>
                <a:ea typeface="+mn-ea"/>
                <a:cs typeface="+mn-cs"/>
              </a:rPr>
              <a:t> [59]; </a:t>
            </a:r>
            <a:r>
              <a:rPr lang="en-GB" sz="1200" b="0" i="0" u="none" strike="noStrike" kern="1200" dirty="0" err="1">
                <a:solidFill>
                  <a:schemeClr val="tx1"/>
                </a:solidFill>
                <a:effectLst/>
                <a:latin typeface="+mn-lt"/>
                <a:ea typeface="+mn-ea"/>
                <a:cs typeface="+mn-cs"/>
              </a:rPr>
              <a:t>útil</a:t>
            </a:r>
            <a:r>
              <a:rPr lang="en-GB" sz="1200" b="0" i="0" u="none" strike="noStrike" kern="1200" dirty="0">
                <a:solidFill>
                  <a:schemeClr val="tx1"/>
                </a:solidFill>
                <a:effectLst/>
                <a:latin typeface="+mn-lt"/>
                <a:ea typeface="+mn-ea"/>
                <a:cs typeface="+mn-cs"/>
              </a:rPr>
              <a:t> [3951]; por³ [15]</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i="0" u="none" strike="noStrike" kern="1200" dirty="0">
              <a:solidFill>
                <a:schemeClr val="tx1"/>
              </a:solidFill>
              <a:effectLst/>
              <a:latin typeface="+mn-lt"/>
              <a:ea typeface="+mn-ea"/>
              <a:cs typeface="+mn-cs"/>
            </a:endParaRPr>
          </a:p>
          <a:p>
            <a:pPr marL="0" lvl="0" indent="0" algn="l" rtl="0">
              <a:spcBef>
                <a:spcPts val="0"/>
              </a:spcBef>
              <a:spcAft>
                <a:spcPts val="0"/>
              </a:spcAft>
              <a:buNone/>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771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dirty="0">
                <a:solidFill>
                  <a:schemeClr val="dk1"/>
                </a:solidFill>
                <a:latin typeface="Calibri"/>
                <a:ea typeface="Calibri"/>
                <a:cs typeface="Calibri"/>
                <a:sym typeface="Calibri"/>
              </a:rPr>
              <a:t>Timing: </a:t>
            </a:r>
            <a:r>
              <a:rPr lang="en-GB" sz="1200" b="0" dirty="0">
                <a:solidFill>
                  <a:schemeClr val="dk1"/>
                </a:solidFill>
                <a:latin typeface="Calibri"/>
                <a:ea typeface="Calibri"/>
                <a:cs typeface="Calibri"/>
                <a:sym typeface="Calibri"/>
              </a:rPr>
              <a:t>3 minutes</a:t>
            </a: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a:t>
            </a:r>
            <a:r>
              <a:rPr lang="en-GB" dirty="0"/>
              <a:t>o recall previously taught vocabulary orally.</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dirty="0"/>
            </a:br>
            <a:r>
              <a:rPr lang="en-GB" dirty="0"/>
              <a:t>1. This can be done in pairs or can be led by the teacher as a whole-class activity.</a:t>
            </a:r>
            <a:endParaRPr dirty="0"/>
          </a:p>
          <a:p>
            <a:pPr marL="0" marR="0" lvl="0" indent="0" algn="l" rtl="0">
              <a:lnSpc>
                <a:spcPct val="100000"/>
              </a:lnSpc>
              <a:spcBef>
                <a:spcPts val="0"/>
              </a:spcBef>
              <a:spcAft>
                <a:spcPts val="0"/>
              </a:spcAft>
              <a:buClr>
                <a:schemeClr val="dk1"/>
              </a:buClr>
              <a:buSzPts val="1200"/>
              <a:buFont typeface="Calibri"/>
              <a:buNone/>
            </a:pPr>
            <a:r>
              <a:rPr lang="en-GB" dirty="0"/>
              <a:t>2. The teacher randomly says a word in Spanish that corresponds to one of the images. Students then say the number that matches the image in Spanish.</a:t>
            </a:r>
            <a:endParaRPr dirty="0"/>
          </a:p>
          <a:p>
            <a:pPr marL="0" marR="0" lvl="0" indent="0" algn="l" rtl="0">
              <a:lnSpc>
                <a:spcPct val="100000"/>
              </a:lnSpc>
              <a:spcBef>
                <a:spcPts val="0"/>
              </a:spcBef>
              <a:spcAft>
                <a:spcPts val="0"/>
              </a:spcAft>
              <a:buClr>
                <a:schemeClr val="dk1"/>
              </a:buClr>
              <a:buSzPts val="1200"/>
              <a:buFont typeface="Calibri"/>
              <a:buNone/>
            </a:pPr>
            <a:r>
              <a:rPr lang="en-GB" dirty="0"/>
              <a:t>3. Afterwards the teacher says a number, prompting students to say the word in Spanish.</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the activity could also be done in pairs or even small groups, with one person saying the number and the others competing to say the word the quickest.</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Solution</a:t>
            </a:r>
            <a:r>
              <a:rPr lang="en-GB" dirty="0"/>
              <a:t>:</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err="1"/>
              <a:t>contestar</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err="1"/>
              <a:t>fimar</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err="1"/>
              <a:t>entregar</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 </a:t>
            </a:r>
            <a:r>
              <a:rPr lang="en-GB" dirty="0" err="1"/>
              <a:t>proyecto</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la </a:t>
            </a:r>
            <a:r>
              <a:rPr lang="en-GB" dirty="0" err="1"/>
              <a:t>oficina</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err="1"/>
              <a:t>útil</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err="1"/>
              <a:t>hace</a:t>
            </a:r>
            <a:r>
              <a:rPr lang="en-GB" dirty="0"/>
              <a:t> dos </a:t>
            </a:r>
            <a:r>
              <a:rPr lang="en-GB" dirty="0" err="1"/>
              <a:t>años</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la </a:t>
            </a:r>
            <a:r>
              <a:rPr lang="en-GB" dirty="0" err="1"/>
              <a:t>universidad</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la </a:t>
            </a:r>
            <a:r>
              <a:rPr lang="en-GB" dirty="0" err="1"/>
              <a:t>carrera</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la </a:t>
            </a:r>
            <a:r>
              <a:rPr lang="en-GB" dirty="0" err="1"/>
              <a:t>reunión</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por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la </a:t>
            </a:r>
            <a:r>
              <a:rPr lang="en-GB" dirty="0" err="1"/>
              <a:t>vez</a:t>
            </a:r>
            <a:endParaRPr dirty="0"/>
          </a:p>
        </p:txBody>
      </p:sp>
      <p:sp>
        <p:nvSpPr>
          <p:cNvPr id="148" name="Google Shape;14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[1/9]</a:t>
            </a:r>
          </a:p>
          <a:p>
            <a:r>
              <a:rPr lang="en-US" b="1" dirty="0"/>
              <a:t>Timing: </a:t>
            </a:r>
            <a:r>
              <a:rPr lang="en-US" b="0" dirty="0"/>
              <a:t>2 minutes (over next 8 slides – slide 9 for productive oral recall)</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008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[2/9]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01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[3/9]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313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[4/9]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519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[5/9]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85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[6/9]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551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[1/9]</a:t>
            </a:r>
          </a:p>
          <a:p>
            <a:endParaRPr lang="en-US" b="0" dirty="0"/>
          </a:p>
          <a:p>
            <a:r>
              <a:rPr lang="en-US" b="1" dirty="0"/>
              <a:t>Timing: </a:t>
            </a:r>
            <a:r>
              <a:rPr lang="en-US" b="0" dirty="0"/>
              <a:t>2 minutes (over next 8 slides – slide 9 for productive oral recall)</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045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[7/9]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425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879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[9/9]</a:t>
            </a:r>
          </a:p>
          <a:p>
            <a:endParaRPr lang="en-US" b="1" dirty="0"/>
          </a:p>
          <a:p>
            <a:r>
              <a:rPr lang="en-US" b="1" dirty="0"/>
              <a:t>Aim: </a:t>
            </a:r>
            <a:r>
              <a:rPr lang="en-US" b="0" dirty="0"/>
              <a:t>to practice oral </a:t>
            </a:r>
            <a:r>
              <a:rPr lang="en-US" b="0" baseline="0" dirty="0"/>
              <a:t>recall of</a:t>
            </a:r>
            <a:r>
              <a:rPr lang="en-US" b="0" dirty="0"/>
              <a:t> the new vocabulary items</a:t>
            </a:r>
            <a:r>
              <a:rPr lang="en-US" b="0" baseline="0" dirty="0"/>
              <a:t> in Spanish.</a:t>
            </a:r>
            <a:endParaRPr lang="en-US" b="0" dirty="0"/>
          </a:p>
          <a:p>
            <a:endParaRPr lang="en-US" b="1" dirty="0"/>
          </a:p>
          <a:p>
            <a:r>
              <a:rPr lang="en-US" b="1" dirty="0"/>
              <a:t>Procedure:</a:t>
            </a:r>
          </a:p>
          <a:p>
            <a:r>
              <a:rPr lang="en-US" b="0" dirty="0"/>
              <a:t>1. Students</a:t>
            </a:r>
            <a:r>
              <a:rPr lang="en-US" b="0" baseline="0" dirty="0"/>
              <a:t> say the Spanish for the picture and/or Spanish word that disappears each time. The English prompt for the picture remains in place to reduce the cognitive load (memorisation of the pictures and their positions on the slide is not required).</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285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 tonguetwister</a:t>
            </a:r>
          </a:p>
          <a:p>
            <a:endParaRPr lang="en-GB" b="1" dirty="0"/>
          </a:p>
          <a:p>
            <a:r>
              <a:rPr lang="en-GB" b="1" dirty="0"/>
              <a:t>Timing: </a:t>
            </a:r>
            <a:r>
              <a:rPr lang="en-GB" b="0" dirty="0"/>
              <a:t>5 mins</a:t>
            </a:r>
          </a:p>
          <a:p>
            <a:endParaRPr lang="en-GB" b="1" dirty="0"/>
          </a:p>
          <a:p>
            <a:r>
              <a:rPr lang="en-GB" b="1" dirty="0"/>
              <a:t>Aim: </a:t>
            </a:r>
            <a:r>
              <a:rPr lang="en-GB" dirty="0"/>
              <a:t>to gain</a:t>
            </a:r>
            <a:r>
              <a:rPr lang="en-GB" baseline="0" dirty="0"/>
              <a:t> confidence in practising the SSCs </a:t>
            </a:r>
            <a:r>
              <a:rPr lang="es-ES" sz="1200" dirty="0">
                <a:solidFill>
                  <a:schemeClr val="accent5">
                    <a:lumMod val="50000"/>
                  </a:schemeClr>
                </a:solidFill>
              </a:rPr>
              <a:t>[</a:t>
            </a:r>
            <a:r>
              <a:rPr lang="es-ES" sz="1200" dirty="0" err="1">
                <a:solidFill>
                  <a:schemeClr val="accent5">
                    <a:lumMod val="50000"/>
                  </a:schemeClr>
                </a:solidFill>
              </a:rPr>
              <a:t>co</a:t>
            </a:r>
            <a:r>
              <a:rPr lang="es-ES" sz="1200" dirty="0">
                <a:solidFill>
                  <a:schemeClr val="accent5">
                    <a:lumMod val="50000"/>
                  </a:schemeClr>
                </a:solidFill>
              </a:rPr>
              <a:t>] / [</a:t>
            </a:r>
            <a:r>
              <a:rPr lang="es-ES" sz="1200" dirty="0" err="1">
                <a:solidFill>
                  <a:schemeClr val="accent5">
                    <a:lumMod val="50000"/>
                  </a:schemeClr>
                </a:solidFill>
              </a:rPr>
              <a:t>go</a:t>
            </a:r>
            <a:r>
              <a:rPr lang="es-ES" sz="1200" dirty="0">
                <a:solidFill>
                  <a:schemeClr val="accent5">
                    <a:lumMod val="50000"/>
                  </a:schemeClr>
                </a:solidFill>
              </a:rPr>
              <a:t>] </a:t>
            </a:r>
            <a:r>
              <a:rPr lang="en-GB" baseline="0" dirty="0"/>
              <a:t>in sentences.</a:t>
            </a:r>
          </a:p>
          <a:p>
            <a:endParaRPr lang="en-GB" baseline="0" dirty="0"/>
          </a:p>
          <a:p>
            <a:r>
              <a:rPr lang="en-GB" b="1" dirty="0"/>
              <a:t>Procedure:</a:t>
            </a:r>
          </a:p>
          <a:p>
            <a:pPr marL="228600" indent="-228600">
              <a:buAutoNum type="arabicPeriod"/>
            </a:pPr>
            <a:r>
              <a:rPr lang="en-GB" dirty="0"/>
              <a:t>The teacher</a:t>
            </a:r>
            <a:r>
              <a:rPr lang="en-GB" baseline="0" dirty="0"/>
              <a:t> first asks students to read the three phrases and think about what they mean.</a:t>
            </a:r>
          </a:p>
          <a:p>
            <a:pPr marL="228600" indent="-228600">
              <a:buAutoNum type="arabicPeriod"/>
            </a:pPr>
            <a:r>
              <a:rPr lang="en-GB" baseline="0" dirty="0"/>
              <a:t>The teacher reads each phrase aloud in fragments, eliciting the meanings from students. A number of unknown words are included.</a:t>
            </a:r>
          </a:p>
          <a:p>
            <a:pPr marL="228600" indent="-228600">
              <a:buAutoNum type="arabicPeriod"/>
            </a:pPr>
            <a:r>
              <a:rPr lang="en-GB" baseline="0" dirty="0"/>
              <a:t>Students then practise saying the sentence in pairs, at increasing speed.</a:t>
            </a:r>
          </a:p>
          <a:p>
            <a:pPr marL="228600" indent="-228600">
              <a:buAutoNum type="arabicPeriod"/>
            </a:pPr>
            <a:r>
              <a:rPr lang="en-GB" baseline="0" dirty="0"/>
              <a:t>The teacher can challenge students to listen to a native speaker read the text at three different speeds (1=slow; 2 =medium; 3=very fast). Each time, students can be challenged to say it at the same speed.</a:t>
            </a:r>
          </a:p>
          <a:p>
            <a:pPr marL="0" indent="0">
              <a:buNone/>
            </a:pPr>
            <a:endParaRPr lang="en-GB" baseline="0" dirty="0"/>
          </a:p>
          <a:p>
            <a:pPr marL="0" indent="0">
              <a:buNone/>
            </a:pPr>
            <a:r>
              <a:rPr lang="en-GB" b="1" baseline="0" dirty="0"/>
              <a:t>Notes:</a:t>
            </a:r>
            <a:endParaRPr lang="en-GB" baseline="0" dirty="0"/>
          </a:p>
          <a:p>
            <a:pPr marL="228600" indent="-228600">
              <a:buAutoNum type="arabicPeriod"/>
            </a:pPr>
            <a:r>
              <a:rPr lang="en-GB" baseline="0" dirty="0"/>
              <a:t>The first tongue twister is a well-known tongue twister in Spanish. The translation in English is: “</a:t>
            </a:r>
            <a:r>
              <a:rPr lang="es-ES" sz="1200" b="0" i="0" kern="1200" baseline="0" dirty="0">
                <a:solidFill>
                  <a:schemeClr val="tx1"/>
                </a:solidFill>
                <a:effectLst/>
                <a:latin typeface="+mn-lt"/>
                <a:ea typeface="+mn-ea"/>
                <a:cs typeface="+mn-cs"/>
              </a:rPr>
              <a:t>A</a:t>
            </a:r>
            <a:r>
              <a:rPr lang="es-ES" sz="1200" b="0" i="0" kern="1200" dirty="0">
                <a:solidFill>
                  <a:schemeClr val="tx1"/>
                </a:solidFill>
                <a:effectLst/>
                <a:latin typeface="+mn-lt"/>
                <a:ea typeface="+mn-ea"/>
                <a:cs typeface="+mn-cs"/>
              </a:rPr>
              <a:t>s </a:t>
            </a:r>
            <a:r>
              <a:rPr lang="es-ES" sz="1200" b="0" i="0" kern="1200" dirty="0" err="1">
                <a:solidFill>
                  <a:schemeClr val="tx1"/>
                </a:solidFill>
                <a:effectLst/>
                <a:latin typeface="+mn-lt"/>
                <a:ea typeface="+mn-ea"/>
                <a:cs typeface="+mn-cs"/>
              </a:rPr>
              <a:t>little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coconut</a:t>
            </a:r>
            <a:r>
              <a:rPr lang="es-ES" sz="1200" b="0" i="0" kern="1200" dirty="0">
                <a:solidFill>
                  <a:schemeClr val="tx1"/>
                </a:solidFill>
                <a:effectLst/>
                <a:latin typeface="+mn-lt"/>
                <a:ea typeface="+mn-ea"/>
                <a:cs typeface="+mn-cs"/>
              </a:rPr>
              <a:t> I </a:t>
            </a:r>
            <a:r>
              <a:rPr lang="es-ES" sz="1200" b="0" i="0" kern="1200" dirty="0" err="1">
                <a:solidFill>
                  <a:schemeClr val="tx1"/>
                </a:solidFill>
                <a:effectLst/>
                <a:latin typeface="+mn-lt"/>
                <a:ea typeface="+mn-ea"/>
                <a:cs typeface="+mn-cs"/>
              </a:rPr>
              <a:t>eat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little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coconut</a:t>
            </a:r>
            <a:r>
              <a:rPr lang="es-ES" sz="1200" b="0" i="0" kern="1200" dirty="0">
                <a:solidFill>
                  <a:schemeClr val="tx1"/>
                </a:solidFill>
                <a:effectLst/>
                <a:latin typeface="+mn-lt"/>
                <a:ea typeface="+mn-ea"/>
                <a:cs typeface="+mn-cs"/>
              </a:rPr>
              <a:t> I </a:t>
            </a:r>
            <a:r>
              <a:rPr lang="es-ES" sz="1200" b="0" i="0" kern="1200" dirty="0" err="1">
                <a:solidFill>
                  <a:schemeClr val="tx1"/>
                </a:solidFill>
                <a:effectLst/>
                <a:latin typeface="+mn-lt"/>
                <a:ea typeface="+mn-ea"/>
                <a:cs typeface="+mn-cs"/>
              </a:rPr>
              <a:t>buy</a:t>
            </a:r>
            <a:r>
              <a:rPr lang="es-ES" sz="1200" b="0" i="0" kern="1200" dirty="0">
                <a:solidFill>
                  <a:schemeClr val="tx1"/>
                </a:solidFill>
                <a:effectLst/>
                <a:latin typeface="+mn-lt"/>
                <a:ea typeface="+mn-ea"/>
                <a:cs typeface="+mn-cs"/>
              </a:rPr>
              <a:t>”.</a:t>
            </a:r>
          </a:p>
          <a:p>
            <a:pPr marL="228600" indent="-228600">
              <a:buAutoNum type="arabicPeriod"/>
            </a:pPr>
            <a:endParaRPr lang="en-GB" baseline="0" dirty="0"/>
          </a:p>
          <a:p>
            <a:pPr marL="0" indent="0">
              <a:buNone/>
            </a:pPr>
            <a:r>
              <a:rPr lang="en-GB" b="1" baseline="0" dirty="0"/>
              <a:t>Frequency rankings of unknown words and cognates (1 is the most common word in Spanish):</a:t>
            </a:r>
          </a:p>
          <a:p>
            <a:pPr marL="0" indent="0">
              <a:buNone/>
            </a:pPr>
            <a:r>
              <a:rPr lang="en-GB" baseline="0" dirty="0"/>
              <a:t>coco [4649]; cocido [&gt;5000]; </a:t>
            </a:r>
            <a:r>
              <a:rPr lang="en-GB" baseline="0" dirty="0" err="1"/>
              <a:t>manchego</a:t>
            </a:r>
            <a:r>
              <a:rPr lang="en-GB" baseline="0" dirty="0"/>
              <a:t> [&gt;5000]</a:t>
            </a:r>
          </a:p>
          <a:p>
            <a:pPr marL="0" indent="0">
              <a:buNone/>
            </a:pPr>
            <a:endParaRPr lang="en-GB" baseline="0" dirty="0"/>
          </a:p>
          <a:p>
            <a:pPr marL="0" indent="0">
              <a:buNone/>
            </a:pPr>
            <a:r>
              <a:rPr lang="en-GB" baseline="0" dirty="0"/>
              <a:t>Source: Davies, M. &amp; Davies, K. (2018). A frequency dictionary of Spanish: Core vocabulary for learners (2nd ed.). Routledge: London</a:t>
            </a: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694430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the possessive adjectives ‘mi’,</a:t>
            </a:r>
            <a:r>
              <a:rPr lang="en-US" b="0" baseline="0" dirty="0"/>
              <a:t> ‘mis’, ‘</a:t>
            </a:r>
            <a:r>
              <a:rPr lang="en-US" b="0" baseline="0" dirty="0" err="1"/>
              <a:t>tu</a:t>
            </a:r>
            <a:r>
              <a:rPr lang="en-US" b="0" baseline="0" dirty="0"/>
              <a:t>’ and ‘</a:t>
            </a:r>
            <a:r>
              <a:rPr lang="en-US" b="0" baseline="0" dirty="0" err="1"/>
              <a:t>tus</a:t>
            </a:r>
            <a:r>
              <a:rPr lang="en-US" b="0" baseline="0" dirty="0"/>
              <a:t>’ before </a:t>
            </a:r>
            <a:r>
              <a:rPr lang="en-US" b="0" baseline="0" dirty="0" err="1"/>
              <a:t>practising</a:t>
            </a:r>
            <a:r>
              <a:rPr lang="en-US" b="0" baseline="0" dirty="0"/>
              <a:t> these features in reading and listening.</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a:t>
            </a:r>
            <a:r>
              <a:rPr lang="en-US" b="0" baseline="0" dirty="0"/>
              <a:t> to bring up each part of the explanation. Gaps are left in the sentences to elicit the possessive adjectives from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other previously taught vocabulary from this week’s revisited set could be </a:t>
            </a:r>
            <a:r>
              <a:rPr lang="en-US" b="0" baseline="0" dirty="0" err="1"/>
              <a:t>practised</a:t>
            </a:r>
            <a:r>
              <a:rPr lang="en-US" b="0" baseline="0" dirty="0"/>
              <a:t> here by asking students how they would say, for example, ‘my coin’, ‘your shoes’, or by eliciting translations of phrases like ‘mi </a:t>
            </a:r>
            <a:r>
              <a:rPr lang="en-US" b="0" baseline="0" dirty="0" err="1"/>
              <a:t>moneda</a:t>
            </a:r>
            <a:r>
              <a:rPr lang="en-US" b="0" baseline="0" dirty="0"/>
              <a:t>’, ‘</a:t>
            </a:r>
            <a:r>
              <a:rPr lang="en-US" b="0" baseline="0" dirty="0" err="1"/>
              <a:t>tus</a:t>
            </a:r>
            <a:r>
              <a:rPr lang="en-US" b="0" baseline="0" dirty="0"/>
              <a:t> </a:t>
            </a:r>
            <a:r>
              <a:rPr lang="en-US" b="0" baseline="0" dirty="0" err="1"/>
              <a:t>zapatos</a:t>
            </a:r>
            <a:r>
              <a:rPr lang="en-US" b="0" baseline="0" dirty="0"/>
              <a:t>’ etc.</a:t>
            </a:r>
            <a:endParaRPr lang="en-US" b="0" dirty="0"/>
          </a:p>
          <a:p>
            <a:endParaRPr lang="en-US" b="0" baseline="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68059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i) to </a:t>
            </a:r>
            <a:r>
              <a:rPr lang="es-ES" dirty="0" err="1"/>
              <a:t>revisit</a:t>
            </a:r>
            <a:r>
              <a:rPr lang="es-ES" dirty="0"/>
              <a:t> ‘es’ and ‘está’.</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ii) to revise </a:t>
            </a:r>
            <a:r>
              <a:rPr lang="es-ES" dirty="0" err="1"/>
              <a:t>the</a:t>
            </a:r>
            <a:r>
              <a:rPr lang="es-ES" dirty="0"/>
              <a:t> </a:t>
            </a:r>
            <a:r>
              <a:rPr lang="es-ES" dirty="0" err="1"/>
              <a:t>difference</a:t>
            </a:r>
            <a:r>
              <a:rPr lang="es-ES" dirty="0"/>
              <a:t> in </a:t>
            </a:r>
            <a:r>
              <a:rPr lang="es-ES" dirty="0" err="1"/>
              <a:t>meaning</a:t>
            </a:r>
            <a:r>
              <a:rPr lang="es-ES" dirty="0"/>
              <a:t> of </a:t>
            </a:r>
            <a:r>
              <a:rPr lang="es-ES" dirty="0" err="1"/>
              <a:t>verbs</a:t>
            </a:r>
            <a:r>
              <a:rPr lang="es-ES" dirty="0"/>
              <a:t> ‘estar’ and ’ser’.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Reveal each sentence to show students the English sentences and elicit the Spanish translations.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536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a:t>
            </a:r>
            <a:r>
              <a:rPr lang="es-GB" dirty="0"/>
              <a:t>: 6 minutes</a:t>
            </a:r>
          </a:p>
          <a:p>
            <a:endParaRPr lang="es-GB" dirty="0"/>
          </a:p>
          <a:p>
            <a:r>
              <a:rPr lang="es-GB" b="1" dirty="0"/>
              <a:t>Aim: </a:t>
            </a:r>
            <a:endParaRPr lang="es-GB" b="0" dirty="0"/>
          </a:p>
          <a:p>
            <a:pPr marL="285750" indent="-285750">
              <a:buAutoNum type="romanLcParenR"/>
            </a:pPr>
            <a:r>
              <a:rPr lang="es-GB" b="0" dirty="0"/>
              <a:t>to practise the use of ‘es’ and ‘está’.</a:t>
            </a:r>
          </a:p>
          <a:p>
            <a:pPr marL="285750" indent="-285750">
              <a:buAutoNum type="romanLcParenR"/>
            </a:pPr>
            <a:r>
              <a:rPr lang="es-GB" b="0" dirty="0"/>
              <a:t>to correctly translate phrases including the possessive adjectives ‘mi’ and ‘tu’.</a:t>
            </a:r>
          </a:p>
          <a:p>
            <a:endParaRPr lang="es-GB" b="1" dirty="0"/>
          </a:p>
          <a:p>
            <a:r>
              <a:rPr lang="es-GB" b="1" dirty="0"/>
              <a:t>Procedure:</a:t>
            </a:r>
          </a:p>
          <a:p>
            <a:pPr marL="228600" indent="-228600">
              <a:buAutoNum type="arabicPeriod"/>
            </a:pPr>
            <a:r>
              <a:rPr lang="es-GB" b="0" dirty="0"/>
              <a:t>Students read each phrase and decide which is the correct verb, ‘es’ or ‘está’, depending on the context.</a:t>
            </a:r>
          </a:p>
          <a:p>
            <a:pPr marL="228600" indent="-228600">
              <a:buAutoNum type="arabicPeriod"/>
            </a:pPr>
            <a:r>
              <a:rPr lang="es-GB" b="0" dirty="0"/>
              <a:t>Then, they say or write the meaning of each phrase in English.</a:t>
            </a:r>
          </a:p>
          <a:p>
            <a:pPr marL="228600" indent="-228600">
              <a:buAutoNum type="arabicPeriod"/>
            </a:pPr>
            <a:r>
              <a:rPr lang="es-GB" b="0" dirty="0"/>
              <a:t>Show answers one by one.</a:t>
            </a:r>
          </a:p>
          <a:p>
            <a:endParaRPr lang="es-GB" b="0" dirty="0"/>
          </a:p>
          <a:p>
            <a:r>
              <a:rPr lang="es-GB" b="1" dirty="0"/>
              <a:t>Frequency of unkown vocabulary:</a:t>
            </a:r>
          </a:p>
          <a:p>
            <a:r>
              <a:rPr lang="es-GB" dirty="0"/>
              <a:t>sospechoso [&gt;5000]</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36</a:t>
            </a:fld>
            <a:endParaRPr lang="en-US"/>
          </a:p>
        </p:txBody>
      </p:sp>
    </p:spTree>
    <p:extLst>
      <p:ext uri="{BB962C8B-B14F-4D97-AF65-F5344CB8AC3E}">
        <p14:creationId xmlns:p14="http://schemas.microsoft.com/office/powerpoint/2010/main" val="33095396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a:t>
            </a:r>
            <a:r>
              <a:rPr lang="es-GB" dirty="0"/>
              <a:t>: 7 minutes</a:t>
            </a:r>
          </a:p>
          <a:p>
            <a:endParaRPr lang="es-GB" dirty="0"/>
          </a:p>
          <a:p>
            <a:r>
              <a:rPr lang="es-GB" b="1" dirty="0"/>
              <a:t>Aim: </a:t>
            </a:r>
          </a:p>
          <a:p>
            <a:pPr marL="285750" indent="-285750">
              <a:buAutoNum type="romanLcParenR"/>
            </a:pPr>
            <a:r>
              <a:rPr lang="es-GB" b="0" dirty="0"/>
              <a:t>to identify possessive adjectives ‘tu’ and ‘su’ through listening.</a:t>
            </a:r>
          </a:p>
          <a:p>
            <a:pPr marL="285750" indent="-285750">
              <a:buAutoNum type="romanLcParenR"/>
            </a:pPr>
            <a:r>
              <a:rPr lang="es-GB" b="0" dirty="0"/>
              <a:t>to practise the use of ‘es’ and ‘está’.</a:t>
            </a:r>
          </a:p>
          <a:p>
            <a:endParaRPr lang="es-GB" b="1" dirty="0"/>
          </a:p>
          <a:p>
            <a:r>
              <a:rPr lang="es-GB" b="1" dirty="0"/>
              <a:t>Procedure:</a:t>
            </a:r>
          </a:p>
          <a:p>
            <a:pPr marL="228600" indent="-228600">
              <a:buAutoNum type="arabicPeriod"/>
            </a:pPr>
            <a:r>
              <a:rPr lang="es-GB" b="0" dirty="0"/>
              <a:t>Students listen to the beginning of each question and decide if it refers to ‘your’ (‘tu’) or ‘his/her’ (‘su).</a:t>
            </a:r>
          </a:p>
          <a:p>
            <a:pPr marL="228600" indent="-228600">
              <a:buAutoNum type="arabicPeriod"/>
            </a:pPr>
            <a:r>
              <a:rPr lang="es-GB" b="0" dirty="0"/>
              <a:t>Then, students decide which is the correct continuation for each question (a or b) depending on the verb they hear.</a:t>
            </a:r>
          </a:p>
          <a:p>
            <a:pPr marL="228600" indent="-228600">
              <a:buAutoNum type="arabicPeriod"/>
            </a:pPr>
            <a:r>
              <a:rPr lang="es-GB" b="0" dirty="0"/>
              <a:t>Show answers one by one.</a:t>
            </a:r>
          </a:p>
          <a:p>
            <a:pPr marL="228600" indent="-228600">
              <a:buAutoNum type="arabicPeriod"/>
            </a:pPr>
            <a:endParaRPr lang="es-GB" b="0" dirty="0"/>
          </a:p>
          <a:p>
            <a:pPr marL="0" indent="0">
              <a:buNone/>
            </a:pPr>
            <a:r>
              <a:rPr lang="es-GB" b="1" dirty="0"/>
              <a:t>Notes:</a:t>
            </a:r>
          </a:p>
          <a:p>
            <a:pPr marL="0" indent="0">
              <a:buNone/>
            </a:pPr>
            <a:r>
              <a:rPr lang="es-GB" b="0" dirty="0"/>
              <a:t>1. Note that students have learned the word “falso/a” but only with the meaning of ‘false’.</a:t>
            </a:r>
          </a:p>
          <a:p>
            <a:endParaRPr lang="es-GB" b="1" dirty="0"/>
          </a:p>
          <a:p>
            <a:r>
              <a:rPr lang="es-GB" b="1" dirty="0"/>
              <a:t>Transcript:</a:t>
            </a:r>
          </a:p>
          <a:p>
            <a:pPr marL="228600" indent="-228600">
              <a:buAutoNum type="arabicPeriod"/>
            </a:pPr>
            <a:r>
              <a:rPr lang="es-GB" b="0" dirty="0"/>
              <a:t>¿Tu jefe 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b="0" dirty="0"/>
              <a:t>¿Tu arma está...</a:t>
            </a:r>
          </a:p>
          <a:p>
            <a:pPr marL="228600" indent="-228600">
              <a:buAutoNum type="arabicPeriod"/>
            </a:pPr>
            <a:r>
              <a:rPr lang="es-GB" b="0" dirty="0"/>
              <a:t>¿Su tarjeta de crédito es... </a:t>
            </a:r>
          </a:p>
          <a:p>
            <a:pPr marL="228600" indent="-228600">
              <a:buAutoNum type="arabicPeriod"/>
            </a:pPr>
            <a:r>
              <a:rPr lang="es-GB" b="0" dirty="0"/>
              <a:t>¿Tu compañero es...</a:t>
            </a:r>
          </a:p>
          <a:p>
            <a:pPr marL="228600" indent="-228600">
              <a:buAutoNum type="arabicPeriod"/>
            </a:pPr>
            <a:r>
              <a:rPr lang="es-GB" b="0" dirty="0"/>
              <a:t>¿Su negocio está...</a:t>
            </a:r>
          </a:p>
          <a:p>
            <a:pPr marL="228600" indent="-228600">
              <a:buAutoNum type="arabicPeriod"/>
            </a:pPr>
            <a:r>
              <a:rPr lang="es-GB" b="0" dirty="0"/>
              <a:t>¿Su sangre está... </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37</a:t>
            </a:fld>
            <a:endParaRPr lang="en-US"/>
          </a:p>
        </p:txBody>
      </p:sp>
    </p:spTree>
    <p:extLst>
      <p:ext uri="{BB962C8B-B14F-4D97-AF65-F5344CB8AC3E}">
        <p14:creationId xmlns:p14="http://schemas.microsoft.com/office/powerpoint/2010/main" val="690251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[1/2]</a:t>
            </a:r>
          </a:p>
          <a:p>
            <a:r>
              <a:rPr lang="en-US" b="1" dirty="0"/>
              <a:t>Timing: </a:t>
            </a:r>
            <a:r>
              <a:rPr lang="en-US" b="0" dirty="0"/>
              <a:t>1 minute</a:t>
            </a:r>
            <a:endParaRPr lang="en-US" b="1" dirty="0"/>
          </a:p>
          <a:p>
            <a:endParaRPr lang="en-US" b="1" dirty="0"/>
          </a:p>
          <a:p>
            <a:r>
              <a:rPr lang="en-US" b="1" dirty="0"/>
              <a:t>Aim: </a:t>
            </a:r>
          </a:p>
          <a:p>
            <a:pPr marL="285750" indent="-285750">
              <a:buAutoNum type="romanLcParenR"/>
            </a:pPr>
            <a:r>
              <a:rPr lang="en-US" b="0" dirty="0"/>
              <a:t>to revisit</a:t>
            </a:r>
            <a:r>
              <a:rPr lang="en-US" b="0" baseline="0" dirty="0"/>
              <a:t> the demonstrative adjectives ‘</a:t>
            </a:r>
            <a:r>
              <a:rPr lang="en-US" b="0" baseline="0" dirty="0" err="1"/>
              <a:t>mío</a:t>
            </a:r>
            <a:r>
              <a:rPr lang="en-US" b="0" baseline="0" dirty="0"/>
              <a:t>/a’ and ‘</a:t>
            </a:r>
            <a:r>
              <a:rPr lang="en-US" b="0" baseline="0" dirty="0" err="1"/>
              <a:t>tuyo</a:t>
            </a:r>
            <a:r>
              <a:rPr lang="en-US" b="0" baseline="0" dirty="0"/>
              <a:t>/a’.</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to introduce</a:t>
            </a:r>
            <a:r>
              <a:rPr lang="en-US" b="0" baseline="0" dirty="0"/>
              <a:t> the demonstrative adjective ‘</a:t>
            </a:r>
            <a:r>
              <a:rPr lang="en-US" b="0" baseline="0" dirty="0" err="1"/>
              <a:t>suyo</a:t>
            </a:r>
            <a:r>
              <a:rPr lang="en-US" b="0" baseline="0" dirty="0"/>
              <a:t>/a’.</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endParaRPr lang="en-US" b="1" dirty="0"/>
          </a:p>
          <a:p>
            <a:r>
              <a:rPr lang="en-US" b="1" dirty="0"/>
              <a:t>Procedure:</a:t>
            </a:r>
          </a:p>
          <a:p>
            <a:pPr marL="228600" indent="-228600">
              <a:buAutoNum type="arabicPeriod"/>
            </a:pPr>
            <a:r>
              <a:rPr lang="en-US" b="0" dirty="0"/>
              <a:t>Click to go through the explanations and examples.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Encourage students to give the English translations for the Spanish examples.</a:t>
            </a:r>
          </a:p>
          <a:p>
            <a:pPr marL="0" inden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1493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[2/2]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3772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[2/9]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3552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a:t>
            </a:r>
            <a:r>
              <a:rPr lang="es-GB" dirty="0"/>
              <a:t>: 7 minutes</a:t>
            </a:r>
          </a:p>
          <a:p>
            <a:endParaRPr lang="es-GB" dirty="0"/>
          </a:p>
          <a:p>
            <a:r>
              <a:rPr lang="es-GB" b="1" dirty="0"/>
              <a:t>Aim: </a:t>
            </a:r>
          </a:p>
          <a:p>
            <a:pPr marL="285750" indent="-285750">
              <a:buAutoNum type="romanLcParenR"/>
            </a:pPr>
            <a:r>
              <a:rPr lang="es-GB" b="0" dirty="0"/>
              <a:t>to differen</a:t>
            </a:r>
            <a:r>
              <a:rPr lang="en-GB" b="0" dirty="0"/>
              <a:t>t</a:t>
            </a:r>
            <a:r>
              <a:rPr lang="es-GB" b="0" dirty="0"/>
              <a:t>iate possessive adjectives ‘mío’/a’ and ‘suyo/a’ within a text.</a:t>
            </a:r>
          </a:p>
          <a:p>
            <a:pPr marL="285750" indent="-285750">
              <a:buAutoNum type="romanLcParenR"/>
            </a:pPr>
            <a:r>
              <a:rPr lang="es-GB" b="0" dirty="0"/>
              <a:t>to recognise pre-learned vocabulary.</a:t>
            </a:r>
            <a:endParaRPr lang="es-GB" b="1" dirty="0"/>
          </a:p>
          <a:p>
            <a:endParaRPr lang="es-GB" b="1" dirty="0"/>
          </a:p>
          <a:p>
            <a:r>
              <a:rPr lang="es-GB" b="1" dirty="0"/>
              <a:t>Procedure:</a:t>
            </a:r>
          </a:p>
          <a:p>
            <a:pPr marL="228600" indent="-228600">
              <a:buAutoNum type="arabicPeriod"/>
            </a:pPr>
            <a:r>
              <a:rPr lang="es-GB" b="0" dirty="0"/>
              <a:t>Students can work in pairs and read the text as a conversation out loud. They could be encouraged to provide an oral translation of each speach bubble as they go along.</a:t>
            </a:r>
          </a:p>
          <a:p>
            <a:pPr marL="228600" indent="-228600">
              <a:buAutoNum type="arabicPeriod"/>
            </a:pPr>
            <a:r>
              <a:rPr lang="es-GB" b="0" dirty="0"/>
              <a:t>Then, students tick the correct column, depending on what it is said in the conversation. For example, if in the text it says ‘esa arma es suya’, they have to tick the second column.</a:t>
            </a:r>
          </a:p>
          <a:p>
            <a:pPr marL="228600" indent="-228600">
              <a:buAutoNum type="arabicPeriod"/>
            </a:pPr>
            <a:r>
              <a:rPr lang="es-GB" b="0" dirty="0"/>
              <a:t>Show answers one by one.</a:t>
            </a:r>
          </a:p>
          <a:p>
            <a:pPr marL="228600" indent="-228600">
              <a:buAutoNum type="arabicPeriod"/>
            </a:pPr>
            <a:endParaRPr lang="es-GB" b="0" dirty="0"/>
          </a:p>
          <a:p>
            <a:r>
              <a:rPr lang="es-GB" b="1" dirty="0"/>
              <a:t>Notes:</a:t>
            </a:r>
          </a:p>
          <a:p>
            <a:r>
              <a:rPr lang="es-GB" b="0" dirty="0"/>
              <a:t>1. </a:t>
            </a:r>
            <a:r>
              <a:rPr lang="en-GB" b="0" baseline="0" dirty="0"/>
              <a:t>For a lower ability group, </a:t>
            </a:r>
            <a:r>
              <a:rPr lang="es-GB" b="0" dirty="0"/>
              <a:t>objects can be reorganised in order of appearance.</a:t>
            </a:r>
          </a:p>
          <a:p>
            <a:endParaRPr lang="es-GB" b="0" dirty="0"/>
          </a:p>
          <a:p>
            <a:r>
              <a:rPr lang="es-GB" b="1" dirty="0"/>
              <a:t>Frequency of unkown vocabulary:</a:t>
            </a:r>
          </a:p>
          <a:p>
            <a:r>
              <a:rPr lang="es-GB" dirty="0"/>
              <a:t>juicio [1081]</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40</a:t>
            </a:fld>
            <a:endParaRPr lang="en-US"/>
          </a:p>
        </p:txBody>
      </p:sp>
    </p:spTree>
    <p:extLst>
      <p:ext uri="{BB962C8B-B14F-4D97-AF65-F5344CB8AC3E}">
        <p14:creationId xmlns:p14="http://schemas.microsoft.com/office/powerpoint/2010/main" val="26304041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a:t>
            </a:r>
            <a:r>
              <a:rPr lang="es-GB" dirty="0"/>
              <a:t>: 6 minutes</a:t>
            </a:r>
          </a:p>
          <a:p>
            <a:endParaRPr lang="es-GB" dirty="0"/>
          </a:p>
          <a:p>
            <a:r>
              <a:rPr lang="es-GB" b="1" dirty="0"/>
              <a:t>Aim: </a:t>
            </a:r>
            <a:r>
              <a:rPr lang="es-GB" b="0" dirty="0"/>
              <a:t>to </a:t>
            </a:r>
            <a:r>
              <a:rPr lang="es-ES" b="0" dirty="0" err="1"/>
              <a:t>practise</a:t>
            </a:r>
            <a:r>
              <a:rPr lang="es-ES" b="0" dirty="0"/>
              <a:t> </a:t>
            </a:r>
            <a:r>
              <a:rPr lang="es-ES" b="0" dirty="0" err="1"/>
              <a:t>gender</a:t>
            </a:r>
            <a:r>
              <a:rPr lang="es-ES" b="0" dirty="0"/>
              <a:t> </a:t>
            </a:r>
            <a:r>
              <a:rPr lang="es-ES" b="0" dirty="0" err="1"/>
              <a:t>agreement</a:t>
            </a:r>
            <a:r>
              <a:rPr lang="es-ES" b="0" dirty="0"/>
              <a:t> </a:t>
            </a:r>
            <a:r>
              <a:rPr lang="es-ES" b="0" dirty="0" err="1"/>
              <a:t>between</a:t>
            </a:r>
            <a:r>
              <a:rPr lang="es-ES" b="0" dirty="0"/>
              <a:t> </a:t>
            </a:r>
            <a:r>
              <a:rPr lang="es-ES" b="0" dirty="0" err="1"/>
              <a:t>noun</a:t>
            </a:r>
            <a:r>
              <a:rPr lang="es-ES" b="0" dirty="0"/>
              <a:t> and </a:t>
            </a:r>
            <a:r>
              <a:rPr lang="es-ES" b="0" dirty="0" err="1"/>
              <a:t>possessive</a:t>
            </a:r>
            <a:r>
              <a:rPr lang="es-ES" b="0" dirty="0"/>
              <a:t> </a:t>
            </a:r>
            <a:r>
              <a:rPr lang="es-ES" b="0" dirty="0" err="1"/>
              <a:t>adjective</a:t>
            </a:r>
            <a:r>
              <a:rPr lang="es-ES" b="0" dirty="0"/>
              <a:t>.</a:t>
            </a:r>
            <a:endParaRPr lang="es-GB" b="1" dirty="0"/>
          </a:p>
          <a:p>
            <a:endParaRPr lang="es-GB" b="1" dirty="0"/>
          </a:p>
          <a:p>
            <a:r>
              <a:rPr lang="es-GB" b="1" dirty="0"/>
              <a:t>Procedure:</a:t>
            </a:r>
          </a:p>
          <a:p>
            <a:pPr marL="228600" indent="-228600">
              <a:buAutoNum type="arabicPeriod"/>
            </a:pPr>
            <a:r>
              <a:rPr lang="es-GB" b="0" dirty="0"/>
              <a:t>Students listen to each recording and tick the correct option depending on the gender of the noun in the subject. Note that the possessive is beeped out.</a:t>
            </a:r>
          </a:p>
          <a:p>
            <a:pPr marL="228600" indent="-228600">
              <a:buAutoNum type="arabicPeriod"/>
            </a:pPr>
            <a:r>
              <a:rPr lang="es-GB" b="0" dirty="0"/>
              <a:t>Click to bring up the beige buttons. Students listen to each recording and check their answers.</a:t>
            </a:r>
          </a:p>
          <a:p>
            <a:pPr marL="228600" indent="-228600">
              <a:buAutoNum type="arabicPeriod"/>
            </a:pPr>
            <a:r>
              <a:rPr lang="es-GB" b="0" dirty="0"/>
              <a:t>Then, students also say or write which object it is in English.</a:t>
            </a:r>
          </a:p>
          <a:p>
            <a:pPr marL="228600" indent="-228600">
              <a:buAutoNum type="arabicPeriod"/>
            </a:pPr>
            <a:r>
              <a:rPr lang="es-GB" b="0" dirty="0"/>
              <a:t>Show answers one by one.</a:t>
            </a:r>
          </a:p>
          <a:p>
            <a:pPr marL="0" indent="0">
              <a:buNone/>
            </a:pPr>
            <a:endParaRPr lang="es-GB" b="0" dirty="0"/>
          </a:p>
          <a:p>
            <a:pPr marL="0" indent="0">
              <a:buNone/>
            </a:pPr>
            <a:r>
              <a:rPr lang="es-GB" b="1" dirty="0"/>
              <a:t>Notes:</a:t>
            </a:r>
          </a:p>
          <a:p>
            <a:pPr marL="228600" indent="-228600">
              <a:buAutoNum type="arabicPeriod"/>
            </a:pPr>
            <a:r>
              <a:rPr lang="es-GB" b="0" dirty="0"/>
              <a:t>Note that the questions in this activity model the questions that students will have to ask in the following speaking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As a differentiation to the second stage of this activity (the translation of what the object is), students could also translate the determiner, i.e. THAT red bike / THE blood on THIS t-shirt. </a:t>
            </a:r>
            <a:endParaRPr lang="es-GB" b="0" dirty="0"/>
          </a:p>
          <a:p>
            <a:endParaRPr lang="es-GB" b="1" dirty="0"/>
          </a:p>
          <a:p>
            <a:r>
              <a:rPr lang="es-GB" b="1" dirty="0"/>
              <a:t>Transcript:</a:t>
            </a:r>
          </a:p>
          <a:p>
            <a:pPr marL="228600" indent="-228600">
              <a:buAutoNum type="arabicPeriod"/>
            </a:pPr>
            <a:r>
              <a:rPr lang="es-GB" b="0" dirty="0"/>
              <a:t>¿Esa bicicleta roja es [beep]?</a:t>
            </a:r>
          </a:p>
          <a:p>
            <a:pPr marL="228600" indent="-228600">
              <a:buAutoNum type="arabicPeriod"/>
            </a:pPr>
            <a:r>
              <a:rPr lang="es-GB" b="0" dirty="0"/>
              <a:t>¿La sangre en esta camiseta es [beep]?</a:t>
            </a:r>
          </a:p>
          <a:p>
            <a:pPr marL="228600" indent="-228600">
              <a:buAutoNum type="arabicPeriod"/>
            </a:pPr>
            <a:r>
              <a:rPr lang="es-GB" b="0" dirty="0"/>
              <a:t>¿Esa arma antigua es [beep]?</a:t>
            </a:r>
          </a:p>
          <a:p>
            <a:pPr marL="228600" indent="-228600">
              <a:buAutoNum type="arabicPeriod"/>
            </a:pPr>
            <a:r>
              <a:rPr lang="es-GB" b="0" dirty="0"/>
              <a:t>¿El libro de historia es [beep]?</a:t>
            </a:r>
          </a:p>
          <a:p>
            <a:pPr marL="228600" indent="-228600">
              <a:buAutoNum type="arabicPeriod"/>
            </a:pPr>
            <a:r>
              <a:rPr lang="es-GB" b="0" dirty="0"/>
              <a:t>¿Este billete de tren es [beep]?</a:t>
            </a:r>
          </a:p>
          <a:p>
            <a:pPr marL="228600" indent="-228600">
              <a:buAutoNum type="arabicPeriod"/>
            </a:pPr>
            <a:r>
              <a:rPr lang="es-GB" b="0" dirty="0"/>
              <a:t>¿Esta revista vieja es [beep]?</a:t>
            </a:r>
          </a:p>
          <a:p>
            <a:pPr marL="228600" indent="-228600">
              <a:buAutoNum type="arabicPeriod"/>
            </a:pPr>
            <a:r>
              <a:rPr lang="es-GB" b="0" dirty="0"/>
              <a:t>¿Ese juego de ordenador es [beep]?</a:t>
            </a:r>
          </a:p>
          <a:p>
            <a:pPr marL="228600" indent="-228600">
              <a:buAutoNum type="arabicPeriod"/>
            </a:pPr>
            <a:r>
              <a:rPr lang="es-GB" b="0" dirty="0"/>
              <a:t>¿La tarjeta de crédito es [beep]?</a:t>
            </a:r>
          </a:p>
          <a:p>
            <a:pPr marL="228600" indent="-228600">
              <a:buAutoNum type="arabicPeriod"/>
            </a:pPr>
            <a:endParaRPr lang="es-GB" b="0" dirty="0"/>
          </a:p>
          <a:p>
            <a:pPr marL="0" indent="0">
              <a:buNone/>
            </a:pPr>
            <a:r>
              <a:rPr lang="es-GB" b="0" dirty="0"/>
              <a:t>Beige buttons:</a:t>
            </a:r>
          </a:p>
          <a:p>
            <a:pPr marL="228600" indent="-228600">
              <a:buAutoNum type="arabicPeriod"/>
            </a:pPr>
            <a:r>
              <a:rPr lang="es-GB" b="0" dirty="0"/>
              <a:t>¿Esa bicicleta roja es tuya?</a:t>
            </a:r>
          </a:p>
          <a:p>
            <a:pPr marL="228600" indent="-228600">
              <a:buAutoNum type="arabicPeriod"/>
            </a:pPr>
            <a:r>
              <a:rPr lang="es-GB" b="0" dirty="0"/>
              <a:t>¿La sangre en esta camiseta es suya?</a:t>
            </a:r>
          </a:p>
          <a:p>
            <a:pPr marL="228600" indent="-228600">
              <a:buAutoNum type="arabicPeriod"/>
            </a:pPr>
            <a:r>
              <a:rPr lang="es-GB" b="0" dirty="0"/>
              <a:t>¿Esa arma antigua es suya?</a:t>
            </a:r>
          </a:p>
          <a:p>
            <a:pPr marL="228600" indent="-228600">
              <a:buAutoNum type="arabicPeriod"/>
            </a:pPr>
            <a:r>
              <a:rPr lang="es-GB" b="0" dirty="0"/>
              <a:t>¿El libro de historia es tuyo?</a:t>
            </a:r>
          </a:p>
          <a:p>
            <a:pPr marL="228600" indent="-228600">
              <a:buAutoNum type="arabicPeriod"/>
            </a:pPr>
            <a:r>
              <a:rPr lang="es-GB" b="0" dirty="0"/>
              <a:t>¿Este billete de tren es suyo?</a:t>
            </a:r>
          </a:p>
          <a:p>
            <a:pPr marL="228600" indent="-228600">
              <a:buAutoNum type="arabicPeriod"/>
            </a:pPr>
            <a:r>
              <a:rPr lang="es-GB" b="0" dirty="0"/>
              <a:t>¿Esta revista vieja es tuya?</a:t>
            </a:r>
          </a:p>
          <a:p>
            <a:pPr marL="228600" indent="-228600">
              <a:buAutoNum type="arabicPeriod"/>
            </a:pPr>
            <a:r>
              <a:rPr lang="es-GB" b="0" dirty="0"/>
              <a:t>¿Ese juego de ordenador es tuyo?</a:t>
            </a:r>
          </a:p>
          <a:p>
            <a:pPr marL="228600" indent="-228600">
              <a:buAutoNum type="arabicPeriod"/>
            </a:pPr>
            <a:r>
              <a:rPr lang="es-GB" b="0" dirty="0"/>
              <a:t>¿La tarjeta de crédito es suya?</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41</a:t>
            </a:fld>
            <a:endParaRPr lang="en-US"/>
          </a:p>
        </p:txBody>
      </p:sp>
    </p:spTree>
    <p:extLst>
      <p:ext uri="{BB962C8B-B14F-4D97-AF65-F5344CB8AC3E}">
        <p14:creationId xmlns:p14="http://schemas.microsoft.com/office/powerpoint/2010/main" val="22958738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10</a:t>
            </a:r>
            <a:r>
              <a:rPr lang="en-GB" baseline="0" dirty="0"/>
              <a:t> minutes</a:t>
            </a:r>
            <a:endParaRPr lang="en-GB" dirty="0"/>
          </a:p>
          <a:p>
            <a:endParaRPr lang="en-GB" dirty="0"/>
          </a:p>
          <a:p>
            <a:r>
              <a:rPr lang="en-US" b="1" dirty="0"/>
              <a:t>Aims:</a:t>
            </a:r>
          </a:p>
          <a:p>
            <a:r>
              <a:rPr lang="en-GB" b="0" noProof="0" dirty="0"/>
              <a:t>t</a:t>
            </a:r>
            <a:r>
              <a:rPr lang="en-GB" noProof="0" dirty="0"/>
              <a:t>o practise the use of possessive adjectives ‘</a:t>
            </a:r>
            <a:r>
              <a:rPr lang="en-GB" noProof="0" dirty="0" err="1"/>
              <a:t>mío</a:t>
            </a:r>
            <a:r>
              <a:rPr lang="en-GB" noProof="0" dirty="0"/>
              <a:t>/a’ and ‘</a:t>
            </a:r>
            <a:r>
              <a:rPr lang="en-GB" noProof="0" dirty="0" err="1"/>
              <a:t>tuyo</a:t>
            </a:r>
            <a:r>
              <a:rPr lang="en-GB" noProof="0" dirty="0"/>
              <a:t>/a’.</a:t>
            </a:r>
          </a:p>
          <a:p>
            <a:r>
              <a:rPr lang="en-GB" noProof="0" dirty="0"/>
              <a:t>to</a:t>
            </a:r>
            <a:r>
              <a:rPr lang="en-GB" baseline="0" noProof="0" dirty="0"/>
              <a:t> practise noun-adjective gender agreement.</a:t>
            </a:r>
            <a:endParaRPr lang="en-GB" noProof="0" dirty="0"/>
          </a:p>
          <a:p>
            <a:endParaRPr lang="en-GB" b="1" baseline="0" dirty="0"/>
          </a:p>
          <a:p>
            <a:pPr marL="0" indent="0">
              <a:buFontTx/>
              <a:buNone/>
            </a:pPr>
            <a:r>
              <a:rPr lang="en-GB" b="1" baseline="0" dirty="0"/>
              <a:t>Procedure: </a:t>
            </a:r>
          </a:p>
          <a:p>
            <a:pPr marL="228600" indent="-228600">
              <a:buFontTx/>
              <a:buAutoNum type="arabicPeriod"/>
            </a:pPr>
            <a:r>
              <a:rPr lang="en-GB" baseline="0" dirty="0"/>
              <a:t>Person A uses their cards to ask a question in Spanish. The question will either use the masculine or feminine form of the possessive adjective (‘</a:t>
            </a:r>
            <a:r>
              <a:rPr lang="en-GB" baseline="0" dirty="0" err="1"/>
              <a:t>mío</a:t>
            </a:r>
            <a:r>
              <a:rPr lang="en-GB" baseline="0" dirty="0"/>
              <a:t>/a’ or ‘</a:t>
            </a:r>
            <a:r>
              <a:rPr lang="en-GB" baseline="0" dirty="0" err="1"/>
              <a:t>tuyo</a:t>
            </a:r>
            <a:r>
              <a:rPr lang="en-GB" baseline="0" dirty="0"/>
              <a:t>/a’).</a:t>
            </a:r>
          </a:p>
          <a:p>
            <a:pPr marL="228600" indent="-228600">
              <a:buFontTx/>
              <a:buAutoNum type="arabicPeriod"/>
            </a:pPr>
            <a:r>
              <a:rPr lang="en-GB" baseline="0" dirty="0"/>
              <a:t>Student B listens carefully and gives the answer that matches the question. For example, does the partner ask “is this…yours” (using ‘</a:t>
            </a:r>
            <a:r>
              <a:rPr lang="en-GB" baseline="0" dirty="0" err="1"/>
              <a:t>tuyo</a:t>
            </a:r>
            <a:r>
              <a:rPr lang="en-GB" baseline="0" dirty="0"/>
              <a:t>/a’) or “is this…his or hers” (using ‘</a:t>
            </a:r>
            <a:r>
              <a:rPr lang="en-GB" baseline="0" dirty="0" err="1"/>
              <a:t>suyo</a:t>
            </a:r>
            <a:r>
              <a:rPr lang="en-GB" baseline="0" dirty="0"/>
              <a:t>/a’)?</a:t>
            </a:r>
          </a:p>
          <a:p>
            <a:pPr marL="228600" indent="-228600">
              <a:buFontTx/>
              <a:buAutoNum type="arabicPeriod"/>
            </a:pPr>
            <a:r>
              <a:rPr lang="en-GB" baseline="0" dirty="0"/>
              <a:t>Student A then writes down their answer in Spanish.</a:t>
            </a:r>
          </a:p>
          <a:p>
            <a:pPr marL="228600" indent="-228600">
              <a:buFontTx/>
              <a:buAutoNum type="arabicPeriod"/>
            </a:pPr>
            <a:r>
              <a:rPr lang="en-GB" baseline="0" dirty="0"/>
              <a:t>Students then swap roles. The activity follows the same steps as before.</a:t>
            </a:r>
          </a:p>
          <a:p>
            <a:pPr marL="228600" indent="-228600">
              <a:buFontTx/>
              <a:buAutoNum type="arabicPeriod"/>
            </a:pPr>
            <a:r>
              <a:rPr lang="en-GB" baseline="0" dirty="0"/>
              <a:t>Use the answer slides to give feedback.</a:t>
            </a:r>
          </a:p>
          <a:p>
            <a:pPr marL="228600" indent="-228600">
              <a:buFontTx/>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br>
              <a:rPr lang="en-GB" baseline="0" dirty="0"/>
            </a:br>
            <a:r>
              <a:rPr lang="en-GB" baseline="0" dirty="0"/>
              <a:t>1. </a:t>
            </a:r>
            <a:r>
              <a:rPr lang="en-GB" b="0" baseline="0" dirty="0"/>
              <a:t>An active choice will be needed by the listener depending on the question asked. This makes the identification of the correct form of the possessive adjective essential for task completion.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If teachers wish to make the task easier (e.g. for a lower ability group), they could give Spanish prompts for the questions.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0939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b="1" baseline="0" dirty="0"/>
              <a:t>Target questions in Spanish for Person A during speaking:</a:t>
            </a:r>
          </a:p>
          <a:p>
            <a:pPr marL="228600" indent="-228600">
              <a:buAutoNum type="arabicPeriod"/>
            </a:pPr>
            <a:r>
              <a:rPr lang="en-GB" b="0" baseline="0" dirty="0"/>
              <a:t>¿</a:t>
            </a:r>
            <a:r>
              <a:rPr lang="en-GB" b="0" baseline="0" dirty="0" err="1"/>
              <a:t>Esta</a:t>
            </a:r>
            <a:r>
              <a:rPr lang="en-GB" b="0" baseline="0" dirty="0"/>
              <a:t> </a:t>
            </a:r>
            <a:r>
              <a:rPr lang="en-GB" b="0" baseline="0" dirty="0" err="1"/>
              <a:t>camiseta</a:t>
            </a:r>
            <a:r>
              <a:rPr lang="en-GB" b="0" baseline="0" dirty="0"/>
              <a:t> </a:t>
            </a:r>
            <a:r>
              <a:rPr lang="en-GB" b="0" baseline="0" dirty="0" err="1"/>
              <a:t>roja</a:t>
            </a:r>
            <a:r>
              <a:rPr lang="en-GB" b="0" baseline="0" dirty="0"/>
              <a:t> es </a:t>
            </a:r>
            <a:r>
              <a:rPr lang="en-GB" b="0" baseline="0" dirty="0" err="1"/>
              <a:t>tuya</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¿Este </a:t>
            </a:r>
            <a:r>
              <a:rPr lang="en-GB" b="0" baseline="0" dirty="0" err="1"/>
              <a:t>teléfono</a:t>
            </a:r>
            <a:r>
              <a:rPr lang="en-GB" b="0" baseline="0" dirty="0"/>
              <a:t> nuevo es </a:t>
            </a:r>
            <a:r>
              <a:rPr lang="en-GB" b="0" baseline="0" dirty="0" err="1"/>
              <a:t>suyo</a:t>
            </a:r>
            <a:r>
              <a:rPr lang="en-GB" b="0" baseline="0" dirty="0"/>
              <a:t>?</a:t>
            </a:r>
          </a:p>
          <a:p>
            <a:pPr marL="228600" indent="-228600">
              <a:buAutoNum type="arabicPeriod"/>
            </a:pPr>
            <a:r>
              <a:rPr lang="en-GB" b="0" baseline="0" dirty="0"/>
              <a:t>¿</a:t>
            </a:r>
            <a:r>
              <a:rPr lang="en-GB" b="0" baseline="0" dirty="0" err="1"/>
              <a:t>Esta</a:t>
            </a:r>
            <a:r>
              <a:rPr lang="en-GB" b="0" baseline="0" dirty="0"/>
              <a:t> </a:t>
            </a:r>
            <a:r>
              <a:rPr lang="en-GB" b="0" baseline="0" dirty="0" err="1"/>
              <a:t>llave</a:t>
            </a:r>
            <a:r>
              <a:rPr lang="en-GB" b="0" baseline="0" dirty="0"/>
              <a:t> </a:t>
            </a:r>
            <a:r>
              <a:rPr lang="en-GB" b="0" baseline="0" dirty="0" err="1"/>
              <a:t>pequeña</a:t>
            </a:r>
            <a:r>
              <a:rPr lang="en-GB" b="0" baseline="0" dirty="0"/>
              <a:t> es </a:t>
            </a:r>
            <a:r>
              <a:rPr lang="en-GB" b="0" baseline="0" dirty="0" err="1"/>
              <a:t>tuya</a:t>
            </a:r>
            <a:r>
              <a:rPr lang="en-GB" b="0" baseline="0" dirty="0"/>
              <a:t>?</a:t>
            </a:r>
          </a:p>
          <a:p>
            <a:pPr marL="228600" indent="-228600">
              <a:buAutoNum type="arabicPeriod"/>
            </a:pPr>
            <a:r>
              <a:rPr lang="en-GB" b="0" baseline="0" dirty="0"/>
              <a:t>¿</a:t>
            </a:r>
            <a:r>
              <a:rPr lang="en-GB" b="0" baseline="0" dirty="0" err="1"/>
              <a:t>Esta</a:t>
            </a:r>
            <a:r>
              <a:rPr lang="en-GB" b="0" baseline="0" dirty="0"/>
              <a:t> </a:t>
            </a:r>
            <a:r>
              <a:rPr lang="en-GB" b="0" baseline="0" dirty="0" err="1"/>
              <a:t>falda</a:t>
            </a:r>
            <a:r>
              <a:rPr lang="en-GB" b="0" baseline="0" dirty="0"/>
              <a:t> amarilla es </a:t>
            </a:r>
            <a:r>
              <a:rPr lang="en-GB" b="0" baseline="0" dirty="0" err="1"/>
              <a:t>tuya</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t>
            </a:r>
            <a:r>
              <a:rPr lang="en-GB" b="0" baseline="0" dirty="0" err="1"/>
              <a:t>Esta</a:t>
            </a:r>
            <a:r>
              <a:rPr lang="en-GB" b="0" baseline="0" dirty="0"/>
              <a:t> </a:t>
            </a:r>
            <a:r>
              <a:rPr lang="en-GB" b="0" baseline="0" dirty="0" err="1"/>
              <a:t>cámara</a:t>
            </a:r>
            <a:r>
              <a:rPr lang="en-GB" b="0" baseline="0" dirty="0"/>
              <a:t> </a:t>
            </a:r>
            <a:r>
              <a:rPr lang="en-GB" b="0" baseline="0" dirty="0" err="1"/>
              <a:t>antigua</a:t>
            </a:r>
            <a:r>
              <a:rPr lang="en-GB" b="0" baseline="0" dirty="0"/>
              <a:t>/</a:t>
            </a:r>
            <a:r>
              <a:rPr lang="en-GB" b="0" baseline="0" dirty="0" err="1"/>
              <a:t>vieja</a:t>
            </a:r>
            <a:r>
              <a:rPr lang="en-GB" b="0" baseline="0" dirty="0"/>
              <a:t> es </a:t>
            </a:r>
            <a:r>
              <a:rPr lang="en-GB" b="0" baseline="0" dirty="0" err="1"/>
              <a:t>suya</a:t>
            </a:r>
            <a:r>
              <a:rPr lang="en-GB" b="0" baseline="0" dirty="0"/>
              <a:t>?</a:t>
            </a:r>
          </a:p>
          <a:p>
            <a:pPr marL="228600" indent="-228600">
              <a:buAutoNum type="arabicPeriod"/>
            </a:pPr>
            <a:r>
              <a:rPr lang="en-GB" b="0" baseline="0" dirty="0"/>
              <a:t>¿Este regalo </a:t>
            </a:r>
            <a:r>
              <a:rPr lang="en-GB" b="0" baseline="0" dirty="0" err="1"/>
              <a:t>caro</a:t>
            </a:r>
            <a:r>
              <a:rPr lang="en-GB" b="0" baseline="0" dirty="0"/>
              <a:t> es </a:t>
            </a:r>
            <a:r>
              <a:rPr lang="en-GB" b="0" baseline="0" dirty="0" err="1"/>
              <a:t>suyo</a:t>
            </a:r>
            <a:r>
              <a:rPr lang="en-GB" b="0" baseline="0" dirty="0"/>
              <a:t>?</a:t>
            </a:r>
          </a:p>
          <a:p>
            <a:pPr marL="228600" indent="-228600">
              <a:buAutoNum type="arabicPeriod"/>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Target answers for Person B during speaking, based on Person A’s questions:</a:t>
            </a:r>
          </a:p>
          <a:p>
            <a:pPr marL="228600" indent="-228600">
              <a:buAutoNum type="arabicPeriod"/>
            </a:pPr>
            <a:r>
              <a:rPr lang="en-GB" b="0" baseline="0" dirty="0"/>
              <a:t>No, </a:t>
            </a:r>
            <a:r>
              <a:rPr lang="en-GB" b="0" baseline="0" dirty="0" err="1"/>
              <a:t>esa</a:t>
            </a:r>
            <a:r>
              <a:rPr lang="en-GB" b="0" baseline="0" dirty="0"/>
              <a:t> pintura es </a:t>
            </a:r>
            <a:r>
              <a:rPr lang="en-GB" b="0" baseline="0" dirty="0" err="1"/>
              <a:t>mía</a:t>
            </a:r>
            <a:r>
              <a:rPr lang="en-GB" b="0" baseline="0" dirty="0"/>
              <a:t>.</a:t>
            </a:r>
          </a:p>
          <a:p>
            <a:pPr marL="228600" indent="-228600">
              <a:buAutoNum type="arabicPeriod"/>
            </a:pPr>
            <a:r>
              <a:rPr lang="en-GB" b="0" baseline="0" dirty="0"/>
              <a:t>No, </a:t>
            </a:r>
            <a:r>
              <a:rPr lang="en-GB" b="0" baseline="0" dirty="0" err="1"/>
              <a:t>esa</a:t>
            </a:r>
            <a:r>
              <a:rPr lang="en-GB" b="0" baseline="0" dirty="0"/>
              <a:t> </a:t>
            </a:r>
            <a:r>
              <a:rPr lang="en-GB" b="0" baseline="0" dirty="0" err="1"/>
              <a:t>moneda</a:t>
            </a:r>
            <a:r>
              <a:rPr lang="en-GB" b="0" baseline="0" dirty="0"/>
              <a:t> es </a:t>
            </a:r>
            <a:r>
              <a:rPr lang="en-GB" b="0" baseline="0" dirty="0" err="1"/>
              <a:t>mía</a:t>
            </a:r>
            <a:r>
              <a:rPr lang="en-GB" b="0" baseline="0" dirty="0"/>
              <a:t>.</a:t>
            </a:r>
          </a:p>
          <a:p>
            <a:pPr marL="228600" indent="-228600">
              <a:buAutoNum type="arabicPeriod"/>
            </a:pPr>
            <a:r>
              <a:rPr lang="en-GB" b="0" baseline="0" dirty="0" err="1"/>
              <a:t>Sí</a:t>
            </a:r>
            <a:r>
              <a:rPr lang="en-GB" b="0" baseline="0" dirty="0"/>
              <a:t>, </a:t>
            </a:r>
            <a:r>
              <a:rPr lang="en-GB" b="0" baseline="0" dirty="0" err="1"/>
              <a:t>siempre</a:t>
            </a:r>
            <a:r>
              <a:rPr lang="en-GB" b="0" baseline="0" dirty="0"/>
              <a:t> </a:t>
            </a:r>
            <a:r>
              <a:rPr lang="en-GB" b="0" baseline="0" dirty="0" err="1"/>
              <a:t>toca</a:t>
            </a:r>
            <a:r>
              <a:rPr lang="en-GB" b="0" baseline="0" dirty="0"/>
              <a:t> </a:t>
            </a:r>
            <a:r>
              <a:rPr lang="en-GB" b="0" baseline="0" dirty="0" err="1"/>
              <a:t>esa</a:t>
            </a:r>
            <a:r>
              <a:rPr lang="en-GB" b="0" baseline="0" dirty="0"/>
              <a:t> </a:t>
            </a:r>
            <a:r>
              <a:rPr lang="en-GB" b="0" baseline="0" dirty="0" err="1"/>
              <a:t>guitarra</a:t>
            </a:r>
            <a:r>
              <a:rPr lang="en-GB" b="0" baseline="0" dirty="0"/>
              <a:t>.</a:t>
            </a:r>
          </a:p>
          <a:p>
            <a:pPr marL="228600" indent="-228600">
              <a:buAutoNum type="arabicPeriod"/>
            </a:pPr>
            <a:r>
              <a:rPr lang="en-GB" b="0" baseline="0" dirty="0" err="1"/>
              <a:t>Sí</a:t>
            </a:r>
            <a:r>
              <a:rPr lang="en-GB" b="0" baseline="0" dirty="0"/>
              <a:t>, ese </a:t>
            </a:r>
            <a:r>
              <a:rPr lang="en-GB" b="0" baseline="0" dirty="0" err="1"/>
              <a:t>bolígrafo</a:t>
            </a:r>
            <a:r>
              <a:rPr lang="en-GB" b="0" baseline="0" dirty="0"/>
              <a:t> es </a:t>
            </a:r>
            <a:r>
              <a:rPr lang="en-GB" b="0" baseline="0" dirty="0" err="1"/>
              <a:t>mío</a:t>
            </a:r>
            <a:r>
              <a:rPr lang="en-GB" b="0" baseline="0" dirty="0"/>
              <a:t>.</a:t>
            </a:r>
          </a:p>
          <a:p>
            <a:pPr marL="228600" indent="-228600">
              <a:buAutoNum type="arabicPeriod"/>
            </a:pPr>
            <a:r>
              <a:rPr lang="en-GB" b="0" baseline="0" dirty="0"/>
              <a:t>No, </a:t>
            </a:r>
            <a:r>
              <a:rPr lang="en-GB" b="0" baseline="0" dirty="0" err="1"/>
              <a:t>nunca</a:t>
            </a:r>
            <a:r>
              <a:rPr lang="en-GB" b="0" baseline="0" dirty="0"/>
              <a:t> </a:t>
            </a:r>
            <a:r>
              <a:rPr lang="en-GB" b="0" baseline="0" dirty="0" err="1"/>
              <a:t>lleva</a:t>
            </a:r>
            <a:r>
              <a:rPr lang="en-GB" b="0" baseline="0" dirty="0"/>
              <a:t> </a:t>
            </a:r>
            <a:r>
              <a:rPr lang="en-GB" b="0" baseline="0" dirty="0" err="1"/>
              <a:t>vestidos</a:t>
            </a:r>
            <a:r>
              <a:rPr lang="en-GB" b="0" baseline="0" dirty="0"/>
              <a:t>.</a:t>
            </a:r>
          </a:p>
          <a:p>
            <a:pPr marL="228600" indent="-228600">
              <a:buAutoNum type="arabicPeriod"/>
            </a:pPr>
            <a:r>
              <a:rPr lang="en-GB" b="0" baseline="0" dirty="0" err="1"/>
              <a:t>Sí</a:t>
            </a:r>
            <a:r>
              <a:rPr lang="en-GB" b="0" baseline="0" dirty="0"/>
              <a:t>, </a:t>
            </a:r>
            <a:r>
              <a:rPr lang="en-GB" b="0" baseline="0" dirty="0" err="1"/>
              <a:t>tiene</a:t>
            </a:r>
            <a:r>
              <a:rPr lang="en-GB" b="0" baseline="0" dirty="0"/>
              <a:t> </a:t>
            </a:r>
            <a:r>
              <a:rPr lang="en-GB" b="0" baseline="0" dirty="0" err="1"/>
              <a:t>muchas</a:t>
            </a:r>
            <a:r>
              <a:rPr lang="en-GB" b="0" baseline="0" dirty="0"/>
              <a:t> </a:t>
            </a:r>
            <a:r>
              <a:rPr lang="en-GB" b="0" baseline="0" dirty="0" err="1"/>
              <a:t>armas</a:t>
            </a:r>
            <a:r>
              <a:rPr lang="en-GB" b="0" baseline="0" dirty="0"/>
              <a:t>.</a:t>
            </a:r>
          </a:p>
          <a:p>
            <a:pPr marL="228600" indent="-228600">
              <a:buAutoNum type="arabicPeriod"/>
            </a:pPr>
            <a:endParaRPr lang="en-GB" b="0" baseline="0" dirty="0"/>
          </a:p>
          <a:p>
            <a:pPr marL="228600" indent="-228600">
              <a:buAutoNum type="arabicPeriod"/>
            </a:pPr>
            <a:endParaRPr lang="en-GB" b="0" baseline="0" dirty="0"/>
          </a:p>
          <a:p>
            <a:pPr marL="228600" indent="-228600">
              <a:buAutoNum type="arabicPeriod"/>
            </a:pPr>
            <a:endParaRPr lang="en-GB" b="0" baseline="0"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146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b="1" baseline="0" dirty="0"/>
              <a:t>Target questions in Spanish for Person A during speaking:</a:t>
            </a:r>
          </a:p>
          <a:p>
            <a:pPr marL="228600" indent="-228600">
              <a:buAutoNum type="arabicPeriod"/>
            </a:pPr>
            <a:r>
              <a:rPr lang="en-GB" b="0" baseline="0" dirty="0"/>
              <a:t>¿</a:t>
            </a:r>
            <a:r>
              <a:rPr lang="en-GB" b="0" baseline="0" dirty="0" err="1"/>
              <a:t>Esta</a:t>
            </a:r>
            <a:r>
              <a:rPr lang="en-GB" b="0" baseline="0" dirty="0"/>
              <a:t> pintura </a:t>
            </a:r>
            <a:r>
              <a:rPr lang="en-GB" b="0" baseline="0" dirty="0" err="1"/>
              <a:t>barata</a:t>
            </a:r>
            <a:r>
              <a:rPr lang="en-GB" b="0" baseline="0" dirty="0"/>
              <a:t> es </a:t>
            </a:r>
            <a:r>
              <a:rPr lang="en-GB" b="0" baseline="0" dirty="0" err="1"/>
              <a:t>suya</a:t>
            </a:r>
            <a:r>
              <a:rPr lang="en-GB" b="0" baseline="0" dirty="0"/>
              <a:t>?</a:t>
            </a:r>
          </a:p>
          <a:p>
            <a:pPr marL="228600" indent="-228600">
              <a:buAutoNum type="arabicPeriod"/>
            </a:pPr>
            <a:r>
              <a:rPr lang="en-GB" b="0" baseline="0" dirty="0"/>
              <a:t>¿</a:t>
            </a:r>
            <a:r>
              <a:rPr lang="en-GB" b="0" baseline="0" dirty="0" err="1"/>
              <a:t>Esta</a:t>
            </a:r>
            <a:r>
              <a:rPr lang="en-GB" b="0" baseline="0" dirty="0"/>
              <a:t> </a:t>
            </a:r>
            <a:r>
              <a:rPr lang="en-GB" b="0" baseline="0" dirty="0" err="1"/>
              <a:t>moneda</a:t>
            </a:r>
            <a:r>
              <a:rPr lang="en-GB" b="0" baseline="0" dirty="0"/>
              <a:t> </a:t>
            </a:r>
            <a:r>
              <a:rPr lang="en-GB" b="0" baseline="0" dirty="0" err="1"/>
              <a:t>pesada</a:t>
            </a:r>
            <a:r>
              <a:rPr lang="en-GB" b="0" baseline="0" dirty="0"/>
              <a:t> es </a:t>
            </a:r>
            <a:r>
              <a:rPr lang="en-GB" b="0" baseline="0" dirty="0" err="1"/>
              <a:t>tuya</a:t>
            </a:r>
            <a:r>
              <a:rPr lang="en-GB" b="0" baseline="0" dirty="0"/>
              <a:t>?</a:t>
            </a:r>
          </a:p>
          <a:p>
            <a:pPr marL="228600" indent="-228600">
              <a:buAutoNum type="arabicPeriod"/>
            </a:pPr>
            <a:r>
              <a:rPr lang="en-GB" b="0" baseline="0" dirty="0"/>
              <a:t>¿</a:t>
            </a:r>
            <a:r>
              <a:rPr lang="en-GB" b="0" baseline="0" dirty="0" err="1"/>
              <a:t>Esta</a:t>
            </a:r>
            <a:r>
              <a:rPr lang="en-GB" b="0" baseline="0" dirty="0"/>
              <a:t> </a:t>
            </a:r>
            <a:r>
              <a:rPr lang="en-GB" b="0" baseline="0" dirty="0" err="1"/>
              <a:t>guitarra</a:t>
            </a:r>
            <a:r>
              <a:rPr lang="en-GB" b="0" baseline="0" dirty="0"/>
              <a:t> </a:t>
            </a:r>
            <a:r>
              <a:rPr lang="en-GB" b="0" baseline="0" dirty="0" err="1"/>
              <a:t>vieja</a:t>
            </a:r>
            <a:r>
              <a:rPr lang="en-GB" b="0" baseline="0" dirty="0"/>
              <a:t>/</a:t>
            </a:r>
            <a:r>
              <a:rPr lang="en-GB" b="0" baseline="0" dirty="0" err="1"/>
              <a:t>antigua</a:t>
            </a:r>
            <a:r>
              <a:rPr lang="en-GB" b="0" baseline="0" dirty="0"/>
              <a:t> es </a:t>
            </a:r>
            <a:r>
              <a:rPr lang="en-GB" b="0" baseline="0" dirty="0" err="1"/>
              <a:t>suya</a:t>
            </a:r>
            <a:r>
              <a:rPr lang="en-GB" b="0" baseline="0" dirty="0"/>
              <a:t>?</a:t>
            </a:r>
          </a:p>
          <a:p>
            <a:pPr marL="228600" indent="-228600">
              <a:buAutoNum type="arabicPeriod"/>
            </a:pPr>
            <a:r>
              <a:rPr lang="en-GB" b="0" baseline="0" dirty="0"/>
              <a:t>¿Este </a:t>
            </a:r>
            <a:r>
              <a:rPr lang="en-GB" b="0" baseline="0" dirty="0" err="1"/>
              <a:t>bolígrafo</a:t>
            </a:r>
            <a:r>
              <a:rPr lang="en-GB" b="0" baseline="0" dirty="0"/>
              <a:t> negro es </a:t>
            </a:r>
            <a:r>
              <a:rPr lang="en-GB" b="0" baseline="0" dirty="0" err="1"/>
              <a:t>tuyo</a:t>
            </a:r>
            <a:r>
              <a:rPr lang="en-GB" b="0" baseline="0" dirty="0"/>
              <a:t>?</a:t>
            </a:r>
          </a:p>
          <a:p>
            <a:pPr marL="228600" indent="-228600">
              <a:buAutoNum type="arabicPeriod"/>
            </a:pPr>
            <a:r>
              <a:rPr lang="en-GB" b="0" baseline="0" dirty="0"/>
              <a:t>¿Este </a:t>
            </a:r>
            <a:r>
              <a:rPr lang="en-GB" b="0" baseline="0" dirty="0" err="1"/>
              <a:t>vestido</a:t>
            </a:r>
            <a:r>
              <a:rPr lang="en-GB" b="0" baseline="0" dirty="0"/>
              <a:t> </a:t>
            </a:r>
            <a:r>
              <a:rPr lang="en-GB" b="0" baseline="0" dirty="0" err="1"/>
              <a:t>blanco</a:t>
            </a:r>
            <a:r>
              <a:rPr lang="en-GB" b="0" baseline="0" dirty="0"/>
              <a:t> es </a:t>
            </a:r>
            <a:r>
              <a:rPr lang="en-GB" b="0" baseline="0" dirty="0" err="1"/>
              <a:t>suyo</a:t>
            </a:r>
            <a:r>
              <a:rPr lang="en-GB" b="0" baseline="0" dirty="0"/>
              <a:t>?</a:t>
            </a:r>
          </a:p>
          <a:p>
            <a:pPr marL="228600" indent="-228600">
              <a:buAutoNum type="arabicPeriod"/>
            </a:pPr>
            <a:r>
              <a:rPr lang="en-GB" b="0" baseline="0" dirty="0"/>
              <a:t>¿</a:t>
            </a:r>
            <a:r>
              <a:rPr lang="en-GB" b="0" baseline="0" dirty="0" err="1"/>
              <a:t>Esta</a:t>
            </a:r>
            <a:r>
              <a:rPr lang="en-GB" b="0" baseline="0" dirty="0"/>
              <a:t> </a:t>
            </a:r>
            <a:r>
              <a:rPr lang="en-GB" b="0" baseline="0" dirty="0" err="1"/>
              <a:t>arma</a:t>
            </a:r>
            <a:r>
              <a:rPr lang="en-GB" b="0" baseline="0" dirty="0"/>
              <a:t> </a:t>
            </a:r>
            <a:r>
              <a:rPr lang="en-GB" b="0" baseline="0" dirty="0" err="1"/>
              <a:t>peligrosa</a:t>
            </a:r>
            <a:r>
              <a:rPr lang="en-GB" b="0" baseline="0" dirty="0"/>
              <a:t> es </a:t>
            </a:r>
            <a:r>
              <a:rPr lang="en-GB" b="0" baseline="0" dirty="0" err="1"/>
              <a:t>suya</a:t>
            </a:r>
            <a:r>
              <a:rPr lang="en-GB" b="0" baseline="0" dirty="0"/>
              <a:t>?</a:t>
            </a:r>
          </a:p>
          <a:p>
            <a:pPr marL="228600" indent="-228600">
              <a:buAutoNum type="arabicPeriod"/>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Target answers for Person A during speaking, based on Person B’s questions: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No, </a:t>
            </a:r>
            <a:r>
              <a:rPr lang="en-GB" b="0" baseline="0" dirty="0" err="1"/>
              <a:t>esa</a:t>
            </a:r>
            <a:r>
              <a:rPr lang="en-GB" b="0" baseline="0" dirty="0"/>
              <a:t> </a:t>
            </a:r>
            <a:r>
              <a:rPr lang="en-GB" b="0" baseline="0" dirty="0" err="1"/>
              <a:t>camiseta</a:t>
            </a:r>
            <a:r>
              <a:rPr lang="en-GB" b="0" baseline="0" dirty="0"/>
              <a:t> es </a:t>
            </a:r>
            <a:r>
              <a:rPr lang="en-GB" b="0" baseline="0" dirty="0" err="1"/>
              <a:t>suya</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No, ese </a:t>
            </a:r>
            <a:r>
              <a:rPr lang="en-GB" b="0" baseline="0" dirty="0" err="1"/>
              <a:t>teléfono</a:t>
            </a:r>
            <a:r>
              <a:rPr lang="en-GB" b="0" baseline="0" dirty="0"/>
              <a:t> es </a:t>
            </a:r>
            <a:r>
              <a:rPr lang="en-GB" b="0" baseline="0" dirty="0" err="1"/>
              <a:t>mío</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Sí</a:t>
            </a:r>
            <a:r>
              <a:rPr lang="en-GB" b="0" baseline="0" dirty="0"/>
              <a:t>, </a:t>
            </a:r>
            <a:r>
              <a:rPr lang="en-GB" b="0" baseline="0" dirty="0" err="1"/>
              <a:t>esa</a:t>
            </a:r>
            <a:r>
              <a:rPr lang="en-GB" b="0" baseline="0" dirty="0"/>
              <a:t> </a:t>
            </a:r>
            <a:r>
              <a:rPr lang="en-GB" b="0" baseline="0" dirty="0" err="1"/>
              <a:t>llave</a:t>
            </a:r>
            <a:r>
              <a:rPr lang="en-GB" b="0" baseline="0" dirty="0"/>
              <a:t> </a:t>
            </a:r>
            <a:r>
              <a:rPr lang="en-GB" b="0" baseline="0" dirty="0" err="1"/>
              <a:t>abre</a:t>
            </a:r>
            <a:r>
              <a:rPr lang="en-GB" b="0" baseline="0" dirty="0"/>
              <a:t> la </a:t>
            </a:r>
            <a:r>
              <a:rPr lang="en-GB" b="0" baseline="0" dirty="0" err="1"/>
              <a:t>puerta</a:t>
            </a:r>
            <a:r>
              <a:rPr lang="en-GB" b="0" baseline="0" dirty="0"/>
              <a:t> de mi </a:t>
            </a:r>
            <a:r>
              <a:rPr lang="en-GB" b="0" baseline="0" dirty="0" err="1"/>
              <a:t>habitación</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No, no </a:t>
            </a:r>
            <a:r>
              <a:rPr lang="en-GB" b="0" baseline="0" dirty="0" err="1"/>
              <a:t>llevo</a:t>
            </a:r>
            <a:r>
              <a:rPr lang="en-GB" b="0" baseline="0" dirty="0"/>
              <a:t> </a:t>
            </a:r>
            <a:r>
              <a:rPr lang="en-GB" b="0" baseline="0" dirty="0" err="1"/>
              <a:t>faldas</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Sí</a:t>
            </a:r>
            <a:r>
              <a:rPr lang="en-GB" b="0" baseline="0" dirty="0"/>
              <a:t>, </a:t>
            </a:r>
            <a:r>
              <a:rPr lang="en-GB" b="0" baseline="0" dirty="0" err="1"/>
              <a:t>usa</a:t>
            </a:r>
            <a:r>
              <a:rPr lang="en-GB" b="0" baseline="0" dirty="0"/>
              <a:t> </a:t>
            </a:r>
            <a:r>
              <a:rPr lang="en-GB" b="0" baseline="0" dirty="0" err="1"/>
              <a:t>esa</a:t>
            </a:r>
            <a:r>
              <a:rPr lang="en-GB" b="0" baseline="0" dirty="0"/>
              <a:t> </a:t>
            </a:r>
            <a:r>
              <a:rPr lang="en-GB" b="0" baseline="0" dirty="0" err="1"/>
              <a:t>cámara</a:t>
            </a:r>
            <a:r>
              <a:rPr lang="en-GB" b="0" baseline="0" dirty="0"/>
              <a:t> a menudo.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Sí</a:t>
            </a:r>
            <a:r>
              <a:rPr lang="en-GB" b="0" baseline="0" dirty="0"/>
              <a:t>, hoy es </a:t>
            </a:r>
            <a:r>
              <a:rPr lang="en-GB" b="0" baseline="0" dirty="0" err="1"/>
              <a:t>su</a:t>
            </a:r>
            <a:r>
              <a:rPr lang="en-GB" b="0" baseline="0" dirty="0"/>
              <a:t> </a:t>
            </a:r>
            <a:r>
              <a:rPr lang="en-GB" b="0" baseline="0" dirty="0" err="1"/>
              <a:t>cumpleaños</a:t>
            </a:r>
            <a:r>
              <a:rPr lang="en-GB"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4529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FEEDBACK - DISPLAY AFTER THE ACTIVITY</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486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238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[3/9]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254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[4/9]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408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[5/9]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003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[6/9]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264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[7/9]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328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670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8659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09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1353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8974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0304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413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92797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1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440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04819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9515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7.jpeg"/></Relationships>
</file>

<file path=ppt/slides/_rels/slide12.xml.rels><?xml version="1.0" encoding="UTF-8" standalone="yes"?>
<Relationships xmlns="http://schemas.openxmlformats.org/package/2006/relationships"><Relationship Id="rId8" Type="http://schemas.openxmlformats.org/officeDocument/2006/relationships/image" Target="../media/image14.tiff"/><Relationship Id="rId13" Type="http://schemas.openxmlformats.org/officeDocument/2006/relationships/audio" Target="../media/audio1.wav"/><Relationship Id="rId18" Type="http://schemas.openxmlformats.org/officeDocument/2006/relationships/audio" Target="../media/audio6.wav"/><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7.gif"/><Relationship Id="rId17" Type="http://schemas.openxmlformats.org/officeDocument/2006/relationships/audio" Target="../media/audio5.wav"/><Relationship Id="rId2" Type="http://schemas.openxmlformats.org/officeDocument/2006/relationships/notesSlide" Target="../notesSlides/notesSlide12.xml"/><Relationship Id="rId16"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audio" Target="../media/audio3.wav"/><Relationship Id="rId10" Type="http://schemas.openxmlformats.org/officeDocument/2006/relationships/image" Target="../media/image16.png"/><Relationship Id="rId19"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audio" Target="../media/audio8.wav"/><Relationship Id="rId4" Type="http://schemas.openxmlformats.org/officeDocument/2006/relationships/audio" Target="../media/audio7.wav"/></Relationships>
</file>

<file path=ppt/slides/_rels/slide16.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27.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12.wav"/><Relationship Id="rId11" Type="http://schemas.openxmlformats.org/officeDocument/2006/relationships/image" Target="../media/image25.png"/><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28.tif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5.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tiff"/><Relationship Id="rId4" Type="http://schemas.openxmlformats.org/officeDocument/2006/relationships/notesSlide" Target="../notesSlides/notesSlide19.xml"/><Relationship Id="rId9" Type="http://schemas.openxmlformats.org/officeDocument/2006/relationships/image" Target="../media/image33.tif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image" Target="../media/image37.png"/><Relationship Id="rId7" Type="http://schemas.openxmlformats.org/officeDocument/2006/relationships/image" Target="../media/image41.tiff"/><Relationship Id="rId12" Type="http://schemas.openxmlformats.org/officeDocument/2006/relationships/image" Target="../media/image46.tif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tiff"/><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pn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61.jpeg"/><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gif"/></Relationships>
</file>

<file path=ppt/slides/_rels/slide37.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69.png"/><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image" Target="../media/image68.tif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audio" Target="../media/audio29.wav"/><Relationship Id="rId11" Type="http://schemas.openxmlformats.org/officeDocument/2006/relationships/image" Target="../media/image67.png"/><Relationship Id="rId5" Type="http://schemas.openxmlformats.org/officeDocument/2006/relationships/audio" Target="../media/audio28.wav"/><Relationship Id="rId10" Type="http://schemas.openxmlformats.org/officeDocument/2006/relationships/image" Target="../media/image66.png"/><Relationship Id="rId4" Type="http://schemas.openxmlformats.org/officeDocument/2006/relationships/audio" Target="../media/audio27.wav"/><Relationship Id="rId9"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5.png"/><Relationship Id="rId7"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1.tiff"/><Relationship Id="rId5" Type="http://schemas.openxmlformats.org/officeDocument/2006/relationships/image" Target="../media/image70.png"/><Relationship Id="rId10" Type="http://schemas.openxmlformats.org/officeDocument/2006/relationships/image" Target="../media/image25.png"/><Relationship Id="rId4" Type="http://schemas.openxmlformats.org/officeDocument/2006/relationships/image" Target="../media/image17.gif"/><Relationship Id="rId9" Type="http://schemas.openxmlformats.org/officeDocument/2006/relationships/image" Target="../media/image34.tiff"/></Relationships>
</file>

<file path=ppt/slides/_rels/slide41.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76.png"/><Relationship Id="rId18" Type="http://schemas.openxmlformats.org/officeDocument/2006/relationships/audio" Target="../media/audio43.wav"/><Relationship Id="rId3" Type="http://schemas.openxmlformats.org/officeDocument/2006/relationships/audio" Target="../media/audio32.wav"/><Relationship Id="rId21" Type="http://schemas.openxmlformats.org/officeDocument/2006/relationships/audio" Target="../media/audio46.wav"/><Relationship Id="rId7" Type="http://schemas.openxmlformats.org/officeDocument/2006/relationships/audio" Target="../media/audio36.wav"/><Relationship Id="rId12" Type="http://schemas.openxmlformats.org/officeDocument/2006/relationships/image" Target="../media/image75.tiff"/><Relationship Id="rId17" Type="http://schemas.openxmlformats.org/officeDocument/2006/relationships/audio" Target="../media/audio42.wav"/><Relationship Id="rId2" Type="http://schemas.openxmlformats.org/officeDocument/2006/relationships/notesSlide" Target="../notesSlides/notesSlide41.xml"/><Relationship Id="rId16" Type="http://schemas.openxmlformats.org/officeDocument/2006/relationships/audio" Target="../media/audio41.wav"/><Relationship Id="rId20" Type="http://schemas.openxmlformats.org/officeDocument/2006/relationships/audio" Target="../media/audio45.wav"/><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image" Target="../media/image74.tiff"/><Relationship Id="rId5" Type="http://schemas.openxmlformats.org/officeDocument/2006/relationships/audio" Target="../media/audio34.wav"/><Relationship Id="rId15" Type="http://schemas.openxmlformats.org/officeDocument/2006/relationships/audio" Target="../media/audio40.wav"/><Relationship Id="rId10" Type="http://schemas.openxmlformats.org/officeDocument/2006/relationships/audio" Target="../media/audio39.wav"/><Relationship Id="rId19" Type="http://schemas.openxmlformats.org/officeDocument/2006/relationships/audio" Target="../media/audio44.wav"/><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image" Target="../media/image77.gif"/><Relationship Id="rId22" Type="http://schemas.openxmlformats.org/officeDocument/2006/relationships/audio" Target="../media/audio47.wav"/></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microsoft.com/office/2007/relationships/hdphoto" Target="../media/hdphoto5.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png"/><Relationship Id="rId7" Type="http://schemas.openxmlformats.org/officeDocument/2006/relationships/hyperlink" Target="https://quizlet.com/gb/607464838/year-9-spanish-term-32-week-4-flash-card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quizlet.com/gb/607565978/year-9-spanish-term-32-week-5-flash-cards/" TargetMode="External"/><Relationship Id="rId5" Type="http://schemas.openxmlformats.org/officeDocument/2006/relationships/hyperlink" Target="https://resources.ncelp.org/concern/resources/t148fj93z?locale=en" TargetMode="Externa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08145"/>
            <a:ext cx="9107973" cy="1260269"/>
          </a:xfrm>
        </p:spPr>
        <p:txBody>
          <a:bodyPr>
            <a:normAutofit/>
          </a:bodyPr>
          <a:lstStyle/>
          <a:p>
            <a:pPr algn="l"/>
            <a:r>
              <a:rPr lang="en-GB" sz="4000" b="1" dirty="0">
                <a:solidFill>
                  <a:prstClr val="white"/>
                </a:solidFill>
              </a:rPr>
              <a:t>Talking about possessions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366763"/>
            <a:ext cx="6935968" cy="1456793"/>
          </a:xfrm>
        </p:spPr>
        <p:txBody>
          <a:bodyPr>
            <a:noAutofit/>
          </a:bodyPr>
          <a:lstStyle/>
          <a:p>
            <a:pPr marL="342900" indent="-342900" algn="l">
              <a:lnSpc>
                <a:spcPct val="100000"/>
              </a:lnSpc>
              <a:spcBef>
                <a:spcPts val="0"/>
              </a:spcBef>
              <a:buFont typeface="Arial" panose="020B0604020202020204" pitchFamily="34" charset="0"/>
              <a:buChar char="•"/>
              <a:defRPr/>
            </a:pPr>
            <a:r>
              <a:rPr lang="en-GB" dirty="0">
                <a:solidFill>
                  <a:schemeClr val="bg1"/>
                </a:solidFill>
              </a:rPr>
              <a:t>Possessive adjectives </a:t>
            </a:r>
            <a:r>
              <a:rPr lang="en-GB" dirty="0" err="1">
                <a:solidFill>
                  <a:schemeClr val="bg1"/>
                </a:solidFill>
              </a:rPr>
              <a:t>mío</a:t>
            </a:r>
            <a:r>
              <a:rPr lang="en-GB" dirty="0">
                <a:solidFill>
                  <a:schemeClr val="bg1"/>
                </a:solidFill>
              </a:rPr>
              <a:t>/a, </a:t>
            </a:r>
            <a:r>
              <a:rPr lang="en-GB" dirty="0" err="1">
                <a:solidFill>
                  <a:schemeClr val="bg1"/>
                </a:solidFill>
              </a:rPr>
              <a:t>tuyo</a:t>
            </a:r>
            <a:r>
              <a:rPr lang="en-GB" dirty="0">
                <a:solidFill>
                  <a:schemeClr val="bg1"/>
                </a:solidFill>
              </a:rPr>
              <a:t>/a</a:t>
            </a:r>
          </a:p>
          <a:p>
            <a:pPr marL="342900" indent="-342900" algn="l">
              <a:lnSpc>
                <a:spcPct val="100000"/>
              </a:lnSpc>
              <a:spcBef>
                <a:spcPts val="0"/>
              </a:spcBef>
              <a:buFont typeface="Arial" panose="020B0604020202020204" pitchFamily="34" charset="0"/>
              <a:buChar char="•"/>
              <a:defRPr/>
            </a:pPr>
            <a:r>
              <a:rPr lang="en-GB" dirty="0">
                <a:solidFill>
                  <a:schemeClr val="bg1"/>
                </a:solidFill>
              </a:rPr>
              <a:t>Demonstrative adjectives ‘</a:t>
            </a:r>
            <a:r>
              <a:rPr lang="en-GB" dirty="0" err="1">
                <a:solidFill>
                  <a:schemeClr val="bg1"/>
                </a:solidFill>
              </a:rPr>
              <a:t>este</a:t>
            </a:r>
            <a:r>
              <a:rPr lang="en-GB" dirty="0">
                <a:solidFill>
                  <a:schemeClr val="bg1"/>
                </a:solidFill>
              </a:rPr>
              <a:t>/a’, ‘ese/a’ </a:t>
            </a:r>
          </a:p>
          <a:p>
            <a:pPr marL="342900" indent="-342900" algn="l">
              <a:lnSpc>
                <a:spcPct val="100000"/>
              </a:lnSpc>
              <a:spcBef>
                <a:spcPts val="0"/>
              </a:spcBef>
              <a:buFont typeface="Arial" panose="020B0604020202020204" pitchFamily="34" charset="0"/>
              <a:buChar char="•"/>
              <a:defRPr/>
            </a:pPr>
            <a:r>
              <a:rPr lang="en-GB" dirty="0">
                <a:solidFill>
                  <a:schemeClr val="bg1"/>
                </a:solidFill>
              </a:rPr>
              <a:t>Noun-adjective gender agreement</a:t>
            </a:r>
          </a:p>
          <a:p>
            <a:pPr lvl="0" algn="l">
              <a:lnSpc>
                <a:spcPct val="100000"/>
              </a:lnSpc>
              <a:spcBef>
                <a:spcPts val="0"/>
              </a:spcBef>
              <a:defRPr/>
            </a:pPr>
            <a:endParaRPr lang="en-GB" dirty="0">
              <a:solidFill>
                <a:schemeClr val="bg1"/>
              </a:solidFill>
            </a:endParaRPr>
          </a:p>
          <a:p>
            <a:endParaRPr lang="en-US" sz="28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a:t>
            </a:r>
            <a:r>
              <a:rPr lang="en-GB" sz="2200" noProof="0" dirty="0">
                <a:solidFill>
                  <a:prstClr val="white"/>
                </a:solidFill>
                <a:latin typeface="Century Gothic" panose="020B0502020202020204" pitchFamily="34" charset="0"/>
              </a:rPr>
              <a:t>4</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a:t>
            </a:r>
            <a:r>
              <a:rPr lang="en-GB" sz="2200" dirty="0">
                <a:solidFill>
                  <a:prstClr val="white"/>
                </a:solidFill>
                <a:latin typeface="Century Gothic" panose="020B0502020202020204" pitchFamily="34" charset="0"/>
              </a:rPr>
              <a:t>67</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Louise Caruso</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22</a:t>
            </a:r>
            <a:r>
              <a:rPr lang="en-GB" sz="1400" dirty="0">
                <a:solidFill>
                  <a:prstClr val="white"/>
                </a:solidFill>
                <a:latin typeface="Century Gothic" panose="020B0502020202020204" pitchFamily="34" charset="0"/>
              </a:rPr>
              <a:t>/09</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/22</a:t>
            </a:r>
          </a:p>
        </p:txBody>
      </p:sp>
      <p:pic>
        <p:nvPicPr>
          <p:cNvPr id="14" name="Picture 13" descr="NCELP logo">
            <a:extLst>
              <a:ext uri="{FF2B5EF4-FFF2-40B4-BE49-F238E27FC236}">
                <a16:creationId xmlns:a16="http://schemas.microsoft.com/office/drawing/2014/main" id="{BB67E479-33A8-3B41-8083-700ACA85ADA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98577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3" name="Rectangle 32"/>
          <p:cNvSpPr/>
          <p:nvPr/>
        </p:nvSpPr>
        <p:spPr>
          <a:xfrm>
            <a:off x="4875316" y="4518707"/>
            <a:ext cx="1730202"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to smoke, smoking</a:t>
            </a:r>
          </a:p>
        </p:txBody>
      </p:sp>
      <p:sp>
        <p:nvSpPr>
          <p:cNvPr id="35" name="Rectangle 34"/>
          <p:cNvSpPr/>
          <p:nvPr/>
        </p:nvSpPr>
        <p:spPr>
          <a:xfrm>
            <a:off x="9121285" y="4703373"/>
            <a:ext cx="1223383"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yours</a:t>
            </a:r>
          </a:p>
        </p:txBody>
      </p:sp>
      <p:sp>
        <p:nvSpPr>
          <p:cNvPr id="36" name="Rectangle 35"/>
          <p:cNvSpPr/>
          <p:nvPr/>
        </p:nvSpPr>
        <p:spPr>
          <a:xfrm>
            <a:off x="1550487" y="4703373"/>
            <a:ext cx="1223383"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blood</a:t>
            </a:r>
          </a:p>
        </p:txBody>
      </p:sp>
      <p:sp>
        <p:nvSpPr>
          <p:cNvPr id="37" name="Rectangle 36"/>
          <p:cNvSpPr/>
          <p:nvPr/>
        </p:nvSpPr>
        <p:spPr>
          <a:xfrm>
            <a:off x="7932821" y="4703373"/>
            <a:ext cx="1049625"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crime</a:t>
            </a:r>
          </a:p>
        </p:txBody>
      </p:sp>
      <p:sp>
        <p:nvSpPr>
          <p:cNvPr id="38" name="Rectangle 37"/>
          <p:cNvSpPr/>
          <p:nvPr/>
        </p:nvSpPr>
        <p:spPr>
          <a:xfrm>
            <a:off x="129006" y="4703373"/>
            <a:ext cx="1282642"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proof</a:t>
            </a:r>
          </a:p>
        </p:txBody>
      </p:sp>
      <p:sp>
        <p:nvSpPr>
          <p:cNvPr id="12" name="Rectangle 11">
            <a:extLst>
              <a:ext uri="{FF2B5EF4-FFF2-40B4-BE49-F238E27FC236}">
                <a16:creationId xmlns:a16="http://schemas.microsoft.com/office/drawing/2014/main" id="{F5AD92F7-F7C3-DC4E-B3F7-FE5C82B54113}"/>
              </a:ext>
            </a:extLst>
          </p:cNvPr>
          <p:cNvSpPr/>
          <p:nvPr/>
        </p:nvSpPr>
        <p:spPr>
          <a:xfrm>
            <a:off x="6744357" y="4703373"/>
            <a:ext cx="1049625"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mine</a:t>
            </a:r>
          </a:p>
        </p:txBody>
      </p:sp>
      <p:sp>
        <p:nvSpPr>
          <p:cNvPr id="14" name="Rectangle 35">
            <a:extLst>
              <a:ext uri="{FF2B5EF4-FFF2-40B4-BE49-F238E27FC236}">
                <a16:creationId xmlns:a16="http://schemas.microsoft.com/office/drawing/2014/main" id="{09B40829-C649-D947-8521-305EC738DB7B}"/>
              </a:ext>
            </a:extLst>
          </p:cNvPr>
          <p:cNvSpPr/>
          <p:nvPr/>
        </p:nvSpPr>
        <p:spPr>
          <a:xfrm>
            <a:off x="2912709" y="4703373"/>
            <a:ext cx="1823768"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document</a:t>
            </a:r>
          </a:p>
        </p:txBody>
      </p:sp>
      <p:sp>
        <p:nvSpPr>
          <p:cNvPr id="15" name="Rectangle 35">
            <a:extLst>
              <a:ext uri="{FF2B5EF4-FFF2-40B4-BE49-F238E27FC236}">
                <a16:creationId xmlns:a16="http://schemas.microsoft.com/office/drawing/2014/main" id="{F8A7472A-8828-344D-B3BE-3ADF923BAFFF}"/>
              </a:ext>
            </a:extLst>
          </p:cNvPr>
          <p:cNvSpPr/>
          <p:nvPr/>
        </p:nvSpPr>
        <p:spPr>
          <a:xfrm>
            <a:off x="10483505" y="4703373"/>
            <a:ext cx="160978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cigarette</a:t>
            </a:r>
          </a:p>
        </p:txBody>
      </p:sp>
      <p:sp>
        <p:nvSpPr>
          <p:cNvPr id="7" name="Rounded Rectangle 6"/>
          <p:cNvSpPr/>
          <p:nvPr/>
        </p:nvSpPr>
        <p:spPr>
          <a:xfrm>
            <a:off x="6744355" y="4662695"/>
            <a:ext cx="1049627" cy="518386"/>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16" name="TextBox 19">
            <a:extLst>
              <a:ext uri="{FF2B5EF4-FFF2-40B4-BE49-F238E27FC236}">
                <a16:creationId xmlns:a16="http://schemas.microsoft.com/office/drawing/2014/main" id="{5546B2B2-4BE6-5F4D-8D9F-D03AD7A7B562}"/>
              </a:ext>
            </a:extLst>
          </p:cNvPr>
          <p:cNvSpPr txBox="1"/>
          <p:nvPr/>
        </p:nvSpPr>
        <p:spPr>
          <a:xfrm>
            <a:off x="4674983" y="2568192"/>
            <a:ext cx="2842033" cy="707886"/>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000" b="1" dirty="0" err="1">
                <a:solidFill>
                  <a:schemeClr val="accent5">
                    <a:lumMod val="50000"/>
                  </a:schemeClr>
                </a:solidFill>
              </a:rPr>
              <a:t>mío</a:t>
            </a:r>
            <a:r>
              <a:rPr lang="en-GB" sz="4000" b="1" dirty="0">
                <a:solidFill>
                  <a:schemeClr val="accent5">
                    <a:lumMod val="50000"/>
                  </a:schemeClr>
                </a:solidFill>
              </a:rPr>
              <a:t>, </a:t>
            </a:r>
            <a:r>
              <a:rPr lang="en-GB" sz="4000" b="1" dirty="0" err="1">
                <a:solidFill>
                  <a:schemeClr val="accent5">
                    <a:lumMod val="50000"/>
                  </a:schemeClr>
                </a:solidFill>
              </a:rPr>
              <a:t>mía</a:t>
            </a:r>
            <a:endParaRPr lang="en-GB" sz="4000" b="1" dirty="0">
              <a:solidFill>
                <a:schemeClr val="accent5">
                  <a:lumMod val="50000"/>
                </a:schemeClr>
              </a:solidFill>
            </a:endParaRPr>
          </a:p>
        </p:txBody>
      </p:sp>
    </p:spTree>
    <p:extLst>
      <p:ext uri="{BB962C8B-B14F-4D97-AF65-F5344CB8AC3E}">
        <p14:creationId xmlns:p14="http://schemas.microsoft.com/office/powerpoint/2010/main" val="64474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09167" y="3123423"/>
            <a:ext cx="2140560"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err="1">
                <a:solidFill>
                  <a:schemeClr val="accent5">
                    <a:lumMod val="50000"/>
                  </a:schemeClr>
                </a:solidFill>
              </a:rPr>
              <a:t>mío</a:t>
            </a:r>
            <a:r>
              <a:rPr lang="en-GB" sz="2800" b="1" dirty="0">
                <a:solidFill>
                  <a:schemeClr val="accent5">
                    <a:lumMod val="50000"/>
                  </a:schemeClr>
                </a:solidFill>
              </a:rPr>
              <a:t>, </a:t>
            </a:r>
            <a:r>
              <a:rPr lang="en-GB" sz="2800" b="1" dirty="0" err="1">
                <a:solidFill>
                  <a:schemeClr val="accent5">
                    <a:lumMod val="50000"/>
                  </a:schemeClr>
                </a:solidFill>
              </a:rPr>
              <a:t>mía</a:t>
            </a:r>
            <a:endParaRPr lang="en-GB" sz="2800" b="1" dirty="0">
              <a:solidFill>
                <a:schemeClr val="accent5">
                  <a:lumMod val="50000"/>
                </a:schemeClr>
              </a:solidFill>
            </a:endParaRPr>
          </a:p>
        </p:txBody>
      </p:sp>
      <p:sp>
        <p:nvSpPr>
          <p:cNvPr id="21" name="TextBox 20"/>
          <p:cNvSpPr txBox="1"/>
          <p:nvPr/>
        </p:nvSpPr>
        <p:spPr>
          <a:xfrm>
            <a:off x="3163937" y="3123423"/>
            <a:ext cx="2140560"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err="1">
                <a:solidFill>
                  <a:schemeClr val="accent5">
                    <a:lumMod val="50000"/>
                  </a:schemeClr>
                </a:solidFill>
              </a:rPr>
              <a:t>tuyo</a:t>
            </a:r>
            <a:r>
              <a:rPr lang="en-GB" sz="2800" b="1" dirty="0">
                <a:solidFill>
                  <a:schemeClr val="accent5">
                    <a:lumMod val="50000"/>
                  </a:schemeClr>
                </a:solidFill>
              </a:rPr>
              <a:t>, </a:t>
            </a:r>
            <a:r>
              <a:rPr lang="en-GB" sz="2800" b="1" dirty="0" err="1">
                <a:solidFill>
                  <a:schemeClr val="accent5">
                    <a:lumMod val="50000"/>
                  </a:schemeClr>
                </a:solidFill>
              </a:rPr>
              <a:t>tuya</a:t>
            </a:r>
            <a:endParaRPr lang="en-GB" sz="2800" b="1" dirty="0">
              <a:solidFill>
                <a:schemeClr val="accent5">
                  <a:lumMod val="50000"/>
                </a:schemeClr>
              </a:solidFill>
            </a:endParaRPr>
          </a:p>
        </p:txBody>
      </p:sp>
      <p:sp>
        <p:nvSpPr>
          <p:cNvPr id="22" name="TextBox 21"/>
          <p:cNvSpPr txBox="1"/>
          <p:nvPr/>
        </p:nvSpPr>
        <p:spPr>
          <a:xfrm>
            <a:off x="8673477" y="3123423"/>
            <a:ext cx="336934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a:solidFill>
                  <a:schemeClr val="accent5">
                    <a:lumMod val="50000"/>
                  </a:schemeClr>
                </a:solidFill>
              </a:rPr>
              <a:t>el </a:t>
            </a:r>
            <a:r>
              <a:rPr lang="en-GB" sz="2800" b="1" dirty="0" err="1">
                <a:solidFill>
                  <a:schemeClr val="accent5">
                    <a:lumMod val="50000"/>
                  </a:schemeClr>
                </a:solidFill>
              </a:rPr>
              <a:t>documento</a:t>
            </a:r>
            <a:endParaRPr lang="en-GB" sz="2800" b="1" dirty="0">
              <a:solidFill>
                <a:schemeClr val="accent5">
                  <a:lumMod val="50000"/>
                </a:schemeClr>
              </a:solidFill>
            </a:endParaRPr>
          </a:p>
        </p:txBody>
      </p:sp>
      <p:sp>
        <p:nvSpPr>
          <p:cNvPr id="23" name="TextBox 22"/>
          <p:cNvSpPr txBox="1"/>
          <p:nvPr/>
        </p:nvSpPr>
        <p:spPr>
          <a:xfrm>
            <a:off x="409167" y="5672427"/>
            <a:ext cx="2140560"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a:solidFill>
                  <a:schemeClr val="accent5">
                    <a:lumMod val="50000"/>
                  </a:schemeClr>
                </a:solidFill>
              </a:rPr>
              <a:t>la </a:t>
            </a:r>
            <a:r>
              <a:rPr lang="en-GB" sz="2800" b="1" dirty="0" err="1">
                <a:solidFill>
                  <a:schemeClr val="accent5">
                    <a:lumMod val="50000"/>
                  </a:schemeClr>
                </a:solidFill>
              </a:rPr>
              <a:t>sangre</a:t>
            </a:r>
            <a:endParaRPr lang="en-GB" sz="2800" b="1" dirty="0">
              <a:solidFill>
                <a:schemeClr val="accent5">
                  <a:lumMod val="50000"/>
                </a:schemeClr>
              </a:solidFill>
            </a:endParaRPr>
          </a:p>
        </p:txBody>
      </p:sp>
      <p:sp>
        <p:nvSpPr>
          <p:cNvPr id="24" name="TextBox 23"/>
          <p:cNvSpPr txBox="1"/>
          <p:nvPr/>
        </p:nvSpPr>
        <p:spPr>
          <a:xfrm>
            <a:off x="3399284" y="5672427"/>
            <a:ext cx="2140560"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a:solidFill>
                  <a:schemeClr val="accent5">
                    <a:lumMod val="50000"/>
                  </a:schemeClr>
                </a:solidFill>
              </a:rPr>
              <a:t>el cigarillo</a:t>
            </a:r>
          </a:p>
        </p:txBody>
      </p:sp>
      <p:sp>
        <p:nvSpPr>
          <p:cNvPr id="25" name="TextBox 24"/>
          <p:cNvSpPr txBox="1"/>
          <p:nvPr/>
        </p:nvSpPr>
        <p:spPr>
          <a:xfrm>
            <a:off x="9379517" y="5672427"/>
            <a:ext cx="2140560"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a:solidFill>
                  <a:schemeClr val="accent5">
                    <a:lumMod val="50000"/>
                  </a:schemeClr>
                </a:solidFill>
              </a:rPr>
              <a:t>el </a:t>
            </a:r>
            <a:r>
              <a:rPr lang="en-GB" sz="2800" b="1" dirty="0" err="1">
                <a:solidFill>
                  <a:schemeClr val="accent5">
                    <a:lumMod val="50000"/>
                  </a:schemeClr>
                </a:solidFill>
              </a:rPr>
              <a:t>delito</a:t>
            </a:r>
            <a:endParaRPr lang="en-GB" sz="2800" b="1" dirty="0">
              <a:solidFill>
                <a:schemeClr val="accent5">
                  <a:lumMod val="50000"/>
                </a:schemeClr>
              </a:solidFill>
            </a:endParaRPr>
          </a:p>
        </p:txBody>
      </p:sp>
      <p:sp>
        <p:nvSpPr>
          <p:cNvPr id="7" name="TextBox 6"/>
          <p:cNvSpPr txBox="1"/>
          <p:nvPr/>
        </p:nvSpPr>
        <p:spPr>
          <a:xfrm>
            <a:off x="6138835" y="2653689"/>
            <a:ext cx="1888330" cy="461665"/>
          </a:xfrm>
          <a:prstGeom prst="rect">
            <a:avLst/>
          </a:prstGeom>
          <a:noFill/>
        </p:spPr>
        <p:txBody>
          <a:bodyPr wrap="square" rtlCol="0">
            <a:spAutoFit/>
          </a:bodyPr>
          <a:lstStyle/>
          <a:p>
            <a:pPr algn="l"/>
            <a:r>
              <a:rPr lang="en-GB" sz="2400" dirty="0">
                <a:solidFill>
                  <a:schemeClr val="accent5">
                    <a:lumMod val="50000"/>
                  </a:schemeClr>
                </a:solidFill>
              </a:rPr>
              <a:t>[to smoke]</a:t>
            </a:r>
          </a:p>
        </p:txBody>
      </p:sp>
      <p:sp>
        <p:nvSpPr>
          <p:cNvPr id="26" name="TextBox 25"/>
          <p:cNvSpPr txBox="1"/>
          <p:nvPr/>
        </p:nvSpPr>
        <p:spPr>
          <a:xfrm>
            <a:off x="9248835" y="2628543"/>
            <a:ext cx="2220348" cy="461665"/>
          </a:xfrm>
          <a:prstGeom prst="rect">
            <a:avLst/>
          </a:prstGeom>
          <a:noFill/>
        </p:spPr>
        <p:txBody>
          <a:bodyPr wrap="square" rtlCol="0">
            <a:spAutoFit/>
          </a:bodyPr>
          <a:lstStyle/>
          <a:p>
            <a:pPr algn="ctr"/>
            <a:r>
              <a:rPr lang="en-GB" sz="2400" dirty="0">
                <a:solidFill>
                  <a:schemeClr val="accent5">
                    <a:lumMod val="50000"/>
                  </a:schemeClr>
                </a:solidFill>
              </a:rPr>
              <a:t>[document]</a:t>
            </a:r>
          </a:p>
        </p:txBody>
      </p:sp>
      <p:sp>
        <p:nvSpPr>
          <p:cNvPr id="27" name="TextBox 26"/>
          <p:cNvSpPr txBox="1"/>
          <p:nvPr/>
        </p:nvSpPr>
        <p:spPr>
          <a:xfrm>
            <a:off x="9912851" y="5274536"/>
            <a:ext cx="1362714" cy="461665"/>
          </a:xfrm>
          <a:prstGeom prst="rect">
            <a:avLst/>
          </a:prstGeom>
          <a:noFill/>
        </p:spPr>
        <p:txBody>
          <a:bodyPr wrap="square" rtlCol="0">
            <a:spAutoFit/>
          </a:bodyPr>
          <a:lstStyle/>
          <a:p>
            <a:pPr algn="l"/>
            <a:r>
              <a:rPr lang="en-GB" sz="2400" dirty="0">
                <a:solidFill>
                  <a:schemeClr val="accent5">
                    <a:lumMod val="50000"/>
                  </a:schemeClr>
                </a:solidFill>
              </a:rPr>
              <a:t>[crime]</a:t>
            </a:r>
          </a:p>
        </p:txBody>
      </p:sp>
      <p:sp>
        <p:nvSpPr>
          <p:cNvPr id="28" name="TextBox 27"/>
          <p:cNvSpPr txBox="1"/>
          <p:nvPr/>
        </p:nvSpPr>
        <p:spPr>
          <a:xfrm>
            <a:off x="3588561" y="5173079"/>
            <a:ext cx="1951283" cy="461665"/>
          </a:xfrm>
          <a:prstGeom prst="rect">
            <a:avLst/>
          </a:prstGeom>
          <a:noFill/>
        </p:spPr>
        <p:txBody>
          <a:bodyPr wrap="square" rtlCol="0">
            <a:spAutoFit/>
          </a:bodyPr>
          <a:lstStyle/>
          <a:p>
            <a:pPr algn="ctr"/>
            <a:r>
              <a:rPr lang="en-GB" sz="2400" dirty="0">
                <a:solidFill>
                  <a:schemeClr val="accent5">
                    <a:lumMod val="50000"/>
                  </a:schemeClr>
                </a:solidFill>
              </a:rPr>
              <a:t>[cigarette]</a:t>
            </a:r>
          </a:p>
        </p:txBody>
      </p:sp>
      <p:sp>
        <p:nvSpPr>
          <p:cNvPr id="29" name="TextBox 28"/>
          <p:cNvSpPr txBox="1"/>
          <p:nvPr/>
        </p:nvSpPr>
        <p:spPr>
          <a:xfrm>
            <a:off x="753527" y="5220436"/>
            <a:ext cx="1451839" cy="461665"/>
          </a:xfrm>
          <a:prstGeom prst="rect">
            <a:avLst/>
          </a:prstGeom>
          <a:noFill/>
        </p:spPr>
        <p:txBody>
          <a:bodyPr wrap="square" rtlCol="0">
            <a:spAutoFit/>
          </a:bodyPr>
          <a:lstStyle/>
          <a:p>
            <a:pPr algn="ctr"/>
            <a:r>
              <a:rPr lang="en-GB" sz="2400" dirty="0">
                <a:solidFill>
                  <a:schemeClr val="accent5">
                    <a:lumMod val="50000"/>
                  </a:schemeClr>
                </a:solidFill>
              </a:rPr>
              <a:t>[blood]</a:t>
            </a:r>
          </a:p>
        </p:txBody>
      </p:sp>
      <p:pic>
        <p:nvPicPr>
          <p:cNvPr id="1028" name="Picture 4" descr="Ash, Cigarette, Color, Colour, Smoke">
            <a:extLst>
              <a:ext uri="{FF2B5EF4-FFF2-40B4-BE49-F238E27FC236}">
                <a16:creationId xmlns:a16="http://schemas.microsoft.com/office/drawing/2014/main" id="{235F85FD-4967-FD4D-B617-C241FB9E8F9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33221" y="3817983"/>
            <a:ext cx="1671276" cy="12939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moker, Cigarette, Smoking, Woman">
            <a:extLst>
              <a:ext uri="{FF2B5EF4-FFF2-40B4-BE49-F238E27FC236}">
                <a16:creationId xmlns:a16="http://schemas.microsoft.com/office/drawing/2014/main" id="{5416086A-B40F-A04F-B3BD-17D9BDD6123A}"/>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l="6287" t="8162" r="10156" b="6588"/>
          <a:stretch/>
        </p:blipFill>
        <p:spPr bwMode="auto">
          <a:xfrm>
            <a:off x="6292443" y="1172060"/>
            <a:ext cx="1571669" cy="15102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Drop Of, Droplet, Blood, Drop Of Blood">
            <a:extLst>
              <a:ext uri="{FF2B5EF4-FFF2-40B4-BE49-F238E27FC236}">
                <a16:creationId xmlns:a16="http://schemas.microsoft.com/office/drawing/2014/main" id="{2538D8EE-816A-2342-AA2C-B638826C831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01143" y="4059962"/>
            <a:ext cx="756605" cy="114841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rime Scene, Silhouette, Body, Ground">
            <a:extLst>
              <a:ext uri="{FF2B5EF4-FFF2-40B4-BE49-F238E27FC236}">
                <a16:creationId xmlns:a16="http://schemas.microsoft.com/office/drawing/2014/main" id="{8DB21D21-DF46-AC4F-9806-15E445089BB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403528" y="4030877"/>
            <a:ext cx="1810466" cy="138327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0">
            <a:extLst>
              <a:ext uri="{FF2B5EF4-FFF2-40B4-BE49-F238E27FC236}">
                <a16:creationId xmlns:a16="http://schemas.microsoft.com/office/drawing/2014/main" id="{2317C681-2FC9-D547-90A4-ACA32742FAAD}"/>
              </a:ext>
            </a:extLst>
          </p:cNvPr>
          <p:cNvSpPr txBox="1"/>
          <p:nvPr/>
        </p:nvSpPr>
        <p:spPr>
          <a:xfrm>
            <a:off x="5918707" y="3123423"/>
            <a:ext cx="2140560"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err="1">
                <a:solidFill>
                  <a:schemeClr val="accent5">
                    <a:lumMod val="50000"/>
                  </a:schemeClr>
                </a:solidFill>
              </a:rPr>
              <a:t>fumar</a:t>
            </a:r>
            <a:endParaRPr lang="en-GB" sz="2800" b="1" dirty="0">
              <a:solidFill>
                <a:schemeClr val="accent5">
                  <a:lumMod val="50000"/>
                </a:schemeClr>
              </a:solidFill>
            </a:endParaRPr>
          </a:p>
        </p:txBody>
      </p:sp>
      <p:sp>
        <p:nvSpPr>
          <p:cNvPr id="31" name="TextBox 23">
            <a:extLst>
              <a:ext uri="{FF2B5EF4-FFF2-40B4-BE49-F238E27FC236}">
                <a16:creationId xmlns:a16="http://schemas.microsoft.com/office/drawing/2014/main" id="{680306EC-8E95-114C-8697-9289D5A338AA}"/>
              </a:ext>
            </a:extLst>
          </p:cNvPr>
          <p:cNvSpPr txBox="1"/>
          <p:nvPr/>
        </p:nvSpPr>
        <p:spPr>
          <a:xfrm>
            <a:off x="6389401" y="5672427"/>
            <a:ext cx="2140560"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a:solidFill>
                  <a:schemeClr val="accent5">
                    <a:lumMod val="50000"/>
                  </a:schemeClr>
                </a:solidFill>
              </a:rPr>
              <a:t>la </a:t>
            </a:r>
            <a:r>
              <a:rPr lang="en-GB" sz="2800" b="1" dirty="0" err="1">
                <a:solidFill>
                  <a:schemeClr val="accent5">
                    <a:lumMod val="50000"/>
                  </a:schemeClr>
                </a:solidFill>
              </a:rPr>
              <a:t>prueba</a:t>
            </a:r>
            <a:endParaRPr lang="en-GB" sz="2800" b="1" dirty="0">
              <a:solidFill>
                <a:schemeClr val="accent5">
                  <a:lumMod val="50000"/>
                </a:schemeClr>
              </a:solidFill>
            </a:endParaRPr>
          </a:p>
        </p:txBody>
      </p:sp>
      <p:sp>
        <p:nvSpPr>
          <p:cNvPr id="3" name="CuadroTexto 2">
            <a:extLst>
              <a:ext uri="{FF2B5EF4-FFF2-40B4-BE49-F238E27FC236}">
                <a16:creationId xmlns:a16="http://schemas.microsoft.com/office/drawing/2014/main" id="{43C62C58-E1AF-0749-8B34-E95410550C2F}"/>
              </a:ext>
            </a:extLst>
          </p:cNvPr>
          <p:cNvSpPr txBox="1"/>
          <p:nvPr/>
        </p:nvSpPr>
        <p:spPr>
          <a:xfrm>
            <a:off x="3182443" y="1876920"/>
            <a:ext cx="2036135" cy="830997"/>
          </a:xfrm>
          <a:prstGeom prst="rect">
            <a:avLst/>
          </a:prstGeom>
          <a:noFill/>
        </p:spPr>
        <p:txBody>
          <a:bodyPr wrap="none" rtlCol="0">
            <a:spAutoFit/>
          </a:bodyPr>
          <a:lstStyle/>
          <a:p>
            <a:pPr algn="l"/>
            <a:r>
              <a:rPr lang="es-GB" sz="4800" b="1" dirty="0">
                <a:solidFill>
                  <a:srgbClr val="7030A0"/>
                </a:solidFill>
                <a:latin typeface="Lucida Console" panose="020B0609040504020204" pitchFamily="49" charset="0"/>
              </a:rPr>
              <a:t>yours</a:t>
            </a:r>
          </a:p>
        </p:txBody>
      </p:sp>
      <p:sp>
        <p:nvSpPr>
          <p:cNvPr id="32" name="CuadroTexto 31">
            <a:extLst>
              <a:ext uri="{FF2B5EF4-FFF2-40B4-BE49-F238E27FC236}">
                <a16:creationId xmlns:a16="http://schemas.microsoft.com/office/drawing/2014/main" id="{BC69AFF0-4C60-524C-81CC-B82278193684}"/>
              </a:ext>
            </a:extLst>
          </p:cNvPr>
          <p:cNvSpPr txBox="1"/>
          <p:nvPr/>
        </p:nvSpPr>
        <p:spPr>
          <a:xfrm>
            <a:off x="589933" y="1876920"/>
            <a:ext cx="1672253" cy="830997"/>
          </a:xfrm>
          <a:prstGeom prst="rect">
            <a:avLst/>
          </a:prstGeom>
          <a:noFill/>
        </p:spPr>
        <p:txBody>
          <a:bodyPr wrap="none" rtlCol="0">
            <a:spAutoFit/>
          </a:bodyPr>
          <a:lstStyle/>
          <a:p>
            <a:pPr algn="l"/>
            <a:r>
              <a:rPr lang="es-GB" sz="4800" b="1" dirty="0">
                <a:solidFill>
                  <a:schemeClr val="accent6"/>
                </a:solidFill>
                <a:latin typeface="Courier" pitchFamily="2" charset="0"/>
              </a:rPr>
              <a:t>mine</a:t>
            </a:r>
          </a:p>
        </p:txBody>
      </p:sp>
      <p:pic>
        <p:nvPicPr>
          <p:cNvPr id="6" name="Imagen 5">
            <a:extLst>
              <a:ext uri="{FF2B5EF4-FFF2-40B4-BE49-F238E27FC236}">
                <a16:creationId xmlns:a16="http://schemas.microsoft.com/office/drawing/2014/main" id="{359E2A62-9141-A046-A581-B802E159EE0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64211" y="1121799"/>
            <a:ext cx="1187880" cy="1510242"/>
          </a:xfrm>
          <a:prstGeom prst="rect">
            <a:avLst/>
          </a:prstGeom>
        </p:spPr>
      </p:pic>
      <p:sp>
        <p:nvSpPr>
          <p:cNvPr id="34" name="TextBox 6">
            <a:extLst>
              <a:ext uri="{FF2B5EF4-FFF2-40B4-BE49-F238E27FC236}">
                <a16:creationId xmlns:a16="http://schemas.microsoft.com/office/drawing/2014/main" id="{79A92E0D-BCC0-FF4E-8C0F-2A277233FE9A}"/>
              </a:ext>
            </a:extLst>
          </p:cNvPr>
          <p:cNvSpPr txBox="1"/>
          <p:nvPr/>
        </p:nvSpPr>
        <p:spPr>
          <a:xfrm>
            <a:off x="6851419" y="5147596"/>
            <a:ext cx="18883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[proof]</a:t>
            </a:r>
          </a:p>
        </p:txBody>
      </p:sp>
      <p:pic>
        <p:nvPicPr>
          <p:cNvPr id="35" name="Picture 6" descr="Crime, Fingerprint, Magnifying, Glass">
            <a:extLst>
              <a:ext uri="{FF2B5EF4-FFF2-40B4-BE49-F238E27FC236}">
                <a16:creationId xmlns:a16="http://schemas.microsoft.com/office/drawing/2014/main" id="{9450831F-6E88-5E4E-AFDF-C9231B324E23}"/>
              </a:ext>
            </a:extLst>
          </p:cNvPr>
          <p:cNvPicPr>
            <a:picLocks noChangeAspect="1" noChangeArrowheads="1"/>
          </p:cNvPicPr>
          <p:nvPr/>
        </p:nvPicPr>
        <p:blipFill>
          <a:blip r:embed="rId9" cstate="screen">
            <a:clrChange>
              <a:clrFrom>
                <a:srgbClr val="83F3FE"/>
              </a:clrFrom>
              <a:clrTo>
                <a:srgbClr val="83F3FE">
                  <a:alpha val="0"/>
                </a:srgbClr>
              </a:clrTo>
            </a:clrChange>
            <a:extLst>
              <a:ext uri="{28A0092B-C50C-407E-A947-70E740481C1C}">
                <a14:useLocalDpi xmlns:a14="http://schemas.microsoft.com/office/drawing/2010/main"/>
              </a:ext>
            </a:extLst>
          </a:blip>
          <a:srcRect/>
          <a:stretch>
            <a:fillRect/>
          </a:stretch>
        </p:blipFill>
        <p:spPr bwMode="auto">
          <a:xfrm>
            <a:off x="6203622" y="3679711"/>
            <a:ext cx="2358696" cy="152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20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3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36"/>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03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32"/>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040"/>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40"/>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028"/>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28"/>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6"/>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6"/>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0" grpId="0" animBg="1"/>
      <p:bldP spid="30" grpId="1" animBg="1"/>
      <p:bldP spid="31" grpId="0" animBg="1"/>
      <p:bldP spid="3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3C4A62-226F-9141-A3C4-365CD1C795BB}"/>
              </a:ext>
            </a:extLst>
          </p:cNvPr>
          <p:cNvSpPr>
            <a:spLocks noGrp="1"/>
          </p:cNvSpPr>
          <p:nvPr>
            <p:ph type="title"/>
          </p:nvPr>
        </p:nvSpPr>
        <p:spPr>
          <a:xfrm>
            <a:off x="263857" y="267143"/>
            <a:ext cx="8991563" cy="827788"/>
          </a:xfrm>
        </p:spPr>
        <p:txBody>
          <a:bodyPr>
            <a:noAutofit/>
          </a:bodyPr>
          <a:lstStyle/>
          <a:p>
            <a:r>
              <a:rPr lang="es-GB" sz="2200" b="1" dirty="0"/>
              <a:t>En el hostal “Casa Gálvez” hay una detective que investiga un delito. Escucha las frases y escribe las palabras, ¿es “ca” o ga”? ¿quién es cada personaje?</a:t>
            </a:r>
          </a:p>
        </p:txBody>
      </p:sp>
      <p:sp>
        <p:nvSpPr>
          <p:cNvPr id="6" name="Google Shape;366;p68">
            <a:extLst>
              <a:ext uri="{FF2B5EF4-FFF2-40B4-BE49-F238E27FC236}">
                <a16:creationId xmlns:a16="http://schemas.microsoft.com/office/drawing/2014/main" id="{85F9B395-5A28-5049-B0F5-70CB5F429EE2}"/>
              </a:ext>
            </a:extLst>
          </p:cNvPr>
          <p:cNvSpPr/>
          <p:nvPr/>
        </p:nvSpPr>
        <p:spPr>
          <a:xfrm>
            <a:off x="9283485" y="258166"/>
            <a:ext cx="2644657" cy="422871"/>
          </a:xfrm>
          <a:prstGeom prst="roundRect">
            <a:avLst>
              <a:gd name="adj" fmla="val 16667"/>
            </a:avLst>
          </a:prstGeom>
          <a:solidFill>
            <a:srgbClr val="F66400"/>
          </a:solidFill>
          <a:ln w="25400" cap="flat" cmpd="sng">
            <a:solidFill>
              <a:schemeClr val="accent5">
                <a:lumMod val="5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CuadroTexto 8">
            <a:extLst>
              <a:ext uri="{FF2B5EF4-FFF2-40B4-BE49-F238E27FC236}">
                <a16:creationId xmlns:a16="http://schemas.microsoft.com/office/drawing/2014/main" id="{E93C1EC8-E08F-EB4A-AF0C-8FEC7C422FAC}"/>
              </a:ext>
            </a:extLst>
          </p:cNvPr>
          <p:cNvSpPr txBox="1"/>
          <p:nvPr/>
        </p:nvSpPr>
        <p:spPr>
          <a:xfrm>
            <a:off x="263857" y="3082405"/>
            <a:ext cx="11307904" cy="430887"/>
          </a:xfrm>
          <a:prstGeom prst="rect">
            <a:avLst/>
          </a:prstGeom>
          <a:noFill/>
        </p:spPr>
        <p:txBody>
          <a:bodyPr wrap="none" rtlCol="0">
            <a:spAutoFit/>
          </a:bodyPr>
          <a:lstStyle/>
          <a:p>
            <a:r>
              <a:rPr lang="es-GB" sz="2200" dirty="0">
                <a:solidFill>
                  <a:schemeClr val="accent5">
                    <a:lumMod val="50000"/>
                  </a:schemeClr>
                </a:solidFill>
              </a:rPr>
              <a:t>1. </a:t>
            </a:r>
            <a:r>
              <a:rPr lang="es-GB" sz="2200" b="1" dirty="0">
                <a:solidFill>
                  <a:schemeClr val="accent5">
                    <a:lumMod val="50000"/>
                  </a:schemeClr>
                </a:solidFill>
              </a:rPr>
              <a:t>________ ________ </a:t>
            </a:r>
            <a:r>
              <a:rPr lang="es-GB" sz="2200" dirty="0">
                <a:solidFill>
                  <a:schemeClr val="accent5">
                    <a:lumMod val="50000"/>
                  </a:schemeClr>
                </a:solidFill>
              </a:rPr>
              <a:t>lleva unas </a:t>
            </a:r>
            <a:r>
              <a:rPr lang="es-GB" sz="2200" b="1" dirty="0">
                <a:solidFill>
                  <a:schemeClr val="accent5">
                    <a:lumMod val="50000"/>
                  </a:schemeClr>
                </a:solidFill>
              </a:rPr>
              <a:t>________ </a:t>
            </a:r>
            <a:r>
              <a:rPr lang="es-GB" sz="2200" dirty="0">
                <a:solidFill>
                  <a:schemeClr val="accent5">
                    <a:lumMod val="50000"/>
                  </a:schemeClr>
                </a:solidFill>
              </a:rPr>
              <a:t> en la </a:t>
            </a:r>
            <a:r>
              <a:rPr lang="es-GB" sz="2200" b="1" dirty="0">
                <a:solidFill>
                  <a:schemeClr val="accent5">
                    <a:lumMod val="50000"/>
                  </a:schemeClr>
                </a:solidFill>
              </a:rPr>
              <a:t>________ </a:t>
            </a:r>
            <a:r>
              <a:rPr lang="es-GB" sz="2200" dirty="0">
                <a:solidFill>
                  <a:schemeClr val="accent5">
                    <a:lumMod val="50000"/>
                  </a:schemeClr>
                </a:solidFill>
              </a:rPr>
              <a:t>y está tomando </a:t>
            </a:r>
            <a:r>
              <a:rPr lang="es-GB" sz="2200" b="1" dirty="0">
                <a:solidFill>
                  <a:schemeClr val="accent5">
                    <a:lumMod val="50000"/>
                  </a:schemeClr>
                </a:solidFill>
              </a:rPr>
              <a:t>________. </a:t>
            </a:r>
            <a:r>
              <a:rPr lang="es-GB" sz="2200" dirty="0">
                <a:solidFill>
                  <a:schemeClr val="accent5">
                    <a:lumMod val="50000"/>
                  </a:schemeClr>
                </a:solidFill>
              </a:rPr>
              <a:t> </a:t>
            </a:r>
          </a:p>
        </p:txBody>
      </p:sp>
      <p:sp>
        <p:nvSpPr>
          <p:cNvPr id="11" name="CuadroTexto 10">
            <a:extLst>
              <a:ext uri="{FF2B5EF4-FFF2-40B4-BE49-F238E27FC236}">
                <a16:creationId xmlns:a16="http://schemas.microsoft.com/office/drawing/2014/main" id="{62D5FF78-2490-4D49-9100-6719826A6820}"/>
              </a:ext>
            </a:extLst>
          </p:cNvPr>
          <p:cNvSpPr txBox="1"/>
          <p:nvPr/>
        </p:nvSpPr>
        <p:spPr>
          <a:xfrm>
            <a:off x="263857" y="3568750"/>
            <a:ext cx="7681911" cy="430887"/>
          </a:xfrm>
          <a:prstGeom prst="rect">
            <a:avLst/>
          </a:prstGeom>
          <a:noFill/>
        </p:spPr>
        <p:txBody>
          <a:bodyPr wrap="none" rtlCol="0">
            <a:spAutoFit/>
          </a:bodyPr>
          <a:lstStyle/>
          <a:p>
            <a:r>
              <a:rPr lang="es-GB" sz="2200" dirty="0">
                <a:solidFill>
                  <a:schemeClr val="accent5">
                    <a:lumMod val="50000"/>
                  </a:schemeClr>
                </a:solidFill>
              </a:rPr>
              <a:t>2. </a:t>
            </a:r>
            <a:r>
              <a:rPr lang="es-GB" sz="2200" b="1" dirty="0">
                <a:solidFill>
                  <a:schemeClr val="accent5">
                    <a:lumMod val="50000"/>
                  </a:schemeClr>
                </a:solidFill>
              </a:rPr>
              <a:t>________ </a:t>
            </a:r>
            <a:r>
              <a:rPr lang="es-GB" sz="2200" dirty="0">
                <a:solidFill>
                  <a:schemeClr val="accent5">
                    <a:lumMod val="50000"/>
                  </a:schemeClr>
                </a:solidFill>
              </a:rPr>
              <a:t>está fumando un </a:t>
            </a:r>
            <a:r>
              <a:rPr lang="es-GB" sz="2200" b="1" dirty="0">
                <a:solidFill>
                  <a:schemeClr val="accent5">
                    <a:lumMod val="50000"/>
                  </a:schemeClr>
                </a:solidFill>
              </a:rPr>
              <a:t>_________ </a:t>
            </a:r>
            <a:r>
              <a:rPr lang="es-GB" sz="2200" dirty="0">
                <a:solidFill>
                  <a:schemeClr val="accent5">
                    <a:lumMod val="50000"/>
                  </a:schemeClr>
                </a:solidFill>
              </a:rPr>
              <a:t> en la </a:t>
            </a:r>
            <a:r>
              <a:rPr lang="es-GB" sz="2200" b="1" dirty="0">
                <a:solidFill>
                  <a:schemeClr val="accent5">
                    <a:lumMod val="50000"/>
                  </a:schemeClr>
                </a:solidFill>
              </a:rPr>
              <a:t>________. </a:t>
            </a:r>
            <a:r>
              <a:rPr lang="es-GB" sz="2200" dirty="0">
                <a:solidFill>
                  <a:schemeClr val="accent5">
                    <a:lumMod val="50000"/>
                  </a:schemeClr>
                </a:solidFill>
              </a:rPr>
              <a:t> </a:t>
            </a:r>
          </a:p>
        </p:txBody>
      </p:sp>
      <p:sp>
        <p:nvSpPr>
          <p:cNvPr id="12" name="CuadroTexto 11">
            <a:extLst>
              <a:ext uri="{FF2B5EF4-FFF2-40B4-BE49-F238E27FC236}">
                <a16:creationId xmlns:a16="http://schemas.microsoft.com/office/drawing/2014/main" id="{14B461E7-15C0-F44D-AA0F-4900D9C63C3B}"/>
              </a:ext>
            </a:extLst>
          </p:cNvPr>
          <p:cNvSpPr txBox="1"/>
          <p:nvPr/>
        </p:nvSpPr>
        <p:spPr>
          <a:xfrm>
            <a:off x="263857" y="4055095"/>
            <a:ext cx="8659743" cy="430887"/>
          </a:xfrm>
          <a:prstGeom prst="rect">
            <a:avLst/>
          </a:prstGeom>
          <a:noFill/>
        </p:spPr>
        <p:txBody>
          <a:bodyPr wrap="none" rtlCol="0">
            <a:spAutoFit/>
          </a:bodyPr>
          <a:lstStyle/>
          <a:p>
            <a:r>
              <a:rPr lang="es-GB" sz="2200" dirty="0">
                <a:solidFill>
                  <a:schemeClr val="accent5">
                    <a:lumMod val="50000"/>
                  </a:schemeClr>
                </a:solidFill>
              </a:rPr>
              <a:t>3. La detective </a:t>
            </a:r>
            <a:r>
              <a:rPr lang="es-GB" sz="2200" b="1" dirty="0">
                <a:solidFill>
                  <a:schemeClr val="accent5">
                    <a:lumMod val="50000"/>
                  </a:schemeClr>
                </a:solidFill>
              </a:rPr>
              <a:t>___________</a:t>
            </a:r>
            <a:r>
              <a:rPr lang="es-GB" sz="2200" dirty="0">
                <a:solidFill>
                  <a:schemeClr val="accent5">
                    <a:lumMod val="50000"/>
                  </a:schemeClr>
                </a:solidFill>
              </a:rPr>
              <a:t> está </a:t>
            </a:r>
            <a:r>
              <a:rPr lang="es-GB" sz="2200" b="1" dirty="0">
                <a:solidFill>
                  <a:schemeClr val="accent5">
                    <a:lumMod val="50000"/>
                  </a:schemeClr>
                </a:solidFill>
              </a:rPr>
              <a:t>_____________ </a:t>
            </a:r>
            <a:r>
              <a:rPr lang="es-GB" sz="2200" dirty="0">
                <a:solidFill>
                  <a:schemeClr val="accent5">
                    <a:lumMod val="50000"/>
                  </a:schemeClr>
                </a:solidFill>
              </a:rPr>
              <a:t>unas</a:t>
            </a:r>
            <a:r>
              <a:rPr lang="es-GB" sz="2200" b="1" dirty="0">
                <a:solidFill>
                  <a:schemeClr val="accent5">
                    <a:lumMod val="50000"/>
                  </a:schemeClr>
                </a:solidFill>
              </a:rPr>
              <a:t> ________. </a:t>
            </a:r>
            <a:endParaRPr lang="es-GB" sz="2200" dirty="0">
              <a:solidFill>
                <a:schemeClr val="accent5">
                  <a:lumMod val="50000"/>
                </a:schemeClr>
              </a:solidFill>
            </a:endParaRPr>
          </a:p>
        </p:txBody>
      </p:sp>
      <p:sp>
        <p:nvSpPr>
          <p:cNvPr id="13" name="CuadroTexto 12">
            <a:extLst>
              <a:ext uri="{FF2B5EF4-FFF2-40B4-BE49-F238E27FC236}">
                <a16:creationId xmlns:a16="http://schemas.microsoft.com/office/drawing/2014/main" id="{5B3E6801-2ABF-F44E-A29E-BD5FCBF553D4}"/>
              </a:ext>
            </a:extLst>
          </p:cNvPr>
          <p:cNvSpPr txBox="1"/>
          <p:nvPr/>
        </p:nvSpPr>
        <p:spPr>
          <a:xfrm>
            <a:off x="263857" y="5027785"/>
            <a:ext cx="11664284" cy="769441"/>
          </a:xfrm>
          <a:prstGeom prst="rect">
            <a:avLst/>
          </a:prstGeom>
          <a:noFill/>
        </p:spPr>
        <p:txBody>
          <a:bodyPr wrap="square" rtlCol="0">
            <a:spAutoFit/>
          </a:bodyPr>
          <a:lstStyle/>
          <a:p>
            <a:r>
              <a:rPr lang="es-GB" sz="2200" dirty="0">
                <a:solidFill>
                  <a:schemeClr val="accent5">
                    <a:lumMod val="50000"/>
                  </a:schemeClr>
                </a:solidFill>
              </a:rPr>
              <a:t>5. La </a:t>
            </a:r>
            <a:r>
              <a:rPr lang="es-GB" sz="2200" b="1" dirty="0">
                <a:solidFill>
                  <a:schemeClr val="accent5">
                    <a:lumMod val="50000"/>
                  </a:schemeClr>
                </a:solidFill>
              </a:rPr>
              <a:t>___________ ___________ </a:t>
            </a:r>
            <a:r>
              <a:rPr lang="es-GB" sz="2200" dirty="0">
                <a:solidFill>
                  <a:schemeClr val="accent5">
                    <a:lumMod val="50000"/>
                  </a:schemeClr>
                </a:solidFill>
              </a:rPr>
              <a:t> lleva una </a:t>
            </a:r>
            <a:r>
              <a:rPr lang="es-GB" sz="2200" b="1" dirty="0">
                <a:solidFill>
                  <a:schemeClr val="accent5">
                    <a:lumMod val="50000"/>
                  </a:schemeClr>
                </a:solidFill>
              </a:rPr>
              <a:t>_________ __________ </a:t>
            </a:r>
            <a:r>
              <a:rPr lang="es-GB" sz="2200" dirty="0">
                <a:solidFill>
                  <a:schemeClr val="accent5">
                    <a:lumMod val="50000"/>
                  </a:schemeClr>
                </a:solidFill>
              </a:rPr>
              <a:t>y está comiendo un</a:t>
            </a:r>
            <a:r>
              <a:rPr lang="es-GB" sz="2200" b="1" dirty="0">
                <a:solidFill>
                  <a:schemeClr val="accent5">
                    <a:lumMod val="50000"/>
                  </a:schemeClr>
                </a:solidFill>
              </a:rPr>
              <a:t> __________. </a:t>
            </a:r>
            <a:r>
              <a:rPr lang="es-GB" sz="2200" dirty="0">
                <a:solidFill>
                  <a:schemeClr val="accent5">
                    <a:lumMod val="50000"/>
                  </a:schemeClr>
                </a:solidFill>
              </a:rPr>
              <a:t> </a:t>
            </a:r>
          </a:p>
        </p:txBody>
      </p:sp>
      <p:sp>
        <p:nvSpPr>
          <p:cNvPr id="14" name="CuadroTexto 13">
            <a:extLst>
              <a:ext uri="{FF2B5EF4-FFF2-40B4-BE49-F238E27FC236}">
                <a16:creationId xmlns:a16="http://schemas.microsoft.com/office/drawing/2014/main" id="{941A485B-8AF0-1646-9CDE-67F65DDD9CA1}"/>
              </a:ext>
            </a:extLst>
          </p:cNvPr>
          <p:cNvSpPr txBox="1"/>
          <p:nvPr/>
        </p:nvSpPr>
        <p:spPr>
          <a:xfrm>
            <a:off x="263857" y="4541440"/>
            <a:ext cx="7407797" cy="430887"/>
          </a:xfrm>
          <a:prstGeom prst="rect">
            <a:avLst/>
          </a:prstGeom>
          <a:noFill/>
        </p:spPr>
        <p:txBody>
          <a:bodyPr wrap="none" rtlCol="0">
            <a:spAutoFit/>
          </a:bodyPr>
          <a:lstStyle/>
          <a:p>
            <a:r>
              <a:rPr lang="es-GB" sz="2200" dirty="0">
                <a:solidFill>
                  <a:schemeClr val="accent5">
                    <a:lumMod val="50000"/>
                  </a:schemeClr>
                </a:solidFill>
              </a:rPr>
              <a:t>4. La señora </a:t>
            </a:r>
            <a:r>
              <a:rPr lang="es-GB" sz="2200" b="1" dirty="0">
                <a:solidFill>
                  <a:schemeClr val="accent5">
                    <a:lumMod val="50000"/>
                  </a:schemeClr>
                </a:solidFill>
              </a:rPr>
              <a:t>________ </a:t>
            </a:r>
            <a:r>
              <a:rPr lang="es-GB" sz="2200" dirty="0">
                <a:solidFill>
                  <a:schemeClr val="accent5">
                    <a:lumMod val="50000"/>
                  </a:schemeClr>
                </a:solidFill>
              </a:rPr>
              <a:t> está </a:t>
            </a:r>
            <a:r>
              <a:rPr lang="es-GB" sz="2200" b="1" dirty="0">
                <a:solidFill>
                  <a:schemeClr val="accent5">
                    <a:lumMod val="50000"/>
                  </a:schemeClr>
                </a:solidFill>
              </a:rPr>
              <a:t>___________ </a:t>
            </a:r>
            <a:r>
              <a:rPr lang="es-GB" sz="2200" dirty="0">
                <a:solidFill>
                  <a:schemeClr val="accent5">
                    <a:lumMod val="50000"/>
                  </a:schemeClr>
                </a:solidFill>
              </a:rPr>
              <a:t>unas</a:t>
            </a:r>
            <a:r>
              <a:rPr lang="es-GB" sz="2200" b="1" dirty="0">
                <a:solidFill>
                  <a:schemeClr val="accent5">
                    <a:lumMod val="50000"/>
                  </a:schemeClr>
                </a:solidFill>
              </a:rPr>
              <a:t> ________.</a:t>
            </a:r>
            <a:endParaRPr lang="es-GB" sz="2200" dirty="0">
              <a:solidFill>
                <a:schemeClr val="accent5">
                  <a:lumMod val="50000"/>
                </a:schemeClr>
              </a:solidFill>
            </a:endParaRPr>
          </a:p>
        </p:txBody>
      </p:sp>
      <p:sp>
        <p:nvSpPr>
          <p:cNvPr id="15" name="CuadroTexto 14">
            <a:extLst>
              <a:ext uri="{FF2B5EF4-FFF2-40B4-BE49-F238E27FC236}">
                <a16:creationId xmlns:a16="http://schemas.microsoft.com/office/drawing/2014/main" id="{D3B45FA8-2E0B-1340-8D74-0AE6BAFB1AC4}"/>
              </a:ext>
            </a:extLst>
          </p:cNvPr>
          <p:cNvSpPr txBox="1"/>
          <p:nvPr/>
        </p:nvSpPr>
        <p:spPr>
          <a:xfrm>
            <a:off x="263857" y="5852684"/>
            <a:ext cx="9821920" cy="430887"/>
          </a:xfrm>
          <a:prstGeom prst="rect">
            <a:avLst/>
          </a:prstGeom>
          <a:noFill/>
        </p:spPr>
        <p:txBody>
          <a:bodyPr wrap="none" rtlCol="0">
            <a:spAutoFit/>
          </a:bodyPr>
          <a:lstStyle/>
          <a:p>
            <a:r>
              <a:rPr lang="es-GB" sz="2200" dirty="0">
                <a:solidFill>
                  <a:schemeClr val="accent5">
                    <a:lumMod val="50000"/>
                  </a:schemeClr>
                </a:solidFill>
              </a:rPr>
              <a:t>6. </a:t>
            </a:r>
            <a:r>
              <a:rPr lang="es-GB" sz="2200" b="1" dirty="0">
                <a:solidFill>
                  <a:schemeClr val="accent5">
                    <a:lumMod val="50000"/>
                  </a:schemeClr>
                </a:solidFill>
              </a:rPr>
              <a:t>________ </a:t>
            </a:r>
            <a:r>
              <a:rPr lang="es-GB" sz="2200" dirty="0">
                <a:solidFill>
                  <a:schemeClr val="accent5">
                    <a:lumMod val="50000"/>
                  </a:schemeClr>
                </a:solidFill>
              </a:rPr>
              <a:t>es una </a:t>
            </a:r>
            <a:r>
              <a:rPr lang="es-GB" sz="2200" b="1" dirty="0">
                <a:solidFill>
                  <a:schemeClr val="accent5">
                    <a:lumMod val="50000"/>
                  </a:schemeClr>
                </a:solidFill>
              </a:rPr>
              <a:t>________ __________</a:t>
            </a:r>
            <a:r>
              <a:rPr lang="es-GB" sz="2200" dirty="0">
                <a:solidFill>
                  <a:schemeClr val="accent5">
                    <a:lumMod val="50000"/>
                  </a:schemeClr>
                </a:solidFill>
              </a:rPr>
              <a:t>, está</a:t>
            </a:r>
            <a:r>
              <a:rPr lang="es-GB" sz="2200" b="1" dirty="0">
                <a:solidFill>
                  <a:schemeClr val="accent5">
                    <a:lumMod val="50000"/>
                  </a:schemeClr>
                </a:solidFill>
              </a:rPr>
              <a:t> _____________ </a:t>
            </a:r>
            <a:r>
              <a:rPr lang="es-GB" sz="2200" dirty="0">
                <a:solidFill>
                  <a:schemeClr val="accent5">
                    <a:lumMod val="50000"/>
                  </a:schemeClr>
                </a:solidFill>
              </a:rPr>
              <a:t>un</a:t>
            </a:r>
            <a:r>
              <a:rPr lang="es-GB" sz="2200" b="1" dirty="0">
                <a:solidFill>
                  <a:schemeClr val="accent5">
                    <a:lumMod val="50000"/>
                  </a:schemeClr>
                </a:solidFill>
              </a:rPr>
              <a:t> ________. </a:t>
            </a:r>
            <a:r>
              <a:rPr lang="es-GB" sz="2200" dirty="0">
                <a:solidFill>
                  <a:schemeClr val="accent5">
                    <a:lumMod val="50000"/>
                  </a:schemeClr>
                </a:solidFill>
              </a:rPr>
              <a:t> </a:t>
            </a:r>
          </a:p>
        </p:txBody>
      </p:sp>
      <p:sp>
        <p:nvSpPr>
          <p:cNvPr id="17" name="Rectángulo 16">
            <a:extLst>
              <a:ext uri="{FF2B5EF4-FFF2-40B4-BE49-F238E27FC236}">
                <a16:creationId xmlns:a16="http://schemas.microsoft.com/office/drawing/2014/main" id="{3DA67489-42A6-EE4C-9B57-2793CD228241}"/>
              </a:ext>
            </a:extLst>
          </p:cNvPr>
          <p:cNvSpPr/>
          <p:nvPr/>
        </p:nvSpPr>
        <p:spPr>
          <a:xfrm>
            <a:off x="263857" y="1224257"/>
            <a:ext cx="1740051" cy="171621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8" name="Rectángulo 17">
            <a:extLst>
              <a:ext uri="{FF2B5EF4-FFF2-40B4-BE49-F238E27FC236}">
                <a16:creationId xmlns:a16="http://schemas.microsoft.com/office/drawing/2014/main" id="{EB558435-1D53-F94E-AC61-A563612F3B6B}"/>
              </a:ext>
            </a:extLst>
          </p:cNvPr>
          <p:cNvSpPr/>
          <p:nvPr/>
        </p:nvSpPr>
        <p:spPr>
          <a:xfrm>
            <a:off x="2263987" y="1224257"/>
            <a:ext cx="1740051" cy="171621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9" name="Rectángulo 18">
            <a:extLst>
              <a:ext uri="{FF2B5EF4-FFF2-40B4-BE49-F238E27FC236}">
                <a16:creationId xmlns:a16="http://schemas.microsoft.com/office/drawing/2014/main" id="{54C91D62-563B-544A-A544-FAB9FF04173A}"/>
              </a:ext>
            </a:extLst>
          </p:cNvPr>
          <p:cNvSpPr/>
          <p:nvPr/>
        </p:nvSpPr>
        <p:spPr>
          <a:xfrm>
            <a:off x="4264117" y="1224257"/>
            <a:ext cx="1740051" cy="171621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0" name="Rectángulo 19">
            <a:extLst>
              <a:ext uri="{FF2B5EF4-FFF2-40B4-BE49-F238E27FC236}">
                <a16:creationId xmlns:a16="http://schemas.microsoft.com/office/drawing/2014/main" id="{FA134949-A800-584F-83C2-2DD6A5207A44}"/>
              </a:ext>
            </a:extLst>
          </p:cNvPr>
          <p:cNvSpPr/>
          <p:nvPr/>
        </p:nvSpPr>
        <p:spPr>
          <a:xfrm>
            <a:off x="6264247" y="1224257"/>
            <a:ext cx="1740051" cy="171621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1" name="Rectángulo 20">
            <a:extLst>
              <a:ext uri="{FF2B5EF4-FFF2-40B4-BE49-F238E27FC236}">
                <a16:creationId xmlns:a16="http://schemas.microsoft.com/office/drawing/2014/main" id="{736A57DF-EDCF-BC41-A6C5-E3F33B130825}"/>
              </a:ext>
            </a:extLst>
          </p:cNvPr>
          <p:cNvSpPr/>
          <p:nvPr/>
        </p:nvSpPr>
        <p:spPr>
          <a:xfrm>
            <a:off x="8264377" y="1224257"/>
            <a:ext cx="1740051" cy="171621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2" name="Rectángulo 21">
            <a:extLst>
              <a:ext uri="{FF2B5EF4-FFF2-40B4-BE49-F238E27FC236}">
                <a16:creationId xmlns:a16="http://schemas.microsoft.com/office/drawing/2014/main" id="{D71FA177-B759-4441-AB11-8E1C7FC422D9}"/>
              </a:ext>
            </a:extLst>
          </p:cNvPr>
          <p:cNvSpPr/>
          <p:nvPr/>
        </p:nvSpPr>
        <p:spPr>
          <a:xfrm>
            <a:off x="10264505" y="1224257"/>
            <a:ext cx="1740051" cy="171621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pic>
        <p:nvPicPr>
          <p:cNvPr id="23" name="Imagen 22">
            <a:extLst>
              <a:ext uri="{FF2B5EF4-FFF2-40B4-BE49-F238E27FC236}">
                <a16:creationId xmlns:a16="http://schemas.microsoft.com/office/drawing/2014/main" id="{6A2EF2CC-2EC9-2C4C-A31F-1EE79658E9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719413" y="1413762"/>
            <a:ext cx="830234" cy="1472943"/>
          </a:xfrm>
          <a:prstGeom prst="rect">
            <a:avLst/>
          </a:prstGeom>
        </p:spPr>
      </p:pic>
      <p:pic>
        <p:nvPicPr>
          <p:cNvPr id="25" name="Imagen 24">
            <a:extLst>
              <a:ext uri="{FF2B5EF4-FFF2-40B4-BE49-F238E27FC236}">
                <a16:creationId xmlns:a16="http://schemas.microsoft.com/office/drawing/2014/main" id="{CB55B37E-C123-6B45-8A3A-0E43878DD8D5}"/>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569" b="94902" l="6061" r="97980">
                        <a14:foregroundMark x1="30808" y1="8627" x2="34848" y2="36863"/>
                        <a14:foregroundMark x1="34848" y1="36863" x2="45960" y2="54510"/>
                        <a14:foregroundMark x1="45960" y1="54510" x2="57576" y2="62745"/>
                        <a14:foregroundMark x1="31818" y1="16078" x2="50505" y2="33333"/>
                        <a14:foregroundMark x1="50505" y1="33333" x2="69192" y2="43137"/>
                        <a14:foregroundMark x1="69192" y1="43137" x2="85354" y2="47059"/>
                        <a14:foregroundMark x1="38889" y1="11765" x2="22727" y2="3529"/>
                        <a14:foregroundMark x1="22727" y1="3529" x2="22222" y2="17647"/>
                        <a14:foregroundMark x1="26768" y1="27451" x2="26768" y2="44314"/>
                        <a14:foregroundMark x1="6061" y1="51373" x2="8081" y2="76863"/>
                        <a14:foregroundMark x1="86364" y1="54118" x2="90404" y2="61176"/>
                        <a14:foregroundMark x1="67677" y1="90588" x2="47980" y2="85098"/>
                        <a14:foregroundMark x1="47980" y1="85098" x2="44444" y2="79608"/>
                        <a14:foregroundMark x1="54545" y1="95294" x2="46465" y2="92941"/>
                        <a14:foregroundMark x1="93434" y1="64314" x2="87879" y2="68235"/>
                        <a14:foregroundMark x1="31818" y1="3529" x2="31818" y2="1569"/>
                        <a14:foregroundMark x1="41919" y1="72549" x2="41919" y2="88627"/>
                        <a14:foregroundMark x1="41919" y1="88627" x2="41414" y2="89412"/>
                        <a14:foregroundMark x1="60101" y1="76078" x2="32323" y2="80000"/>
                        <a14:foregroundMark x1="61616" y1="71373" x2="45960" y2="74118"/>
                        <a14:foregroundMark x1="92929" y1="61961" x2="97980" y2="65098"/>
                      </a14:backgroundRemoval>
                    </a14:imgEffect>
                  </a14:imgLayer>
                </a14:imgProps>
              </a:ext>
              <a:ext uri="{28A0092B-C50C-407E-A947-70E740481C1C}">
                <a14:useLocalDpi xmlns:a14="http://schemas.microsoft.com/office/drawing/2010/main"/>
              </a:ext>
            </a:extLst>
          </a:blip>
          <a:stretch>
            <a:fillRect/>
          </a:stretch>
        </p:blipFill>
        <p:spPr>
          <a:xfrm>
            <a:off x="2472329" y="1410615"/>
            <a:ext cx="1141436" cy="1470031"/>
          </a:xfrm>
          <a:prstGeom prst="rect">
            <a:avLst/>
          </a:prstGeom>
        </p:spPr>
      </p:pic>
      <p:pic>
        <p:nvPicPr>
          <p:cNvPr id="27" name="Imagen 26">
            <a:extLst>
              <a:ext uri="{FF2B5EF4-FFF2-40B4-BE49-F238E27FC236}">
                <a16:creationId xmlns:a16="http://schemas.microsoft.com/office/drawing/2014/main" id="{57A0A59E-4390-0043-97D7-470624E44ED3}"/>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10000" b="90000" l="10000" r="90000">
                        <a14:foregroundMark x1="65272" y1="54028" x2="34310" y2="50711"/>
                        <a14:foregroundMark x1="16928" y1="44406" x2="13389" y2="50237"/>
                        <a14:foregroundMark x1="13389" y1="49763" x2="13389" y2="49763"/>
                        <a14:foregroundMark x1="13389" y1="49763" x2="20084" y2="65877"/>
                        <a14:foregroundMark x1="20084" y1="65877" x2="30126" y2="70616"/>
                        <a14:foregroundMark x1="37657" y1="59716" x2="36402" y2="65403"/>
                        <a14:foregroundMark x1="25941" y1="68720" x2="21339" y2="68246"/>
                        <a14:foregroundMark x1="74895" y1="48815" x2="76569" y2="43602"/>
                        <a14:foregroundMark x1="81903" y1="29723" x2="82008" y2="29384"/>
                        <a14:foregroundMark x1="76569" y1="46919" x2="77572" y2="43685"/>
                        <a14:foregroundMark x1="82008" y1="29384" x2="82845" y2="28910"/>
                        <a14:foregroundMark x1="68201" y1="60190" x2="67782" y2="68246"/>
                        <a14:foregroundMark x1="62762" y1="72038" x2="59746" y2="70066"/>
                        <a14:foregroundMark x1="56904" y1="73460" x2="52301" y2="67773"/>
                        <a14:foregroundMark x1="59833" y1="72038" x2="51046" y2="62559"/>
                        <a14:foregroundMark x1="49791" y1="65403" x2="49791" y2="68720"/>
                        <a14:backgroundMark x1="18607" y1="37043" x2="17992" y2="37441"/>
                        <a14:backgroundMark x1="21918" y1="35290" x2="22594" y2="32227"/>
                        <a14:backgroundMark x1="23431" y1="33649" x2="22123" y2="35427"/>
                        <a14:backgroundMark x1="58277" y1="67930" x2="60669" y2="68720"/>
                        <a14:backgroundMark x1="42678" y1="25118" x2="25941" y2="32227"/>
                        <a14:backgroundMark x1="25941" y1="32227" x2="25523" y2="33175"/>
                        <a14:backgroundMark x1="34728" y1="39336" x2="22176" y2="31280"/>
                        <a14:backgroundMark x1="28033" y1="40284" x2="22176" y2="36019"/>
                        <a14:backgroundMark x1="23849" y1="43128" x2="17992" y2="40758"/>
                        <a14:backgroundMark x1="18828" y1="36967" x2="21339" y2="41706"/>
                        <a14:backgroundMark x1="84100" y1="48815" x2="81590" y2="22749"/>
                        <a14:backgroundMark x1="78661" y1="45972" x2="80753" y2="27962"/>
                        <a14:backgroundMark x1="86192" y1="46919" x2="77824" y2="23697"/>
                        <a14:backgroundMark x1="85774" y1="52133" x2="79079" y2="16588"/>
                      </a14:backgroundRemoval>
                    </a14:imgEffect>
                  </a14:imgLayer>
                </a14:imgProps>
              </a:ext>
              <a:ext uri="{28A0092B-C50C-407E-A947-70E740481C1C}">
                <a14:useLocalDpi xmlns:a14="http://schemas.microsoft.com/office/drawing/2010/main"/>
              </a:ext>
            </a:extLst>
          </a:blip>
          <a:srcRect t="19635" b="21536"/>
          <a:stretch/>
        </p:blipFill>
        <p:spPr>
          <a:xfrm rot="20683316">
            <a:off x="2582327" y="1403970"/>
            <a:ext cx="473822" cy="246090"/>
          </a:xfrm>
          <a:prstGeom prst="rect">
            <a:avLst/>
          </a:prstGeom>
        </p:spPr>
      </p:pic>
      <p:pic>
        <p:nvPicPr>
          <p:cNvPr id="29" name="Imagen 28">
            <a:extLst>
              <a:ext uri="{FF2B5EF4-FFF2-40B4-BE49-F238E27FC236}">
                <a16:creationId xmlns:a16="http://schemas.microsoft.com/office/drawing/2014/main" id="{D0AE45C0-1822-BF4F-A402-61AC77A9DF55}"/>
              </a:ext>
            </a:extLst>
          </p:cNvPr>
          <p:cNvPicPr>
            <a:picLocks noChangeAspect="1"/>
          </p:cNvPicPr>
          <p:nvPr/>
        </p:nvPicPr>
        <p:blipFill rotWithShape="1">
          <a:blip r:embed="rId8"/>
          <a:srcRect l="48056"/>
          <a:stretch/>
        </p:blipFill>
        <p:spPr>
          <a:xfrm>
            <a:off x="4467346" y="1350918"/>
            <a:ext cx="1323890" cy="1515190"/>
          </a:xfrm>
          <a:prstGeom prst="rect">
            <a:avLst/>
          </a:prstGeom>
        </p:spPr>
      </p:pic>
      <p:pic>
        <p:nvPicPr>
          <p:cNvPr id="30" name="Imagen 29">
            <a:extLst>
              <a:ext uri="{FF2B5EF4-FFF2-40B4-BE49-F238E27FC236}">
                <a16:creationId xmlns:a16="http://schemas.microsoft.com/office/drawing/2014/main" id="{5FC7470C-C481-234D-8ACF-3F184C62BFF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1051" r="33604" b="46513"/>
          <a:stretch/>
        </p:blipFill>
        <p:spPr>
          <a:xfrm>
            <a:off x="4466682" y="1345891"/>
            <a:ext cx="1284549" cy="1515190"/>
          </a:xfrm>
          <a:prstGeom prst="rect">
            <a:avLst/>
          </a:prstGeom>
        </p:spPr>
      </p:pic>
      <p:pic>
        <p:nvPicPr>
          <p:cNvPr id="32" name="Imagen 31">
            <a:extLst>
              <a:ext uri="{FF2B5EF4-FFF2-40B4-BE49-F238E27FC236}">
                <a16:creationId xmlns:a16="http://schemas.microsoft.com/office/drawing/2014/main" id="{B88FDF26-D2DA-EE48-B15A-DC9E9F0F8B7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320" b="92531" l="3125" r="93750">
                        <a14:foregroundMark x1="29167" y1="53942" x2="24826" y2="39419"/>
                        <a14:foregroundMark x1="79167" y1="3734" x2="64236" y2="6224"/>
                        <a14:foregroundMark x1="85417" y1="21992" x2="94097" y2="35270"/>
                        <a14:foregroundMark x1="82639" y1="15768" x2="84722" y2="25726"/>
                        <a14:foregroundMark x1="3125" y1="45228" x2="3125" y2="54772"/>
                        <a14:foregroundMark x1="19792" y1="71369" x2="24306" y2="82573"/>
                        <a14:foregroundMark x1="12153" y1="71369" x2="12153" y2="80498"/>
                        <a14:foregroundMark x1="14236" y1="31950" x2="15625" y2="45228"/>
                        <a14:foregroundMark x1="18056" y1="31120" x2="13889" y2="28216"/>
                        <a14:backgroundMark x1="22569" y1="36100" x2="22569" y2="39419"/>
                        <a14:backgroundMark x1="86806" y1="92946" x2="81944" y2="92531"/>
                        <a14:backgroundMark x1="85417" y1="91701" x2="85417" y2="89212"/>
                        <a14:backgroundMark x1="60069" y1="96266" x2="60764" y2="99170"/>
                        <a14:backgroundMark x1="90972" y1="45643" x2="59375" y2="90871"/>
                        <a14:backgroundMark x1="84375" y1="68880" x2="86458" y2="85062"/>
                        <a14:backgroundMark x1="70833" y1="90456" x2="64931" y2="90871"/>
                        <a14:backgroundMark x1="86458" y1="70124" x2="81250" y2="69710"/>
                      </a14:backgroundRemoval>
                    </a14:imgEffect>
                  </a14:imgLayer>
                </a14:imgProps>
              </a:ext>
            </a:extLst>
          </a:blip>
          <a:srcRect t="13336" r="53509" b="33069"/>
          <a:stretch/>
        </p:blipFill>
        <p:spPr>
          <a:xfrm>
            <a:off x="235792" y="1236865"/>
            <a:ext cx="1788919" cy="1718558"/>
          </a:xfrm>
          <a:prstGeom prst="rect">
            <a:avLst/>
          </a:prstGeom>
        </p:spPr>
      </p:pic>
      <p:pic>
        <p:nvPicPr>
          <p:cNvPr id="34" name="Imagen 33">
            <a:extLst>
              <a:ext uri="{FF2B5EF4-FFF2-40B4-BE49-F238E27FC236}">
                <a16:creationId xmlns:a16="http://schemas.microsoft.com/office/drawing/2014/main" id="{D3127D00-A41D-DC40-94B5-81FA6C9BA1AF}"/>
              </a:ext>
            </a:extLst>
          </p:cNvPr>
          <p:cNvPicPr>
            <a:picLocks noChangeAspect="1"/>
          </p:cNvPicPr>
          <p:nvPr/>
        </p:nvPicPr>
        <p:blipFill rotWithShape="1">
          <a:blip r:embed="rId12" cstate="screen">
            <a:clrChange>
              <a:clrFrom>
                <a:srgbClr val="FCFEFC"/>
              </a:clrFrom>
              <a:clrTo>
                <a:srgbClr val="FCFEFC">
                  <a:alpha val="0"/>
                </a:srgbClr>
              </a:clrTo>
            </a:clrChange>
            <a:extLst>
              <a:ext uri="{28A0092B-C50C-407E-A947-70E740481C1C}">
                <a14:useLocalDpi xmlns:a14="http://schemas.microsoft.com/office/drawing/2010/main"/>
              </a:ext>
            </a:extLst>
          </a:blip>
          <a:srcRect b="43017"/>
          <a:stretch/>
        </p:blipFill>
        <p:spPr>
          <a:xfrm>
            <a:off x="8259447" y="1389833"/>
            <a:ext cx="1668566" cy="1397669"/>
          </a:xfrm>
          <a:prstGeom prst="rect">
            <a:avLst/>
          </a:prstGeom>
        </p:spPr>
      </p:pic>
      <p:sp>
        <p:nvSpPr>
          <p:cNvPr id="38" name="Rectángulo 37">
            <a:extLst>
              <a:ext uri="{FF2B5EF4-FFF2-40B4-BE49-F238E27FC236}">
                <a16:creationId xmlns:a16="http://schemas.microsoft.com/office/drawing/2014/main" id="{C971813B-7B72-B84A-80D4-C3305BE50F56}"/>
              </a:ext>
            </a:extLst>
          </p:cNvPr>
          <p:cNvSpPr/>
          <p:nvPr/>
        </p:nvSpPr>
        <p:spPr>
          <a:xfrm>
            <a:off x="1625601" y="2525486"/>
            <a:ext cx="378308" cy="4299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a:t>
            </a:r>
          </a:p>
        </p:txBody>
      </p:sp>
      <p:sp>
        <p:nvSpPr>
          <p:cNvPr id="39" name="Rectángulo 38">
            <a:extLst>
              <a:ext uri="{FF2B5EF4-FFF2-40B4-BE49-F238E27FC236}">
                <a16:creationId xmlns:a16="http://schemas.microsoft.com/office/drawing/2014/main" id="{1601616B-C34D-9B46-93EA-4FB2E4D7E4C2}"/>
              </a:ext>
            </a:extLst>
          </p:cNvPr>
          <p:cNvSpPr/>
          <p:nvPr/>
        </p:nvSpPr>
        <p:spPr>
          <a:xfrm>
            <a:off x="3628265" y="2514447"/>
            <a:ext cx="378308" cy="4299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B</a:t>
            </a:r>
          </a:p>
        </p:txBody>
      </p:sp>
      <p:sp>
        <p:nvSpPr>
          <p:cNvPr id="40" name="Rectángulo 39">
            <a:extLst>
              <a:ext uri="{FF2B5EF4-FFF2-40B4-BE49-F238E27FC236}">
                <a16:creationId xmlns:a16="http://schemas.microsoft.com/office/drawing/2014/main" id="{3221FCB0-EE7B-0F40-BBB0-AE5A812169ED}"/>
              </a:ext>
            </a:extLst>
          </p:cNvPr>
          <p:cNvSpPr/>
          <p:nvPr/>
        </p:nvSpPr>
        <p:spPr>
          <a:xfrm>
            <a:off x="5627802" y="2517745"/>
            <a:ext cx="378308" cy="4299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C</a:t>
            </a:r>
          </a:p>
        </p:txBody>
      </p:sp>
      <p:sp>
        <p:nvSpPr>
          <p:cNvPr id="41" name="Rectángulo 40">
            <a:extLst>
              <a:ext uri="{FF2B5EF4-FFF2-40B4-BE49-F238E27FC236}">
                <a16:creationId xmlns:a16="http://schemas.microsoft.com/office/drawing/2014/main" id="{43D01135-8840-244D-B1B2-9562ED7FFD90}"/>
              </a:ext>
            </a:extLst>
          </p:cNvPr>
          <p:cNvSpPr/>
          <p:nvPr/>
        </p:nvSpPr>
        <p:spPr>
          <a:xfrm>
            <a:off x="7630920" y="2514447"/>
            <a:ext cx="378308" cy="4299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D</a:t>
            </a:r>
          </a:p>
        </p:txBody>
      </p:sp>
      <p:sp>
        <p:nvSpPr>
          <p:cNvPr id="42" name="Rectángulo 41">
            <a:extLst>
              <a:ext uri="{FF2B5EF4-FFF2-40B4-BE49-F238E27FC236}">
                <a16:creationId xmlns:a16="http://schemas.microsoft.com/office/drawing/2014/main" id="{A1C810D8-157A-2448-BB80-FF6B8737EFA9}"/>
              </a:ext>
            </a:extLst>
          </p:cNvPr>
          <p:cNvSpPr/>
          <p:nvPr/>
        </p:nvSpPr>
        <p:spPr>
          <a:xfrm>
            <a:off x="9628062" y="2514447"/>
            <a:ext cx="378308" cy="4299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E</a:t>
            </a:r>
          </a:p>
        </p:txBody>
      </p:sp>
      <p:sp>
        <p:nvSpPr>
          <p:cNvPr id="43" name="Rectángulo 42">
            <a:extLst>
              <a:ext uri="{FF2B5EF4-FFF2-40B4-BE49-F238E27FC236}">
                <a16:creationId xmlns:a16="http://schemas.microsoft.com/office/drawing/2014/main" id="{765B35E8-3ACD-5E43-AB94-ABB2C87814EF}"/>
              </a:ext>
            </a:extLst>
          </p:cNvPr>
          <p:cNvSpPr/>
          <p:nvPr/>
        </p:nvSpPr>
        <p:spPr>
          <a:xfrm>
            <a:off x="11623262" y="2517745"/>
            <a:ext cx="378308" cy="4299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F</a:t>
            </a:r>
          </a:p>
        </p:txBody>
      </p:sp>
      <p:sp>
        <p:nvSpPr>
          <p:cNvPr id="44" name="CuadroTexto 43">
            <a:extLst>
              <a:ext uri="{FF2B5EF4-FFF2-40B4-BE49-F238E27FC236}">
                <a16:creationId xmlns:a16="http://schemas.microsoft.com/office/drawing/2014/main" id="{1F710619-A406-A944-8537-F007EB089FA4}"/>
              </a:ext>
            </a:extLst>
          </p:cNvPr>
          <p:cNvSpPr txBox="1"/>
          <p:nvPr/>
        </p:nvSpPr>
        <p:spPr>
          <a:xfrm>
            <a:off x="604305" y="3040292"/>
            <a:ext cx="1178775" cy="430887"/>
          </a:xfrm>
          <a:prstGeom prst="rect">
            <a:avLst/>
          </a:prstGeom>
          <a:noFill/>
        </p:spPr>
        <p:txBody>
          <a:bodyPr wrap="square" rtlCol="0">
            <a:spAutoFit/>
          </a:bodyPr>
          <a:lstStyle/>
          <a:p>
            <a:pPr algn="ctr"/>
            <a:r>
              <a:rPr lang="es-GB" sz="2200" b="1" dirty="0">
                <a:solidFill>
                  <a:schemeClr val="accent2"/>
                </a:solidFill>
              </a:rPr>
              <a:t>Carlos</a:t>
            </a:r>
          </a:p>
        </p:txBody>
      </p:sp>
      <p:sp>
        <p:nvSpPr>
          <p:cNvPr id="45" name="CuadroTexto 44">
            <a:extLst>
              <a:ext uri="{FF2B5EF4-FFF2-40B4-BE49-F238E27FC236}">
                <a16:creationId xmlns:a16="http://schemas.microsoft.com/office/drawing/2014/main" id="{FFCE7D8F-2B3E-9448-BEB3-FCC1170BD943}"/>
              </a:ext>
            </a:extLst>
          </p:cNvPr>
          <p:cNvSpPr txBox="1"/>
          <p:nvPr/>
        </p:nvSpPr>
        <p:spPr>
          <a:xfrm>
            <a:off x="1783080" y="3040292"/>
            <a:ext cx="1178775" cy="430887"/>
          </a:xfrm>
          <a:prstGeom prst="rect">
            <a:avLst/>
          </a:prstGeom>
          <a:noFill/>
        </p:spPr>
        <p:txBody>
          <a:bodyPr wrap="square" rtlCol="0">
            <a:spAutoFit/>
          </a:bodyPr>
          <a:lstStyle/>
          <a:p>
            <a:pPr algn="ctr"/>
            <a:r>
              <a:rPr lang="es-GB" sz="2200" b="1" dirty="0">
                <a:solidFill>
                  <a:schemeClr val="accent2"/>
                </a:solidFill>
              </a:rPr>
              <a:t>García</a:t>
            </a:r>
          </a:p>
        </p:txBody>
      </p:sp>
      <p:sp>
        <p:nvSpPr>
          <p:cNvPr id="46" name="CuadroTexto 45">
            <a:extLst>
              <a:ext uri="{FF2B5EF4-FFF2-40B4-BE49-F238E27FC236}">
                <a16:creationId xmlns:a16="http://schemas.microsoft.com/office/drawing/2014/main" id="{6CFD8338-C946-4C4F-866B-33905D745432}"/>
              </a:ext>
            </a:extLst>
          </p:cNvPr>
          <p:cNvSpPr txBox="1"/>
          <p:nvPr/>
        </p:nvSpPr>
        <p:spPr>
          <a:xfrm>
            <a:off x="4449027" y="3026947"/>
            <a:ext cx="1178775" cy="430887"/>
          </a:xfrm>
          <a:prstGeom prst="rect">
            <a:avLst/>
          </a:prstGeom>
          <a:noFill/>
        </p:spPr>
        <p:txBody>
          <a:bodyPr wrap="square" rtlCol="0">
            <a:spAutoFit/>
          </a:bodyPr>
          <a:lstStyle/>
          <a:p>
            <a:pPr algn="ctr"/>
            <a:r>
              <a:rPr lang="es-GB" sz="2200" b="1" dirty="0">
                <a:solidFill>
                  <a:schemeClr val="accent2"/>
                </a:solidFill>
              </a:rPr>
              <a:t>gafas</a:t>
            </a:r>
          </a:p>
        </p:txBody>
      </p:sp>
      <p:sp>
        <p:nvSpPr>
          <p:cNvPr id="47" name="CuadroTexto 46">
            <a:extLst>
              <a:ext uri="{FF2B5EF4-FFF2-40B4-BE49-F238E27FC236}">
                <a16:creationId xmlns:a16="http://schemas.microsoft.com/office/drawing/2014/main" id="{4421293C-7926-BF46-9542-BAA2FBEF34F9}"/>
              </a:ext>
            </a:extLst>
          </p:cNvPr>
          <p:cNvSpPr txBox="1"/>
          <p:nvPr/>
        </p:nvSpPr>
        <p:spPr>
          <a:xfrm>
            <a:off x="2326648" y="4019448"/>
            <a:ext cx="1778164" cy="430887"/>
          </a:xfrm>
          <a:prstGeom prst="rect">
            <a:avLst/>
          </a:prstGeom>
          <a:noFill/>
        </p:spPr>
        <p:txBody>
          <a:bodyPr wrap="square" rtlCol="0">
            <a:spAutoFit/>
          </a:bodyPr>
          <a:lstStyle/>
          <a:p>
            <a:pPr algn="ctr"/>
            <a:r>
              <a:rPr lang="es-GB" sz="2200" b="1" dirty="0">
                <a:solidFill>
                  <a:schemeClr val="accent2"/>
                </a:solidFill>
              </a:rPr>
              <a:t>Castañaga</a:t>
            </a:r>
          </a:p>
        </p:txBody>
      </p:sp>
      <p:sp>
        <p:nvSpPr>
          <p:cNvPr id="49" name="CuadroTexto 48">
            <a:extLst>
              <a:ext uri="{FF2B5EF4-FFF2-40B4-BE49-F238E27FC236}">
                <a16:creationId xmlns:a16="http://schemas.microsoft.com/office/drawing/2014/main" id="{CE03E437-C98B-E348-BE2E-9394C8A23EC7}"/>
              </a:ext>
            </a:extLst>
          </p:cNvPr>
          <p:cNvSpPr txBox="1"/>
          <p:nvPr/>
        </p:nvSpPr>
        <p:spPr>
          <a:xfrm>
            <a:off x="6444653" y="3040292"/>
            <a:ext cx="1240231" cy="430887"/>
          </a:xfrm>
          <a:prstGeom prst="rect">
            <a:avLst/>
          </a:prstGeom>
          <a:noFill/>
        </p:spPr>
        <p:txBody>
          <a:bodyPr wrap="square" rtlCol="0">
            <a:spAutoFit/>
          </a:bodyPr>
          <a:lstStyle/>
          <a:p>
            <a:pPr algn="ctr"/>
            <a:r>
              <a:rPr lang="es-GB" sz="2200" b="1" dirty="0">
                <a:solidFill>
                  <a:schemeClr val="accent2"/>
                </a:solidFill>
              </a:rPr>
              <a:t>cabeza</a:t>
            </a:r>
          </a:p>
        </p:txBody>
      </p:sp>
      <p:sp>
        <p:nvSpPr>
          <p:cNvPr id="50" name="CuadroTexto 49">
            <a:extLst>
              <a:ext uri="{FF2B5EF4-FFF2-40B4-BE49-F238E27FC236}">
                <a16:creationId xmlns:a16="http://schemas.microsoft.com/office/drawing/2014/main" id="{05BF08F3-9313-F94D-BD48-FE02A64E2E28}"/>
              </a:ext>
            </a:extLst>
          </p:cNvPr>
          <p:cNvSpPr txBox="1"/>
          <p:nvPr/>
        </p:nvSpPr>
        <p:spPr>
          <a:xfrm>
            <a:off x="9927451" y="3028639"/>
            <a:ext cx="1178775" cy="430887"/>
          </a:xfrm>
          <a:prstGeom prst="rect">
            <a:avLst/>
          </a:prstGeom>
          <a:noFill/>
        </p:spPr>
        <p:txBody>
          <a:bodyPr wrap="square" rtlCol="0">
            <a:spAutoFit/>
          </a:bodyPr>
          <a:lstStyle/>
          <a:p>
            <a:pPr algn="ctr"/>
            <a:r>
              <a:rPr lang="es-GB" sz="2200" b="1" dirty="0">
                <a:solidFill>
                  <a:schemeClr val="accent2"/>
                </a:solidFill>
              </a:rPr>
              <a:t>café</a:t>
            </a:r>
          </a:p>
        </p:txBody>
      </p:sp>
      <p:sp>
        <p:nvSpPr>
          <p:cNvPr id="51" name="CuadroTexto 50">
            <a:extLst>
              <a:ext uri="{FF2B5EF4-FFF2-40B4-BE49-F238E27FC236}">
                <a16:creationId xmlns:a16="http://schemas.microsoft.com/office/drawing/2014/main" id="{40DF75FF-B2E4-2941-B46D-46C71E370747}"/>
              </a:ext>
            </a:extLst>
          </p:cNvPr>
          <p:cNvSpPr txBox="1"/>
          <p:nvPr/>
        </p:nvSpPr>
        <p:spPr>
          <a:xfrm>
            <a:off x="493890" y="3515974"/>
            <a:ext cx="1399603" cy="430887"/>
          </a:xfrm>
          <a:prstGeom prst="rect">
            <a:avLst/>
          </a:prstGeom>
          <a:noFill/>
        </p:spPr>
        <p:txBody>
          <a:bodyPr wrap="square" rtlCol="0">
            <a:spAutoFit/>
          </a:bodyPr>
          <a:lstStyle/>
          <a:p>
            <a:pPr algn="ctr"/>
            <a:r>
              <a:rPr lang="es-GB" sz="2200" b="1" dirty="0">
                <a:solidFill>
                  <a:schemeClr val="accent2"/>
                </a:solidFill>
              </a:rPr>
              <a:t>Gabriel</a:t>
            </a:r>
          </a:p>
        </p:txBody>
      </p:sp>
      <p:sp>
        <p:nvSpPr>
          <p:cNvPr id="52" name="CuadroTexto 51">
            <a:extLst>
              <a:ext uri="{FF2B5EF4-FFF2-40B4-BE49-F238E27FC236}">
                <a16:creationId xmlns:a16="http://schemas.microsoft.com/office/drawing/2014/main" id="{C8E291E9-D001-4B42-8C77-37C59EAA13EC}"/>
              </a:ext>
            </a:extLst>
          </p:cNvPr>
          <p:cNvSpPr txBox="1"/>
          <p:nvPr/>
        </p:nvSpPr>
        <p:spPr>
          <a:xfrm>
            <a:off x="4204941" y="3533402"/>
            <a:ext cx="1399603" cy="430887"/>
          </a:xfrm>
          <a:prstGeom prst="rect">
            <a:avLst/>
          </a:prstGeom>
          <a:noFill/>
        </p:spPr>
        <p:txBody>
          <a:bodyPr wrap="square" rtlCol="0">
            <a:spAutoFit/>
          </a:bodyPr>
          <a:lstStyle/>
          <a:p>
            <a:pPr algn="ctr"/>
            <a:r>
              <a:rPr lang="es-GB" sz="2200" b="1" dirty="0">
                <a:solidFill>
                  <a:schemeClr val="accent2"/>
                </a:solidFill>
              </a:rPr>
              <a:t>cigarrillo</a:t>
            </a:r>
          </a:p>
        </p:txBody>
      </p:sp>
      <p:sp>
        <p:nvSpPr>
          <p:cNvPr id="53" name="CuadroTexto 52">
            <a:extLst>
              <a:ext uri="{FF2B5EF4-FFF2-40B4-BE49-F238E27FC236}">
                <a16:creationId xmlns:a16="http://schemas.microsoft.com/office/drawing/2014/main" id="{B2BBC040-C5F2-9249-B31E-D650B312095A}"/>
              </a:ext>
            </a:extLst>
          </p:cNvPr>
          <p:cNvSpPr txBox="1"/>
          <p:nvPr/>
        </p:nvSpPr>
        <p:spPr>
          <a:xfrm>
            <a:off x="6285281" y="3548640"/>
            <a:ext cx="1399603" cy="430887"/>
          </a:xfrm>
          <a:prstGeom prst="rect">
            <a:avLst/>
          </a:prstGeom>
          <a:noFill/>
        </p:spPr>
        <p:txBody>
          <a:bodyPr wrap="square" rtlCol="0">
            <a:spAutoFit/>
          </a:bodyPr>
          <a:lstStyle/>
          <a:p>
            <a:pPr algn="ctr"/>
            <a:r>
              <a:rPr lang="es-GB" sz="2200" b="1" dirty="0">
                <a:solidFill>
                  <a:schemeClr val="accent2"/>
                </a:solidFill>
              </a:rPr>
              <a:t>calle</a:t>
            </a:r>
          </a:p>
        </p:txBody>
      </p:sp>
      <p:sp>
        <p:nvSpPr>
          <p:cNvPr id="54" name="CuadroTexto 53">
            <a:extLst>
              <a:ext uri="{FF2B5EF4-FFF2-40B4-BE49-F238E27FC236}">
                <a16:creationId xmlns:a16="http://schemas.microsoft.com/office/drawing/2014/main" id="{690A6D21-FE1A-8548-AF54-0A235268DDCF}"/>
              </a:ext>
            </a:extLst>
          </p:cNvPr>
          <p:cNvSpPr txBox="1"/>
          <p:nvPr/>
        </p:nvSpPr>
        <p:spPr>
          <a:xfrm>
            <a:off x="4593728" y="4017065"/>
            <a:ext cx="2115173" cy="430887"/>
          </a:xfrm>
          <a:prstGeom prst="rect">
            <a:avLst/>
          </a:prstGeom>
          <a:noFill/>
        </p:spPr>
        <p:txBody>
          <a:bodyPr wrap="square" rtlCol="0">
            <a:spAutoFit/>
          </a:bodyPr>
          <a:lstStyle/>
          <a:p>
            <a:pPr algn="ctr"/>
            <a:r>
              <a:rPr lang="es-GB" sz="2200" b="1" dirty="0">
                <a:solidFill>
                  <a:schemeClr val="accent2"/>
                </a:solidFill>
              </a:rPr>
              <a:t>investigando</a:t>
            </a:r>
          </a:p>
        </p:txBody>
      </p:sp>
      <p:sp>
        <p:nvSpPr>
          <p:cNvPr id="55" name="CuadroTexto 54">
            <a:extLst>
              <a:ext uri="{FF2B5EF4-FFF2-40B4-BE49-F238E27FC236}">
                <a16:creationId xmlns:a16="http://schemas.microsoft.com/office/drawing/2014/main" id="{71992AA5-5652-FB40-BBB8-16B3F5786142}"/>
              </a:ext>
            </a:extLst>
          </p:cNvPr>
          <p:cNvSpPr txBox="1"/>
          <p:nvPr/>
        </p:nvSpPr>
        <p:spPr>
          <a:xfrm>
            <a:off x="7330439" y="3999637"/>
            <a:ext cx="1128937" cy="430887"/>
          </a:xfrm>
          <a:prstGeom prst="rect">
            <a:avLst/>
          </a:prstGeom>
          <a:noFill/>
        </p:spPr>
        <p:txBody>
          <a:bodyPr wrap="square" rtlCol="0">
            <a:spAutoFit/>
          </a:bodyPr>
          <a:lstStyle/>
          <a:p>
            <a:pPr algn="ctr"/>
            <a:r>
              <a:rPr lang="es-GB" sz="2200" b="1" dirty="0">
                <a:solidFill>
                  <a:schemeClr val="accent2"/>
                </a:solidFill>
              </a:rPr>
              <a:t>cartas</a:t>
            </a:r>
          </a:p>
        </p:txBody>
      </p:sp>
      <p:sp>
        <p:nvSpPr>
          <p:cNvPr id="56" name="CuadroTexto 55">
            <a:extLst>
              <a:ext uri="{FF2B5EF4-FFF2-40B4-BE49-F238E27FC236}">
                <a16:creationId xmlns:a16="http://schemas.microsoft.com/office/drawing/2014/main" id="{46CFF385-29F7-A346-A765-FE34ABEB86E8}"/>
              </a:ext>
            </a:extLst>
          </p:cNvPr>
          <p:cNvSpPr txBox="1"/>
          <p:nvPr/>
        </p:nvSpPr>
        <p:spPr>
          <a:xfrm>
            <a:off x="1552789" y="4521753"/>
            <a:ext cx="2018762" cy="430887"/>
          </a:xfrm>
          <a:prstGeom prst="rect">
            <a:avLst/>
          </a:prstGeom>
          <a:noFill/>
        </p:spPr>
        <p:txBody>
          <a:bodyPr wrap="square" rtlCol="0">
            <a:spAutoFit/>
          </a:bodyPr>
          <a:lstStyle/>
          <a:p>
            <a:pPr algn="ctr"/>
            <a:r>
              <a:rPr lang="es-GB" sz="2200" b="1" dirty="0">
                <a:solidFill>
                  <a:schemeClr val="accent2"/>
                </a:solidFill>
              </a:rPr>
              <a:t>Calleja</a:t>
            </a:r>
          </a:p>
        </p:txBody>
      </p:sp>
      <p:sp>
        <p:nvSpPr>
          <p:cNvPr id="57" name="CuadroTexto 56">
            <a:extLst>
              <a:ext uri="{FF2B5EF4-FFF2-40B4-BE49-F238E27FC236}">
                <a16:creationId xmlns:a16="http://schemas.microsoft.com/office/drawing/2014/main" id="{913835EF-AF9E-DD43-80A1-6F21F7B0C86B}"/>
              </a:ext>
            </a:extLst>
          </p:cNvPr>
          <p:cNvSpPr txBox="1"/>
          <p:nvPr/>
        </p:nvSpPr>
        <p:spPr>
          <a:xfrm>
            <a:off x="3690694" y="4496753"/>
            <a:ext cx="2018762" cy="430887"/>
          </a:xfrm>
          <a:prstGeom prst="rect">
            <a:avLst/>
          </a:prstGeom>
          <a:noFill/>
        </p:spPr>
        <p:txBody>
          <a:bodyPr wrap="square" rtlCol="0">
            <a:spAutoFit/>
          </a:bodyPr>
          <a:lstStyle/>
          <a:p>
            <a:pPr algn="ctr"/>
            <a:r>
              <a:rPr lang="es-GB" sz="2200" b="1" dirty="0">
                <a:solidFill>
                  <a:schemeClr val="accent2"/>
                </a:solidFill>
              </a:rPr>
              <a:t>cargando*</a:t>
            </a:r>
          </a:p>
        </p:txBody>
      </p:sp>
      <p:sp>
        <p:nvSpPr>
          <p:cNvPr id="58" name="CuadroTexto 57">
            <a:extLst>
              <a:ext uri="{FF2B5EF4-FFF2-40B4-BE49-F238E27FC236}">
                <a16:creationId xmlns:a16="http://schemas.microsoft.com/office/drawing/2014/main" id="{8B12A278-B468-EA4C-8F9C-6F22C68177DC}"/>
              </a:ext>
            </a:extLst>
          </p:cNvPr>
          <p:cNvSpPr txBox="1"/>
          <p:nvPr/>
        </p:nvSpPr>
        <p:spPr>
          <a:xfrm>
            <a:off x="5865129" y="4529133"/>
            <a:ext cx="2018762" cy="430887"/>
          </a:xfrm>
          <a:prstGeom prst="rect">
            <a:avLst/>
          </a:prstGeom>
          <a:noFill/>
        </p:spPr>
        <p:txBody>
          <a:bodyPr wrap="square" rtlCol="0">
            <a:spAutoFit/>
          </a:bodyPr>
          <a:lstStyle/>
          <a:p>
            <a:pPr algn="ctr"/>
            <a:r>
              <a:rPr lang="es-GB" sz="2200" b="1" dirty="0">
                <a:solidFill>
                  <a:schemeClr val="accent2"/>
                </a:solidFill>
              </a:rPr>
              <a:t>cajas</a:t>
            </a:r>
          </a:p>
        </p:txBody>
      </p:sp>
      <p:sp>
        <p:nvSpPr>
          <p:cNvPr id="59" name="CuadroTexto 58">
            <a:extLst>
              <a:ext uri="{FF2B5EF4-FFF2-40B4-BE49-F238E27FC236}">
                <a16:creationId xmlns:a16="http://schemas.microsoft.com/office/drawing/2014/main" id="{58963469-CE92-CE48-897E-D754793E1694}"/>
              </a:ext>
            </a:extLst>
          </p:cNvPr>
          <p:cNvSpPr txBox="1"/>
          <p:nvPr/>
        </p:nvSpPr>
        <p:spPr>
          <a:xfrm>
            <a:off x="773698" y="5008098"/>
            <a:ext cx="2060941" cy="430887"/>
          </a:xfrm>
          <a:prstGeom prst="rect">
            <a:avLst/>
          </a:prstGeom>
          <a:noFill/>
        </p:spPr>
        <p:txBody>
          <a:bodyPr wrap="square" rtlCol="0">
            <a:spAutoFit/>
          </a:bodyPr>
          <a:lstStyle/>
          <a:p>
            <a:pPr algn="ctr"/>
            <a:r>
              <a:rPr lang="es-GB" sz="2200" b="1" dirty="0">
                <a:solidFill>
                  <a:schemeClr val="accent2"/>
                </a:solidFill>
              </a:rPr>
              <a:t>abogada</a:t>
            </a:r>
          </a:p>
        </p:txBody>
      </p:sp>
      <p:sp>
        <p:nvSpPr>
          <p:cNvPr id="60" name="CuadroTexto 59">
            <a:extLst>
              <a:ext uri="{FF2B5EF4-FFF2-40B4-BE49-F238E27FC236}">
                <a16:creationId xmlns:a16="http://schemas.microsoft.com/office/drawing/2014/main" id="{EAC23BD3-A628-0C40-BB2C-041D4B4D35BE}"/>
              </a:ext>
            </a:extLst>
          </p:cNvPr>
          <p:cNvSpPr txBox="1"/>
          <p:nvPr/>
        </p:nvSpPr>
        <p:spPr>
          <a:xfrm>
            <a:off x="2430265" y="5003217"/>
            <a:ext cx="2018762" cy="430887"/>
          </a:xfrm>
          <a:prstGeom prst="rect">
            <a:avLst/>
          </a:prstGeom>
          <a:noFill/>
        </p:spPr>
        <p:txBody>
          <a:bodyPr wrap="square" rtlCol="0">
            <a:spAutoFit/>
          </a:bodyPr>
          <a:lstStyle/>
          <a:p>
            <a:pPr algn="ctr"/>
            <a:r>
              <a:rPr lang="es-GB" sz="2200" b="1" dirty="0">
                <a:solidFill>
                  <a:schemeClr val="accent2"/>
                </a:solidFill>
              </a:rPr>
              <a:t>Gabilondo</a:t>
            </a:r>
          </a:p>
        </p:txBody>
      </p:sp>
      <p:sp>
        <p:nvSpPr>
          <p:cNvPr id="61" name="CuadroTexto 60">
            <a:extLst>
              <a:ext uri="{FF2B5EF4-FFF2-40B4-BE49-F238E27FC236}">
                <a16:creationId xmlns:a16="http://schemas.microsoft.com/office/drawing/2014/main" id="{C2B4AAF7-6A24-C841-888B-534112AD5FE3}"/>
              </a:ext>
            </a:extLst>
          </p:cNvPr>
          <p:cNvSpPr txBox="1"/>
          <p:nvPr/>
        </p:nvSpPr>
        <p:spPr>
          <a:xfrm>
            <a:off x="5275900" y="5003216"/>
            <a:ext cx="2018762" cy="430887"/>
          </a:xfrm>
          <a:prstGeom prst="rect">
            <a:avLst/>
          </a:prstGeom>
          <a:noFill/>
        </p:spPr>
        <p:txBody>
          <a:bodyPr wrap="square" rtlCol="0">
            <a:spAutoFit/>
          </a:bodyPr>
          <a:lstStyle/>
          <a:p>
            <a:pPr algn="ctr"/>
            <a:r>
              <a:rPr lang="es-GB" sz="2200" b="1" dirty="0">
                <a:solidFill>
                  <a:schemeClr val="accent2"/>
                </a:solidFill>
              </a:rPr>
              <a:t>camisa</a:t>
            </a:r>
          </a:p>
        </p:txBody>
      </p:sp>
      <p:sp>
        <p:nvSpPr>
          <p:cNvPr id="62" name="CuadroTexto 61">
            <a:extLst>
              <a:ext uri="{FF2B5EF4-FFF2-40B4-BE49-F238E27FC236}">
                <a16:creationId xmlns:a16="http://schemas.microsoft.com/office/drawing/2014/main" id="{38759903-97D8-0A46-84F3-6D755CDFBDF2}"/>
              </a:ext>
            </a:extLst>
          </p:cNvPr>
          <p:cNvSpPr txBox="1"/>
          <p:nvPr/>
        </p:nvSpPr>
        <p:spPr>
          <a:xfrm>
            <a:off x="6733594" y="4981618"/>
            <a:ext cx="2018762" cy="430887"/>
          </a:xfrm>
          <a:prstGeom prst="rect">
            <a:avLst/>
          </a:prstGeom>
          <a:noFill/>
        </p:spPr>
        <p:txBody>
          <a:bodyPr wrap="square" rtlCol="0">
            <a:spAutoFit/>
          </a:bodyPr>
          <a:lstStyle/>
          <a:p>
            <a:pPr algn="ctr"/>
            <a:r>
              <a:rPr lang="es-GB" sz="2200" b="1" dirty="0">
                <a:solidFill>
                  <a:schemeClr val="accent2"/>
                </a:solidFill>
              </a:rPr>
              <a:t>elegante</a:t>
            </a:r>
          </a:p>
        </p:txBody>
      </p:sp>
      <p:sp>
        <p:nvSpPr>
          <p:cNvPr id="63" name="CuadroTexto 62">
            <a:extLst>
              <a:ext uri="{FF2B5EF4-FFF2-40B4-BE49-F238E27FC236}">
                <a16:creationId xmlns:a16="http://schemas.microsoft.com/office/drawing/2014/main" id="{F745BFCA-FFBD-C740-BB10-3F21D35B5B72}"/>
              </a:ext>
            </a:extLst>
          </p:cNvPr>
          <p:cNvSpPr txBox="1"/>
          <p:nvPr/>
        </p:nvSpPr>
        <p:spPr>
          <a:xfrm>
            <a:off x="64702" y="5349552"/>
            <a:ext cx="2018762" cy="430887"/>
          </a:xfrm>
          <a:prstGeom prst="rect">
            <a:avLst/>
          </a:prstGeom>
          <a:noFill/>
        </p:spPr>
        <p:txBody>
          <a:bodyPr wrap="square" rtlCol="0">
            <a:spAutoFit/>
          </a:bodyPr>
          <a:lstStyle/>
          <a:p>
            <a:pPr algn="ctr"/>
            <a:r>
              <a:rPr lang="es-GB" sz="2200" b="1" dirty="0">
                <a:solidFill>
                  <a:schemeClr val="accent2"/>
                </a:solidFill>
              </a:rPr>
              <a:t>boca</a:t>
            </a:r>
            <a:r>
              <a:rPr lang="en-GB" sz="2200" b="1" dirty="0">
                <a:solidFill>
                  <a:schemeClr val="accent2"/>
                </a:solidFill>
              </a:rPr>
              <a:t>ta</a:t>
            </a:r>
            <a:r>
              <a:rPr lang="es-GB" sz="2200" b="1" dirty="0">
                <a:solidFill>
                  <a:schemeClr val="accent2"/>
                </a:solidFill>
              </a:rPr>
              <a:t>*</a:t>
            </a:r>
          </a:p>
        </p:txBody>
      </p:sp>
      <p:sp>
        <p:nvSpPr>
          <p:cNvPr id="64" name="CuadroTexto 63">
            <a:extLst>
              <a:ext uri="{FF2B5EF4-FFF2-40B4-BE49-F238E27FC236}">
                <a16:creationId xmlns:a16="http://schemas.microsoft.com/office/drawing/2014/main" id="{2F1D2190-6C8E-E54F-9991-9DE2ACFFDE68}"/>
              </a:ext>
            </a:extLst>
          </p:cNvPr>
          <p:cNvSpPr txBox="1"/>
          <p:nvPr/>
        </p:nvSpPr>
        <p:spPr>
          <a:xfrm>
            <a:off x="603176" y="5818731"/>
            <a:ext cx="1211579" cy="430887"/>
          </a:xfrm>
          <a:prstGeom prst="rect">
            <a:avLst/>
          </a:prstGeom>
          <a:noFill/>
        </p:spPr>
        <p:txBody>
          <a:bodyPr wrap="square" rtlCol="0">
            <a:spAutoFit/>
          </a:bodyPr>
          <a:lstStyle/>
          <a:p>
            <a:pPr algn="ctr"/>
            <a:r>
              <a:rPr lang="es-GB" sz="2200" b="1" dirty="0">
                <a:solidFill>
                  <a:schemeClr val="accent2"/>
                </a:solidFill>
              </a:rPr>
              <a:t>Carlota</a:t>
            </a:r>
          </a:p>
        </p:txBody>
      </p:sp>
      <p:sp>
        <p:nvSpPr>
          <p:cNvPr id="65" name="CuadroTexto 64">
            <a:extLst>
              <a:ext uri="{FF2B5EF4-FFF2-40B4-BE49-F238E27FC236}">
                <a16:creationId xmlns:a16="http://schemas.microsoft.com/office/drawing/2014/main" id="{354D360E-7E38-4348-8A1B-A3BDAC49B929}"/>
              </a:ext>
            </a:extLst>
          </p:cNvPr>
          <p:cNvSpPr txBox="1"/>
          <p:nvPr/>
        </p:nvSpPr>
        <p:spPr>
          <a:xfrm>
            <a:off x="2759917" y="5843393"/>
            <a:ext cx="1211579" cy="430887"/>
          </a:xfrm>
          <a:prstGeom prst="rect">
            <a:avLst/>
          </a:prstGeom>
          <a:noFill/>
        </p:spPr>
        <p:txBody>
          <a:bodyPr wrap="square" rtlCol="0">
            <a:spAutoFit/>
          </a:bodyPr>
          <a:lstStyle/>
          <a:p>
            <a:pPr algn="ctr"/>
            <a:r>
              <a:rPr lang="es-GB" sz="2200" b="1" dirty="0">
                <a:solidFill>
                  <a:schemeClr val="accent2"/>
                </a:solidFill>
              </a:rPr>
              <a:t>chica</a:t>
            </a:r>
          </a:p>
        </p:txBody>
      </p:sp>
      <p:sp>
        <p:nvSpPr>
          <p:cNvPr id="66" name="CuadroTexto 65">
            <a:extLst>
              <a:ext uri="{FF2B5EF4-FFF2-40B4-BE49-F238E27FC236}">
                <a16:creationId xmlns:a16="http://schemas.microsoft.com/office/drawing/2014/main" id="{D872435E-06DD-9B4B-A9B8-54DF74479583}"/>
              </a:ext>
            </a:extLst>
          </p:cNvPr>
          <p:cNvSpPr txBox="1"/>
          <p:nvPr/>
        </p:nvSpPr>
        <p:spPr>
          <a:xfrm>
            <a:off x="4014617" y="5828948"/>
            <a:ext cx="1370916" cy="430887"/>
          </a:xfrm>
          <a:prstGeom prst="rect">
            <a:avLst/>
          </a:prstGeom>
          <a:noFill/>
        </p:spPr>
        <p:txBody>
          <a:bodyPr wrap="square" rtlCol="0">
            <a:spAutoFit/>
          </a:bodyPr>
          <a:lstStyle/>
          <a:p>
            <a:pPr algn="ctr"/>
            <a:r>
              <a:rPr lang="es-GB" sz="2200" b="1" dirty="0">
                <a:solidFill>
                  <a:schemeClr val="accent2"/>
                </a:solidFill>
              </a:rPr>
              <a:t>delgada</a:t>
            </a:r>
          </a:p>
        </p:txBody>
      </p:sp>
      <p:sp>
        <p:nvSpPr>
          <p:cNvPr id="67" name="CuadroTexto 66">
            <a:extLst>
              <a:ext uri="{FF2B5EF4-FFF2-40B4-BE49-F238E27FC236}">
                <a16:creationId xmlns:a16="http://schemas.microsoft.com/office/drawing/2014/main" id="{44733637-1D08-C046-87DA-4AF352D2B7F4}"/>
              </a:ext>
            </a:extLst>
          </p:cNvPr>
          <p:cNvSpPr txBox="1"/>
          <p:nvPr/>
        </p:nvSpPr>
        <p:spPr>
          <a:xfrm>
            <a:off x="6136736" y="5806517"/>
            <a:ext cx="2018762" cy="430887"/>
          </a:xfrm>
          <a:prstGeom prst="rect">
            <a:avLst/>
          </a:prstGeom>
          <a:noFill/>
        </p:spPr>
        <p:txBody>
          <a:bodyPr wrap="square" rtlCol="0">
            <a:spAutoFit/>
          </a:bodyPr>
          <a:lstStyle/>
          <a:p>
            <a:pPr algn="ctr"/>
            <a:r>
              <a:rPr lang="es-GB" sz="2200" b="1" dirty="0">
                <a:solidFill>
                  <a:schemeClr val="accent2"/>
                </a:solidFill>
              </a:rPr>
              <a:t>acariciando*</a:t>
            </a:r>
          </a:p>
        </p:txBody>
      </p:sp>
      <p:sp>
        <p:nvSpPr>
          <p:cNvPr id="68" name="CuadroTexto 67">
            <a:extLst>
              <a:ext uri="{FF2B5EF4-FFF2-40B4-BE49-F238E27FC236}">
                <a16:creationId xmlns:a16="http://schemas.microsoft.com/office/drawing/2014/main" id="{97C7933C-97ED-6949-84F1-172BA7B3E36A}"/>
              </a:ext>
            </a:extLst>
          </p:cNvPr>
          <p:cNvSpPr txBox="1"/>
          <p:nvPr/>
        </p:nvSpPr>
        <p:spPr>
          <a:xfrm>
            <a:off x="8510319" y="5792694"/>
            <a:ext cx="1117743" cy="430887"/>
          </a:xfrm>
          <a:prstGeom prst="rect">
            <a:avLst/>
          </a:prstGeom>
          <a:noFill/>
        </p:spPr>
        <p:txBody>
          <a:bodyPr wrap="square" rtlCol="0">
            <a:spAutoFit/>
          </a:bodyPr>
          <a:lstStyle/>
          <a:p>
            <a:pPr algn="ctr"/>
            <a:r>
              <a:rPr lang="es-GB" sz="2200" b="1" dirty="0">
                <a:solidFill>
                  <a:schemeClr val="accent2"/>
                </a:solidFill>
              </a:rPr>
              <a:t>gato*</a:t>
            </a:r>
          </a:p>
        </p:txBody>
      </p:sp>
      <p:sp>
        <p:nvSpPr>
          <p:cNvPr id="70" name="CuadroTexto 69">
            <a:extLst>
              <a:ext uri="{FF2B5EF4-FFF2-40B4-BE49-F238E27FC236}">
                <a16:creationId xmlns:a16="http://schemas.microsoft.com/office/drawing/2014/main" id="{25817571-671E-1641-A0A1-B6A4A14DE2FA}"/>
              </a:ext>
            </a:extLst>
          </p:cNvPr>
          <p:cNvSpPr txBox="1"/>
          <p:nvPr/>
        </p:nvSpPr>
        <p:spPr>
          <a:xfrm>
            <a:off x="7847742" y="4545468"/>
            <a:ext cx="3422732" cy="400110"/>
          </a:xfrm>
          <a:prstGeom prst="rect">
            <a:avLst/>
          </a:prstGeom>
          <a:noFill/>
        </p:spPr>
        <p:txBody>
          <a:bodyPr wrap="none" rtlCol="0">
            <a:spAutoFit/>
          </a:bodyPr>
          <a:lstStyle/>
          <a:p>
            <a:pPr algn="l"/>
            <a:r>
              <a:rPr lang="es-GB" sz="2000" dirty="0">
                <a:solidFill>
                  <a:schemeClr val="accent5">
                    <a:lumMod val="50000"/>
                  </a:schemeClr>
                </a:solidFill>
              </a:rPr>
              <a:t>*cargar = to load, loading</a:t>
            </a:r>
          </a:p>
        </p:txBody>
      </p:sp>
      <p:sp>
        <p:nvSpPr>
          <p:cNvPr id="71" name="CuadroTexto 70">
            <a:extLst>
              <a:ext uri="{FF2B5EF4-FFF2-40B4-BE49-F238E27FC236}">
                <a16:creationId xmlns:a16="http://schemas.microsoft.com/office/drawing/2014/main" id="{0AAD6BED-75B0-8E45-9A0A-0CA281E1D8BD}"/>
              </a:ext>
            </a:extLst>
          </p:cNvPr>
          <p:cNvSpPr txBox="1"/>
          <p:nvPr/>
        </p:nvSpPr>
        <p:spPr>
          <a:xfrm>
            <a:off x="2499063" y="5416485"/>
            <a:ext cx="2731838" cy="400110"/>
          </a:xfrm>
          <a:prstGeom prst="rect">
            <a:avLst/>
          </a:prstGeom>
          <a:noFill/>
        </p:spPr>
        <p:txBody>
          <a:bodyPr wrap="none" rtlCol="0">
            <a:spAutoFit/>
          </a:bodyPr>
          <a:lstStyle/>
          <a:p>
            <a:pPr algn="l"/>
            <a:r>
              <a:rPr lang="es-GB" sz="2000" dirty="0">
                <a:solidFill>
                  <a:schemeClr val="accent5">
                    <a:lumMod val="50000"/>
                  </a:schemeClr>
                </a:solidFill>
              </a:rPr>
              <a:t>*boca</a:t>
            </a:r>
            <a:r>
              <a:rPr lang="en-GB" sz="2000" dirty="0">
                <a:solidFill>
                  <a:schemeClr val="accent5">
                    <a:lumMod val="50000"/>
                  </a:schemeClr>
                </a:solidFill>
              </a:rPr>
              <a:t>ta</a:t>
            </a:r>
            <a:r>
              <a:rPr lang="es-GB" sz="2000" dirty="0">
                <a:solidFill>
                  <a:schemeClr val="accent5">
                    <a:lumMod val="50000"/>
                  </a:schemeClr>
                </a:solidFill>
              </a:rPr>
              <a:t> = sandwich</a:t>
            </a:r>
          </a:p>
        </p:txBody>
      </p:sp>
      <p:sp>
        <p:nvSpPr>
          <p:cNvPr id="72" name="CuadroTexto 71">
            <a:extLst>
              <a:ext uri="{FF2B5EF4-FFF2-40B4-BE49-F238E27FC236}">
                <a16:creationId xmlns:a16="http://schemas.microsoft.com/office/drawing/2014/main" id="{867F806C-77E2-D64C-B4D6-5E5F28D18215}"/>
              </a:ext>
            </a:extLst>
          </p:cNvPr>
          <p:cNvSpPr txBox="1"/>
          <p:nvPr/>
        </p:nvSpPr>
        <p:spPr>
          <a:xfrm>
            <a:off x="7661154" y="5463296"/>
            <a:ext cx="4120039" cy="400110"/>
          </a:xfrm>
          <a:prstGeom prst="rect">
            <a:avLst/>
          </a:prstGeom>
          <a:noFill/>
        </p:spPr>
        <p:txBody>
          <a:bodyPr wrap="none" rtlCol="0">
            <a:spAutoFit/>
          </a:bodyPr>
          <a:lstStyle/>
          <a:p>
            <a:pPr algn="l"/>
            <a:r>
              <a:rPr lang="es-GB" sz="2000" dirty="0">
                <a:solidFill>
                  <a:schemeClr val="accent5">
                    <a:lumMod val="50000"/>
                  </a:schemeClr>
                </a:solidFill>
              </a:rPr>
              <a:t>*acariciar = to caress, caressing</a:t>
            </a:r>
          </a:p>
        </p:txBody>
      </p:sp>
      <p:sp>
        <p:nvSpPr>
          <p:cNvPr id="73" name="CuadroTexto 72">
            <a:extLst>
              <a:ext uri="{FF2B5EF4-FFF2-40B4-BE49-F238E27FC236}">
                <a16:creationId xmlns:a16="http://schemas.microsoft.com/office/drawing/2014/main" id="{193E1F48-5401-274D-9774-A4A6F155DE9E}"/>
              </a:ext>
            </a:extLst>
          </p:cNvPr>
          <p:cNvSpPr txBox="1"/>
          <p:nvPr/>
        </p:nvSpPr>
        <p:spPr>
          <a:xfrm>
            <a:off x="10215768" y="5832627"/>
            <a:ext cx="1620957" cy="400110"/>
          </a:xfrm>
          <a:prstGeom prst="rect">
            <a:avLst/>
          </a:prstGeom>
          <a:noFill/>
        </p:spPr>
        <p:txBody>
          <a:bodyPr wrap="none" rtlCol="0">
            <a:spAutoFit/>
          </a:bodyPr>
          <a:lstStyle/>
          <a:p>
            <a:pPr algn="l"/>
            <a:r>
              <a:rPr lang="es-GB" sz="2000" dirty="0">
                <a:solidFill>
                  <a:schemeClr val="accent5">
                    <a:lumMod val="50000"/>
                  </a:schemeClr>
                </a:solidFill>
              </a:rPr>
              <a:t>*gato = cat</a:t>
            </a:r>
          </a:p>
        </p:txBody>
      </p:sp>
      <p:sp>
        <p:nvSpPr>
          <p:cNvPr id="74" name="Action Button: Custom 20">
            <a:hlinkClick r:id="" action="ppaction://noaction" highlightClick="1">
              <a:snd r:embed="rId13" name="1 Carlos Garci%CC%81a.wav"/>
            </a:hlinkClick>
            <a:extLst>
              <a:ext uri="{FF2B5EF4-FFF2-40B4-BE49-F238E27FC236}">
                <a16:creationId xmlns:a16="http://schemas.microsoft.com/office/drawing/2014/main" id="{2ACF6DFE-EBB9-8842-9B02-6B3B509BC5DE}"/>
              </a:ext>
            </a:extLst>
          </p:cNvPr>
          <p:cNvSpPr/>
          <p:nvPr/>
        </p:nvSpPr>
        <p:spPr>
          <a:xfrm>
            <a:off x="232751" y="3062614"/>
            <a:ext cx="385654" cy="36688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75" name="Action Button: Custom 20">
            <a:hlinkClick r:id="" action="ppaction://noaction" highlightClick="1">
              <a:snd r:embed="rId14" name="2 Gabriel esta%CC%81.wav"/>
            </a:hlinkClick>
            <a:extLst>
              <a:ext uri="{FF2B5EF4-FFF2-40B4-BE49-F238E27FC236}">
                <a16:creationId xmlns:a16="http://schemas.microsoft.com/office/drawing/2014/main" id="{6967EBDF-66D4-AF46-B203-FE809416AF7C}"/>
              </a:ext>
            </a:extLst>
          </p:cNvPr>
          <p:cNvSpPr/>
          <p:nvPr/>
        </p:nvSpPr>
        <p:spPr>
          <a:xfrm>
            <a:off x="217522" y="3557979"/>
            <a:ext cx="385654" cy="36688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76" name="Action Button: Custom 20">
            <a:hlinkClick r:id="" action="ppaction://noaction" highlightClick="1">
              <a:snd r:embed="rId15" name="3 La detective.wav"/>
            </a:hlinkClick>
            <a:extLst>
              <a:ext uri="{FF2B5EF4-FFF2-40B4-BE49-F238E27FC236}">
                <a16:creationId xmlns:a16="http://schemas.microsoft.com/office/drawing/2014/main" id="{F37CEBC5-4088-264E-8BCF-B275C2A4BE74}"/>
              </a:ext>
            </a:extLst>
          </p:cNvPr>
          <p:cNvSpPr/>
          <p:nvPr/>
        </p:nvSpPr>
        <p:spPr>
          <a:xfrm>
            <a:off x="217522" y="4029068"/>
            <a:ext cx="385654" cy="36688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77" name="Action Button: Custom 20">
            <a:hlinkClick r:id="" action="ppaction://noaction" highlightClick="1">
              <a:snd r:embed="rId16" name="4 La sen%CC%83ora.wav"/>
            </a:hlinkClick>
            <a:extLst>
              <a:ext uri="{FF2B5EF4-FFF2-40B4-BE49-F238E27FC236}">
                <a16:creationId xmlns:a16="http://schemas.microsoft.com/office/drawing/2014/main" id="{3312BE1A-B0B7-704F-9845-6820FF3FF0AF}"/>
              </a:ext>
            </a:extLst>
          </p:cNvPr>
          <p:cNvSpPr/>
          <p:nvPr/>
        </p:nvSpPr>
        <p:spPr>
          <a:xfrm>
            <a:off x="232378" y="4516922"/>
            <a:ext cx="385654" cy="36688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Century Gothic" panose="020B0502020202020204" pitchFamily="34" charset="0"/>
              </a:rPr>
              <a:t>4</a:t>
            </a:r>
            <a:endParaRPr lang="en-GB" sz="2000" b="1" dirty="0">
              <a:latin typeface="Century Gothic" panose="020B0502020202020204" pitchFamily="34" charset="0"/>
            </a:endParaRPr>
          </a:p>
        </p:txBody>
      </p:sp>
      <p:sp>
        <p:nvSpPr>
          <p:cNvPr id="78" name="Action Button: Custom 20">
            <a:hlinkClick r:id="" action="ppaction://noaction" highlightClick="1">
              <a:snd r:embed="rId17" name="5 La abogada.wav"/>
            </a:hlinkClick>
            <a:extLst>
              <a:ext uri="{FF2B5EF4-FFF2-40B4-BE49-F238E27FC236}">
                <a16:creationId xmlns:a16="http://schemas.microsoft.com/office/drawing/2014/main" id="{2D3A675C-7B44-9A4F-8F08-5DEB04C12061}"/>
              </a:ext>
            </a:extLst>
          </p:cNvPr>
          <p:cNvSpPr/>
          <p:nvPr/>
        </p:nvSpPr>
        <p:spPr>
          <a:xfrm>
            <a:off x="232378" y="5008416"/>
            <a:ext cx="385654" cy="36688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Century Gothic" panose="020B0502020202020204" pitchFamily="34" charset="0"/>
              </a:rPr>
              <a:t>5</a:t>
            </a:r>
            <a:endParaRPr lang="en-GB" sz="2000" b="1" dirty="0">
              <a:latin typeface="Century Gothic" panose="020B0502020202020204" pitchFamily="34" charset="0"/>
            </a:endParaRPr>
          </a:p>
        </p:txBody>
      </p:sp>
      <p:sp>
        <p:nvSpPr>
          <p:cNvPr id="79" name="Action Button: Custom 20">
            <a:hlinkClick r:id="" action="ppaction://noaction" highlightClick="1">
              <a:snd r:embed="rId18" name="6 Carlota es.wav"/>
            </a:hlinkClick>
            <a:extLst>
              <a:ext uri="{FF2B5EF4-FFF2-40B4-BE49-F238E27FC236}">
                <a16:creationId xmlns:a16="http://schemas.microsoft.com/office/drawing/2014/main" id="{1C8A1173-E790-584F-9646-92989EA4D0B3}"/>
              </a:ext>
            </a:extLst>
          </p:cNvPr>
          <p:cNvSpPr/>
          <p:nvPr/>
        </p:nvSpPr>
        <p:spPr>
          <a:xfrm>
            <a:off x="213273" y="5838519"/>
            <a:ext cx="385654" cy="36688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69" name="Rectángulo 68">
            <a:extLst>
              <a:ext uri="{FF2B5EF4-FFF2-40B4-BE49-F238E27FC236}">
                <a16:creationId xmlns:a16="http://schemas.microsoft.com/office/drawing/2014/main" id="{0E960C02-0D3D-8D40-8F09-7D5F9FF00929}"/>
              </a:ext>
            </a:extLst>
          </p:cNvPr>
          <p:cNvSpPr/>
          <p:nvPr/>
        </p:nvSpPr>
        <p:spPr>
          <a:xfrm>
            <a:off x="11360493" y="3029889"/>
            <a:ext cx="378308" cy="4299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B</a:t>
            </a:r>
          </a:p>
        </p:txBody>
      </p:sp>
      <p:sp>
        <p:nvSpPr>
          <p:cNvPr id="80" name="Rectángulo 79">
            <a:extLst>
              <a:ext uri="{FF2B5EF4-FFF2-40B4-BE49-F238E27FC236}">
                <a16:creationId xmlns:a16="http://schemas.microsoft.com/office/drawing/2014/main" id="{F9A1E95F-FFD0-1243-BFDB-057BDFD348A4}"/>
              </a:ext>
            </a:extLst>
          </p:cNvPr>
          <p:cNvSpPr/>
          <p:nvPr/>
        </p:nvSpPr>
        <p:spPr>
          <a:xfrm>
            <a:off x="7762994" y="3489811"/>
            <a:ext cx="378308" cy="4299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C</a:t>
            </a:r>
          </a:p>
        </p:txBody>
      </p:sp>
      <p:sp>
        <p:nvSpPr>
          <p:cNvPr id="81" name="Rectángulo 80">
            <a:extLst>
              <a:ext uri="{FF2B5EF4-FFF2-40B4-BE49-F238E27FC236}">
                <a16:creationId xmlns:a16="http://schemas.microsoft.com/office/drawing/2014/main" id="{6A01BF61-6C1C-A442-85CD-9B66D5D135F7}"/>
              </a:ext>
            </a:extLst>
          </p:cNvPr>
          <p:cNvSpPr/>
          <p:nvPr/>
        </p:nvSpPr>
        <p:spPr>
          <a:xfrm>
            <a:off x="8690882" y="4055095"/>
            <a:ext cx="378308" cy="4299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F</a:t>
            </a:r>
          </a:p>
        </p:txBody>
      </p:sp>
      <p:sp>
        <p:nvSpPr>
          <p:cNvPr id="82" name="Rectángulo 81">
            <a:extLst>
              <a:ext uri="{FF2B5EF4-FFF2-40B4-BE49-F238E27FC236}">
                <a16:creationId xmlns:a16="http://schemas.microsoft.com/office/drawing/2014/main" id="{045D0B9A-ED43-F145-9929-40715F192C1D}"/>
              </a:ext>
            </a:extLst>
          </p:cNvPr>
          <p:cNvSpPr/>
          <p:nvPr/>
        </p:nvSpPr>
        <p:spPr>
          <a:xfrm>
            <a:off x="11312826" y="4495525"/>
            <a:ext cx="378308" cy="4299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a:t>
            </a:r>
          </a:p>
        </p:txBody>
      </p:sp>
      <p:sp>
        <p:nvSpPr>
          <p:cNvPr id="83" name="Rectángulo 82">
            <a:extLst>
              <a:ext uri="{FF2B5EF4-FFF2-40B4-BE49-F238E27FC236}">
                <a16:creationId xmlns:a16="http://schemas.microsoft.com/office/drawing/2014/main" id="{F76069EC-4101-8B44-B86C-08DB9A290C53}"/>
              </a:ext>
            </a:extLst>
          </p:cNvPr>
          <p:cNvSpPr/>
          <p:nvPr/>
        </p:nvSpPr>
        <p:spPr>
          <a:xfrm>
            <a:off x="1939057" y="5413456"/>
            <a:ext cx="378308" cy="4299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E</a:t>
            </a:r>
          </a:p>
        </p:txBody>
      </p:sp>
      <p:sp>
        <p:nvSpPr>
          <p:cNvPr id="84" name="Rectángulo 83">
            <a:extLst>
              <a:ext uri="{FF2B5EF4-FFF2-40B4-BE49-F238E27FC236}">
                <a16:creationId xmlns:a16="http://schemas.microsoft.com/office/drawing/2014/main" id="{04582503-6EC9-E94E-8D47-C31EA5B7C149}"/>
              </a:ext>
            </a:extLst>
          </p:cNvPr>
          <p:cNvSpPr/>
          <p:nvPr/>
        </p:nvSpPr>
        <p:spPr>
          <a:xfrm>
            <a:off x="9758053" y="5797038"/>
            <a:ext cx="378308" cy="4299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D</a:t>
            </a:r>
          </a:p>
        </p:txBody>
      </p:sp>
      <p:pic>
        <p:nvPicPr>
          <p:cNvPr id="3" name="Imagen 2">
            <a:extLst>
              <a:ext uri="{FF2B5EF4-FFF2-40B4-BE49-F238E27FC236}">
                <a16:creationId xmlns:a16="http://schemas.microsoft.com/office/drawing/2014/main" id="{BE45E7BF-4471-8E49-9F08-1AF1BC0D411F}"/>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518064" y="1423897"/>
            <a:ext cx="934913" cy="1508479"/>
          </a:xfrm>
          <a:prstGeom prst="rect">
            <a:avLst/>
          </a:prstGeom>
        </p:spPr>
      </p:pic>
    </p:spTree>
    <p:extLst>
      <p:ext uri="{BB962C8B-B14F-4D97-AF65-F5344CB8AC3E}">
        <p14:creationId xmlns:p14="http://schemas.microsoft.com/office/powerpoint/2010/main" val="74185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2"/>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68"/>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7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70" grpId="0"/>
      <p:bldP spid="71" grpId="0"/>
      <p:bldP spid="72" grpId="0"/>
      <p:bldP spid="73" grpId="0"/>
      <p:bldP spid="69" grpId="0" animBg="1"/>
      <p:bldP spid="80" grpId="0" animBg="1"/>
      <p:bldP spid="81" grpId="0" animBg="1"/>
      <p:bldP spid="82" grpId="0" animBg="1"/>
      <p:bldP spid="83" grpId="0" animBg="1"/>
      <p:bldP spid="8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Distinguishing </a:t>
            </a:r>
            <a:r>
              <a:rPr lang="en-GB" sz="2400" b="1" dirty="0">
                <a:solidFill>
                  <a:schemeClr val="bg1"/>
                </a:solidFill>
              </a:rPr>
              <a:t>one thing </a:t>
            </a:r>
            <a:r>
              <a:rPr lang="en-GB" sz="2400" b="1">
                <a:solidFill>
                  <a:schemeClr val="bg1"/>
                </a:solidFill>
              </a:rPr>
              <a:t>from another</a:t>
            </a:r>
            <a:br>
              <a:rPr lang="en-GB" sz="2400" b="1">
                <a:solidFill>
                  <a:schemeClr val="bg1"/>
                </a:solidFill>
              </a:rPr>
            </a:br>
            <a:r>
              <a:rPr lang="en-GB" sz="2400">
                <a:solidFill>
                  <a:schemeClr val="bg1"/>
                </a:solidFill>
              </a:rPr>
              <a:t>Demonstrative adjectives</a:t>
            </a:r>
            <a:endParaRPr lang="en-GB" sz="24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33989" y="1324153"/>
            <a:ext cx="115160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As you know, demonstrative adjectives (e.g. ‘this’ and ‘that’) are used to distinguish one thing from another.</a:t>
            </a:r>
          </a:p>
        </p:txBody>
      </p:sp>
      <p:sp>
        <p:nvSpPr>
          <p:cNvPr id="8" name="TextBox 7"/>
          <p:cNvSpPr txBox="1"/>
          <p:nvPr/>
        </p:nvSpPr>
        <p:spPr>
          <a:xfrm>
            <a:off x="4363357" y="3364513"/>
            <a:ext cx="40760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chemeClr val="accent5">
                    <a:lumMod val="50000"/>
                  </a:schemeClr>
                </a:solidFill>
                <a:effectLst/>
                <a:uLnTx/>
                <a:uFillTx/>
                <a:latin typeface="Century Gothic"/>
                <a:ea typeface="+mn-ea"/>
                <a:cs typeface="+mn-cs"/>
              </a:rPr>
              <a:t>That proof is good.</a:t>
            </a:r>
          </a:p>
        </p:txBody>
      </p:sp>
      <p:sp>
        <p:nvSpPr>
          <p:cNvPr id="9" name="TextBox 8"/>
          <p:cNvSpPr txBox="1"/>
          <p:nvPr/>
        </p:nvSpPr>
        <p:spPr>
          <a:xfrm>
            <a:off x="233989" y="3372160"/>
            <a:ext cx="45139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accent5">
                    <a:lumMod val="50000"/>
                  </a:schemeClr>
                </a:solidFill>
                <a:effectLst/>
                <a:uLnTx/>
                <a:uFillTx/>
                <a:latin typeface="Century Gothic"/>
                <a:ea typeface="+mn-ea"/>
                <a:cs typeface="+mn-cs"/>
              </a:rPr>
              <a:t>Esa</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prueba</a:t>
            </a:r>
            <a:r>
              <a:rPr kumimoji="0" lang="en-US" sz="2400" b="0" i="0" u="none" strike="noStrike" kern="1200" cap="none" spc="0" normalizeH="0" noProof="0" dirty="0">
                <a:ln>
                  <a:noFill/>
                </a:ln>
                <a:solidFill>
                  <a:schemeClr val="accent5">
                    <a:lumMod val="50000"/>
                  </a:schemeClr>
                </a:solidFill>
                <a:effectLst/>
                <a:uLnTx/>
                <a:uFillTx/>
                <a:latin typeface="Century Gothic"/>
                <a:ea typeface="+mn-ea"/>
                <a:cs typeface="+mn-cs"/>
              </a:rPr>
              <a:t> es </a:t>
            </a:r>
            <a:r>
              <a:rPr kumimoji="0" lang="en-US" sz="2400" b="0" i="0" u="none" strike="noStrike" kern="1200" cap="none" spc="0" normalizeH="0" noProof="0" dirty="0" err="1">
                <a:ln>
                  <a:noFill/>
                </a:ln>
                <a:solidFill>
                  <a:schemeClr val="accent5">
                    <a:lumMod val="50000"/>
                  </a:schemeClr>
                </a:solidFill>
                <a:effectLst/>
                <a:uLnTx/>
                <a:uFillTx/>
                <a:latin typeface="Century Gothic"/>
                <a:ea typeface="+mn-ea"/>
                <a:cs typeface="+mn-cs"/>
              </a:rPr>
              <a:t>buena</a:t>
            </a:r>
            <a:r>
              <a:rPr kumimoji="0" lang="en-US" sz="2400" b="0" i="0" u="none" strike="noStrike" kern="1200" cap="none" spc="0" normalizeH="0" noProof="0" dirty="0">
                <a:ln>
                  <a:noFill/>
                </a:ln>
                <a:solidFill>
                  <a:schemeClr val="accent5">
                    <a:lumMod val="50000"/>
                  </a:schemeClr>
                </a:solidFill>
                <a:effectLst/>
                <a:uLnTx/>
                <a:uFillTx/>
                <a:latin typeface="Century Gothic"/>
                <a:ea typeface="+mn-ea"/>
                <a:cs typeface="+mn-cs"/>
              </a:rPr>
              <a:t>.</a:t>
            </a:r>
            <a:endPar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0" name="TextBox 9"/>
          <p:cNvSpPr txBox="1"/>
          <p:nvPr/>
        </p:nvSpPr>
        <p:spPr>
          <a:xfrm>
            <a:off x="255813" y="5359816"/>
            <a:ext cx="43452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Ese</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documento</a:t>
            </a:r>
            <a:r>
              <a:rPr kumimoji="0" lang="en-US" sz="2400" b="0" i="0" u="none" strike="noStrike" kern="1200" cap="none" spc="0" normalizeH="0" noProof="0" dirty="0">
                <a:ln>
                  <a:noFill/>
                </a:ln>
                <a:solidFill>
                  <a:schemeClr val="accent5">
                    <a:lumMod val="50000"/>
                  </a:schemeClr>
                </a:solidFill>
                <a:effectLst/>
                <a:uLnTx/>
                <a:uFillTx/>
                <a:latin typeface="Century Gothic"/>
                <a:ea typeface="+mn-ea"/>
                <a:cs typeface="+mn-cs"/>
              </a:rPr>
              <a:t> es largo.</a:t>
            </a:r>
            <a:endPar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2" name="TextBox 11"/>
          <p:cNvSpPr txBox="1"/>
          <p:nvPr/>
        </p:nvSpPr>
        <p:spPr>
          <a:xfrm>
            <a:off x="4506080" y="5362076"/>
            <a:ext cx="37906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chemeClr val="accent5">
                    <a:lumMod val="50000"/>
                  </a:schemeClr>
                </a:solidFill>
                <a:effectLst/>
                <a:uLnTx/>
                <a:uFillTx/>
                <a:latin typeface="Century Gothic"/>
                <a:ea typeface="+mn-ea"/>
                <a:cs typeface="+mn-cs"/>
              </a:rPr>
              <a:t>That document is long.</a:t>
            </a:r>
          </a:p>
        </p:txBody>
      </p:sp>
      <p:sp>
        <p:nvSpPr>
          <p:cNvPr id="11" name="TextBox 10"/>
          <p:cNvSpPr txBox="1"/>
          <p:nvPr/>
        </p:nvSpPr>
        <p:spPr>
          <a:xfrm>
            <a:off x="204189" y="2607415"/>
            <a:ext cx="116501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In Spanish, to say ‘</a:t>
            </a:r>
            <a:r>
              <a:rPr kumimoji="0" lang="en-US"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that</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for a </a:t>
            </a:r>
            <a:r>
              <a:rPr kumimoji="0" lang="en-US" sz="2400" b="1" i="1" u="none" strike="noStrike" kern="1200" cap="none" spc="0" normalizeH="0" baseline="0" noProof="0" dirty="0">
                <a:ln>
                  <a:noFill/>
                </a:ln>
                <a:solidFill>
                  <a:schemeClr val="accent5">
                    <a:lumMod val="50000"/>
                  </a:schemeClr>
                </a:solidFill>
                <a:effectLst/>
                <a:uLnTx/>
                <a:uFillTx/>
                <a:latin typeface="Century Gothic"/>
                <a:ea typeface="+mn-ea"/>
                <a:cs typeface="+mn-cs"/>
              </a:rPr>
              <a:t>singular</a:t>
            </a:r>
            <a:r>
              <a:rPr kumimoji="0" lang="en-US" sz="2400" b="0" i="0" u="none" strike="noStrike" kern="1200" cap="none" spc="0" normalizeH="0" noProof="0" dirty="0">
                <a:ln>
                  <a:noFill/>
                </a:ln>
                <a:solidFill>
                  <a:schemeClr val="accent5">
                    <a:lumMod val="50000"/>
                  </a:schemeClr>
                </a:solidFill>
                <a:effectLst/>
                <a:uLnTx/>
                <a:uFillTx/>
                <a:latin typeface="Century Gothic"/>
                <a:ea typeface="+mn-ea"/>
                <a:cs typeface="+mn-cs"/>
              </a:rPr>
              <a:t> </a:t>
            </a:r>
            <a:r>
              <a:rPr kumimoji="0" lang="en-US" sz="2400" b="1" i="1" u="none" strike="noStrike" kern="1200" cap="none" spc="0" normalizeH="0" baseline="0" noProof="0" dirty="0">
                <a:ln>
                  <a:noFill/>
                </a:ln>
                <a:solidFill>
                  <a:schemeClr val="accent5">
                    <a:lumMod val="50000"/>
                  </a:schemeClr>
                </a:solidFill>
                <a:effectLst/>
                <a:uLnTx/>
                <a:uFillTx/>
                <a:latin typeface="Century Gothic"/>
                <a:ea typeface="+mn-ea"/>
                <a:cs typeface="+mn-cs"/>
              </a:rPr>
              <a:t>feminine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noun, use ______.</a:t>
            </a:r>
          </a:p>
        </p:txBody>
      </p:sp>
      <p:sp>
        <p:nvSpPr>
          <p:cNvPr id="13" name="TextBox 12"/>
          <p:cNvSpPr txBox="1"/>
          <p:nvPr/>
        </p:nvSpPr>
        <p:spPr>
          <a:xfrm>
            <a:off x="220462" y="4606279"/>
            <a:ext cx="11379199"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To say ‘</a:t>
            </a:r>
            <a:r>
              <a:rPr kumimoji="0" lang="en-US"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that</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for a </a:t>
            </a:r>
            <a:r>
              <a:rPr kumimoji="0" lang="en-US" sz="2400" b="1" i="1" u="none" strike="noStrike" kern="1200" cap="none" spc="0" normalizeH="0" baseline="0" noProof="0" dirty="0">
                <a:ln>
                  <a:noFill/>
                </a:ln>
                <a:solidFill>
                  <a:schemeClr val="accent5">
                    <a:lumMod val="50000"/>
                  </a:schemeClr>
                </a:solidFill>
                <a:effectLst/>
                <a:uLnTx/>
                <a:uFillTx/>
                <a:latin typeface="Century Gothic"/>
                <a:ea typeface="+mn-ea"/>
                <a:cs typeface="+mn-cs"/>
              </a:rPr>
              <a:t>singular</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400" b="1" i="1" u="none" strike="noStrike" kern="1200" cap="none" spc="0" normalizeH="0" baseline="0" noProof="0" dirty="0">
                <a:ln>
                  <a:noFill/>
                </a:ln>
                <a:solidFill>
                  <a:schemeClr val="accent5">
                    <a:lumMod val="50000"/>
                  </a:schemeClr>
                </a:solidFill>
                <a:effectLst/>
                <a:uLnTx/>
                <a:uFillTx/>
                <a:latin typeface="Century Gothic"/>
                <a:ea typeface="+mn-ea"/>
                <a:cs typeface="+mn-cs"/>
              </a:rPr>
              <a:t>masculine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noun, use </a:t>
            </a:r>
            <a:r>
              <a:rPr lang="en-US" sz="2400" dirty="0">
                <a:solidFill>
                  <a:schemeClr val="accent5">
                    <a:lumMod val="50000"/>
                  </a:schemeClr>
                </a:solidFill>
              </a:rPr>
              <a:t>______.</a:t>
            </a:r>
            <a:endPar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22" name="Rectangle 21"/>
          <p:cNvSpPr/>
          <p:nvPr/>
        </p:nvSpPr>
        <p:spPr>
          <a:xfrm>
            <a:off x="8714178" y="2578857"/>
            <a:ext cx="72006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a:ea typeface="+mn-ea"/>
                <a:cs typeface="+mn-cs"/>
              </a:rPr>
              <a:t>es</a:t>
            </a:r>
            <a:r>
              <a:rPr lang="en-US" sz="2400" b="1" dirty="0">
                <a:solidFill>
                  <a:srgbClr val="F66400"/>
                </a:solidFill>
                <a:latin typeface="Century Gothic"/>
              </a:rPr>
              <a:t>a</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 name="Rounded Rectangular Callout 13"/>
          <p:cNvSpPr/>
          <p:nvPr/>
        </p:nvSpPr>
        <p:spPr>
          <a:xfrm>
            <a:off x="7881913" y="3347169"/>
            <a:ext cx="4076098" cy="1017804"/>
          </a:xfrm>
          <a:prstGeom prst="wedgeRoundRectCallout">
            <a:avLst>
              <a:gd name="adj1" fmla="val -59529"/>
              <a:gd name="adj2" fmla="val 1148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Remember that the adjective needs to match the noun in gender! </a:t>
            </a:r>
          </a:p>
        </p:txBody>
      </p:sp>
      <p:sp>
        <p:nvSpPr>
          <p:cNvPr id="18" name="Rectangle 21">
            <a:extLst>
              <a:ext uri="{FF2B5EF4-FFF2-40B4-BE49-F238E27FC236}">
                <a16:creationId xmlns:a16="http://schemas.microsoft.com/office/drawing/2014/main" id="{4A37C7A3-4217-C14C-8A2A-996B6D140219}"/>
              </a:ext>
            </a:extLst>
          </p:cNvPr>
          <p:cNvSpPr/>
          <p:nvPr/>
        </p:nvSpPr>
        <p:spPr>
          <a:xfrm>
            <a:off x="7358743" y="4592497"/>
            <a:ext cx="7136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a:ea typeface="+mn-ea"/>
                <a:cs typeface="+mn-cs"/>
              </a:rPr>
              <a:t>es</a:t>
            </a:r>
            <a:r>
              <a:rPr kumimoji="0" lang="en-US" sz="2400" b="1" i="0" u="none" strike="noStrike" kern="1200" cap="none" spc="0" normalizeH="0" baseline="0" noProof="0" dirty="0">
                <a:ln>
                  <a:noFill/>
                </a:ln>
                <a:solidFill>
                  <a:srgbClr val="F66400"/>
                </a:solidFill>
                <a:effectLst/>
                <a:uLnTx/>
                <a:uFillTx/>
                <a:latin typeface="Century Gothic"/>
                <a:ea typeface="+mn-ea"/>
                <a:cs typeface="+mn-cs"/>
              </a:rPr>
              <a:t>e</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1349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1" grpId="0"/>
      <p:bldP spid="13" grpId="0"/>
      <p:bldP spid="22" grpId="0"/>
      <p:bldP spid="14"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1AB01F-ECCC-464A-B183-0250F2AAEF2E}"/>
              </a:ext>
            </a:extLst>
          </p:cNvPr>
          <p:cNvSpPr>
            <a:spLocks noGrp="1"/>
          </p:cNvSpPr>
          <p:nvPr>
            <p:ph type="title"/>
          </p:nvPr>
        </p:nvSpPr>
        <p:spPr>
          <a:xfrm>
            <a:off x="156981" y="155350"/>
            <a:ext cx="10515600" cy="811248"/>
          </a:xfrm>
        </p:spPr>
        <p:txBody>
          <a:bodyPr>
            <a:normAutofit/>
          </a:bodyPr>
          <a:lstStyle/>
          <a:p>
            <a:r>
              <a:rPr lang="es-GB" sz="2200" b="1" dirty="0"/>
              <a:t>¡Estamos en la escena de un crimen! La detective observa las pruebas.</a:t>
            </a:r>
            <a:br>
              <a:rPr lang="es-GB" sz="2200" b="1" dirty="0"/>
            </a:br>
            <a:r>
              <a:rPr lang="es-GB" sz="2200" b="1" dirty="0"/>
              <a:t>Lee y elige la palabra correcta.</a:t>
            </a:r>
          </a:p>
        </p:txBody>
      </p:sp>
      <p:sp>
        <p:nvSpPr>
          <p:cNvPr id="5" name="Google Shape;366;p68">
            <a:extLst>
              <a:ext uri="{FF2B5EF4-FFF2-40B4-BE49-F238E27FC236}">
                <a16:creationId xmlns:a16="http://schemas.microsoft.com/office/drawing/2014/main" id="{33FFB13E-D43D-6041-B4C8-BC18CA0A9B8C}"/>
              </a:ext>
            </a:extLst>
          </p:cNvPr>
          <p:cNvSpPr/>
          <p:nvPr/>
        </p:nvSpPr>
        <p:spPr>
          <a:xfrm>
            <a:off x="10058400" y="258166"/>
            <a:ext cx="1869742" cy="422871"/>
          </a:xfrm>
          <a:prstGeom prst="roundRect">
            <a:avLst>
              <a:gd name="adj" fmla="val 16667"/>
            </a:avLst>
          </a:prstGeom>
          <a:solidFill>
            <a:srgbClr val="F66400"/>
          </a:solidFill>
          <a:ln w="25400" cap="flat" cmpd="sng">
            <a:solidFill>
              <a:schemeClr val="accent5">
                <a:lumMod val="5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8" name="Tabla 8">
            <a:extLst>
              <a:ext uri="{FF2B5EF4-FFF2-40B4-BE49-F238E27FC236}">
                <a16:creationId xmlns:a16="http://schemas.microsoft.com/office/drawing/2014/main" id="{06053A9C-C51F-B342-AF6F-6DD27902F8BF}"/>
              </a:ext>
            </a:extLst>
          </p:cNvPr>
          <p:cNvGraphicFramePr>
            <a:graphicFrameLocks noGrp="1"/>
          </p:cNvGraphicFramePr>
          <p:nvPr>
            <p:extLst>
              <p:ext uri="{D42A27DB-BD31-4B8C-83A1-F6EECF244321}">
                <p14:modId xmlns:p14="http://schemas.microsoft.com/office/powerpoint/2010/main" val="3787853328"/>
              </p:ext>
            </p:extLst>
          </p:nvPr>
        </p:nvGraphicFramePr>
        <p:xfrm>
          <a:off x="537284" y="1074378"/>
          <a:ext cx="4978169" cy="4934856"/>
        </p:xfrm>
        <a:graphic>
          <a:graphicData uri="http://schemas.openxmlformats.org/drawingml/2006/table">
            <a:tbl>
              <a:tblPr firstRow="1" bandRow="1">
                <a:tableStyleId>{5DA37D80-6434-44D0-A028-1B22A696006F}</a:tableStyleId>
              </a:tblPr>
              <a:tblGrid>
                <a:gridCol w="1316769">
                  <a:extLst>
                    <a:ext uri="{9D8B030D-6E8A-4147-A177-3AD203B41FA5}">
                      <a16:colId xmlns:a16="http://schemas.microsoft.com/office/drawing/2014/main" val="3579755591"/>
                    </a:ext>
                  </a:extLst>
                </a:gridCol>
                <a:gridCol w="3661400">
                  <a:extLst>
                    <a:ext uri="{9D8B030D-6E8A-4147-A177-3AD203B41FA5}">
                      <a16:colId xmlns:a16="http://schemas.microsoft.com/office/drawing/2014/main" val="147949811"/>
                    </a:ext>
                  </a:extLst>
                </a:gridCol>
              </a:tblGrid>
              <a:tr h="616857">
                <a:tc>
                  <a:txBody>
                    <a:bodyPr/>
                    <a:lstStyle/>
                    <a:p>
                      <a:r>
                        <a:rPr lang="es-GB" sz="2200" b="0" dirty="0">
                          <a:solidFill>
                            <a:schemeClr val="accent5">
                              <a:lumMod val="50000"/>
                            </a:schemeClr>
                          </a:solidFill>
                        </a:rPr>
                        <a:t>1. Esa</a:t>
                      </a:r>
                    </a:p>
                  </a:txBody>
                  <a:tcPr anchor="ctr">
                    <a:lnB w="12700" cap="flat" cmpd="sng" algn="ctr">
                      <a:solidFill>
                        <a:srgbClr val="EF9051"/>
                      </a:solidFill>
                      <a:prstDash val="solid"/>
                      <a:round/>
                      <a:headEnd type="none" w="med" len="med"/>
                      <a:tailEnd type="none" w="med" len="med"/>
                    </a:lnB>
                    <a:noFill/>
                  </a:tcPr>
                </a:tc>
                <a:tc>
                  <a:txBody>
                    <a:bodyPr/>
                    <a:lstStyle/>
                    <a:p>
                      <a:pPr marL="0" indent="0">
                        <a:buNone/>
                      </a:pPr>
                      <a:r>
                        <a:rPr lang="es-GB" sz="2200" b="0" dirty="0">
                          <a:solidFill>
                            <a:schemeClr val="accent5">
                              <a:lumMod val="50000"/>
                            </a:schemeClr>
                          </a:solidFill>
                        </a:rPr>
                        <a:t>documento / prueba</a:t>
                      </a:r>
                    </a:p>
                  </a:txBody>
                  <a:tcPr anchor="ctr">
                    <a:lnB w="12700" cap="flat" cmpd="sng" algn="ctr">
                      <a:solidFill>
                        <a:srgbClr val="EF9051"/>
                      </a:solidFill>
                      <a:prstDash val="solid"/>
                      <a:round/>
                      <a:headEnd type="none" w="med" len="med"/>
                      <a:tailEnd type="none" w="med" len="med"/>
                    </a:lnB>
                    <a:noFill/>
                  </a:tcPr>
                </a:tc>
                <a:extLst>
                  <a:ext uri="{0D108BD9-81ED-4DB2-BD59-A6C34878D82A}">
                    <a16:rowId xmlns:a16="http://schemas.microsoft.com/office/drawing/2014/main" val="3455943655"/>
                  </a:ext>
                </a:extLst>
              </a:tr>
              <a:tr h="616857">
                <a:tc>
                  <a:txBody>
                    <a:bodyPr/>
                    <a:lstStyle/>
                    <a:p>
                      <a:r>
                        <a:rPr lang="es-GB" sz="2200" dirty="0">
                          <a:solidFill>
                            <a:schemeClr val="accent5">
                              <a:lumMod val="50000"/>
                            </a:schemeClr>
                          </a:solidFill>
                        </a:rPr>
                        <a:t>2. Esa</a:t>
                      </a:r>
                    </a:p>
                  </a:txBody>
                  <a:tcPr anchor="ctr">
                    <a:lnT w="12700" cap="flat" cmpd="sng" algn="ctr">
                      <a:solidFill>
                        <a:srgbClr val="EF9051"/>
                      </a:solidFill>
                      <a:prstDash val="solid"/>
                      <a:round/>
                      <a:headEnd type="none" w="med" len="med"/>
                      <a:tailEnd type="none" w="med" len="med"/>
                    </a:lnT>
                    <a:noFill/>
                  </a:tcPr>
                </a:tc>
                <a:tc>
                  <a:txBody>
                    <a:bodyPr/>
                    <a:lstStyle/>
                    <a:p>
                      <a:r>
                        <a:rPr lang="es-GB" sz="2200" dirty="0">
                          <a:solidFill>
                            <a:schemeClr val="accent5">
                              <a:lumMod val="50000"/>
                            </a:schemeClr>
                          </a:solidFill>
                        </a:rPr>
                        <a:t>espejo / arma </a:t>
                      </a:r>
                    </a:p>
                  </a:txBody>
                  <a:tcPr anchor="ctr">
                    <a:lnT w="12700" cap="flat" cmpd="sng" algn="ctr">
                      <a:solidFill>
                        <a:srgbClr val="EF9051"/>
                      </a:solidFill>
                      <a:prstDash val="solid"/>
                      <a:round/>
                      <a:headEnd type="none" w="med" len="med"/>
                      <a:tailEnd type="none" w="med" len="med"/>
                    </a:lnT>
                    <a:noFill/>
                  </a:tcPr>
                </a:tc>
                <a:extLst>
                  <a:ext uri="{0D108BD9-81ED-4DB2-BD59-A6C34878D82A}">
                    <a16:rowId xmlns:a16="http://schemas.microsoft.com/office/drawing/2014/main" val="1605277457"/>
                  </a:ext>
                </a:extLst>
              </a:tr>
              <a:tr h="616857">
                <a:tc>
                  <a:txBody>
                    <a:bodyPr/>
                    <a:lstStyle/>
                    <a:p>
                      <a:r>
                        <a:rPr lang="es-GB" sz="2200" dirty="0">
                          <a:solidFill>
                            <a:schemeClr val="accent5">
                              <a:lumMod val="50000"/>
                            </a:schemeClr>
                          </a:solidFill>
                        </a:rPr>
                        <a:t>3. Ese</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200" dirty="0">
                          <a:solidFill>
                            <a:schemeClr val="accent5">
                              <a:lumMod val="50000"/>
                            </a:schemeClr>
                          </a:solidFill>
                        </a:rPr>
                        <a:t>sangre / cigarrillo</a:t>
                      </a:r>
                    </a:p>
                  </a:txBody>
                  <a:tcPr anchor="ctr">
                    <a:noFill/>
                  </a:tcPr>
                </a:tc>
                <a:extLst>
                  <a:ext uri="{0D108BD9-81ED-4DB2-BD59-A6C34878D82A}">
                    <a16:rowId xmlns:a16="http://schemas.microsoft.com/office/drawing/2014/main" val="3820008175"/>
                  </a:ext>
                </a:extLst>
              </a:tr>
              <a:tr h="616857">
                <a:tc>
                  <a:txBody>
                    <a:bodyPr/>
                    <a:lstStyle/>
                    <a:p>
                      <a:r>
                        <a:rPr lang="es-GB" sz="2200" dirty="0">
                          <a:solidFill>
                            <a:schemeClr val="accent5">
                              <a:lumMod val="50000"/>
                            </a:schemeClr>
                          </a:solidFill>
                        </a:rPr>
                        <a:t>4. Ese</a:t>
                      </a:r>
                    </a:p>
                  </a:txBody>
                  <a:tcPr anchor="ctr">
                    <a:noFill/>
                  </a:tcPr>
                </a:tc>
                <a:tc>
                  <a:txBody>
                    <a:bodyPr/>
                    <a:lstStyle/>
                    <a:p>
                      <a:r>
                        <a:rPr lang="es-GB" sz="2200" dirty="0">
                          <a:solidFill>
                            <a:schemeClr val="accent5">
                              <a:lumMod val="50000"/>
                            </a:schemeClr>
                          </a:solidFill>
                        </a:rPr>
                        <a:t>camiseta / periódico</a:t>
                      </a:r>
                    </a:p>
                  </a:txBody>
                  <a:tcPr anchor="ctr">
                    <a:noFill/>
                  </a:tcPr>
                </a:tc>
                <a:extLst>
                  <a:ext uri="{0D108BD9-81ED-4DB2-BD59-A6C34878D82A}">
                    <a16:rowId xmlns:a16="http://schemas.microsoft.com/office/drawing/2014/main" val="2864334377"/>
                  </a:ext>
                </a:extLst>
              </a:tr>
              <a:tr h="616857">
                <a:tc>
                  <a:txBody>
                    <a:bodyPr/>
                    <a:lstStyle/>
                    <a:p>
                      <a:r>
                        <a:rPr lang="es-GB" sz="2200" dirty="0">
                          <a:solidFill>
                            <a:schemeClr val="accent5">
                              <a:lumMod val="50000"/>
                            </a:schemeClr>
                          </a:solidFill>
                        </a:rPr>
                        <a:t>5. Esa</a:t>
                      </a:r>
                    </a:p>
                  </a:txBody>
                  <a:tcPr anchor="ctr">
                    <a:noFill/>
                  </a:tcPr>
                </a:tc>
                <a:tc>
                  <a:txBody>
                    <a:bodyPr/>
                    <a:lstStyle/>
                    <a:p>
                      <a:r>
                        <a:rPr lang="es-GB" sz="2200" dirty="0">
                          <a:solidFill>
                            <a:schemeClr val="accent5">
                              <a:lumMod val="50000"/>
                            </a:schemeClr>
                          </a:solidFill>
                        </a:rPr>
                        <a:t>llave / dibujo</a:t>
                      </a:r>
                    </a:p>
                  </a:txBody>
                  <a:tcPr anchor="ctr">
                    <a:noFill/>
                  </a:tcPr>
                </a:tc>
                <a:extLst>
                  <a:ext uri="{0D108BD9-81ED-4DB2-BD59-A6C34878D82A}">
                    <a16:rowId xmlns:a16="http://schemas.microsoft.com/office/drawing/2014/main" val="2964361844"/>
                  </a:ext>
                </a:extLst>
              </a:tr>
              <a:tr h="616857">
                <a:tc>
                  <a:txBody>
                    <a:bodyPr/>
                    <a:lstStyle/>
                    <a:p>
                      <a:r>
                        <a:rPr lang="es-GB" sz="2200" dirty="0">
                          <a:solidFill>
                            <a:schemeClr val="accent5">
                              <a:lumMod val="50000"/>
                            </a:schemeClr>
                          </a:solidFill>
                        </a:rPr>
                        <a:t>6. Esa</a:t>
                      </a:r>
                    </a:p>
                  </a:txBody>
                  <a:tcPr anchor="ctr">
                    <a:noFill/>
                  </a:tcPr>
                </a:tc>
                <a:tc>
                  <a:txBody>
                    <a:bodyPr/>
                    <a:lstStyle/>
                    <a:p>
                      <a:r>
                        <a:rPr lang="es-GB" sz="2200" dirty="0">
                          <a:solidFill>
                            <a:schemeClr val="accent5">
                              <a:lumMod val="50000"/>
                            </a:schemeClr>
                          </a:solidFill>
                        </a:rPr>
                        <a:t>botella / reloj </a:t>
                      </a:r>
                    </a:p>
                  </a:txBody>
                  <a:tcPr anchor="ctr">
                    <a:noFill/>
                  </a:tcPr>
                </a:tc>
                <a:extLst>
                  <a:ext uri="{0D108BD9-81ED-4DB2-BD59-A6C34878D82A}">
                    <a16:rowId xmlns:a16="http://schemas.microsoft.com/office/drawing/2014/main" val="990564097"/>
                  </a:ext>
                </a:extLst>
              </a:tr>
              <a:tr h="616857">
                <a:tc>
                  <a:txBody>
                    <a:bodyPr/>
                    <a:lstStyle/>
                    <a:p>
                      <a:r>
                        <a:rPr lang="es-GB" sz="2200" dirty="0">
                          <a:solidFill>
                            <a:schemeClr val="accent5">
                              <a:lumMod val="50000"/>
                            </a:schemeClr>
                          </a:solidFill>
                        </a:rPr>
                        <a:t>7. Ese</a:t>
                      </a:r>
                    </a:p>
                  </a:txBody>
                  <a:tcPr anchor="ctr">
                    <a:noFill/>
                  </a:tcPr>
                </a:tc>
                <a:tc>
                  <a:txBody>
                    <a:bodyPr/>
                    <a:lstStyle/>
                    <a:p>
                      <a:r>
                        <a:rPr lang="es-GB" sz="2200" dirty="0">
                          <a:solidFill>
                            <a:schemeClr val="accent5">
                              <a:lumMod val="50000"/>
                            </a:schemeClr>
                          </a:solidFill>
                        </a:rPr>
                        <a:t>tarjeta / bolígrafo</a:t>
                      </a:r>
                    </a:p>
                  </a:txBody>
                  <a:tcPr anchor="ctr">
                    <a:noFill/>
                  </a:tcPr>
                </a:tc>
                <a:extLst>
                  <a:ext uri="{0D108BD9-81ED-4DB2-BD59-A6C34878D82A}">
                    <a16:rowId xmlns:a16="http://schemas.microsoft.com/office/drawing/2014/main" val="1514061362"/>
                  </a:ext>
                </a:extLst>
              </a:tr>
              <a:tr h="616857">
                <a:tc>
                  <a:txBody>
                    <a:bodyPr/>
                    <a:lstStyle/>
                    <a:p>
                      <a:r>
                        <a:rPr lang="es-GB" sz="2200" dirty="0">
                          <a:solidFill>
                            <a:schemeClr val="accent5">
                              <a:lumMod val="50000"/>
                            </a:schemeClr>
                          </a:solidFill>
                        </a:rPr>
                        <a:t>8. Esa</a:t>
                      </a:r>
                    </a:p>
                  </a:txBody>
                  <a:tcPr anchor="ctr">
                    <a:noFill/>
                  </a:tcPr>
                </a:tc>
                <a:tc>
                  <a:txBody>
                    <a:bodyPr/>
                    <a:lstStyle/>
                    <a:p>
                      <a:r>
                        <a:rPr lang="es-GB" sz="2200" dirty="0">
                          <a:solidFill>
                            <a:schemeClr val="accent5">
                              <a:lumMod val="50000"/>
                            </a:schemeClr>
                          </a:solidFill>
                        </a:rPr>
                        <a:t>caja / plato</a:t>
                      </a:r>
                    </a:p>
                  </a:txBody>
                  <a:tcPr anchor="ctr">
                    <a:noFill/>
                  </a:tcPr>
                </a:tc>
                <a:extLst>
                  <a:ext uri="{0D108BD9-81ED-4DB2-BD59-A6C34878D82A}">
                    <a16:rowId xmlns:a16="http://schemas.microsoft.com/office/drawing/2014/main" val="2179255979"/>
                  </a:ext>
                </a:extLst>
              </a:tr>
            </a:tbl>
          </a:graphicData>
        </a:graphic>
      </p:graphicFrame>
      <p:sp>
        <p:nvSpPr>
          <p:cNvPr id="10" name="Anillo 9">
            <a:extLst>
              <a:ext uri="{FF2B5EF4-FFF2-40B4-BE49-F238E27FC236}">
                <a16:creationId xmlns:a16="http://schemas.microsoft.com/office/drawing/2014/main" id="{411AD350-CE3C-364E-B083-76C9E2B67ACB}"/>
              </a:ext>
            </a:extLst>
          </p:cNvPr>
          <p:cNvSpPr/>
          <p:nvPr/>
        </p:nvSpPr>
        <p:spPr>
          <a:xfrm>
            <a:off x="3684092" y="1195675"/>
            <a:ext cx="1259085" cy="436605"/>
          </a:xfrm>
          <a:prstGeom prst="donut">
            <a:avLst>
              <a:gd name="adj" fmla="val 13700"/>
            </a:avLst>
          </a:prstGeom>
          <a:solidFill>
            <a:srgbClr val="F08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1" name="Anillo 10">
            <a:extLst>
              <a:ext uri="{FF2B5EF4-FFF2-40B4-BE49-F238E27FC236}">
                <a16:creationId xmlns:a16="http://schemas.microsoft.com/office/drawing/2014/main" id="{036DA026-936D-574F-AEB4-196ADFECF272}"/>
              </a:ext>
            </a:extLst>
          </p:cNvPr>
          <p:cNvSpPr/>
          <p:nvPr/>
        </p:nvSpPr>
        <p:spPr>
          <a:xfrm>
            <a:off x="2973845" y="1808323"/>
            <a:ext cx="1008435" cy="436605"/>
          </a:xfrm>
          <a:prstGeom prst="donut">
            <a:avLst>
              <a:gd name="adj" fmla="val 13700"/>
            </a:avLst>
          </a:prstGeom>
          <a:solidFill>
            <a:srgbClr val="F08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2" name="Anillo 11">
            <a:extLst>
              <a:ext uri="{FF2B5EF4-FFF2-40B4-BE49-F238E27FC236}">
                <a16:creationId xmlns:a16="http://schemas.microsoft.com/office/drawing/2014/main" id="{5C09D120-54F9-D343-A432-64DEDB09521C}"/>
              </a:ext>
            </a:extLst>
          </p:cNvPr>
          <p:cNvSpPr/>
          <p:nvPr/>
        </p:nvSpPr>
        <p:spPr>
          <a:xfrm>
            <a:off x="2973845" y="2430893"/>
            <a:ext cx="1433037" cy="405534"/>
          </a:xfrm>
          <a:prstGeom prst="donut">
            <a:avLst>
              <a:gd name="adj" fmla="val 13700"/>
            </a:avLst>
          </a:prstGeom>
          <a:solidFill>
            <a:srgbClr val="F08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3" name="Anillo 12">
            <a:extLst>
              <a:ext uri="{FF2B5EF4-FFF2-40B4-BE49-F238E27FC236}">
                <a16:creationId xmlns:a16="http://schemas.microsoft.com/office/drawing/2014/main" id="{54544E5A-2391-5243-8CD1-40D900C86FAD}"/>
              </a:ext>
            </a:extLst>
          </p:cNvPr>
          <p:cNvSpPr/>
          <p:nvPr/>
        </p:nvSpPr>
        <p:spPr>
          <a:xfrm>
            <a:off x="3263155" y="3052569"/>
            <a:ext cx="1680022" cy="405534"/>
          </a:xfrm>
          <a:prstGeom prst="donut">
            <a:avLst>
              <a:gd name="adj" fmla="val 13700"/>
            </a:avLst>
          </a:prstGeom>
          <a:solidFill>
            <a:srgbClr val="F08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4" name="Anillo 13">
            <a:extLst>
              <a:ext uri="{FF2B5EF4-FFF2-40B4-BE49-F238E27FC236}">
                <a16:creationId xmlns:a16="http://schemas.microsoft.com/office/drawing/2014/main" id="{5F8FE240-15E5-C642-9F72-4231C5C3A49B}"/>
              </a:ext>
            </a:extLst>
          </p:cNvPr>
          <p:cNvSpPr/>
          <p:nvPr/>
        </p:nvSpPr>
        <p:spPr>
          <a:xfrm>
            <a:off x="1800042" y="3630937"/>
            <a:ext cx="895604" cy="436605"/>
          </a:xfrm>
          <a:prstGeom prst="donut">
            <a:avLst>
              <a:gd name="adj" fmla="val 13700"/>
            </a:avLst>
          </a:prstGeom>
          <a:solidFill>
            <a:srgbClr val="F08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5" name="Anillo 14">
            <a:extLst>
              <a:ext uri="{FF2B5EF4-FFF2-40B4-BE49-F238E27FC236}">
                <a16:creationId xmlns:a16="http://schemas.microsoft.com/office/drawing/2014/main" id="{605B8896-447B-5D4D-8382-A09EDC87DC12}"/>
              </a:ext>
            </a:extLst>
          </p:cNvPr>
          <p:cNvSpPr/>
          <p:nvPr/>
        </p:nvSpPr>
        <p:spPr>
          <a:xfrm>
            <a:off x="1800042" y="4234673"/>
            <a:ext cx="1206230" cy="474925"/>
          </a:xfrm>
          <a:prstGeom prst="donut">
            <a:avLst>
              <a:gd name="adj" fmla="val 13700"/>
            </a:avLst>
          </a:prstGeom>
          <a:solidFill>
            <a:srgbClr val="F08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6" name="Anillo 15">
            <a:extLst>
              <a:ext uri="{FF2B5EF4-FFF2-40B4-BE49-F238E27FC236}">
                <a16:creationId xmlns:a16="http://schemas.microsoft.com/office/drawing/2014/main" id="{504DD055-5180-784B-90A2-90EFE9D83278}"/>
              </a:ext>
            </a:extLst>
          </p:cNvPr>
          <p:cNvSpPr/>
          <p:nvPr/>
        </p:nvSpPr>
        <p:spPr>
          <a:xfrm>
            <a:off x="2925208" y="4857243"/>
            <a:ext cx="1524000" cy="474925"/>
          </a:xfrm>
          <a:prstGeom prst="donut">
            <a:avLst>
              <a:gd name="adj" fmla="val 13700"/>
            </a:avLst>
          </a:prstGeom>
          <a:solidFill>
            <a:srgbClr val="F08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7" name="Anillo 16">
            <a:extLst>
              <a:ext uri="{FF2B5EF4-FFF2-40B4-BE49-F238E27FC236}">
                <a16:creationId xmlns:a16="http://schemas.microsoft.com/office/drawing/2014/main" id="{6DDCE767-FC06-E14B-91F4-728AB8F483C6}"/>
              </a:ext>
            </a:extLst>
          </p:cNvPr>
          <p:cNvSpPr/>
          <p:nvPr/>
        </p:nvSpPr>
        <p:spPr>
          <a:xfrm>
            <a:off x="1851923" y="5481294"/>
            <a:ext cx="800912" cy="474925"/>
          </a:xfrm>
          <a:prstGeom prst="donut">
            <a:avLst>
              <a:gd name="adj" fmla="val 13700"/>
            </a:avLst>
          </a:prstGeom>
          <a:solidFill>
            <a:srgbClr val="F08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graphicFrame>
        <p:nvGraphicFramePr>
          <p:cNvPr id="18" name="Tabla 8">
            <a:extLst>
              <a:ext uri="{FF2B5EF4-FFF2-40B4-BE49-F238E27FC236}">
                <a16:creationId xmlns:a16="http://schemas.microsoft.com/office/drawing/2014/main" id="{FB6C4B99-526B-B84D-9ADC-F3AF93E0B9B9}"/>
              </a:ext>
            </a:extLst>
          </p:cNvPr>
          <p:cNvGraphicFramePr>
            <a:graphicFrameLocks noGrp="1"/>
          </p:cNvGraphicFramePr>
          <p:nvPr>
            <p:extLst>
              <p:ext uri="{D42A27DB-BD31-4B8C-83A1-F6EECF244321}">
                <p14:modId xmlns:p14="http://schemas.microsoft.com/office/powerpoint/2010/main" val="2026708199"/>
              </p:ext>
            </p:extLst>
          </p:nvPr>
        </p:nvGraphicFramePr>
        <p:xfrm>
          <a:off x="5515454" y="1074378"/>
          <a:ext cx="2957778" cy="4934856"/>
        </p:xfrm>
        <a:graphic>
          <a:graphicData uri="http://schemas.openxmlformats.org/drawingml/2006/table">
            <a:tbl>
              <a:tblPr firstRow="1" bandRow="1">
                <a:tableStyleId>{5DA37D80-6434-44D0-A028-1B22A696006F}</a:tableStyleId>
              </a:tblPr>
              <a:tblGrid>
                <a:gridCol w="695892">
                  <a:extLst>
                    <a:ext uri="{9D8B030D-6E8A-4147-A177-3AD203B41FA5}">
                      <a16:colId xmlns:a16="http://schemas.microsoft.com/office/drawing/2014/main" val="3579755591"/>
                    </a:ext>
                  </a:extLst>
                </a:gridCol>
                <a:gridCol w="2261886">
                  <a:extLst>
                    <a:ext uri="{9D8B030D-6E8A-4147-A177-3AD203B41FA5}">
                      <a16:colId xmlns:a16="http://schemas.microsoft.com/office/drawing/2014/main" val="147949811"/>
                    </a:ext>
                  </a:extLst>
                </a:gridCol>
              </a:tblGrid>
              <a:tr h="616857">
                <a:tc>
                  <a:txBody>
                    <a:bodyPr/>
                    <a:lstStyle/>
                    <a:p>
                      <a:pPr algn="ctr"/>
                      <a:r>
                        <a:rPr lang="es-GB" sz="2200" b="0" dirty="0">
                          <a:solidFill>
                            <a:schemeClr val="accent5">
                              <a:lumMod val="50000"/>
                            </a:schemeClr>
                          </a:solidFill>
                        </a:rPr>
                        <a:t>es</a:t>
                      </a:r>
                    </a:p>
                  </a:txBody>
                  <a:tcPr anchor="ctr">
                    <a:lnB w="12700" cap="flat" cmpd="sng" algn="ctr">
                      <a:solidFill>
                        <a:srgbClr val="EF9051"/>
                      </a:solidFill>
                      <a:prstDash val="solid"/>
                      <a:round/>
                      <a:headEnd type="none" w="med" len="med"/>
                      <a:tailEnd type="none" w="med" len="med"/>
                    </a:lnB>
                    <a:noFill/>
                  </a:tcPr>
                </a:tc>
                <a:tc>
                  <a:txBody>
                    <a:bodyPr/>
                    <a:lstStyle/>
                    <a:p>
                      <a:pPr marL="0" indent="0" algn="l">
                        <a:buNone/>
                      </a:pPr>
                      <a:r>
                        <a:rPr lang="es-GB" sz="2200" b="0" dirty="0">
                          <a:solidFill>
                            <a:schemeClr val="accent5">
                              <a:lumMod val="50000"/>
                            </a:schemeClr>
                          </a:solidFill>
                        </a:rPr>
                        <a:t>[</a:t>
                      </a:r>
                      <a:r>
                        <a:rPr lang="es-GB" sz="2200" b="0" i="1" dirty="0">
                          <a:solidFill>
                            <a:schemeClr val="accent5">
                              <a:lumMod val="50000"/>
                            </a:schemeClr>
                          </a:solidFill>
                        </a:rPr>
                        <a:t>clear</a:t>
                      </a:r>
                      <a:r>
                        <a:rPr lang="es-GB" sz="2200" b="0" dirty="0">
                          <a:solidFill>
                            <a:schemeClr val="accent5">
                              <a:lumMod val="50000"/>
                            </a:schemeClr>
                          </a:solidFill>
                        </a:rPr>
                        <a:t>]</a:t>
                      </a:r>
                    </a:p>
                  </a:txBody>
                  <a:tcPr anchor="ctr">
                    <a:lnB w="12700" cap="flat" cmpd="sng" algn="ctr">
                      <a:solidFill>
                        <a:srgbClr val="EF9051"/>
                      </a:solidFill>
                      <a:prstDash val="solid"/>
                      <a:round/>
                      <a:headEnd type="none" w="med" len="med"/>
                      <a:tailEnd type="none" w="med" len="med"/>
                    </a:lnB>
                    <a:noFill/>
                  </a:tcPr>
                </a:tc>
                <a:extLst>
                  <a:ext uri="{0D108BD9-81ED-4DB2-BD59-A6C34878D82A}">
                    <a16:rowId xmlns:a16="http://schemas.microsoft.com/office/drawing/2014/main" val="3455943655"/>
                  </a:ext>
                </a:extLst>
              </a:tr>
              <a:tr h="6168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200" b="0" dirty="0">
                          <a:solidFill>
                            <a:schemeClr val="accent5">
                              <a:lumMod val="50000"/>
                            </a:schemeClr>
                          </a:solidFill>
                        </a:rPr>
                        <a:t>es</a:t>
                      </a:r>
                    </a:p>
                  </a:txBody>
                  <a:tcPr anchor="ctr">
                    <a:lnT w="12700" cap="flat" cmpd="sng" algn="ctr">
                      <a:solidFill>
                        <a:srgbClr val="EF9051"/>
                      </a:solidFill>
                      <a:prstDash val="solid"/>
                      <a:round/>
                      <a:headEnd type="none" w="med" len="med"/>
                      <a:tailEnd type="none" w="med" len="med"/>
                    </a:lnT>
                    <a:noFill/>
                  </a:tcPr>
                </a:tc>
                <a:tc>
                  <a:txBody>
                    <a:bodyPr/>
                    <a:lstStyle/>
                    <a:p>
                      <a:pPr algn="l"/>
                      <a:r>
                        <a:rPr lang="es-GB" sz="2200" dirty="0">
                          <a:solidFill>
                            <a:schemeClr val="accent5">
                              <a:lumMod val="50000"/>
                            </a:schemeClr>
                          </a:solidFill>
                        </a:rPr>
                        <a:t>[</a:t>
                      </a:r>
                      <a:r>
                        <a:rPr lang="es-GB" sz="2200" i="1" dirty="0">
                          <a:solidFill>
                            <a:schemeClr val="accent5">
                              <a:lumMod val="50000"/>
                            </a:schemeClr>
                          </a:solidFill>
                        </a:rPr>
                        <a:t>dangerous</a:t>
                      </a:r>
                      <a:r>
                        <a:rPr lang="es-GB" sz="2200" dirty="0">
                          <a:solidFill>
                            <a:schemeClr val="accent5">
                              <a:lumMod val="50000"/>
                            </a:schemeClr>
                          </a:solidFill>
                        </a:rPr>
                        <a:t>]</a:t>
                      </a:r>
                    </a:p>
                  </a:txBody>
                  <a:tcPr anchor="ctr">
                    <a:lnT w="12700" cap="flat" cmpd="sng" algn="ctr">
                      <a:solidFill>
                        <a:srgbClr val="EF9051"/>
                      </a:solidFill>
                      <a:prstDash val="solid"/>
                      <a:round/>
                      <a:headEnd type="none" w="med" len="med"/>
                      <a:tailEnd type="none" w="med" len="med"/>
                    </a:lnT>
                    <a:noFill/>
                  </a:tcPr>
                </a:tc>
                <a:extLst>
                  <a:ext uri="{0D108BD9-81ED-4DB2-BD59-A6C34878D82A}">
                    <a16:rowId xmlns:a16="http://schemas.microsoft.com/office/drawing/2014/main" val="1605277457"/>
                  </a:ext>
                </a:extLst>
              </a:tr>
              <a:tr h="6168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200" b="0" dirty="0">
                          <a:solidFill>
                            <a:schemeClr val="accent5">
                              <a:lumMod val="50000"/>
                            </a:schemeClr>
                          </a:solidFill>
                        </a:rPr>
                        <a:t>es</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200" dirty="0">
                          <a:solidFill>
                            <a:schemeClr val="accent5">
                              <a:lumMod val="50000"/>
                            </a:schemeClr>
                          </a:solidFill>
                        </a:rPr>
                        <a:t>[</a:t>
                      </a:r>
                      <a:r>
                        <a:rPr lang="es-GB" sz="2200" i="1" dirty="0">
                          <a:solidFill>
                            <a:schemeClr val="accent5">
                              <a:lumMod val="50000"/>
                            </a:schemeClr>
                          </a:solidFill>
                        </a:rPr>
                        <a:t>cheap</a:t>
                      </a:r>
                      <a:r>
                        <a:rPr lang="es-GB" sz="2200" dirty="0">
                          <a:solidFill>
                            <a:schemeClr val="accent5">
                              <a:lumMod val="50000"/>
                            </a:schemeClr>
                          </a:solidFill>
                        </a:rPr>
                        <a:t>]</a:t>
                      </a:r>
                    </a:p>
                  </a:txBody>
                  <a:tcPr anchor="ctr">
                    <a:noFill/>
                  </a:tcPr>
                </a:tc>
                <a:extLst>
                  <a:ext uri="{0D108BD9-81ED-4DB2-BD59-A6C34878D82A}">
                    <a16:rowId xmlns:a16="http://schemas.microsoft.com/office/drawing/2014/main" val="3820008175"/>
                  </a:ext>
                </a:extLst>
              </a:tr>
              <a:tr h="6168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200" b="0" dirty="0">
                          <a:solidFill>
                            <a:schemeClr val="accent5">
                              <a:lumMod val="50000"/>
                            </a:schemeClr>
                          </a:solidFill>
                        </a:rPr>
                        <a:t>es</a:t>
                      </a:r>
                    </a:p>
                  </a:txBody>
                  <a:tcPr anchor="ctr">
                    <a:noFill/>
                  </a:tcPr>
                </a:tc>
                <a:tc>
                  <a:txBody>
                    <a:bodyPr/>
                    <a:lstStyle/>
                    <a:p>
                      <a:pPr algn="l"/>
                      <a:r>
                        <a:rPr lang="es-GB" sz="2200" dirty="0">
                          <a:solidFill>
                            <a:schemeClr val="accent5">
                              <a:lumMod val="50000"/>
                            </a:schemeClr>
                          </a:solidFill>
                        </a:rPr>
                        <a:t>[</a:t>
                      </a:r>
                      <a:r>
                        <a:rPr lang="es-GB" sz="2200" i="1" dirty="0">
                          <a:solidFill>
                            <a:schemeClr val="accent5">
                              <a:lumMod val="50000"/>
                            </a:schemeClr>
                          </a:solidFill>
                        </a:rPr>
                        <a:t>old</a:t>
                      </a:r>
                      <a:r>
                        <a:rPr lang="es-GB" sz="2200" dirty="0">
                          <a:solidFill>
                            <a:schemeClr val="accent5">
                              <a:lumMod val="50000"/>
                            </a:schemeClr>
                          </a:solidFill>
                        </a:rPr>
                        <a:t>]</a:t>
                      </a:r>
                    </a:p>
                  </a:txBody>
                  <a:tcPr anchor="ctr">
                    <a:noFill/>
                  </a:tcPr>
                </a:tc>
                <a:extLst>
                  <a:ext uri="{0D108BD9-81ED-4DB2-BD59-A6C34878D82A}">
                    <a16:rowId xmlns:a16="http://schemas.microsoft.com/office/drawing/2014/main" val="2864334377"/>
                  </a:ext>
                </a:extLst>
              </a:tr>
              <a:tr h="6168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200" b="0" dirty="0">
                          <a:solidFill>
                            <a:schemeClr val="accent5">
                              <a:lumMod val="50000"/>
                            </a:schemeClr>
                          </a:solidFill>
                        </a:rPr>
                        <a:t>es</a:t>
                      </a:r>
                    </a:p>
                  </a:txBody>
                  <a:tcPr anchor="ctr">
                    <a:noFill/>
                  </a:tcPr>
                </a:tc>
                <a:tc>
                  <a:txBody>
                    <a:bodyPr/>
                    <a:lstStyle/>
                    <a:p>
                      <a:pPr algn="l"/>
                      <a:r>
                        <a:rPr lang="es-GB" sz="2200" dirty="0">
                          <a:solidFill>
                            <a:schemeClr val="accent5">
                              <a:lumMod val="50000"/>
                            </a:schemeClr>
                          </a:solidFill>
                        </a:rPr>
                        <a:t>[</a:t>
                      </a:r>
                      <a:r>
                        <a:rPr lang="es-GB" sz="2200" i="1" dirty="0">
                          <a:solidFill>
                            <a:schemeClr val="accent5">
                              <a:lumMod val="50000"/>
                            </a:schemeClr>
                          </a:solidFill>
                        </a:rPr>
                        <a:t>strange</a:t>
                      </a:r>
                      <a:r>
                        <a:rPr lang="es-GB" sz="2200" dirty="0">
                          <a:solidFill>
                            <a:schemeClr val="accent5">
                              <a:lumMod val="50000"/>
                            </a:schemeClr>
                          </a:solidFill>
                        </a:rPr>
                        <a:t>]</a:t>
                      </a:r>
                    </a:p>
                  </a:txBody>
                  <a:tcPr anchor="ctr">
                    <a:noFill/>
                  </a:tcPr>
                </a:tc>
                <a:extLst>
                  <a:ext uri="{0D108BD9-81ED-4DB2-BD59-A6C34878D82A}">
                    <a16:rowId xmlns:a16="http://schemas.microsoft.com/office/drawing/2014/main" val="2964361844"/>
                  </a:ext>
                </a:extLst>
              </a:tr>
              <a:tr h="6168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200" b="0" dirty="0">
                          <a:solidFill>
                            <a:schemeClr val="accent5">
                              <a:lumMod val="50000"/>
                            </a:schemeClr>
                          </a:solidFill>
                        </a:rPr>
                        <a:t>es</a:t>
                      </a:r>
                    </a:p>
                  </a:txBody>
                  <a:tcPr anchor="ctr">
                    <a:noFill/>
                  </a:tcPr>
                </a:tc>
                <a:tc>
                  <a:txBody>
                    <a:bodyPr/>
                    <a:lstStyle/>
                    <a:p>
                      <a:pPr algn="l"/>
                      <a:r>
                        <a:rPr lang="es-GB" sz="2200" dirty="0">
                          <a:solidFill>
                            <a:schemeClr val="accent5">
                              <a:lumMod val="50000"/>
                            </a:schemeClr>
                          </a:solidFill>
                        </a:rPr>
                        <a:t>[</a:t>
                      </a:r>
                      <a:r>
                        <a:rPr lang="es-GB" sz="2200" i="1" dirty="0">
                          <a:solidFill>
                            <a:schemeClr val="accent5">
                              <a:lumMod val="50000"/>
                            </a:schemeClr>
                          </a:solidFill>
                        </a:rPr>
                        <a:t>expensive</a:t>
                      </a:r>
                      <a:r>
                        <a:rPr lang="es-GB" sz="2200" dirty="0">
                          <a:solidFill>
                            <a:schemeClr val="accent5">
                              <a:lumMod val="50000"/>
                            </a:schemeClr>
                          </a:solidFill>
                        </a:rPr>
                        <a:t>]</a:t>
                      </a:r>
                    </a:p>
                  </a:txBody>
                  <a:tcPr anchor="ctr">
                    <a:noFill/>
                  </a:tcPr>
                </a:tc>
                <a:extLst>
                  <a:ext uri="{0D108BD9-81ED-4DB2-BD59-A6C34878D82A}">
                    <a16:rowId xmlns:a16="http://schemas.microsoft.com/office/drawing/2014/main" val="990564097"/>
                  </a:ext>
                </a:extLst>
              </a:tr>
              <a:tr h="6168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200" b="0" dirty="0">
                          <a:solidFill>
                            <a:schemeClr val="accent5">
                              <a:lumMod val="50000"/>
                            </a:schemeClr>
                          </a:solidFill>
                        </a:rPr>
                        <a:t>es</a:t>
                      </a:r>
                    </a:p>
                  </a:txBody>
                  <a:tcPr anchor="ctr">
                    <a:noFill/>
                  </a:tcPr>
                </a:tc>
                <a:tc>
                  <a:txBody>
                    <a:bodyPr/>
                    <a:lstStyle/>
                    <a:p>
                      <a:pPr algn="l"/>
                      <a:r>
                        <a:rPr lang="es-GB" sz="2200" dirty="0">
                          <a:solidFill>
                            <a:schemeClr val="accent5">
                              <a:lumMod val="50000"/>
                            </a:schemeClr>
                          </a:solidFill>
                        </a:rPr>
                        <a:t>[</a:t>
                      </a:r>
                      <a:r>
                        <a:rPr lang="es-GB" sz="2200" i="1" dirty="0">
                          <a:solidFill>
                            <a:schemeClr val="accent5">
                              <a:lumMod val="50000"/>
                            </a:schemeClr>
                          </a:solidFill>
                        </a:rPr>
                        <a:t>new</a:t>
                      </a:r>
                      <a:r>
                        <a:rPr lang="es-GB" sz="2200" dirty="0">
                          <a:solidFill>
                            <a:schemeClr val="accent5">
                              <a:lumMod val="50000"/>
                            </a:schemeClr>
                          </a:solidFill>
                        </a:rPr>
                        <a:t>]</a:t>
                      </a:r>
                    </a:p>
                  </a:txBody>
                  <a:tcPr anchor="ctr">
                    <a:noFill/>
                  </a:tcPr>
                </a:tc>
                <a:extLst>
                  <a:ext uri="{0D108BD9-81ED-4DB2-BD59-A6C34878D82A}">
                    <a16:rowId xmlns:a16="http://schemas.microsoft.com/office/drawing/2014/main" val="1514061362"/>
                  </a:ext>
                </a:extLst>
              </a:tr>
              <a:tr h="6168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200" b="0" dirty="0">
                          <a:solidFill>
                            <a:schemeClr val="accent5">
                              <a:lumMod val="50000"/>
                            </a:schemeClr>
                          </a:solidFill>
                        </a:rPr>
                        <a:t>es</a:t>
                      </a:r>
                    </a:p>
                  </a:txBody>
                  <a:tcPr anchor="ctr">
                    <a:noFill/>
                  </a:tcPr>
                </a:tc>
                <a:tc>
                  <a:txBody>
                    <a:bodyPr/>
                    <a:lstStyle/>
                    <a:p>
                      <a:pPr algn="l"/>
                      <a:r>
                        <a:rPr lang="es-GB" sz="2200" dirty="0">
                          <a:solidFill>
                            <a:schemeClr val="accent5">
                              <a:lumMod val="50000"/>
                            </a:schemeClr>
                          </a:solidFill>
                        </a:rPr>
                        <a:t>[</a:t>
                      </a:r>
                      <a:r>
                        <a:rPr lang="es-GB" sz="2200" i="1" dirty="0">
                          <a:solidFill>
                            <a:schemeClr val="accent5">
                              <a:lumMod val="50000"/>
                            </a:schemeClr>
                          </a:solidFill>
                        </a:rPr>
                        <a:t>light</a:t>
                      </a:r>
                      <a:r>
                        <a:rPr lang="es-GB" sz="2200" dirty="0">
                          <a:solidFill>
                            <a:schemeClr val="accent5">
                              <a:lumMod val="50000"/>
                            </a:schemeClr>
                          </a:solidFill>
                        </a:rPr>
                        <a:t>]</a:t>
                      </a:r>
                    </a:p>
                  </a:txBody>
                  <a:tcPr anchor="ctr">
                    <a:noFill/>
                  </a:tcPr>
                </a:tc>
                <a:extLst>
                  <a:ext uri="{0D108BD9-81ED-4DB2-BD59-A6C34878D82A}">
                    <a16:rowId xmlns:a16="http://schemas.microsoft.com/office/drawing/2014/main" val="2179255979"/>
                  </a:ext>
                </a:extLst>
              </a:tr>
            </a:tbl>
          </a:graphicData>
        </a:graphic>
      </p:graphicFrame>
      <p:pic>
        <p:nvPicPr>
          <p:cNvPr id="21" name="Imagen 20">
            <a:extLst>
              <a:ext uri="{FF2B5EF4-FFF2-40B4-BE49-F238E27FC236}">
                <a16:creationId xmlns:a16="http://schemas.microsoft.com/office/drawing/2014/main" id="{B1EBCC95-2EB6-0745-925F-EBBC80C588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511727" y="3644264"/>
            <a:ext cx="1379140" cy="2446775"/>
          </a:xfrm>
          <a:prstGeom prst="rect">
            <a:avLst/>
          </a:prstGeom>
        </p:spPr>
      </p:pic>
      <p:sp>
        <p:nvSpPr>
          <p:cNvPr id="22" name="Rectángulo 21">
            <a:extLst>
              <a:ext uri="{FF2B5EF4-FFF2-40B4-BE49-F238E27FC236}">
                <a16:creationId xmlns:a16="http://schemas.microsoft.com/office/drawing/2014/main" id="{AE9D475F-D347-3C44-A338-E161617878F3}"/>
              </a:ext>
            </a:extLst>
          </p:cNvPr>
          <p:cNvSpPr/>
          <p:nvPr/>
        </p:nvSpPr>
        <p:spPr>
          <a:xfrm>
            <a:off x="6280570" y="1153594"/>
            <a:ext cx="1072721" cy="489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200" dirty="0">
                <a:solidFill>
                  <a:schemeClr val="accent5">
                    <a:lumMod val="50000"/>
                  </a:schemeClr>
                </a:solidFill>
              </a:rPr>
              <a:t>clara</a:t>
            </a:r>
          </a:p>
        </p:txBody>
      </p:sp>
      <p:sp>
        <p:nvSpPr>
          <p:cNvPr id="23" name="Rectángulo 22">
            <a:extLst>
              <a:ext uri="{FF2B5EF4-FFF2-40B4-BE49-F238E27FC236}">
                <a16:creationId xmlns:a16="http://schemas.microsoft.com/office/drawing/2014/main" id="{6F114264-9532-0745-9096-4E2345D27CCF}"/>
              </a:ext>
            </a:extLst>
          </p:cNvPr>
          <p:cNvSpPr/>
          <p:nvPr/>
        </p:nvSpPr>
        <p:spPr>
          <a:xfrm>
            <a:off x="6280570" y="1766242"/>
            <a:ext cx="1842638" cy="489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200" dirty="0">
                <a:solidFill>
                  <a:schemeClr val="accent5">
                    <a:lumMod val="50000"/>
                  </a:schemeClr>
                </a:solidFill>
              </a:rPr>
              <a:t>peligrosa</a:t>
            </a:r>
          </a:p>
        </p:txBody>
      </p:sp>
      <p:sp>
        <p:nvSpPr>
          <p:cNvPr id="24" name="Rectángulo 23">
            <a:extLst>
              <a:ext uri="{FF2B5EF4-FFF2-40B4-BE49-F238E27FC236}">
                <a16:creationId xmlns:a16="http://schemas.microsoft.com/office/drawing/2014/main" id="{24352F8A-6DE1-9448-9DEE-8079DF633AA4}"/>
              </a:ext>
            </a:extLst>
          </p:cNvPr>
          <p:cNvSpPr/>
          <p:nvPr/>
        </p:nvSpPr>
        <p:spPr>
          <a:xfrm>
            <a:off x="6280570" y="2372500"/>
            <a:ext cx="1321939" cy="489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200" dirty="0">
                <a:solidFill>
                  <a:schemeClr val="accent5">
                    <a:lumMod val="50000"/>
                  </a:schemeClr>
                </a:solidFill>
              </a:rPr>
              <a:t>barato</a:t>
            </a:r>
          </a:p>
        </p:txBody>
      </p:sp>
      <p:sp>
        <p:nvSpPr>
          <p:cNvPr id="25" name="Rectángulo 24">
            <a:extLst>
              <a:ext uri="{FF2B5EF4-FFF2-40B4-BE49-F238E27FC236}">
                <a16:creationId xmlns:a16="http://schemas.microsoft.com/office/drawing/2014/main" id="{EE52A8FF-597D-7C45-9BD9-F10C2FB8C1AC}"/>
              </a:ext>
            </a:extLst>
          </p:cNvPr>
          <p:cNvSpPr/>
          <p:nvPr/>
        </p:nvSpPr>
        <p:spPr>
          <a:xfrm>
            <a:off x="6280570" y="3014763"/>
            <a:ext cx="935955" cy="489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200" dirty="0">
                <a:solidFill>
                  <a:schemeClr val="accent5">
                    <a:lumMod val="50000"/>
                  </a:schemeClr>
                </a:solidFill>
              </a:rPr>
              <a:t>viejo</a:t>
            </a:r>
          </a:p>
        </p:txBody>
      </p:sp>
      <p:sp>
        <p:nvSpPr>
          <p:cNvPr id="26" name="Rectángulo 25">
            <a:extLst>
              <a:ext uri="{FF2B5EF4-FFF2-40B4-BE49-F238E27FC236}">
                <a16:creationId xmlns:a16="http://schemas.microsoft.com/office/drawing/2014/main" id="{8AD8D9FE-FAD9-3441-B558-C4853D1AEC81}"/>
              </a:ext>
            </a:extLst>
          </p:cNvPr>
          <p:cNvSpPr/>
          <p:nvPr/>
        </p:nvSpPr>
        <p:spPr>
          <a:xfrm>
            <a:off x="6280570" y="3628158"/>
            <a:ext cx="1321938" cy="489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200" dirty="0">
                <a:solidFill>
                  <a:schemeClr val="accent5">
                    <a:lumMod val="50000"/>
                  </a:schemeClr>
                </a:solidFill>
              </a:rPr>
              <a:t>rara</a:t>
            </a:r>
          </a:p>
        </p:txBody>
      </p:sp>
      <p:sp>
        <p:nvSpPr>
          <p:cNvPr id="27" name="Rectángulo 26">
            <a:extLst>
              <a:ext uri="{FF2B5EF4-FFF2-40B4-BE49-F238E27FC236}">
                <a16:creationId xmlns:a16="http://schemas.microsoft.com/office/drawing/2014/main" id="{39AA961E-4C8B-D84E-9113-6456B74B4A7C}"/>
              </a:ext>
            </a:extLst>
          </p:cNvPr>
          <p:cNvSpPr/>
          <p:nvPr/>
        </p:nvSpPr>
        <p:spPr>
          <a:xfrm>
            <a:off x="6280570" y="4225389"/>
            <a:ext cx="1639356" cy="489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200" dirty="0">
                <a:solidFill>
                  <a:schemeClr val="accent5">
                    <a:lumMod val="50000"/>
                  </a:schemeClr>
                </a:solidFill>
              </a:rPr>
              <a:t>cara</a:t>
            </a:r>
          </a:p>
        </p:txBody>
      </p:sp>
      <p:sp>
        <p:nvSpPr>
          <p:cNvPr id="28" name="Rectángulo 27">
            <a:extLst>
              <a:ext uri="{FF2B5EF4-FFF2-40B4-BE49-F238E27FC236}">
                <a16:creationId xmlns:a16="http://schemas.microsoft.com/office/drawing/2014/main" id="{2AFBE73C-8479-1A41-8388-F81C16160558}"/>
              </a:ext>
            </a:extLst>
          </p:cNvPr>
          <p:cNvSpPr/>
          <p:nvPr/>
        </p:nvSpPr>
        <p:spPr>
          <a:xfrm>
            <a:off x="6280570" y="4867652"/>
            <a:ext cx="1162281" cy="489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200" dirty="0">
                <a:solidFill>
                  <a:schemeClr val="accent5">
                    <a:lumMod val="50000"/>
                  </a:schemeClr>
                </a:solidFill>
              </a:rPr>
              <a:t>nuevo</a:t>
            </a:r>
          </a:p>
        </p:txBody>
      </p:sp>
      <p:sp>
        <p:nvSpPr>
          <p:cNvPr id="29" name="Rectángulo 28">
            <a:extLst>
              <a:ext uri="{FF2B5EF4-FFF2-40B4-BE49-F238E27FC236}">
                <a16:creationId xmlns:a16="http://schemas.microsoft.com/office/drawing/2014/main" id="{9547F27C-7A19-234C-B327-B42ABC3160A4}"/>
              </a:ext>
            </a:extLst>
          </p:cNvPr>
          <p:cNvSpPr/>
          <p:nvPr/>
        </p:nvSpPr>
        <p:spPr>
          <a:xfrm>
            <a:off x="6280570" y="5473910"/>
            <a:ext cx="1149863" cy="489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200" dirty="0">
                <a:solidFill>
                  <a:schemeClr val="accent5">
                    <a:lumMod val="50000"/>
                  </a:schemeClr>
                </a:solidFill>
              </a:rPr>
              <a:t>ligera</a:t>
            </a:r>
          </a:p>
        </p:txBody>
      </p:sp>
      <p:sp>
        <p:nvSpPr>
          <p:cNvPr id="30" name="Título 1">
            <a:extLst>
              <a:ext uri="{FF2B5EF4-FFF2-40B4-BE49-F238E27FC236}">
                <a16:creationId xmlns:a16="http://schemas.microsoft.com/office/drawing/2014/main" id="{79AF7AA3-1507-4C42-857B-04BA81E7077F}"/>
              </a:ext>
            </a:extLst>
          </p:cNvPr>
          <p:cNvSpPr txBox="1">
            <a:spLocks/>
          </p:cNvSpPr>
          <p:nvPr/>
        </p:nvSpPr>
        <p:spPr>
          <a:xfrm>
            <a:off x="4570190" y="471439"/>
            <a:ext cx="3852103" cy="4951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200" b="1" dirty="0"/>
              <a:t>Ahora, escribe el adjetivo. </a:t>
            </a:r>
          </a:p>
        </p:txBody>
      </p:sp>
      <p:pic>
        <p:nvPicPr>
          <p:cNvPr id="31" name="Imagen 30">
            <a:extLst>
              <a:ext uri="{FF2B5EF4-FFF2-40B4-BE49-F238E27FC236}">
                <a16:creationId xmlns:a16="http://schemas.microsoft.com/office/drawing/2014/main" id="{E31CFF4D-1F9D-C048-8C8B-DA8FE69BA6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448454" y="2305431"/>
            <a:ext cx="750704" cy="1399915"/>
          </a:xfrm>
          <a:prstGeom prst="rect">
            <a:avLst/>
          </a:prstGeom>
        </p:spPr>
      </p:pic>
      <p:pic>
        <p:nvPicPr>
          <p:cNvPr id="32" name="Imagen 31">
            <a:extLst>
              <a:ext uri="{FF2B5EF4-FFF2-40B4-BE49-F238E27FC236}">
                <a16:creationId xmlns:a16="http://schemas.microsoft.com/office/drawing/2014/main" id="{55C96BF2-0029-B74E-8A96-D119631916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86267" y="1490539"/>
            <a:ext cx="1030060" cy="1629784"/>
          </a:xfrm>
          <a:prstGeom prst="rect">
            <a:avLst/>
          </a:prstGeom>
        </p:spPr>
      </p:pic>
      <p:pic>
        <p:nvPicPr>
          <p:cNvPr id="33" name="Imagen 32">
            <a:extLst>
              <a:ext uri="{FF2B5EF4-FFF2-40B4-BE49-F238E27FC236}">
                <a16:creationId xmlns:a16="http://schemas.microsoft.com/office/drawing/2014/main" id="{AD6BDBF5-0F30-D044-B75D-47B9D3B5895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833639" y="3742046"/>
            <a:ext cx="1527737" cy="1145803"/>
          </a:xfrm>
          <a:prstGeom prst="rect">
            <a:avLst/>
          </a:prstGeom>
        </p:spPr>
      </p:pic>
      <p:pic>
        <p:nvPicPr>
          <p:cNvPr id="34" name="Imagen 33">
            <a:extLst>
              <a:ext uri="{FF2B5EF4-FFF2-40B4-BE49-F238E27FC236}">
                <a16:creationId xmlns:a16="http://schemas.microsoft.com/office/drawing/2014/main" id="{5BECB031-1899-2F4A-A836-C27D8EC56F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308344">
            <a:off x="8872276" y="1159989"/>
            <a:ext cx="1288245" cy="966598"/>
          </a:xfrm>
          <a:prstGeom prst="rect">
            <a:avLst/>
          </a:prstGeom>
        </p:spPr>
      </p:pic>
      <p:pic>
        <p:nvPicPr>
          <p:cNvPr id="35" name="Imagen 34">
            <a:extLst>
              <a:ext uri="{FF2B5EF4-FFF2-40B4-BE49-F238E27FC236}">
                <a16:creationId xmlns:a16="http://schemas.microsoft.com/office/drawing/2014/main" id="{51DA1876-2057-0C41-814C-C8401D30B0F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73436" y="5275347"/>
            <a:ext cx="951016" cy="951016"/>
          </a:xfrm>
          <a:prstGeom prst="rect">
            <a:avLst/>
          </a:prstGeom>
        </p:spPr>
      </p:pic>
    </p:spTree>
    <p:extLst>
      <p:ext uri="{BB962C8B-B14F-4D97-AF65-F5344CB8AC3E}">
        <p14:creationId xmlns:p14="http://schemas.microsoft.com/office/powerpoint/2010/main" val="213980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22" grpId="0" animBg="1"/>
      <p:bldP spid="23" grpId="0" animBg="1"/>
      <p:bldP spid="24" grpId="0" animBg="1"/>
      <p:bldP spid="25" grpId="0" animBg="1"/>
      <p:bldP spid="26" grpId="0" animBg="1"/>
      <p:bldP spid="27" grpId="0" animBg="1"/>
      <p:bldP spid="28" grpId="0" animBg="1"/>
      <p:bldP spid="29"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Distinguishing </a:t>
            </a:r>
            <a:r>
              <a:rPr lang="en-GB" sz="2400" b="1" dirty="0">
                <a:solidFill>
                  <a:schemeClr val="bg1"/>
                </a:solidFill>
              </a:rPr>
              <a:t>one thing </a:t>
            </a:r>
            <a:r>
              <a:rPr lang="en-GB" sz="2400" b="1">
                <a:solidFill>
                  <a:schemeClr val="bg1"/>
                </a:solidFill>
              </a:rPr>
              <a:t>from another</a:t>
            </a:r>
            <a:br>
              <a:rPr lang="en-GB" sz="2400" b="1">
                <a:solidFill>
                  <a:schemeClr val="bg1"/>
                </a:solidFill>
              </a:rPr>
            </a:br>
            <a:r>
              <a:rPr lang="en-GB" sz="2400">
                <a:solidFill>
                  <a:schemeClr val="bg1"/>
                </a:solidFill>
              </a:rPr>
              <a:t>Demonstrative adjectives</a:t>
            </a:r>
            <a:endParaRPr lang="en-GB" sz="24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99785" y="1206309"/>
            <a:ext cx="1151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Another demonstrative</a:t>
            </a:r>
            <a:r>
              <a:rPr kumimoji="0" lang="en-US" sz="2400" b="0" i="0" u="none" strike="noStrike" kern="1200" cap="none" spc="0" normalizeH="0" noProof="0" dirty="0">
                <a:ln>
                  <a:noFill/>
                </a:ln>
                <a:solidFill>
                  <a:schemeClr val="accent5">
                    <a:lumMod val="50000"/>
                  </a:schemeClr>
                </a:solidFill>
                <a:effectLst/>
                <a:uLnTx/>
                <a:uFillTx/>
                <a:latin typeface="Century Gothic"/>
                <a:ea typeface="+mn-ea"/>
                <a:cs typeface="+mn-cs"/>
              </a:rPr>
              <a:t> in English is the word ‘this’ (e.g. this person).</a:t>
            </a:r>
            <a:endPar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1" name="TextBox 10"/>
          <p:cNvSpPr txBox="1"/>
          <p:nvPr/>
        </p:nvSpPr>
        <p:spPr>
          <a:xfrm>
            <a:off x="99785" y="2907090"/>
            <a:ext cx="11650133" cy="461665"/>
          </a:xfrm>
          <a:prstGeom prst="rect">
            <a:avLst/>
          </a:prstGeom>
          <a:noFill/>
        </p:spPr>
        <p:txBody>
          <a:bodyPr wrap="square" rtlCol="0">
            <a:spAutoFit/>
          </a:bodyPr>
          <a:lstStyle/>
          <a:p>
            <a:pPr lvl="0"/>
            <a:r>
              <a:rPr kumimoji="0" lang="en-US" sz="2400" b="0" i="0" u="none" strike="noStrike" kern="1200" cap="none" spc="0" normalizeH="0" baseline="0" noProof="0" dirty="0">
                <a:ln>
                  <a:noFill/>
                </a:ln>
                <a:solidFill>
                  <a:schemeClr val="accent5">
                    <a:lumMod val="50000"/>
                  </a:schemeClr>
                </a:solidFill>
                <a:effectLst/>
                <a:uLnTx/>
                <a:uFillTx/>
                <a:latin typeface="Century Gothic"/>
              </a:rPr>
              <a:t>In Spanish, to say ‘</a:t>
            </a:r>
            <a:r>
              <a:rPr kumimoji="0" lang="en-US" sz="2400" b="1" i="0" u="none" strike="noStrike" kern="1200" cap="none" spc="0" normalizeH="0" baseline="0" noProof="0" dirty="0">
                <a:ln>
                  <a:noFill/>
                </a:ln>
                <a:solidFill>
                  <a:schemeClr val="accent5">
                    <a:lumMod val="50000"/>
                  </a:schemeClr>
                </a:solidFill>
                <a:effectLst/>
                <a:uLnTx/>
                <a:uFillTx/>
                <a:latin typeface="Century Gothic"/>
              </a:rPr>
              <a:t>this</a:t>
            </a:r>
            <a:r>
              <a:rPr kumimoji="0" lang="en-US" sz="2400" b="0" i="0" u="none" strike="noStrike" kern="1200" cap="none" spc="0" normalizeH="0" baseline="0" noProof="0" dirty="0">
                <a:ln>
                  <a:noFill/>
                </a:ln>
                <a:solidFill>
                  <a:schemeClr val="accent5">
                    <a:lumMod val="50000"/>
                  </a:schemeClr>
                </a:solidFill>
                <a:effectLst/>
                <a:uLnTx/>
                <a:uFillTx/>
                <a:latin typeface="Century Gothic"/>
              </a:rPr>
              <a:t>’ for a </a:t>
            </a:r>
            <a:r>
              <a:rPr kumimoji="0" lang="en-US" sz="2400" b="1" i="1" u="none" strike="noStrike" kern="1200" cap="none" spc="0" normalizeH="0" baseline="0" noProof="0" dirty="0">
                <a:ln>
                  <a:noFill/>
                </a:ln>
                <a:solidFill>
                  <a:schemeClr val="accent5">
                    <a:lumMod val="50000"/>
                  </a:schemeClr>
                </a:solidFill>
                <a:effectLst/>
                <a:uLnTx/>
                <a:uFillTx/>
                <a:latin typeface="Century Gothic"/>
              </a:rPr>
              <a:t>singular feminine </a:t>
            </a:r>
            <a:r>
              <a:rPr kumimoji="0" lang="en-US" sz="2400" b="0" i="0" u="none" strike="noStrike" kern="1200" cap="none" spc="0" normalizeH="0" baseline="0" noProof="0" dirty="0">
                <a:ln>
                  <a:noFill/>
                </a:ln>
                <a:solidFill>
                  <a:schemeClr val="accent5">
                    <a:lumMod val="50000"/>
                  </a:schemeClr>
                </a:solidFill>
                <a:effectLst/>
                <a:uLnTx/>
                <a:uFillTx/>
                <a:latin typeface="Century Gothic"/>
              </a:rPr>
              <a:t>noun, use </a:t>
            </a:r>
            <a:r>
              <a:rPr lang="en-US" sz="2400" dirty="0">
                <a:solidFill>
                  <a:schemeClr val="accent5">
                    <a:lumMod val="50000"/>
                  </a:schemeClr>
                </a:solidFill>
              </a:rPr>
              <a:t>________</a:t>
            </a:r>
            <a:r>
              <a:rPr kumimoji="0" lang="en-US" sz="2400" b="0" i="0" u="none" strike="noStrike" kern="1200" cap="none" spc="0" normalizeH="0" baseline="0" noProof="0" dirty="0">
                <a:ln>
                  <a:noFill/>
                </a:ln>
                <a:solidFill>
                  <a:schemeClr val="accent5">
                    <a:lumMod val="50000"/>
                  </a:schemeClr>
                </a:solidFill>
                <a:effectLst/>
                <a:uLnTx/>
                <a:uFillTx/>
                <a:latin typeface="Century Gothic"/>
              </a:rPr>
              <a:t>.</a:t>
            </a:r>
          </a:p>
        </p:txBody>
      </p:sp>
      <p:sp>
        <p:nvSpPr>
          <p:cNvPr id="13" name="TextBox 12"/>
          <p:cNvSpPr txBox="1"/>
          <p:nvPr/>
        </p:nvSpPr>
        <p:spPr>
          <a:xfrm>
            <a:off x="99785" y="1773236"/>
            <a:ext cx="11379199" cy="461665"/>
          </a:xfrm>
          <a:prstGeom prst="rect">
            <a:avLst/>
          </a:prstGeom>
          <a:noFill/>
        </p:spPr>
        <p:txBody>
          <a:bodyPr wrap="square" rtlCol="0">
            <a:spAutoFit/>
          </a:bodyPr>
          <a:lstStyle/>
          <a:p>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To say ‘</a:t>
            </a:r>
            <a:r>
              <a:rPr kumimoji="0" lang="en-US"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this</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for </a:t>
            </a:r>
            <a:r>
              <a:rPr kumimoji="0" lang="en-US" sz="2400" b="1" i="1" u="none" strike="noStrike" kern="1200" cap="none" spc="0" normalizeH="0" baseline="0" noProof="0" dirty="0">
                <a:ln>
                  <a:noFill/>
                </a:ln>
                <a:solidFill>
                  <a:schemeClr val="accent5">
                    <a:lumMod val="50000"/>
                  </a:schemeClr>
                </a:solidFill>
                <a:effectLst/>
                <a:uLnTx/>
                <a:uFillTx/>
                <a:latin typeface="Century Gothic"/>
                <a:ea typeface="+mn-ea"/>
                <a:cs typeface="+mn-cs"/>
              </a:rPr>
              <a:t>singular masculine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noun, use</a:t>
            </a:r>
            <a:r>
              <a:rPr kumimoji="0" lang="en-US" sz="2400" b="0" i="0" u="none" strike="noStrike" kern="1200" cap="none" spc="0" normalizeH="0" noProof="0" dirty="0">
                <a:ln>
                  <a:noFill/>
                </a:ln>
                <a:solidFill>
                  <a:schemeClr val="accent5">
                    <a:lumMod val="50000"/>
                  </a:schemeClr>
                </a:solidFill>
                <a:effectLst/>
                <a:uLnTx/>
                <a:uFillTx/>
                <a:latin typeface="Century Gothic"/>
                <a:ea typeface="+mn-ea"/>
                <a:cs typeface="+mn-cs"/>
              </a:rPr>
              <a:t> ________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17" name="TextBox 16"/>
          <p:cNvSpPr txBox="1"/>
          <p:nvPr/>
        </p:nvSpPr>
        <p:spPr>
          <a:xfrm>
            <a:off x="4611107" y="3434191"/>
            <a:ext cx="40760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chemeClr val="accent5">
                    <a:lumMod val="50000"/>
                  </a:schemeClr>
                </a:solidFill>
                <a:latin typeface="Century Gothic"/>
              </a:rPr>
              <a:t>This person is dangerous.</a:t>
            </a:r>
            <a:endParaRPr kumimoji="0" lang="en-US" sz="2400" b="0" i="1" u="none" strike="noStrike" kern="1200" cap="none" spc="0" normalizeH="0" baseline="0" noProof="0" dirty="0">
              <a:ln>
                <a:noFill/>
              </a:ln>
              <a:solidFill>
                <a:schemeClr val="accent5">
                  <a:lumMod val="50000"/>
                </a:schemeClr>
              </a:solidFill>
              <a:effectLst/>
              <a:uLnTx/>
              <a:uFillTx/>
              <a:latin typeface="Century Gothic"/>
            </a:endParaRPr>
          </a:p>
        </p:txBody>
      </p:sp>
      <p:sp>
        <p:nvSpPr>
          <p:cNvPr id="18" name="TextBox 17"/>
          <p:cNvSpPr txBox="1"/>
          <p:nvPr/>
        </p:nvSpPr>
        <p:spPr>
          <a:xfrm>
            <a:off x="99785" y="3474017"/>
            <a:ext cx="45139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accent5">
                    <a:lumMod val="50000"/>
                  </a:schemeClr>
                </a:solidFill>
                <a:effectLst/>
                <a:uLnTx/>
                <a:uFillTx/>
                <a:latin typeface="Century Gothic"/>
                <a:ea typeface="+mn-ea"/>
                <a:cs typeface="+mn-cs"/>
              </a:rPr>
              <a:t>Esta</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persona es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peligrosa</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19" name="TextBox 18"/>
          <p:cNvSpPr txBox="1"/>
          <p:nvPr/>
        </p:nvSpPr>
        <p:spPr>
          <a:xfrm>
            <a:off x="99785" y="2340163"/>
            <a:ext cx="3822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Este</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delito</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es serio.</a:t>
            </a:r>
          </a:p>
        </p:txBody>
      </p:sp>
      <p:sp>
        <p:nvSpPr>
          <p:cNvPr id="20" name="TextBox 19"/>
          <p:cNvSpPr txBox="1"/>
          <p:nvPr/>
        </p:nvSpPr>
        <p:spPr>
          <a:xfrm>
            <a:off x="4613726" y="2308078"/>
            <a:ext cx="37906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chemeClr val="accent5">
                    <a:lumMod val="50000"/>
                  </a:schemeClr>
                </a:solidFill>
                <a:effectLst/>
                <a:uLnTx/>
                <a:uFillTx/>
                <a:latin typeface="Century Gothic"/>
                <a:ea typeface="+mn-ea"/>
                <a:cs typeface="+mn-cs"/>
              </a:rPr>
              <a:t>This crime is serious.</a:t>
            </a:r>
          </a:p>
        </p:txBody>
      </p:sp>
      <p:sp>
        <p:nvSpPr>
          <p:cNvPr id="3" name="CuadroTexto 2">
            <a:extLst>
              <a:ext uri="{FF2B5EF4-FFF2-40B4-BE49-F238E27FC236}">
                <a16:creationId xmlns:a16="http://schemas.microsoft.com/office/drawing/2014/main" id="{4911DEE7-05B7-2142-8FCC-BA408D50757B}"/>
              </a:ext>
            </a:extLst>
          </p:cNvPr>
          <p:cNvSpPr txBox="1"/>
          <p:nvPr/>
        </p:nvSpPr>
        <p:spPr>
          <a:xfrm>
            <a:off x="6947093" y="1740745"/>
            <a:ext cx="809837" cy="461665"/>
          </a:xfrm>
          <a:prstGeom prst="rect">
            <a:avLst/>
          </a:prstGeom>
          <a:noFill/>
        </p:spPr>
        <p:txBody>
          <a:bodyPr wrap="none" rtlCol="0">
            <a:spAutoFit/>
          </a:bodyPr>
          <a:lstStyle/>
          <a:p>
            <a:pPr algn="l"/>
            <a:r>
              <a:rPr lang="es-GB" sz="2400" b="1" dirty="0">
                <a:solidFill>
                  <a:schemeClr val="accent5">
                    <a:lumMod val="50000"/>
                  </a:schemeClr>
                </a:solidFill>
              </a:rPr>
              <a:t>est</a:t>
            </a:r>
            <a:r>
              <a:rPr lang="es-GB" sz="2400" b="1" dirty="0">
                <a:solidFill>
                  <a:srgbClr val="E56800"/>
                </a:solidFill>
              </a:rPr>
              <a:t>e</a:t>
            </a:r>
          </a:p>
        </p:txBody>
      </p:sp>
      <p:sp>
        <p:nvSpPr>
          <p:cNvPr id="16" name="CuadroTexto 15">
            <a:extLst>
              <a:ext uri="{FF2B5EF4-FFF2-40B4-BE49-F238E27FC236}">
                <a16:creationId xmlns:a16="http://schemas.microsoft.com/office/drawing/2014/main" id="{23D40936-E81B-EA42-8B92-3EDCD356C7D3}"/>
              </a:ext>
            </a:extLst>
          </p:cNvPr>
          <p:cNvSpPr txBox="1"/>
          <p:nvPr/>
        </p:nvSpPr>
        <p:spPr>
          <a:xfrm>
            <a:off x="8584190" y="2855164"/>
            <a:ext cx="813043" cy="461665"/>
          </a:xfrm>
          <a:prstGeom prst="rect">
            <a:avLst/>
          </a:prstGeom>
          <a:noFill/>
        </p:spPr>
        <p:txBody>
          <a:bodyPr wrap="none" rtlCol="0">
            <a:spAutoFit/>
          </a:bodyPr>
          <a:lstStyle/>
          <a:p>
            <a:pPr algn="l"/>
            <a:r>
              <a:rPr lang="es-GB" sz="2400" b="1" dirty="0">
                <a:solidFill>
                  <a:schemeClr val="accent5">
                    <a:lumMod val="50000"/>
                  </a:schemeClr>
                </a:solidFill>
              </a:rPr>
              <a:t>est</a:t>
            </a:r>
            <a:r>
              <a:rPr lang="es-GB" sz="2400" b="1" dirty="0">
                <a:solidFill>
                  <a:srgbClr val="E56800"/>
                </a:solidFill>
              </a:rPr>
              <a:t>a</a:t>
            </a:r>
          </a:p>
        </p:txBody>
      </p:sp>
      <p:sp>
        <p:nvSpPr>
          <p:cNvPr id="22" name="TextBox 21">
            <a:extLst>
              <a:ext uri="{FF2B5EF4-FFF2-40B4-BE49-F238E27FC236}">
                <a16:creationId xmlns:a16="http://schemas.microsoft.com/office/drawing/2014/main" id="{DA671BEE-8A81-F746-9811-4884E71D7321}"/>
              </a:ext>
            </a:extLst>
          </p:cNvPr>
          <p:cNvSpPr txBox="1"/>
          <p:nvPr/>
        </p:nvSpPr>
        <p:spPr>
          <a:xfrm>
            <a:off x="99785" y="4040944"/>
            <a:ext cx="11659820" cy="461665"/>
          </a:xfrm>
          <a:prstGeom prst="rect">
            <a:avLst/>
          </a:prstGeom>
          <a:noFill/>
        </p:spPr>
        <p:txBody>
          <a:bodyPr wrap="square" rtlCol="0">
            <a:spAutoFit/>
          </a:bodyPr>
          <a:lstStyle/>
          <a:p>
            <a:r>
              <a:rPr lang="en-US" sz="2400" dirty="0">
                <a:solidFill>
                  <a:schemeClr val="accent5">
                    <a:lumMod val="50000"/>
                  </a:schemeClr>
                </a:solidFill>
              </a:rPr>
              <a:t>‘</a:t>
            </a:r>
            <a:r>
              <a:rPr lang="en-US" sz="2400" dirty="0" err="1">
                <a:solidFill>
                  <a:schemeClr val="accent5">
                    <a:lumMod val="50000"/>
                  </a:schemeClr>
                </a:solidFill>
              </a:rPr>
              <a:t>Est</a:t>
            </a:r>
            <a:r>
              <a:rPr lang="en-US" sz="2400" b="1" dirty="0" err="1">
                <a:solidFill>
                  <a:schemeClr val="accent5">
                    <a:lumMod val="50000"/>
                  </a:schemeClr>
                </a:solidFill>
              </a:rPr>
              <a:t>á</a:t>
            </a:r>
            <a:r>
              <a:rPr lang="en-US" sz="2400" dirty="0">
                <a:solidFill>
                  <a:schemeClr val="accent5">
                    <a:lumMod val="50000"/>
                  </a:schemeClr>
                </a:solidFill>
              </a:rPr>
              <a:t>’ may be used before an adjective to describe state or location.</a:t>
            </a:r>
          </a:p>
        </p:txBody>
      </p:sp>
      <p:sp>
        <p:nvSpPr>
          <p:cNvPr id="23" name="TextBox 21">
            <a:extLst>
              <a:ext uri="{FF2B5EF4-FFF2-40B4-BE49-F238E27FC236}">
                <a16:creationId xmlns:a16="http://schemas.microsoft.com/office/drawing/2014/main" id="{4671D0F4-8211-F94B-BDCC-4A78417F089A}"/>
              </a:ext>
            </a:extLst>
          </p:cNvPr>
          <p:cNvSpPr txBox="1"/>
          <p:nvPr/>
        </p:nvSpPr>
        <p:spPr>
          <a:xfrm>
            <a:off x="99785" y="4607871"/>
            <a:ext cx="9711872" cy="461665"/>
          </a:xfrm>
          <a:prstGeom prst="rect">
            <a:avLst/>
          </a:prstGeom>
          <a:noFill/>
        </p:spPr>
        <p:txBody>
          <a:bodyPr wrap="square" rtlCol="0">
            <a:spAutoFit/>
          </a:bodyPr>
          <a:lstStyle/>
          <a:p>
            <a:r>
              <a:rPr lang="en-US" sz="2400" dirty="0">
                <a:solidFill>
                  <a:schemeClr val="accent5">
                    <a:lumMod val="50000"/>
                  </a:schemeClr>
                </a:solidFill>
              </a:rPr>
              <a:t>Listen to how the stress is on different syllables:</a:t>
            </a:r>
          </a:p>
        </p:txBody>
      </p:sp>
      <p:sp>
        <p:nvSpPr>
          <p:cNvPr id="26" name="Action Button: Custom 20">
            <a:hlinkClick r:id="" action="ppaction://noaction" highlightClick="1">
              <a:snd r:embed="rId4" name="1 Esta mujer es lista.wav"/>
            </a:hlinkClick>
            <a:extLst>
              <a:ext uri="{FF2B5EF4-FFF2-40B4-BE49-F238E27FC236}">
                <a16:creationId xmlns:a16="http://schemas.microsoft.com/office/drawing/2014/main" id="{23CE4274-DC11-0747-841B-F28886F17A43}"/>
              </a:ext>
            </a:extLst>
          </p:cNvPr>
          <p:cNvSpPr/>
          <p:nvPr/>
        </p:nvSpPr>
        <p:spPr>
          <a:xfrm>
            <a:off x="99785" y="5174798"/>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28" name="TextBox 18">
            <a:extLst>
              <a:ext uri="{FF2B5EF4-FFF2-40B4-BE49-F238E27FC236}">
                <a16:creationId xmlns:a16="http://schemas.microsoft.com/office/drawing/2014/main" id="{1B6A8E81-717D-A542-B02D-D7E9358EC00C}"/>
              </a:ext>
            </a:extLst>
          </p:cNvPr>
          <p:cNvSpPr txBox="1"/>
          <p:nvPr/>
        </p:nvSpPr>
        <p:spPr>
          <a:xfrm>
            <a:off x="577796" y="5172995"/>
            <a:ext cx="60713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chemeClr val="accent5">
                    <a:lumMod val="50000"/>
                  </a:schemeClr>
                </a:solidFill>
                <a:effectLst/>
                <a:uLnTx/>
                <a:uFillTx/>
                <a:latin typeface="Century Gothic"/>
                <a:ea typeface="+mn-ea"/>
                <a:cs typeface="+mn-cs"/>
              </a:rPr>
              <a:t>Es</a:t>
            </a:r>
            <a:r>
              <a:rPr kumimoji="0" lang="en-US" sz="2400" b="1" i="0" u="none" strike="noStrike" kern="1200" cap="none" spc="0" normalizeH="0" baseline="0" noProof="0" dirty="0" err="1">
                <a:ln>
                  <a:noFill/>
                </a:ln>
                <a:solidFill>
                  <a:schemeClr val="accent5">
                    <a:lumMod val="50000"/>
                  </a:schemeClr>
                </a:solidFill>
                <a:effectLst/>
                <a:uLnTx/>
                <a:uFillTx/>
                <a:latin typeface="Century Gothic"/>
                <a:ea typeface="+mn-ea"/>
                <a:cs typeface="+mn-cs"/>
              </a:rPr>
              <a:t>ta</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mujer</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400" i="0" u="none" strike="noStrike" kern="1200" cap="none" spc="0" normalizeH="0" baseline="0" noProof="0" dirty="0">
                <a:ln>
                  <a:noFill/>
                </a:ln>
                <a:solidFill>
                  <a:schemeClr val="accent5">
                    <a:lumMod val="50000"/>
                  </a:schemeClr>
                </a:solidFill>
                <a:effectLst/>
                <a:uLnTx/>
                <a:uFillTx/>
                <a:latin typeface="Century Gothic"/>
                <a:ea typeface="+mn-ea"/>
                <a:cs typeface="+mn-cs"/>
              </a:rPr>
              <a:t>es </a:t>
            </a:r>
            <a:r>
              <a:rPr kumimoji="0" lang="en-US" sz="2400" i="0" u="none" strike="noStrike" kern="1200" cap="none" spc="0" normalizeH="0" baseline="0" noProof="0" dirty="0" err="1">
                <a:ln>
                  <a:noFill/>
                </a:ln>
                <a:solidFill>
                  <a:schemeClr val="accent5">
                    <a:lumMod val="50000"/>
                  </a:schemeClr>
                </a:solidFill>
                <a:effectLst/>
                <a:uLnTx/>
                <a:uFillTx/>
                <a:latin typeface="Century Gothic"/>
                <a:ea typeface="+mn-ea"/>
                <a:cs typeface="+mn-cs"/>
              </a:rPr>
              <a:t>lista</a:t>
            </a:r>
            <a:r>
              <a:rPr kumimoji="0" lang="en-US" sz="240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29" name="TextBox 18">
            <a:extLst>
              <a:ext uri="{FF2B5EF4-FFF2-40B4-BE49-F238E27FC236}">
                <a16:creationId xmlns:a16="http://schemas.microsoft.com/office/drawing/2014/main" id="{BAEF40B9-1121-2344-AC35-41FF22FA5C44}"/>
              </a:ext>
            </a:extLst>
          </p:cNvPr>
          <p:cNvSpPr txBox="1"/>
          <p:nvPr/>
        </p:nvSpPr>
        <p:spPr>
          <a:xfrm>
            <a:off x="5451406" y="5722022"/>
            <a:ext cx="5372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dirty="0">
                <a:ln>
                  <a:noFill/>
                </a:ln>
                <a:solidFill>
                  <a:schemeClr val="accent5">
                    <a:lumMod val="50000"/>
                  </a:schemeClr>
                </a:solidFill>
                <a:effectLst/>
                <a:uLnTx/>
                <a:uFillTx/>
                <a:latin typeface="Century Gothic"/>
                <a:ea typeface="+mn-ea"/>
                <a:cs typeface="+mn-cs"/>
              </a:rPr>
              <a:t>S/he is sure.</a:t>
            </a:r>
          </a:p>
        </p:txBody>
      </p:sp>
      <p:sp>
        <p:nvSpPr>
          <p:cNvPr id="30" name="TextBox 18">
            <a:extLst>
              <a:ext uri="{FF2B5EF4-FFF2-40B4-BE49-F238E27FC236}">
                <a16:creationId xmlns:a16="http://schemas.microsoft.com/office/drawing/2014/main" id="{3C609B69-4337-D849-95E8-6172C101F861}"/>
              </a:ext>
            </a:extLst>
          </p:cNvPr>
          <p:cNvSpPr txBox="1"/>
          <p:nvPr/>
        </p:nvSpPr>
        <p:spPr>
          <a:xfrm>
            <a:off x="577796" y="5722022"/>
            <a:ext cx="43458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accent5">
                    <a:lumMod val="50000"/>
                  </a:schemeClr>
                </a:solidFill>
                <a:effectLst/>
                <a:uLnTx/>
                <a:uFillTx/>
                <a:latin typeface="Century Gothic"/>
                <a:ea typeface="+mn-ea"/>
                <a:cs typeface="+mn-cs"/>
              </a:rPr>
              <a:t>Es</a:t>
            </a:r>
            <a:r>
              <a:rPr kumimoji="0" lang="en-US" sz="2400" b="1" i="0" u="sng" strike="noStrike" kern="1200" cap="none" spc="0" normalizeH="0" baseline="0" noProof="0" dirty="0" err="1">
                <a:ln>
                  <a:noFill/>
                </a:ln>
                <a:solidFill>
                  <a:schemeClr val="accent5">
                    <a:lumMod val="50000"/>
                  </a:schemeClr>
                </a:solidFill>
                <a:effectLst/>
                <a:uLnTx/>
                <a:uFillTx/>
                <a:latin typeface="Century Gothic"/>
                <a:ea typeface="+mn-ea"/>
                <a:cs typeface="+mn-cs"/>
              </a:rPr>
              <a:t>tá</a:t>
            </a:r>
            <a:r>
              <a:rPr kumimoji="0" lang="en-US" sz="2400" b="1" i="0" u="none" strike="noStrike" kern="1200" cap="none" spc="0" normalizeH="0" noProof="0" dirty="0">
                <a:ln>
                  <a:noFill/>
                </a:ln>
                <a:solidFill>
                  <a:schemeClr val="accent5">
                    <a:lumMod val="50000"/>
                  </a:schemeClr>
                </a:solidFill>
                <a:effectLst/>
                <a:uLnTx/>
                <a:uFillTx/>
                <a:latin typeface="Century Gothic"/>
                <a:ea typeface="+mn-ea"/>
                <a:cs typeface="+mn-cs"/>
              </a:rPr>
              <a:t> </a:t>
            </a:r>
            <a:r>
              <a:rPr kumimoji="0" lang="en-US" sz="2400" i="0" u="none" strike="noStrike" kern="1200" cap="none" spc="0" normalizeH="0" noProof="0" dirty="0" err="1">
                <a:ln>
                  <a:noFill/>
                </a:ln>
                <a:solidFill>
                  <a:schemeClr val="accent5">
                    <a:lumMod val="50000"/>
                  </a:schemeClr>
                </a:solidFill>
                <a:effectLst/>
                <a:uLnTx/>
                <a:uFillTx/>
                <a:latin typeface="Century Gothic"/>
                <a:ea typeface="+mn-ea"/>
                <a:cs typeface="+mn-cs"/>
              </a:rPr>
              <a:t>segura</a:t>
            </a:r>
            <a:r>
              <a:rPr kumimoji="0" lang="en-US" sz="2400" i="0" u="none" strike="noStrike" kern="1200" cap="none" spc="0" normalizeH="0" noProof="0" dirty="0">
                <a:ln>
                  <a:noFill/>
                </a:ln>
                <a:solidFill>
                  <a:schemeClr val="accent5">
                    <a:lumMod val="50000"/>
                  </a:schemeClr>
                </a:solidFill>
                <a:effectLst/>
                <a:uLnTx/>
                <a:uFillTx/>
                <a:latin typeface="Century Gothic"/>
                <a:ea typeface="+mn-ea"/>
                <a:cs typeface="+mn-cs"/>
              </a:rPr>
              <a:t>.</a:t>
            </a:r>
            <a:endPar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31" name="TextBox 18">
            <a:extLst>
              <a:ext uri="{FF2B5EF4-FFF2-40B4-BE49-F238E27FC236}">
                <a16:creationId xmlns:a16="http://schemas.microsoft.com/office/drawing/2014/main" id="{336369AB-9F0F-A94E-990F-AA6D2CA08EE9}"/>
              </a:ext>
            </a:extLst>
          </p:cNvPr>
          <p:cNvSpPr txBox="1"/>
          <p:nvPr/>
        </p:nvSpPr>
        <p:spPr>
          <a:xfrm>
            <a:off x="5451406" y="5172995"/>
            <a:ext cx="5372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dirty="0">
                <a:ln>
                  <a:noFill/>
                </a:ln>
                <a:solidFill>
                  <a:schemeClr val="accent5">
                    <a:lumMod val="50000"/>
                  </a:schemeClr>
                </a:solidFill>
                <a:effectLst/>
                <a:uLnTx/>
                <a:uFillTx/>
                <a:latin typeface="Century Gothic"/>
                <a:ea typeface="+mn-ea"/>
                <a:cs typeface="+mn-cs"/>
              </a:rPr>
              <a:t>This woman is intelligent.</a:t>
            </a:r>
          </a:p>
        </p:txBody>
      </p:sp>
      <p:sp>
        <p:nvSpPr>
          <p:cNvPr id="32" name="Action Button: Custom 20">
            <a:hlinkClick r:id="" action="ppaction://noaction" highlightClick="1">
              <a:snd r:embed="rId5" name="2 Esta%CC%81 segura.wav"/>
            </a:hlinkClick>
            <a:extLst>
              <a:ext uri="{FF2B5EF4-FFF2-40B4-BE49-F238E27FC236}">
                <a16:creationId xmlns:a16="http://schemas.microsoft.com/office/drawing/2014/main" id="{647A3324-6BFB-EB44-AB20-CED352525D5B}"/>
              </a:ext>
            </a:extLst>
          </p:cNvPr>
          <p:cNvSpPr/>
          <p:nvPr/>
        </p:nvSpPr>
        <p:spPr>
          <a:xfrm>
            <a:off x="99785" y="5720589"/>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Tree>
    <p:extLst>
      <p:ext uri="{BB962C8B-B14F-4D97-AF65-F5344CB8AC3E}">
        <p14:creationId xmlns:p14="http://schemas.microsoft.com/office/powerpoint/2010/main" val="15579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7" grpId="0"/>
      <p:bldP spid="18" grpId="0"/>
      <p:bldP spid="19" grpId="0"/>
      <p:bldP spid="20" grpId="0"/>
      <p:bldP spid="3" grpId="0"/>
      <p:bldP spid="16" grpId="0"/>
      <p:bldP spid="22" grpId="0"/>
      <p:bldP spid="23" grpId="0"/>
      <p:bldP spid="26" grpId="0" animBg="1"/>
      <p:bldP spid="28" grpId="0"/>
      <p:bldP spid="29" grpId="0"/>
      <p:bldP spid="30" grpId="0"/>
      <p:bldP spid="31" grpId="0"/>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5E5067-F8BD-EB4F-BB3D-F33374862043}"/>
              </a:ext>
            </a:extLst>
          </p:cNvPr>
          <p:cNvSpPr>
            <a:spLocks noGrp="1"/>
          </p:cNvSpPr>
          <p:nvPr>
            <p:ph type="title"/>
          </p:nvPr>
        </p:nvSpPr>
        <p:spPr>
          <a:xfrm>
            <a:off x="463942" y="137535"/>
            <a:ext cx="9911958" cy="616470"/>
          </a:xfrm>
        </p:spPr>
        <p:txBody>
          <a:bodyPr>
            <a:normAutofit fontScale="90000"/>
          </a:bodyPr>
          <a:lstStyle/>
          <a:p>
            <a:r>
              <a:rPr lang="es-GB" sz="2200" b="1" dirty="0"/>
              <a:t>Escucha las frases. ¿Cuál es la opción correcta? ¿Cómo es la frase en inglés?</a:t>
            </a:r>
          </a:p>
        </p:txBody>
      </p:sp>
      <p:sp>
        <p:nvSpPr>
          <p:cNvPr id="4" name="Rounded Rectangle 11">
            <a:extLst>
              <a:ext uri="{FF2B5EF4-FFF2-40B4-BE49-F238E27FC236}">
                <a16:creationId xmlns:a16="http://schemas.microsoft.com/office/drawing/2014/main" id="{8016E0F2-441A-7842-AE10-BCAACB154214}"/>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a 8">
            <a:extLst>
              <a:ext uri="{FF2B5EF4-FFF2-40B4-BE49-F238E27FC236}">
                <a16:creationId xmlns:a16="http://schemas.microsoft.com/office/drawing/2014/main" id="{543BCC4B-8598-8840-AF2B-7E6C456B6F60}"/>
              </a:ext>
            </a:extLst>
          </p:cNvPr>
          <p:cNvGraphicFramePr>
            <a:graphicFrameLocks noGrp="1"/>
          </p:cNvGraphicFramePr>
          <p:nvPr>
            <p:extLst>
              <p:ext uri="{D42A27DB-BD31-4B8C-83A1-F6EECF244321}">
                <p14:modId xmlns:p14="http://schemas.microsoft.com/office/powerpoint/2010/main" val="1532870105"/>
              </p:ext>
            </p:extLst>
          </p:nvPr>
        </p:nvGraphicFramePr>
        <p:xfrm>
          <a:off x="463942" y="709568"/>
          <a:ext cx="11464200" cy="5518154"/>
        </p:xfrm>
        <a:graphic>
          <a:graphicData uri="http://schemas.openxmlformats.org/drawingml/2006/table">
            <a:tbl>
              <a:tblPr firstRow="1" bandRow="1">
                <a:tableStyleId>{5DA37D80-6434-44D0-A028-1B22A696006F}</a:tableStyleId>
              </a:tblPr>
              <a:tblGrid>
                <a:gridCol w="795015">
                  <a:extLst>
                    <a:ext uri="{9D8B030D-6E8A-4147-A177-3AD203B41FA5}">
                      <a16:colId xmlns:a16="http://schemas.microsoft.com/office/drawing/2014/main" val="509349245"/>
                    </a:ext>
                  </a:extLst>
                </a:gridCol>
                <a:gridCol w="3148920">
                  <a:extLst>
                    <a:ext uri="{9D8B030D-6E8A-4147-A177-3AD203B41FA5}">
                      <a16:colId xmlns:a16="http://schemas.microsoft.com/office/drawing/2014/main" val="2555779831"/>
                    </a:ext>
                  </a:extLst>
                </a:gridCol>
                <a:gridCol w="7520265">
                  <a:extLst>
                    <a:ext uri="{9D8B030D-6E8A-4147-A177-3AD203B41FA5}">
                      <a16:colId xmlns:a16="http://schemas.microsoft.com/office/drawing/2014/main" val="4070538164"/>
                    </a:ext>
                  </a:extLst>
                </a:gridCol>
              </a:tblGrid>
              <a:tr h="698215">
                <a:tc>
                  <a:txBody>
                    <a:bodyPr/>
                    <a:lstStyle/>
                    <a:p>
                      <a:pPr algn="ctr"/>
                      <a:endParaRPr lang="es-GB" sz="2000" b="1" dirty="0">
                        <a:solidFill>
                          <a:schemeClr val="accent5">
                            <a:lumMod val="50000"/>
                          </a:schemeClr>
                        </a:solidFill>
                      </a:endParaRPr>
                    </a:p>
                  </a:txBody>
                  <a:tcPr anchor="ctr">
                    <a:lnB w="12700" cap="flat" cmpd="sng" algn="ctr">
                      <a:solidFill>
                        <a:srgbClr val="E56800"/>
                      </a:solidFill>
                      <a:prstDash val="solid"/>
                      <a:round/>
                      <a:headEnd type="none" w="med" len="med"/>
                      <a:tailEnd type="none" w="med" len="med"/>
                    </a:lnB>
                    <a:noFill/>
                  </a:tcPr>
                </a:tc>
                <a:tc>
                  <a:txBody>
                    <a:bodyPr/>
                    <a:lstStyle/>
                    <a:p>
                      <a:pPr marL="457200" indent="-457200">
                        <a:buAutoNum type="alphaLcParenR"/>
                      </a:pPr>
                      <a:endParaRPr lang="es-GB" sz="2000" b="0" dirty="0">
                        <a:solidFill>
                          <a:schemeClr val="accent5">
                            <a:lumMod val="50000"/>
                          </a:schemeClr>
                        </a:solidFill>
                      </a:endParaRPr>
                    </a:p>
                  </a:txBody>
                  <a:tcPr>
                    <a:lnB w="12700" cap="flat" cmpd="sng" algn="ctr">
                      <a:solidFill>
                        <a:srgbClr val="E56800"/>
                      </a:solidFill>
                      <a:prstDash val="solid"/>
                      <a:round/>
                      <a:headEnd type="none" w="med" len="med"/>
                      <a:tailEnd type="none" w="med" len="med"/>
                    </a:lnB>
                    <a:noFill/>
                  </a:tcPr>
                </a:tc>
                <a:tc>
                  <a:txBody>
                    <a:bodyPr/>
                    <a:lstStyle/>
                    <a:p>
                      <a:endParaRPr lang="es-GB" sz="2000" b="0" dirty="0">
                        <a:solidFill>
                          <a:schemeClr val="accent5">
                            <a:lumMod val="50000"/>
                          </a:schemeClr>
                        </a:solidFill>
                      </a:endParaRPr>
                    </a:p>
                  </a:txBody>
                  <a:tcPr>
                    <a:lnB w="12700" cap="flat" cmpd="sng" algn="ctr">
                      <a:solidFill>
                        <a:srgbClr val="E56800"/>
                      </a:solidFill>
                      <a:prstDash val="solid"/>
                      <a:round/>
                      <a:headEnd type="none" w="med" len="med"/>
                      <a:tailEnd type="none" w="med" len="med"/>
                    </a:lnB>
                    <a:noFill/>
                  </a:tcPr>
                </a:tc>
                <a:extLst>
                  <a:ext uri="{0D108BD9-81ED-4DB2-BD59-A6C34878D82A}">
                    <a16:rowId xmlns:a16="http://schemas.microsoft.com/office/drawing/2014/main" val="2605512059"/>
                  </a:ext>
                </a:extLst>
              </a:tr>
              <a:tr h="698215">
                <a:tc>
                  <a:txBody>
                    <a:bodyPr/>
                    <a:lstStyle/>
                    <a:p>
                      <a:pPr algn="ctr"/>
                      <a:endParaRPr lang="es-GB" sz="2000" b="1" dirty="0">
                        <a:solidFill>
                          <a:schemeClr val="accent5">
                            <a:lumMod val="50000"/>
                          </a:schemeClr>
                        </a:solidFill>
                      </a:endParaRPr>
                    </a:p>
                  </a:txBody>
                  <a:tcPr anchor="ctr">
                    <a:lnT w="12700" cap="flat" cmpd="sng" algn="ctr">
                      <a:solidFill>
                        <a:srgbClr val="E56800"/>
                      </a:solidFill>
                      <a:prstDash val="solid"/>
                      <a:round/>
                      <a:headEnd type="none" w="med" len="med"/>
                      <a:tailEnd type="none" w="med" len="med"/>
                    </a:lnT>
                    <a:noFill/>
                  </a:tcPr>
                </a:tc>
                <a:tc>
                  <a:txBody>
                    <a:bodyPr/>
                    <a:lstStyle/>
                    <a:p>
                      <a:pPr marL="457200" indent="-457200">
                        <a:buAutoNum type="alphaLcParenR"/>
                      </a:pPr>
                      <a:endParaRPr lang="es-GB" sz="2000" dirty="0">
                        <a:solidFill>
                          <a:schemeClr val="accent5">
                            <a:lumMod val="50000"/>
                          </a:schemeClr>
                        </a:solidFill>
                      </a:endParaRPr>
                    </a:p>
                  </a:txBody>
                  <a:tcPr>
                    <a:lnT w="12700" cap="flat" cmpd="sng" algn="ctr">
                      <a:solidFill>
                        <a:srgbClr val="E56800"/>
                      </a:solidFill>
                      <a:prstDash val="solid"/>
                      <a:round/>
                      <a:headEnd type="none" w="med" len="med"/>
                      <a:tailEnd type="none" w="med" len="med"/>
                    </a:lnT>
                    <a:noFill/>
                  </a:tcPr>
                </a:tc>
                <a:tc>
                  <a:txBody>
                    <a:bodyPr/>
                    <a:lstStyle/>
                    <a:p>
                      <a:endParaRPr lang="es-GB" sz="2000">
                        <a:solidFill>
                          <a:schemeClr val="accent5">
                            <a:lumMod val="50000"/>
                          </a:schemeClr>
                        </a:solidFill>
                      </a:endParaRPr>
                    </a:p>
                  </a:txBody>
                  <a:tcPr>
                    <a:lnT w="12700" cap="flat" cmpd="sng" algn="ctr">
                      <a:solidFill>
                        <a:srgbClr val="E56800"/>
                      </a:solidFill>
                      <a:prstDash val="solid"/>
                      <a:round/>
                      <a:headEnd type="none" w="med" len="med"/>
                      <a:tailEnd type="none" w="med" len="med"/>
                    </a:lnT>
                    <a:noFill/>
                  </a:tcPr>
                </a:tc>
                <a:extLst>
                  <a:ext uri="{0D108BD9-81ED-4DB2-BD59-A6C34878D82A}">
                    <a16:rowId xmlns:a16="http://schemas.microsoft.com/office/drawing/2014/main" val="2255636238"/>
                  </a:ext>
                </a:extLst>
              </a:tr>
              <a:tr h="698215">
                <a:tc>
                  <a:txBody>
                    <a:bodyPr/>
                    <a:lstStyle/>
                    <a:p>
                      <a:pPr algn="ctr"/>
                      <a:endParaRPr lang="es-GB" sz="2000" b="1" dirty="0">
                        <a:solidFill>
                          <a:schemeClr val="accent5">
                            <a:lumMod val="50000"/>
                          </a:schemeClr>
                        </a:solidFill>
                      </a:endParaRPr>
                    </a:p>
                  </a:txBody>
                  <a:tcPr anchor="ctr">
                    <a:noFill/>
                  </a:tcPr>
                </a:tc>
                <a:tc>
                  <a:txBody>
                    <a:bodyPr/>
                    <a:lstStyle/>
                    <a:p>
                      <a:pPr marL="457200" indent="-457200">
                        <a:buAutoNum type="alphaLcParenR"/>
                      </a:pPr>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486220391"/>
                  </a:ext>
                </a:extLst>
              </a:tr>
              <a:tr h="630649">
                <a:tc>
                  <a:txBody>
                    <a:bodyPr/>
                    <a:lstStyle/>
                    <a:p>
                      <a:pPr algn="ctr"/>
                      <a:endParaRPr lang="es-GB" sz="2000" b="1" dirty="0">
                        <a:solidFill>
                          <a:schemeClr val="accent5">
                            <a:lumMod val="50000"/>
                          </a:schemeClr>
                        </a:solidFill>
                      </a:endParaRPr>
                    </a:p>
                  </a:txBody>
                  <a:tcPr anchor="ctr">
                    <a:noFill/>
                  </a:tcPr>
                </a:tc>
                <a:tc>
                  <a:txBody>
                    <a:bodyPr/>
                    <a:lstStyle/>
                    <a:p>
                      <a:pPr marL="457200" indent="-457200">
                        <a:buAutoNum type="alphaLcParenR"/>
                      </a:pPr>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2717715228"/>
                  </a:ext>
                </a:extLst>
              </a:tr>
              <a:tr h="698215">
                <a:tc>
                  <a:txBody>
                    <a:bodyPr/>
                    <a:lstStyle/>
                    <a:p>
                      <a:pPr algn="ctr"/>
                      <a:endParaRPr lang="es-GB" sz="2000" b="1" dirty="0">
                        <a:solidFill>
                          <a:schemeClr val="accent5">
                            <a:lumMod val="50000"/>
                          </a:schemeClr>
                        </a:solidFill>
                      </a:endParaRPr>
                    </a:p>
                  </a:txBody>
                  <a:tcPr anchor="ctr">
                    <a:noFill/>
                  </a:tcPr>
                </a:tc>
                <a:tc>
                  <a:txBody>
                    <a:bodyPr/>
                    <a:lstStyle/>
                    <a:p>
                      <a:pPr marL="457200" indent="-457200">
                        <a:buAutoNum type="alphaLcParenR"/>
                      </a:pPr>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258320566"/>
                  </a:ext>
                </a:extLst>
              </a:tr>
              <a:tr h="698215">
                <a:tc>
                  <a:txBody>
                    <a:bodyPr/>
                    <a:lstStyle/>
                    <a:p>
                      <a:pPr algn="ctr"/>
                      <a:endParaRPr lang="es-GB" sz="2000" b="1" dirty="0">
                        <a:solidFill>
                          <a:schemeClr val="accent5">
                            <a:lumMod val="50000"/>
                          </a:schemeClr>
                        </a:solidFill>
                      </a:endParaRPr>
                    </a:p>
                  </a:txBody>
                  <a:tcPr anchor="ctr">
                    <a:noFill/>
                  </a:tcPr>
                </a:tc>
                <a:tc>
                  <a:txBody>
                    <a:bodyPr/>
                    <a:lstStyle/>
                    <a:p>
                      <a:pPr marL="457200" indent="-457200">
                        <a:buAutoNum type="alphaLcParenR"/>
                      </a:pPr>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765497034"/>
                  </a:ext>
                </a:extLst>
              </a:tr>
              <a:tr h="698215">
                <a:tc>
                  <a:txBody>
                    <a:bodyPr/>
                    <a:lstStyle/>
                    <a:p>
                      <a:pPr algn="ctr"/>
                      <a:endParaRPr lang="es-GB" sz="2000" b="1" dirty="0">
                        <a:solidFill>
                          <a:schemeClr val="accent5">
                            <a:lumMod val="50000"/>
                          </a:schemeClr>
                        </a:solidFill>
                      </a:endParaRPr>
                    </a:p>
                  </a:txBody>
                  <a:tcPr anchor="ctr">
                    <a:noFill/>
                  </a:tcPr>
                </a:tc>
                <a:tc>
                  <a:txBody>
                    <a:bodyPr/>
                    <a:lstStyle/>
                    <a:p>
                      <a:pPr marL="457200" indent="-457200">
                        <a:buAutoNum type="alphaLcParenR"/>
                      </a:pPr>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1780754483"/>
                  </a:ext>
                </a:extLst>
              </a:tr>
              <a:tr h="698215">
                <a:tc>
                  <a:txBody>
                    <a:bodyPr/>
                    <a:lstStyle/>
                    <a:p>
                      <a:pPr algn="ctr"/>
                      <a:endParaRPr lang="es-GB" sz="2000" b="1" dirty="0">
                        <a:solidFill>
                          <a:schemeClr val="accent5">
                            <a:lumMod val="50000"/>
                          </a:schemeClr>
                        </a:solidFill>
                      </a:endParaRPr>
                    </a:p>
                  </a:txBody>
                  <a:tcPr anchor="ctr">
                    <a:noFill/>
                  </a:tcPr>
                </a:tc>
                <a:tc>
                  <a:txBody>
                    <a:bodyPr/>
                    <a:lstStyle/>
                    <a:p>
                      <a:pPr marL="457200" indent="-457200">
                        <a:buAutoNum type="alphaLcParenR"/>
                      </a:pPr>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2719024527"/>
                  </a:ext>
                </a:extLst>
              </a:tr>
            </a:tbl>
          </a:graphicData>
        </a:graphic>
      </p:graphicFrame>
      <p:sp>
        <p:nvSpPr>
          <p:cNvPr id="10" name="Action Button: Custom 20">
            <a:hlinkClick r:id="" action="ppaction://noaction" highlightClick="1">
              <a:snd r:embed="rId3" name="1 Hay una sen%CC%83ora.wav"/>
            </a:hlinkClick>
            <a:extLst>
              <a:ext uri="{FF2B5EF4-FFF2-40B4-BE49-F238E27FC236}">
                <a16:creationId xmlns:a16="http://schemas.microsoft.com/office/drawing/2014/main" id="{7C8A624F-8DDB-2944-B0C0-A6CD01F17941}"/>
              </a:ext>
            </a:extLst>
          </p:cNvPr>
          <p:cNvSpPr/>
          <p:nvPr/>
        </p:nvSpPr>
        <p:spPr>
          <a:xfrm>
            <a:off x="672374" y="817344"/>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11" name="Action Button: Custom 20">
            <a:hlinkClick r:id="" action="ppaction://noaction" highlightClick="1">
              <a:snd r:embed="rId4" name="2 Es importante.wav"/>
            </a:hlinkClick>
            <a:extLst>
              <a:ext uri="{FF2B5EF4-FFF2-40B4-BE49-F238E27FC236}">
                <a16:creationId xmlns:a16="http://schemas.microsoft.com/office/drawing/2014/main" id="{AE9E5FC5-11E2-7043-B34F-897448BAA815}"/>
              </a:ext>
            </a:extLst>
          </p:cNvPr>
          <p:cNvSpPr/>
          <p:nvPr/>
        </p:nvSpPr>
        <p:spPr>
          <a:xfrm>
            <a:off x="672373" y="1514571"/>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12" name="Action Button: Custom 20">
            <a:hlinkClick r:id="" action="ppaction://noaction" highlightClick="1">
              <a:snd r:embed="rId5" name="3 Voy a preguntar.wav"/>
            </a:hlinkClick>
            <a:extLst>
              <a:ext uri="{FF2B5EF4-FFF2-40B4-BE49-F238E27FC236}">
                <a16:creationId xmlns:a16="http://schemas.microsoft.com/office/drawing/2014/main" id="{757B5CCB-D26D-9E41-9F5D-506A689BE5AA}"/>
              </a:ext>
            </a:extLst>
          </p:cNvPr>
          <p:cNvSpPr/>
          <p:nvPr/>
        </p:nvSpPr>
        <p:spPr>
          <a:xfrm>
            <a:off x="672372" y="2211798"/>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13" name="Action Button: Custom 20">
            <a:hlinkClick r:id="" action="ppaction://noaction" highlightClick="1">
              <a:snd r:embed="rId6" name="4 Necesito ma%CC%81s fotos de esta.wav"/>
            </a:hlinkClick>
            <a:extLst>
              <a:ext uri="{FF2B5EF4-FFF2-40B4-BE49-F238E27FC236}">
                <a16:creationId xmlns:a16="http://schemas.microsoft.com/office/drawing/2014/main" id="{70CFC604-2BF0-BA4A-A346-4F2E8E711B65}"/>
              </a:ext>
            </a:extLst>
          </p:cNvPr>
          <p:cNvSpPr/>
          <p:nvPr/>
        </p:nvSpPr>
        <p:spPr>
          <a:xfrm>
            <a:off x="666926" y="2883270"/>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14" name="Action Button: Custom 20">
            <a:hlinkClick r:id="" action="ppaction://noaction" highlightClick="1">
              <a:snd r:embed="rId7" name="5 Ahora esta%CC%81.wav"/>
            </a:hlinkClick>
            <a:extLst>
              <a:ext uri="{FF2B5EF4-FFF2-40B4-BE49-F238E27FC236}">
                <a16:creationId xmlns:a16="http://schemas.microsoft.com/office/drawing/2014/main" id="{C2C44809-7D26-8442-96DE-CB16CA95CEA4}"/>
              </a:ext>
            </a:extLst>
          </p:cNvPr>
          <p:cNvSpPr/>
          <p:nvPr/>
        </p:nvSpPr>
        <p:spPr>
          <a:xfrm>
            <a:off x="672369" y="3562164"/>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15" name="Action Button: Custom 20">
            <a:hlinkClick r:id="" action="ppaction://noaction" highlightClick="1">
              <a:snd r:embed="rId8" name="6 Debajo de la mesa.wav"/>
            </a:hlinkClick>
            <a:extLst>
              <a:ext uri="{FF2B5EF4-FFF2-40B4-BE49-F238E27FC236}">
                <a16:creationId xmlns:a16="http://schemas.microsoft.com/office/drawing/2014/main" id="{5C136564-71D0-B441-B07F-DE123443138D}"/>
              </a:ext>
            </a:extLst>
          </p:cNvPr>
          <p:cNvSpPr/>
          <p:nvPr/>
        </p:nvSpPr>
        <p:spPr>
          <a:xfrm>
            <a:off x="672369" y="4255353"/>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6</a:t>
            </a:r>
          </a:p>
        </p:txBody>
      </p:sp>
      <p:sp>
        <p:nvSpPr>
          <p:cNvPr id="16" name="Action Button: Custom 20">
            <a:hlinkClick r:id="" action="ppaction://noaction" highlightClick="1">
              <a:snd r:embed="rId9" name="7 Debo resolver este.wav"/>
            </a:hlinkClick>
            <a:extLst>
              <a:ext uri="{FF2B5EF4-FFF2-40B4-BE49-F238E27FC236}">
                <a16:creationId xmlns:a16="http://schemas.microsoft.com/office/drawing/2014/main" id="{CFE0CB20-ACAC-D544-B623-D1442AD6870C}"/>
              </a:ext>
            </a:extLst>
          </p:cNvPr>
          <p:cNvSpPr/>
          <p:nvPr/>
        </p:nvSpPr>
        <p:spPr>
          <a:xfrm>
            <a:off x="683356" y="4955964"/>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7</a:t>
            </a:r>
          </a:p>
        </p:txBody>
      </p:sp>
      <p:sp>
        <p:nvSpPr>
          <p:cNvPr id="17" name="Action Button: Custom 20">
            <a:hlinkClick r:id="" action="ppaction://noaction" highlightClick="1">
              <a:snd r:embed="rId10" name="8 %C2%A1Interesante!.wav"/>
            </a:hlinkClick>
            <a:extLst>
              <a:ext uri="{FF2B5EF4-FFF2-40B4-BE49-F238E27FC236}">
                <a16:creationId xmlns:a16="http://schemas.microsoft.com/office/drawing/2014/main" id="{D70CACC2-6EDF-504F-852C-B987EE6EB050}"/>
              </a:ext>
            </a:extLst>
          </p:cNvPr>
          <p:cNvSpPr/>
          <p:nvPr/>
        </p:nvSpPr>
        <p:spPr>
          <a:xfrm>
            <a:off x="685860" y="5649153"/>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8</a:t>
            </a:r>
          </a:p>
        </p:txBody>
      </p:sp>
      <p:pic>
        <p:nvPicPr>
          <p:cNvPr id="18" name="Picture 8" descr="green checkmark">
            <a:extLst>
              <a:ext uri="{FF2B5EF4-FFF2-40B4-BE49-F238E27FC236}">
                <a16:creationId xmlns:a16="http://schemas.microsoft.com/office/drawing/2014/main" id="{09D7469C-8C66-ED49-BA81-0CCAEADA924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56762" y="741316"/>
            <a:ext cx="284442" cy="296294"/>
          </a:xfrm>
          <a:prstGeom prst="rect">
            <a:avLst/>
          </a:prstGeom>
        </p:spPr>
      </p:pic>
      <p:pic>
        <p:nvPicPr>
          <p:cNvPr id="19" name="Picture 8" descr="green checkmark">
            <a:extLst>
              <a:ext uri="{FF2B5EF4-FFF2-40B4-BE49-F238E27FC236}">
                <a16:creationId xmlns:a16="http://schemas.microsoft.com/office/drawing/2014/main" id="{887998F0-31F0-134D-A13C-605EEB3A38D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56762" y="1715801"/>
            <a:ext cx="284442" cy="296294"/>
          </a:xfrm>
          <a:prstGeom prst="rect">
            <a:avLst/>
          </a:prstGeom>
        </p:spPr>
      </p:pic>
      <p:pic>
        <p:nvPicPr>
          <p:cNvPr id="20" name="Picture 8" descr="green checkmark">
            <a:extLst>
              <a:ext uri="{FF2B5EF4-FFF2-40B4-BE49-F238E27FC236}">
                <a16:creationId xmlns:a16="http://schemas.microsoft.com/office/drawing/2014/main" id="{A0E0B041-30A1-C341-9D87-5A612A8AFF3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56762" y="2435982"/>
            <a:ext cx="284442" cy="296294"/>
          </a:xfrm>
          <a:prstGeom prst="rect">
            <a:avLst/>
          </a:prstGeom>
        </p:spPr>
      </p:pic>
      <p:pic>
        <p:nvPicPr>
          <p:cNvPr id="21" name="Picture 8" descr="green checkmark">
            <a:extLst>
              <a:ext uri="{FF2B5EF4-FFF2-40B4-BE49-F238E27FC236}">
                <a16:creationId xmlns:a16="http://schemas.microsoft.com/office/drawing/2014/main" id="{648267EA-D85F-844D-91D1-5F70B6622D8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56762" y="2826267"/>
            <a:ext cx="284442" cy="296294"/>
          </a:xfrm>
          <a:prstGeom prst="rect">
            <a:avLst/>
          </a:prstGeom>
        </p:spPr>
      </p:pic>
      <p:sp>
        <p:nvSpPr>
          <p:cNvPr id="23" name="CuadroTexto 22">
            <a:extLst>
              <a:ext uri="{FF2B5EF4-FFF2-40B4-BE49-F238E27FC236}">
                <a16:creationId xmlns:a16="http://schemas.microsoft.com/office/drawing/2014/main" id="{84BC4DAD-F5C6-A144-B490-02211471372C}"/>
              </a:ext>
            </a:extLst>
          </p:cNvPr>
          <p:cNvSpPr txBox="1"/>
          <p:nvPr/>
        </p:nvSpPr>
        <p:spPr>
          <a:xfrm>
            <a:off x="1273486" y="718673"/>
            <a:ext cx="1313180" cy="707886"/>
          </a:xfrm>
          <a:prstGeom prst="rect">
            <a:avLst/>
          </a:prstGeom>
          <a:noFill/>
        </p:spPr>
        <p:txBody>
          <a:bodyPr wrap="none" rtlCol="0">
            <a:spAutoFit/>
          </a:bodyPr>
          <a:lstStyle/>
          <a:p>
            <a:pPr marL="457200" indent="-457200">
              <a:buAutoNum type="alphaLcParenR"/>
            </a:pPr>
            <a:r>
              <a:rPr lang="es-GB" sz="2000" dirty="0">
                <a:solidFill>
                  <a:schemeClr val="accent5">
                    <a:lumMod val="50000"/>
                  </a:schemeClr>
                </a:solidFill>
              </a:rPr>
              <a:t>loca</a:t>
            </a:r>
          </a:p>
          <a:p>
            <a:pPr marL="457200" indent="-457200">
              <a:buAutoNum type="alphaLcParenR"/>
            </a:pPr>
            <a:r>
              <a:rPr lang="es-GB" sz="2000" dirty="0">
                <a:solidFill>
                  <a:schemeClr val="accent5">
                    <a:lumMod val="50000"/>
                  </a:schemeClr>
                </a:solidFill>
              </a:rPr>
              <a:t>arma</a:t>
            </a:r>
          </a:p>
        </p:txBody>
      </p:sp>
      <p:sp>
        <p:nvSpPr>
          <p:cNvPr id="24" name="CuadroTexto 23">
            <a:extLst>
              <a:ext uri="{FF2B5EF4-FFF2-40B4-BE49-F238E27FC236}">
                <a16:creationId xmlns:a16="http://schemas.microsoft.com/office/drawing/2014/main" id="{53109981-C42A-7741-AAEC-EC579B7DDD58}"/>
              </a:ext>
            </a:extLst>
          </p:cNvPr>
          <p:cNvSpPr txBox="1"/>
          <p:nvPr/>
        </p:nvSpPr>
        <p:spPr>
          <a:xfrm>
            <a:off x="1273486" y="1395364"/>
            <a:ext cx="2132315" cy="707886"/>
          </a:xfrm>
          <a:prstGeom prst="rect">
            <a:avLst/>
          </a:prstGeom>
          <a:noFill/>
        </p:spPr>
        <p:txBody>
          <a:bodyPr wrap="none" rtlCol="0">
            <a:spAutoFit/>
          </a:bodyPr>
          <a:lstStyle/>
          <a:p>
            <a:pPr marL="457200" indent="-457200">
              <a:buAutoNum type="alphaLcParenR"/>
            </a:pPr>
            <a:r>
              <a:rPr lang="es-GB" sz="2000" dirty="0">
                <a:solidFill>
                  <a:schemeClr val="accent5">
                    <a:lumMod val="50000"/>
                  </a:schemeClr>
                </a:solidFill>
              </a:rPr>
              <a:t>carta</a:t>
            </a:r>
          </a:p>
          <a:p>
            <a:pPr marL="457200" indent="-457200">
              <a:buAutoNum type="alphaLcParenR"/>
            </a:pPr>
            <a:r>
              <a:rPr lang="es-GB" sz="2000" dirty="0">
                <a:solidFill>
                  <a:schemeClr val="accent5">
                    <a:lumMod val="50000"/>
                  </a:schemeClr>
                </a:solidFill>
              </a:rPr>
              <a:t>documento</a:t>
            </a:r>
          </a:p>
        </p:txBody>
      </p:sp>
      <p:sp>
        <p:nvSpPr>
          <p:cNvPr id="25" name="Rectángulo 24">
            <a:extLst>
              <a:ext uri="{FF2B5EF4-FFF2-40B4-BE49-F238E27FC236}">
                <a16:creationId xmlns:a16="http://schemas.microsoft.com/office/drawing/2014/main" id="{049C6CED-878E-6844-939A-8B16210373FF}"/>
              </a:ext>
            </a:extLst>
          </p:cNvPr>
          <p:cNvSpPr/>
          <p:nvPr/>
        </p:nvSpPr>
        <p:spPr>
          <a:xfrm>
            <a:off x="1273487" y="2111477"/>
            <a:ext cx="2183273" cy="707886"/>
          </a:xfrm>
          <a:prstGeom prst="rect">
            <a:avLst/>
          </a:prstGeom>
        </p:spPr>
        <p:txBody>
          <a:bodyPr wrap="square">
            <a:spAutoFit/>
          </a:bodyPr>
          <a:lstStyle/>
          <a:p>
            <a:pPr marL="457200" indent="-457200">
              <a:buAutoNum type="alphaLcParenR"/>
            </a:pPr>
            <a:r>
              <a:rPr lang="es-GB" sz="2000" dirty="0">
                <a:solidFill>
                  <a:schemeClr val="accent5">
                    <a:lumMod val="50000"/>
                  </a:schemeClr>
                </a:solidFill>
              </a:rPr>
              <a:t>aburrida</a:t>
            </a:r>
          </a:p>
          <a:p>
            <a:pPr marL="457200" indent="-457200">
              <a:buAutoNum type="alphaLcParenR"/>
            </a:pPr>
            <a:r>
              <a:rPr lang="es-GB" sz="2000" dirty="0">
                <a:solidFill>
                  <a:schemeClr val="accent5">
                    <a:lumMod val="50000"/>
                  </a:schemeClr>
                </a:solidFill>
              </a:rPr>
              <a:t>señora</a:t>
            </a:r>
          </a:p>
        </p:txBody>
      </p:sp>
      <p:sp>
        <p:nvSpPr>
          <p:cNvPr id="27" name="Rectángulo 26">
            <a:extLst>
              <a:ext uri="{FF2B5EF4-FFF2-40B4-BE49-F238E27FC236}">
                <a16:creationId xmlns:a16="http://schemas.microsoft.com/office/drawing/2014/main" id="{B02767BE-350C-174F-B32F-09BB9E99D513}"/>
              </a:ext>
            </a:extLst>
          </p:cNvPr>
          <p:cNvSpPr/>
          <p:nvPr/>
        </p:nvSpPr>
        <p:spPr>
          <a:xfrm>
            <a:off x="1273479" y="2757133"/>
            <a:ext cx="2183273" cy="707886"/>
          </a:xfrm>
          <a:prstGeom prst="rect">
            <a:avLst/>
          </a:prstGeom>
        </p:spPr>
        <p:txBody>
          <a:bodyPr wrap="square">
            <a:spAutoFit/>
          </a:bodyPr>
          <a:lstStyle/>
          <a:p>
            <a:pPr marL="457200" indent="-457200">
              <a:buAutoNum type="alphaLcParenR"/>
            </a:pPr>
            <a:r>
              <a:rPr lang="es-GB" sz="2000" dirty="0">
                <a:solidFill>
                  <a:schemeClr val="accent5">
                    <a:lumMod val="50000"/>
                  </a:schemeClr>
                </a:solidFill>
              </a:rPr>
              <a:t>prueba</a:t>
            </a:r>
          </a:p>
          <a:p>
            <a:pPr marL="457200" indent="-457200">
              <a:buAutoNum type="alphaLcParenR"/>
            </a:pPr>
            <a:r>
              <a:rPr lang="es-GB" sz="2000" dirty="0">
                <a:solidFill>
                  <a:schemeClr val="accent5">
                    <a:lumMod val="50000"/>
                  </a:schemeClr>
                </a:solidFill>
              </a:rPr>
              <a:t>sucia</a:t>
            </a:r>
          </a:p>
        </p:txBody>
      </p:sp>
      <p:sp>
        <p:nvSpPr>
          <p:cNvPr id="29" name="Rectángulo 28">
            <a:extLst>
              <a:ext uri="{FF2B5EF4-FFF2-40B4-BE49-F238E27FC236}">
                <a16:creationId xmlns:a16="http://schemas.microsoft.com/office/drawing/2014/main" id="{01961E4D-2B43-5141-B7C8-21FEC8505FAA}"/>
              </a:ext>
            </a:extLst>
          </p:cNvPr>
          <p:cNvSpPr/>
          <p:nvPr/>
        </p:nvSpPr>
        <p:spPr>
          <a:xfrm>
            <a:off x="1221149" y="3434151"/>
            <a:ext cx="2183273" cy="707886"/>
          </a:xfrm>
          <a:prstGeom prst="rect">
            <a:avLst/>
          </a:prstGeom>
        </p:spPr>
        <p:txBody>
          <a:bodyPr wrap="square">
            <a:spAutoFit/>
          </a:bodyPr>
          <a:lstStyle/>
          <a:p>
            <a:pPr marL="457200" indent="-457200">
              <a:buAutoNum type="alphaLcParenR"/>
            </a:pPr>
            <a:r>
              <a:rPr lang="es-GB" sz="2000" dirty="0">
                <a:solidFill>
                  <a:schemeClr val="accent5">
                    <a:lumMod val="50000"/>
                  </a:schemeClr>
                </a:solidFill>
              </a:rPr>
              <a:t>copa</a:t>
            </a:r>
          </a:p>
          <a:p>
            <a:pPr marL="457200" indent="-457200">
              <a:buAutoNum type="alphaLcParenR"/>
            </a:pPr>
            <a:r>
              <a:rPr lang="es-GB" sz="2000" dirty="0">
                <a:solidFill>
                  <a:schemeClr val="accent5">
                    <a:lumMod val="50000"/>
                  </a:schemeClr>
                </a:solidFill>
              </a:rPr>
              <a:t>sola</a:t>
            </a:r>
          </a:p>
        </p:txBody>
      </p:sp>
      <p:sp>
        <p:nvSpPr>
          <p:cNvPr id="31" name="Rectángulo 30">
            <a:extLst>
              <a:ext uri="{FF2B5EF4-FFF2-40B4-BE49-F238E27FC236}">
                <a16:creationId xmlns:a16="http://schemas.microsoft.com/office/drawing/2014/main" id="{3AED5CD7-57A1-A747-AD50-7CCAC526A742}"/>
              </a:ext>
            </a:extLst>
          </p:cNvPr>
          <p:cNvSpPr/>
          <p:nvPr/>
        </p:nvSpPr>
        <p:spPr>
          <a:xfrm>
            <a:off x="1209130" y="4120348"/>
            <a:ext cx="2183273" cy="707886"/>
          </a:xfrm>
          <a:prstGeom prst="rect">
            <a:avLst/>
          </a:prstGeom>
        </p:spPr>
        <p:txBody>
          <a:bodyPr wrap="square">
            <a:spAutoFit/>
          </a:bodyPr>
          <a:lstStyle/>
          <a:p>
            <a:pPr marL="457200" indent="-457200">
              <a:buAutoNum type="alphaLcParenR"/>
            </a:pPr>
            <a:r>
              <a:rPr lang="es-GB" sz="2000" dirty="0">
                <a:solidFill>
                  <a:schemeClr val="accent5">
                    <a:lumMod val="50000"/>
                  </a:schemeClr>
                </a:solidFill>
              </a:rPr>
              <a:t>cigarrillo</a:t>
            </a:r>
          </a:p>
          <a:p>
            <a:pPr marL="457200" indent="-457200">
              <a:buAutoNum type="alphaLcParenR"/>
            </a:pPr>
            <a:r>
              <a:rPr lang="es-GB" sz="2000" dirty="0">
                <a:solidFill>
                  <a:schemeClr val="accent5">
                    <a:lumMod val="50000"/>
                  </a:schemeClr>
                </a:solidFill>
              </a:rPr>
              <a:t>tarjeta</a:t>
            </a:r>
          </a:p>
        </p:txBody>
      </p:sp>
      <p:sp>
        <p:nvSpPr>
          <p:cNvPr id="33" name="Rectángulo 32">
            <a:extLst>
              <a:ext uri="{FF2B5EF4-FFF2-40B4-BE49-F238E27FC236}">
                <a16:creationId xmlns:a16="http://schemas.microsoft.com/office/drawing/2014/main" id="{48E3882F-0C64-3A4D-A89B-587337387CE5}"/>
              </a:ext>
            </a:extLst>
          </p:cNvPr>
          <p:cNvSpPr/>
          <p:nvPr/>
        </p:nvSpPr>
        <p:spPr>
          <a:xfrm>
            <a:off x="1221817" y="4825283"/>
            <a:ext cx="2183273" cy="707886"/>
          </a:xfrm>
          <a:prstGeom prst="rect">
            <a:avLst/>
          </a:prstGeom>
        </p:spPr>
        <p:txBody>
          <a:bodyPr wrap="square">
            <a:spAutoFit/>
          </a:bodyPr>
          <a:lstStyle/>
          <a:p>
            <a:pPr marL="457200" indent="-457200">
              <a:buAutoNum type="alphaLcParenR"/>
            </a:pPr>
            <a:r>
              <a:rPr lang="es-GB" sz="2000" dirty="0">
                <a:solidFill>
                  <a:schemeClr val="accent5">
                    <a:lumMod val="50000"/>
                  </a:schemeClr>
                </a:solidFill>
              </a:rPr>
              <a:t>situación</a:t>
            </a:r>
          </a:p>
          <a:p>
            <a:pPr marL="457200" indent="-457200">
              <a:buAutoNum type="alphaLcParenR"/>
            </a:pPr>
            <a:r>
              <a:rPr lang="es-GB" sz="2000" dirty="0">
                <a:solidFill>
                  <a:schemeClr val="accent5">
                    <a:lumMod val="50000"/>
                  </a:schemeClr>
                </a:solidFill>
              </a:rPr>
              <a:t>delito</a:t>
            </a:r>
          </a:p>
        </p:txBody>
      </p:sp>
      <p:sp>
        <p:nvSpPr>
          <p:cNvPr id="34" name="Rectángulo 33">
            <a:extLst>
              <a:ext uri="{FF2B5EF4-FFF2-40B4-BE49-F238E27FC236}">
                <a16:creationId xmlns:a16="http://schemas.microsoft.com/office/drawing/2014/main" id="{16BC0E0E-BE47-BC46-A08C-D49227B601EA}"/>
              </a:ext>
            </a:extLst>
          </p:cNvPr>
          <p:cNvSpPr/>
          <p:nvPr/>
        </p:nvSpPr>
        <p:spPr>
          <a:xfrm>
            <a:off x="1273479" y="5529052"/>
            <a:ext cx="2183273" cy="707886"/>
          </a:xfrm>
          <a:prstGeom prst="rect">
            <a:avLst/>
          </a:prstGeom>
        </p:spPr>
        <p:txBody>
          <a:bodyPr wrap="square">
            <a:spAutoFit/>
          </a:bodyPr>
          <a:lstStyle/>
          <a:p>
            <a:pPr marL="457200" indent="-457200">
              <a:buAutoNum type="alphaLcParenR"/>
            </a:pPr>
            <a:r>
              <a:rPr lang="es-GB" sz="2000" dirty="0">
                <a:solidFill>
                  <a:schemeClr val="accent5">
                    <a:lumMod val="50000"/>
                  </a:schemeClr>
                </a:solidFill>
              </a:rPr>
              <a:t>nerviosa</a:t>
            </a:r>
          </a:p>
          <a:p>
            <a:pPr marL="457200" indent="-457200">
              <a:buAutoNum type="alphaLcParenR"/>
            </a:pPr>
            <a:r>
              <a:rPr lang="es-GB" sz="2000" dirty="0">
                <a:solidFill>
                  <a:schemeClr val="accent5">
                    <a:lumMod val="50000"/>
                  </a:schemeClr>
                </a:solidFill>
              </a:rPr>
              <a:t>sangre</a:t>
            </a:r>
          </a:p>
        </p:txBody>
      </p:sp>
      <p:sp>
        <p:nvSpPr>
          <p:cNvPr id="35" name="CuadroTexto 34">
            <a:extLst>
              <a:ext uri="{FF2B5EF4-FFF2-40B4-BE49-F238E27FC236}">
                <a16:creationId xmlns:a16="http://schemas.microsoft.com/office/drawing/2014/main" id="{96C19A5C-FFA5-B64A-94AC-8D0B3308773D}"/>
              </a:ext>
            </a:extLst>
          </p:cNvPr>
          <p:cNvSpPr txBox="1"/>
          <p:nvPr/>
        </p:nvSpPr>
        <p:spPr>
          <a:xfrm>
            <a:off x="1273486" y="713848"/>
            <a:ext cx="1313180" cy="707886"/>
          </a:xfrm>
          <a:prstGeom prst="rect">
            <a:avLst/>
          </a:prstGeom>
          <a:noFill/>
        </p:spPr>
        <p:txBody>
          <a:bodyPr wrap="none" rtlCol="0">
            <a:spAutoFit/>
          </a:bodyPr>
          <a:lstStyle/>
          <a:p>
            <a:pPr marL="457200" indent="-457200">
              <a:buAutoNum type="alphaLcParenR"/>
            </a:pPr>
            <a:r>
              <a:rPr lang="es-GB" sz="2000" b="1" dirty="0">
                <a:solidFill>
                  <a:schemeClr val="accent5">
                    <a:lumMod val="50000"/>
                  </a:schemeClr>
                </a:solidFill>
              </a:rPr>
              <a:t>loca</a:t>
            </a:r>
          </a:p>
          <a:p>
            <a:pPr marL="457200" indent="-457200">
              <a:buAutoNum type="alphaLcParenR"/>
            </a:pPr>
            <a:r>
              <a:rPr lang="es-GB" sz="2000" dirty="0">
                <a:solidFill>
                  <a:schemeClr val="accent5">
                    <a:lumMod val="50000"/>
                  </a:schemeClr>
                </a:solidFill>
              </a:rPr>
              <a:t>arma</a:t>
            </a:r>
          </a:p>
        </p:txBody>
      </p:sp>
      <p:sp>
        <p:nvSpPr>
          <p:cNvPr id="36" name="CuadroTexto 35">
            <a:extLst>
              <a:ext uri="{FF2B5EF4-FFF2-40B4-BE49-F238E27FC236}">
                <a16:creationId xmlns:a16="http://schemas.microsoft.com/office/drawing/2014/main" id="{7DD2648C-CE4A-2B4D-9796-CD130AC8959A}"/>
              </a:ext>
            </a:extLst>
          </p:cNvPr>
          <p:cNvSpPr txBox="1"/>
          <p:nvPr/>
        </p:nvSpPr>
        <p:spPr>
          <a:xfrm>
            <a:off x="1273485" y="1401626"/>
            <a:ext cx="2132315" cy="707886"/>
          </a:xfrm>
          <a:prstGeom prst="rect">
            <a:avLst/>
          </a:prstGeom>
          <a:noFill/>
        </p:spPr>
        <p:txBody>
          <a:bodyPr wrap="none" rtlCol="0">
            <a:spAutoFit/>
          </a:bodyPr>
          <a:lstStyle/>
          <a:p>
            <a:pPr marL="457200" indent="-457200">
              <a:buAutoNum type="alphaLcParenR"/>
            </a:pPr>
            <a:r>
              <a:rPr lang="es-GB" sz="2000" dirty="0">
                <a:solidFill>
                  <a:schemeClr val="accent5">
                    <a:lumMod val="50000"/>
                  </a:schemeClr>
                </a:solidFill>
              </a:rPr>
              <a:t>carta</a:t>
            </a:r>
          </a:p>
          <a:p>
            <a:pPr marL="457200" indent="-457200">
              <a:buAutoNum type="alphaLcParenR"/>
            </a:pPr>
            <a:r>
              <a:rPr lang="es-GB" sz="2000" b="1" dirty="0">
                <a:solidFill>
                  <a:schemeClr val="accent5">
                    <a:lumMod val="50000"/>
                  </a:schemeClr>
                </a:solidFill>
              </a:rPr>
              <a:t>documento</a:t>
            </a:r>
          </a:p>
        </p:txBody>
      </p:sp>
      <p:sp>
        <p:nvSpPr>
          <p:cNvPr id="37" name="Rectángulo 36">
            <a:extLst>
              <a:ext uri="{FF2B5EF4-FFF2-40B4-BE49-F238E27FC236}">
                <a16:creationId xmlns:a16="http://schemas.microsoft.com/office/drawing/2014/main" id="{7178E25D-28AB-4A42-8934-96192B40B995}"/>
              </a:ext>
            </a:extLst>
          </p:cNvPr>
          <p:cNvSpPr/>
          <p:nvPr/>
        </p:nvSpPr>
        <p:spPr>
          <a:xfrm>
            <a:off x="1273483" y="2109512"/>
            <a:ext cx="2183273" cy="707886"/>
          </a:xfrm>
          <a:prstGeom prst="rect">
            <a:avLst/>
          </a:prstGeom>
        </p:spPr>
        <p:txBody>
          <a:bodyPr wrap="square">
            <a:spAutoFit/>
          </a:bodyPr>
          <a:lstStyle/>
          <a:p>
            <a:pPr marL="457200" indent="-457200">
              <a:buAutoNum type="alphaLcParenR"/>
            </a:pPr>
            <a:r>
              <a:rPr lang="es-GB" sz="2000" dirty="0">
                <a:solidFill>
                  <a:schemeClr val="accent5">
                    <a:lumMod val="50000"/>
                  </a:schemeClr>
                </a:solidFill>
              </a:rPr>
              <a:t>aburrida</a:t>
            </a:r>
          </a:p>
          <a:p>
            <a:pPr marL="457200" indent="-457200">
              <a:buAutoNum type="alphaLcParenR"/>
            </a:pPr>
            <a:r>
              <a:rPr lang="es-GB" sz="2000" b="1" dirty="0">
                <a:solidFill>
                  <a:schemeClr val="accent5">
                    <a:lumMod val="50000"/>
                  </a:schemeClr>
                </a:solidFill>
              </a:rPr>
              <a:t>señora</a:t>
            </a:r>
          </a:p>
        </p:txBody>
      </p:sp>
      <p:sp>
        <p:nvSpPr>
          <p:cNvPr id="39" name="Rectángulo 38">
            <a:extLst>
              <a:ext uri="{FF2B5EF4-FFF2-40B4-BE49-F238E27FC236}">
                <a16:creationId xmlns:a16="http://schemas.microsoft.com/office/drawing/2014/main" id="{3AE79EC9-818C-8445-BE4F-F5087D5A0CB8}"/>
              </a:ext>
            </a:extLst>
          </p:cNvPr>
          <p:cNvSpPr/>
          <p:nvPr/>
        </p:nvSpPr>
        <p:spPr>
          <a:xfrm>
            <a:off x="1273479" y="2763583"/>
            <a:ext cx="2183273" cy="707886"/>
          </a:xfrm>
          <a:prstGeom prst="rect">
            <a:avLst/>
          </a:prstGeom>
        </p:spPr>
        <p:txBody>
          <a:bodyPr wrap="square">
            <a:spAutoFit/>
          </a:bodyPr>
          <a:lstStyle/>
          <a:p>
            <a:pPr marL="457200" indent="-457200">
              <a:buAutoNum type="alphaLcParenR"/>
            </a:pPr>
            <a:r>
              <a:rPr lang="es-GB" sz="2000" b="1" dirty="0">
                <a:solidFill>
                  <a:schemeClr val="accent5">
                    <a:lumMod val="50000"/>
                  </a:schemeClr>
                </a:solidFill>
              </a:rPr>
              <a:t>prueba</a:t>
            </a:r>
          </a:p>
          <a:p>
            <a:pPr marL="457200" indent="-457200">
              <a:buAutoNum type="alphaLcParenR"/>
            </a:pPr>
            <a:r>
              <a:rPr lang="es-GB" sz="2000" dirty="0">
                <a:solidFill>
                  <a:schemeClr val="accent5">
                    <a:lumMod val="50000"/>
                  </a:schemeClr>
                </a:solidFill>
              </a:rPr>
              <a:t>sucia</a:t>
            </a:r>
          </a:p>
        </p:txBody>
      </p:sp>
      <p:sp>
        <p:nvSpPr>
          <p:cNvPr id="40" name="Rectángulo 39">
            <a:extLst>
              <a:ext uri="{FF2B5EF4-FFF2-40B4-BE49-F238E27FC236}">
                <a16:creationId xmlns:a16="http://schemas.microsoft.com/office/drawing/2014/main" id="{542A378A-F847-E545-88A6-8359C62281BD}"/>
              </a:ext>
            </a:extLst>
          </p:cNvPr>
          <p:cNvSpPr/>
          <p:nvPr/>
        </p:nvSpPr>
        <p:spPr>
          <a:xfrm>
            <a:off x="1222559" y="3431388"/>
            <a:ext cx="2183273" cy="707886"/>
          </a:xfrm>
          <a:prstGeom prst="rect">
            <a:avLst/>
          </a:prstGeom>
        </p:spPr>
        <p:txBody>
          <a:bodyPr wrap="square">
            <a:spAutoFit/>
          </a:bodyPr>
          <a:lstStyle/>
          <a:p>
            <a:pPr marL="457200" indent="-457200">
              <a:buAutoNum type="alphaLcParenR"/>
            </a:pPr>
            <a:r>
              <a:rPr lang="es-GB" sz="2000" dirty="0">
                <a:solidFill>
                  <a:schemeClr val="accent5">
                    <a:lumMod val="50000"/>
                  </a:schemeClr>
                </a:solidFill>
              </a:rPr>
              <a:t>copa</a:t>
            </a:r>
          </a:p>
          <a:p>
            <a:pPr marL="457200" indent="-457200">
              <a:buAutoNum type="alphaLcParenR"/>
            </a:pPr>
            <a:r>
              <a:rPr lang="es-GB" sz="2000" b="1" dirty="0">
                <a:solidFill>
                  <a:schemeClr val="accent5">
                    <a:lumMod val="50000"/>
                  </a:schemeClr>
                </a:solidFill>
              </a:rPr>
              <a:t>sola</a:t>
            </a:r>
          </a:p>
        </p:txBody>
      </p:sp>
      <p:sp>
        <p:nvSpPr>
          <p:cNvPr id="42" name="Rectángulo 41">
            <a:extLst>
              <a:ext uri="{FF2B5EF4-FFF2-40B4-BE49-F238E27FC236}">
                <a16:creationId xmlns:a16="http://schemas.microsoft.com/office/drawing/2014/main" id="{0B3E6612-356D-6749-9B63-9B410575392D}"/>
              </a:ext>
            </a:extLst>
          </p:cNvPr>
          <p:cNvSpPr/>
          <p:nvPr/>
        </p:nvSpPr>
        <p:spPr>
          <a:xfrm>
            <a:off x="1206722" y="4119824"/>
            <a:ext cx="2183273" cy="707886"/>
          </a:xfrm>
          <a:prstGeom prst="rect">
            <a:avLst/>
          </a:prstGeom>
        </p:spPr>
        <p:txBody>
          <a:bodyPr wrap="square">
            <a:spAutoFit/>
          </a:bodyPr>
          <a:lstStyle/>
          <a:p>
            <a:pPr marL="457200" indent="-457200">
              <a:buAutoNum type="alphaLcParenR"/>
            </a:pPr>
            <a:r>
              <a:rPr lang="es-GB" sz="2000" b="1" dirty="0">
                <a:solidFill>
                  <a:schemeClr val="accent5">
                    <a:lumMod val="50000"/>
                  </a:schemeClr>
                </a:solidFill>
              </a:rPr>
              <a:t>cigarrillo</a:t>
            </a:r>
          </a:p>
          <a:p>
            <a:pPr marL="457200" indent="-457200">
              <a:buAutoNum type="alphaLcParenR"/>
            </a:pPr>
            <a:r>
              <a:rPr lang="es-GB" sz="2000" dirty="0">
                <a:solidFill>
                  <a:schemeClr val="accent5">
                    <a:lumMod val="50000"/>
                  </a:schemeClr>
                </a:solidFill>
              </a:rPr>
              <a:t>tarjeta</a:t>
            </a:r>
          </a:p>
        </p:txBody>
      </p:sp>
      <p:sp>
        <p:nvSpPr>
          <p:cNvPr id="43" name="Rectángulo 42">
            <a:extLst>
              <a:ext uri="{FF2B5EF4-FFF2-40B4-BE49-F238E27FC236}">
                <a16:creationId xmlns:a16="http://schemas.microsoft.com/office/drawing/2014/main" id="{D3CB2C05-B5E3-1D4C-A9F9-D836C007855B}"/>
              </a:ext>
            </a:extLst>
          </p:cNvPr>
          <p:cNvSpPr/>
          <p:nvPr/>
        </p:nvSpPr>
        <p:spPr>
          <a:xfrm>
            <a:off x="1212731" y="4829891"/>
            <a:ext cx="2183273" cy="707886"/>
          </a:xfrm>
          <a:prstGeom prst="rect">
            <a:avLst/>
          </a:prstGeom>
        </p:spPr>
        <p:txBody>
          <a:bodyPr wrap="square">
            <a:spAutoFit/>
          </a:bodyPr>
          <a:lstStyle/>
          <a:p>
            <a:pPr marL="457200" indent="-457200">
              <a:buAutoNum type="alphaLcParenR"/>
            </a:pPr>
            <a:r>
              <a:rPr lang="es-GB" sz="2000" dirty="0">
                <a:solidFill>
                  <a:schemeClr val="accent5">
                    <a:lumMod val="50000"/>
                  </a:schemeClr>
                </a:solidFill>
              </a:rPr>
              <a:t>situación</a:t>
            </a:r>
          </a:p>
          <a:p>
            <a:pPr marL="457200" indent="-457200">
              <a:buAutoNum type="alphaLcParenR"/>
            </a:pPr>
            <a:r>
              <a:rPr lang="es-GB" sz="2000" b="1" dirty="0">
                <a:solidFill>
                  <a:schemeClr val="accent5">
                    <a:lumMod val="50000"/>
                  </a:schemeClr>
                </a:solidFill>
              </a:rPr>
              <a:t>delito</a:t>
            </a:r>
          </a:p>
        </p:txBody>
      </p:sp>
      <p:sp>
        <p:nvSpPr>
          <p:cNvPr id="44" name="Rectángulo 43">
            <a:extLst>
              <a:ext uri="{FF2B5EF4-FFF2-40B4-BE49-F238E27FC236}">
                <a16:creationId xmlns:a16="http://schemas.microsoft.com/office/drawing/2014/main" id="{DA22D893-8694-D644-B913-E5CA283ECED7}"/>
              </a:ext>
            </a:extLst>
          </p:cNvPr>
          <p:cNvSpPr/>
          <p:nvPr/>
        </p:nvSpPr>
        <p:spPr>
          <a:xfrm>
            <a:off x="1268502" y="5526286"/>
            <a:ext cx="2183273" cy="707886"/>
          </a:xfrm>
          <a:prstGeom prst="rect">
            <a:avLst/>
          </a:prstGeom>
        </p:spPr>
        <p:txBody>
          <a:bodyPr wrap="square">
            <a:spAutoFit/>
          </a:bodyPr>
          <a:lstStyle/>
          <a:p>
            <a:pPr marL="457200" indent="-457200">
              <a:buAutoNum type="alphaLcParenR"/>
            </a:pPr>
            <a:r>
              <a:rPr lang="es-GB" sz="2000" b="1" dirty="0">
                <a:solidFill>
                  <a:schemeClr val="accent5">
                    <a:lumMod val="50000"/>
                  </a:schemeClr>
                </a:solidFill>
              </a:rPr>
              <a:t>nerviosa</a:t>
            </a:r>
          </a:p>
          <a:p>
            <a:pPr marL="457200" indent="-457200">
              <a:buAutoNum type="alphaLcParenR"/>
            </a:pPr>
            <a:r>
              <a:rPr lang="es-GB" sz="2000" dirty="0">
                <a:solidFill>
                  <a:schemeClr val="accent5">
                    <a:lumMod val="50000"/>
                  </a:schemeClr>
                </a:solidFill>
              </a:rPr>
              <a:t>sangre</a:t>
            </a:r>
          </a:p>
        </p:txBody>
      </p:sp>
      <p:pic>
        <p:nvPicPr>
          <p:cNvPr id="45" name="Picture 8" descr="green checkmark">
            <a:extLst>
              <a:ext uri="{FF2B5EF4-FFF2-40B4-BE49-F238E27FC236}">
                <a16:creationId xmlns:a16="http://schemas.microsoft.com/office/drawing/2014/main" id="{21A9A7A4-6228-D946-95F5-14FBE98D76D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39832" y="3809328"/>
            <a:ext cx="284442" cy="296294"/>
          </a:xfrm>
          <a:prstGeom prst="rect">
            <a:avLst/>
          </a:prstGeom>
        </p:spPr>
      </p:pic>
      <p:pic>
        <p:nvPicPr>
          <p:cNvPr id="46" name="Picture 8" descr="green checkmark">
            <a:extLst>
              <a:ext uri="{FF2B5EF4-FFF2-40B4-BE49-F238E27FC236}">
                <a16:creationId xmlns:a16="http://schemas.microsoft.com/office/drawing/2014/main" id="{F7CEFFFB-6D06-944A-A88C-7BA2F2295C2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03333" y="4154753"/>
            <a:ext cx="284442" cy="296294"/>
          </a:xfrm>
          <a:prstGeom prst="rect">
            <a:avLst/>
          </a:prstGeom>
        </p:spPr>
      </p:pic>
      <p:pic>
        <p:nvPicPr>
          <p:cNvPr id="47" name="Picture 8" descr="green checkmark">
            <a:extLst>
              <a:ext uri="{FF2B5EF4-FFF2-40B4-BE49-F238E27FC236}">
                <a16:creationId xmlns:a16="http://schemas.microsoft.com/office/drawing/2014/main" id="{65200324-ABF6-CD47-987B-60CACD0872B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08691" y="5195800"/>
            <a:ext cx="284442" cy="296294"/>
          </a:xfrm>
          <a:prstGeom prst="rect">
            <a:avLst/>
          </a:prstGeom>
        </p:spPr>
      </p:pic>
      <p:pic>
        <p:nvPicPr>
          <p:cNvPr id="48" name="Picture 8" descr="green checkmark">
            <a:extLst>
              <a:ext uri="{FF2B5EF4-FFF2-40B4-BE49-F238E27FC236}">
                <a16:creationId xmlns:a16="http://schemas.microsoft.com/office/drawing/2014/main" id="{1EFEE8F8-D7B1-AD41-83BB-8E34E1ADB07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03333" y="5563614"/>
            <a:ext cx="284442" cy="296294"/>
          </a:xfrm>
          <a:prstGeom prst="rect">
            <a:avLst/>
          </a:prstGeom>
        </p:spPr>
      </p:pic>
      <p:sp>
        <p:nvSpPr>
          <p:cNvPr id="49" name="CuadroTexto 48">
            <a:extLst>
              <a:ext uri="{FF2B5EF4-FFF2-40B4-BE49-F238E27FC236}">
                <a16:creationId xmlns:a16="http://schemas.microsoft.com/office/drawing/2014/main" id="{C5414ACC-BA75-5142-A78E-F9B1D64FD877}"/>
              </a:ext>
            </a:extLst>
          </p:cNvPr>
          <p:cNvSpPr txBox="1"/>
          <p:nvPr/>
        </p:nvSpPr>
        <p:spPr>
          <a:xfrm>
            <a:off x="4495255" y="862391"/>
            <a:ext cx="4366901" cy="430887"/>
          </a:xfrm>
          <a:prstGeom prst="rect">
            <a:avLst/>
          </a:prstGeom>
          <a:noFill/>
        </p:spPr>
        <p:txBody>
          <a:bodyPr wrap="none" rtlCol="0">
            <a:spAutoFit/>
          </a:bodyPr>
          <a:lstStyle/>
          <a:p>
            <a:r>
              <a:rPr lang="es-GB" sz="2200" dirty="0">
                <a:solidFill>
                  <a:schemeClr val="accent5">
                    <a:lumMod val="50000"/>
                  </a:schemeClr>
                </a:solidFill>
              </a:rPr>
              <a:t>There is a woman who is crazy.</a:t>
            </a:r>
          </a:p>
        </p:txBody>
      </p:sp>
      <p:sp>
        <p:nvSpPr>
          <p:cNvPr id="50" name="CuadroTexto 49">
            <a:extLst>
              <a:ext uri="{FF2B5EF4-FFF2-40B4-BE49-F238E27FC236}">
                <a16:creationId xmlns:a16="http://schemas.microsoft.com/office/drawing/2014/main" id="{31AEDC71-78AD-524F-9984-8B796D8158DD}"/>
              </a:ext>
            </a:extLst>
          </p:cNvPr>
          <p:cNvSpPr txBox="1"/>
          <p:nvPr/>
        </p:nvSpPr>
        <p:spPr>
          <a:xfrm>
            <a:off x="4495255" y="1545072"/>
            <a:ext cx="5128327" cy="430887"/>
          </a:xfrm>
          <a:prstGeom prst="rect">
            <a:avLst/>
          </a:prstGeom>
          <a:noFill/>
        </p:spPr>
        <p:txBody>
          <a:bodyPr wrap="none" rtlCol="0">
            <a:spAutoFit/>
          </a:bodyPr>
          <a:lstStyle/>
          <a:p>
            <a:r>
              <a:rPr lang="es-GB" sz="2200" dirty="0">
                <a:solidFill>
                  <a:schemeClr val="accent5">
                    <a:lumMod val="50000"/>
                  </a:schemeClr>
                </a:solidFill>
              </a:rPr>
              <a:t>It’s important to hide this document.</a:t>
            </a:r>
          </a:p>
        </p:txBody>
      </p:sp>
      <p:sp>
        <p:nvSpPr>
          <p:cNvPr id="51" name="CuadroTexto 50">
            <a:extLst>
              <a:ext uri="{FF2B5EF4-FFF2-40B4-BE49-F238E27FC236}">
                <a16:creationId xmlns:a16="http://schemas.microsoft.com/office/drawing/2014/main" id="{E9BBED22-44B6-944C-8CD0-D8BDF2A1631D}"/>
              </a:ext>
            </a:extLst>
          </p:cNvPr>
          <p:cNvSpPr txBox="1"/>
          <p:nvPr/>
        </p:nvSpPr>
        <p:spPr>
          <a:xfrm>
            <a:off x="4495255" y="2216620"/>
            <a:ext cx="5822428" cy="430887"/>
          </a:xfrm>
          <a:prstGeom prst="rect">
            <a:avLst/>
          </a:prstGeom>
          <a:noFill/>
        </p:spPr>
        <p:txBody>
          <a:bodyPr wrap="none" rtlCol="0">
            <a:spAutoFit/>
          </a:bodyPr>
          <a:lstStyle/>
          <a:p>
            <a:r>
              <a:rPr lang="es-GB" sz="2200" dirty="0">
                <a:solidFill>
                  <a:schemeClr val="accent5">
                    <a:lumMod val="50000"/>
                  </a:schemeClr>
                </a:solidFill>
              </a:rPr>
              <a:t>I’m going to ask </a:t>
            </a:r>
            <a:r>
              <a:rPr lang="en-GB" sz="2200" dirty="0">
                <a:solidFill>
                  <a:schemeClr val="accent5">
                    <a:lumMod val="50000"/>
                  </a:schemeClr>
                </a:solidFill>
              </a:rPr>
              <a:t>this woman </a:t>
            </a:r>
            <a:r>
              <a:rPr lang="es-GB" sz="2200" dirty="0">
                <a:solidFill>
                  <a:schemeClr val="accent5">
                    <a:lumMod val="50000"/>
                  </a:schemeClr>
                </a:solidFill>
              </a:rPr>
              <a:t>more things</a:t>
            </a:r>
            <a:r>
              <a:rPr lang="en-GB" sz="2200" dirty="0">
                <a:solidFill>
                  <a:schemeClr val="accent5">
                    <a:lumMod val="50000"/>
                  </a:schemeClr>
                </a:solidFill>
              </a:rPr>
              <a:t>.</a:t>
            </a:r>
            <a:endParaRPr lang="es-GB" sz="2200" dirty="0">
              <a:solidFill>
                <a:schemeClr val="accent5">
                  <a:lumMod val="50000"/>
                </a:schemeClr>
              </a:solidFill>
            </a:endParaRPr>
          </a:p>
        </p:txBody>
      </p:sp>
      <p:sp>
        <p:nvSpPr>
          <p:cNvPr id="52" name="CuadroTexto 51">
            <a:extLst>
              <a:ext uri="{FF2B5EF4-FFF2-40B4-BE49-F238E27FC236}">
                <a16:creationId xmlns:a16="http://schemas.microsoft.com/office/drawing/2014/main" id="{22566E30-DBA1-594D-A1B7-07C7EDD8FBBF}"/>
              </a:ext>
            </a:extLst>
          </p:cNvPr>
          <p:cNvSpPr txBox="1"/>
          <p:nvPr/>
        </p:nvSpPr>
        <p:spPr>
          <a:xfrm>
            <a:off x="4495255" y="2945121"/>
            <a:ext cx="4806124" cy="430887"/>
          </a:xfrm>
          <a:prstGeom prst="rect">
            <a:avLst/>
          </a:prstGeom>
          <a:noFill/>
        </p:spPr>
        <p:txBody>
          <a:bodyPr wrap="none" rtlCol="0">
            <a:spAutoFit/>
          </a:bodyPr>
          <a:lstStyle/>
          <a:p>
            <a:r>
              <a:rPr lang="es-GB" sz="2200" dirty="0">
                <a:solidFill>
                  <a:schemeClr val="accent5">
                    <a:lumMod val="50000"/>
                  </a:schemeClr>
                </a:solidFill>
              </a:rPr>
              <a:t>I need more photos of this proof.</a:t>
            </a:r>
          </a:p>
        </p:txBody>
      </p:sp>
      <p:sp>
        <p:nvSpPr>
          <p:cNvPr id="53" name="CuadroTexto 52">
            <a:extLst>
              <a:ext uri="{FF2B5EF4-FFF2-40B4-BE49-F238E27FC236}">
                <a16:creationId xmlns:a16="http://schemas.microsoft.com/office/drawing/2014/main" id="{2523C954-DE7A-8140-A02D-D4C10BAC9526}"/>
              </a:ext>
            </a:extLst>
          </p:cNvPr>
          <p:cNvSpPr txBox="1"/>
          <p:nvPr/>
        </p:nvSpPr>
        <p:spPr>
          <a:xfrm>
            <a:off x="4518338" y="3609109"/>
            <a:ext cx="2541080" cy="430887"/>
          </a:xfrm>
          <a:prstGeom prst="rect">
            <a:avLst/>
          </a:prstGeom>
          <a:noFill/>
        </p:spPr>
        <p:txBody>
          <a:bodyPr wrap="none" rtlCol="0">
            <a:spAutoFit/>
          </a:bodyPr>
          <a:lstStyle/>
          <a:p>
            <a:r>
              <a:rPr lang="es-GB" sz="2200" dirty="0">
                <a:solidFill>
                  <a:schemeClr val="accent5">
                    <a:lumMod val="50000"/>
                  </a:schemeClr>
                </a:solidFill>
              </a:rPr>
              <a:t>Now she is alone.</a:t>
            </a:r>
          </a:p>
        </p:txBody>
      </p:sp>
      <p:sp>
        <p:nvSpPr>
          <p:cNvPr id="54" name="CuadroTexto 53">
            <a:extLst>
              <a:ext uri="{FF2B5EF4-FFF2-40B4-BE49-F238E27FC236}">
                <a16:creationId xmlns:a16="http://schemas.microsoft.com/office/drawing/2014/main" id="{2E54FBA0-2A88-424E-8DF2-1B22960D8DC6}"/>
              </a:ext>
            </a:extLst>
          </p:cNvPr>
          <p:cNvSpPr txBox="1"/>
          <p:nvPr/>
        </p:nvSpPr>
        <p:spPr>
          <a:xfrm>
            <a:off x="4503109" y="4320546"/>
            <a:ext cx="5279009" cy="430887"/>
          </a:xfrm>
          <a:prstGeom prst="rect">
            <a:avLst/>
          </a:prstGeom>
          <a:noFill/>
        </p:spPr>
        <p:txBody>
          <a:bodyPr wrap="none" rtlCol="0">
            <a:spAutoFit/>
          </a:bodyPr>
          <a:lstStyle/>
          <a:p>
            <a:r>
              <a:rPr lang="es-GB" sz="2200" dirty="0">
                <a:solidFill>
                  <a:schemeClr val="accent5">
                    <a:lumMod val="50000"/>
                  </a:schemeClr>
                </a:solidFill>
              </a:rPr>
              <a:t>I found this cigarette under the table.</a:t>
            </a:r>
          </a:p>
        </p:txBody>
      </p:sp>
      <p:sp>
        <p:nvSpPr>
          <p:cNvPr id="55" name="CuadroTexto 54">
            <a:extLst>
              <a:ext uri="{FF2B5EF4-FFF2-40B4-BE49-F238E27FC236}">
                <a16:creationId xmlns:a16="http://schemas.microsoft.com/office/drawing/2014/main" id="{2B2D589A-018F-764D-9C85-309CC457EC3E}"/>
              </a:ext>
            </a:extLst>
          </p:cNvPr>
          <p:cNvSpPr txBox="1"/>
          <p:nvPr/>
        </p:nvSpPr>
        <p:spPr>
          <a:xfrm>
            <a:off x="4518338" y="4976093"/>
            <a:ext cx="3443571" cy="430887"/>
          </a:xfrm>
          <a:prstGeom prst="rect">
            <a:avLst/>
          </a:prstGeom>
          <a:noFill/>
        </p:spPr>
        <p:txBody>
          <a:bodyPr wrap="none" rtlCol="0">
            <a:spAutoFit/>
          </a:bodyPr>
          <a:lstStyle/>
          <a:p>
            <a:r>
              <a:rPr lang="es-GB" sz="2200" dirty="0">
                <a:solidFill>
                  <a:schemeClr val="accent5">
                    <a:lumMod val="50000"/>
                  </a:schemeClr>
                </a:solidFill>
              </a:rPr>
              <a:t>I must resolve this crime.</a:t>
            </a:r>
          </a:p>
        </p:txBody>
      </p:sp>
      <p:sp>
        <p:nvSpPr>
          <p:cNvPr id="56" name="CuadroTexto 55">
            <a:extLst>
              <a:ext uri="{FF2B5EF4-FFF2-40B4-BE49-F238E27FC236}">
                <a16:creationId xmlns:a16="http://schemas.microsoft.com/office/drawing/2014/main" id="{109FAB9D-509C-FC40-B56F-13265220EF5A}"/>
              </a:ext>
            </a:extLst>
          </p:cNvPr>
          <p:cNvSpPr txBox="1"/>
          <p:nvPr/>
        </p:nvSpPr>
        <p:spPr>
          <a:xfrm>
            <a:off x="4495255" y="5677584"/>
            <a:ext cx="4238661" cy="430887"/>
          </a:xfrm>
          <a:prstGeom prst="rect">
            <a:avLst/>
          </a:prstGeom>
          <a:noFill/>
        </p:spPr>
        <p:txBody>
          <a:bodyPr wrap="none" rtlCol="0">
            <a:spAutoFit/>
          </a:bodyPr>
          <a:lstStyle/>
          <a:p>
            <a:r>
              <a:rPr lang="es-GB" sz="2200" dirty="0">
                <a:solidFill>
                  <a:schemeClr val="accent5">
                    <a:lumMod val="50000"/>
                  </a:schemeClr>
                </a:solidFill>
              </a:rPr>
              <a:t>Interesting! She is not nervous.</a:t>
            </a:r>
          </a:p>
        </p:txBody>
      </p:sp>
      <p:pic>
        <p:nvPicPr>
          <p:cNvPr id="58" name="Imagen 57">
            <a:extLst>
              <a:ext uri="{FF2B5EF4-FFF2-40B4-BE49-F238E27FC236}">
                <a16:creationId xmlns:a16="http://schemas.microsoft.com/office/drawing/2014/main" id="{85981297-35DD-3A4B-94D6-0749399307D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848510" flipH="1">
            <a:off x="3639058" y="1216697"/>
            <a:ext cx="756302" cy="560444"/>
          </a:xfrm>
          <a:prstGeom prst="rect">
            <a:avLst/>
          </a:prstGeom>
        </p:spPr>
      </p:pic>
      <p:pic>
        <p:nvPicPr>
          <p:cNvPr id="61" name="Imagen 60">
            <a:extLst>
              <a:ext uri="{FF2B5EF4-FFF2-40B4-BE49-F238E27FC236}">
                <a16:creationId xmlns:a16="http://schemas.microsoft.com/office/drawing/2014/main" id="{0C2F037E-85CC-9740-82A6-4A20D2419345}"/>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t="25319" b="16786"/>
          <a:stretch/>
        </p:blipFill>
        <p:spPr>
          <a:xfrm>
            <a:off x="10147396" y="4112171"/>
            <a:ext cx="1864333" cy="1079366"/>
          </a:xfrm>
          <a:prstGeom prst="rect">
            <a:avLst/>
          </a:prstGeom>
        </p:spPr>
      </p:pic>
      <p:pic>
        <p:nvPicPr>
          <p:cNvPr id="63" name="Imagen 62">
            <a:extLst>
              <a:ext uri="{FF2B5EF4-FFF2-40B4-BE49-F238E27FC236}">
                <a16:creationId xmlns:a16="http://schemas.microsoft.com/office/drawing/2014/main" id="{20E2C49E-9A21-2946-AEE4-BDDB81996388}"/>
              </a:ext>
            </a:extLst>
          </p:cNvPr>
          <p:cNvPicPr>
            <a:picLocks noChangeAspect="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04055" y="1132798"/>
            <a:ext cx="1675048" cy="1386868"/>
          </a:xfrm>
          <a:prstGeom prst="rect">
            <a:avLst/>
          </a:prstGeom>
        </p:spPr>
      </p:pic>
    </p:spTree>
    <p:extLst>
      <p:ext uri="{BB962C8B-B14F-4D97-AF65-F5344CB8AC3E}">
        <p14:creationId xmlns:p14="http://schemas.microsoft.com/office/powerpoint/2010/main" val="91908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xit"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par>
                                <p:cTn id="91" presetID="1" presetClass="exit" presetSubtype="0" fill="hold" grpId="0" nodeType="withEffect">
                                  <p:stCondLst>
                                    <p:cond delay="0"/>
                                  </p:stCondLst>
                                  <p:childTnLst>
                                    <p:set>
                                      <p:cBhvr>
                                        <p:cTn id="92" dur="1" fill="hold">
                                          <p:stCondLst>
                                            <p:cond delay="0"/>
                                          </p:stCondLst>
                                        </p:cTn>
                                        <p:tgtEl>
                                          <p:spTgt spid="34"/>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7" grpId="0"/>
      <p:bldP spid="29" grpId="0"/>
      <p:bldP spid="31" grpId="0"/>
      <p:bldP spid="33" grpId="0"/>
      <p:bldP spid="34" grpId="0"/>
      <p:bldP spid="35" grpId="0"/>
      <p:bldP spid="36" grpId="0"/>
      <p:bldP spid="37" grpId="0"/>
      <p:bldP spid="39" grpId="0"/>
      <p:bldP spid="40" grpId="0"/>
      <p:bldP spid="42" grpId="0"/>
      <p:bldP spid="43" grpId="0"/>
      <p:bldP spid="44" grpId="0"/>
      <p:bldP spid="49" grpId="0"/>
      <p:bldP spid="50" grpId="0"/>
      <p:bldP spid="51" grpId="0"/>
      <p:bldP spid="52" grpId="0"/>
      <p:bldP spid="53" grpId="0"/>
      <p:bldP spid="54" grpId="0"/>
      <p:bldP spid="55" grpId="0"/>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Talking about possessions</a:t>
            </a:r>
            <a:br>
              <a:rPr lang="en-GB" sz="2400" b="1" dirty="0">
                <a:solidFill>
                  <a:schemeClr val="bg1"/>
                </a:solidFill>
              </a:rPr>
            </a:br>
            <a:r>
              <a:rPr lang="en-GB" sz="2400" dirty="0">
                <a:solidFill>
                  <a:schemeClr val="bg1"/>
                </a:solidFill>
              </a:rPr>
              <a:t>Possessive adjectives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99785" y="1206309"/>
            <a:ext cx="1151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To say ’mine’ after a singular masculine</a:t>
            </a:r>
            <a:r>
              <a:rPr kumimoji="0" lang="en-US" sz="2400" b="0" i="0" u="none" strike="noStrike" kern="1200" cap="none" spc="0" normalizeH="0" noProof="0" dirty="0">
                <a:ln>
                  <a:noFill/>
                </a:ln>
                <a:solidFill>
                  <a:schemeClr val="accent5">
                    <a:lumMod val="50000"/>
                  </a:schemeClr>
                </a:solidFill>
                <a:effectLst/>
                <a:uLnTx/>
                <a:uFillTx/>
                <a:latin typeface="Century Gothic"/>
                <a:ea typeface="+mn-ea"/>
                <a:cs typeface="+mn-cs"/>
              </a:rPr>
              <a:t> noun</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use ‘</a:t>
            </a:r>
            <a:r>
              <a:rPr kumimoji="0" lang="en-US" sz="2400" b="1" i="0" u="none" strike="noStrike" kern="1200" cap="none" spc="0" normalizeH="0" baseline="0" noProof="0" dirty="0" err="1">
                <a:ln>
                  <a:noFill/>
                </a:ln>
                <a:solidFill>
                  <a:srgbClr val="E56800"/>
                </a:solidFill>
                <a:effectLst/>
                <a:uLnTx/>
                <a:uFillTx/>
                <a:latin typeface="Century Gothic"/>
                <a:ea typeface="+mn-ea"/>
                <a:cs typeface="+mn-cs"/>
              </a:rPr>
              <a:t>mío</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24" name="TextBox 6">
            <a:extLst>
              <a:ext uri="{FF2B5EF4-FFF2-40B4-BE49-F238E27FC236}">
                <a16:creationId xmlns:a16="http://schemas.microsoft.com/office/drawing/2014/main" id="{C540FC86-725E-514F-863F-D336340A623D}"/>
              </a:ext>
            </a:extLst>
          </p:cNvPr>
          <p:cNvSpPr txBox="1"/>
          <p:nvPr/>
        </p:nvSpPr>
        <p:spPr>
          <a:xfrm>
            <a:off x="99785" y="1829586"/>
            <a:ext cx="3428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Ese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libro</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es </a:t>
            </a:r>
            <a:r>
              <a:rPr kumimoji="0" lang="en-US" sz="2400" b="1" i="0" u="none" strike="noStrike" kern="1200" cap="none" spc="0" normalizeH="0" baseline="0" noProof="0" dirty="0" err="1">
                <a:ln>
                  <a:noFill/>
                </a:ln>
                <a:solidFill>
                  <a:srgbClr val="E56800"/>
                </a:solidFill>
                <a:effectLst/>
                <a:uLnTx/>
                <a:uFillTx/>
                <a:latin typeface="Century Gothic"/>
                <a:ea typeface="+mn-ea"/>
                <a:cs typeface="+mn-cs"/>
              </a:rPr>
              <a:t>mío</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25" name="TextBox 6">
            <a:extLst>
              <a:ext uri="{FF2B5EF4-FFF2-40B4-BE49-F238E27FC236}">
                <a16:creationId xmlns:a16="http://schemas.microsoft.com/office/drawing/2014/main" id="{604B1297-6F64-E446-A6F3-2D637DB5AF5F}"/>
              </a:ext>
            </a:extLst>
          </p:cNvPr>
          <p:cNvSpPr txBox="1"/>
          <p:nvPr/>
        </p:nvSpPr>
        <p:spPr>
          <a:xfrm>
            <a:off x="5035200" y="1829586"/>
            <a:ext cx="3428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That book is</a:t>
            </a:r>
            <a:r>
              <a:rPr kumimoji="0" lang="en-US" sz="2400" b="0" i="0" u="none" strike="noStrike" kern="1200" cap="none" spc="0" normalizeH="0" noProof="0" dirty="0">
                <a:ln>
                  <a:noFill/>
                </a:ln>
                <a:solidFill>
                  <a:schemeClr val="accent5">
                    <a:lumMod val="50000"/>
                  </a:schemeClr>
                </a:solidFill>
                <a:effectLst/>
                <a:uLnTx/>
                <a:uFillTx/>
                <a:latin typeface="Century Gothic"/>
                <a:ea typeface="+mn-ea"/>
                <a:cs typeface="+mn-cs"/>
              </a:rPr>
              <a:t> mine.</a:t>
            </a:r>
            <a:endPar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27" name="TextBox 6">
            <a:extLst>
              <a:ext uri="{FF2B5EF4-FFF2-40B4-BE49-F238E27FC236}">
                <a16:creationId xmlns:a16="http://schemas.microsoft.com/office/drawing/2014/main" id="{B40DB5BE-389B-9147-8D4A-8A07B3CA43EF}"/>
              </a:ext>
            </a:extLst>
          </p:cNvPr>
          <p:cNvSpPr txBox="1"/>
          <p:nvPr/>
        </p:nvSpPr>
        <p:spPr>
          <a:xfrm>
            <a:off x="99785" y="2452863"/>
            <a:ext cx="1151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To say ’mine’ after a singular feminine</a:t>
            </a:r>
            <a:r>
              <a:rPr kumimoji="0" lang="en-US" sz="2400" b="0" i="0" u="none" strike="noStrike" kern="1200" cap="none" spc="0" normalizeH="0" noProof="0" dirty="0">
                <a:ln>
                  <a:noFill/>
                </a:ln>
                <a:solidFill>
                  <a:schemeClr val="accent5">
                    <a:lumMod val="50000"/>
                  </a:schemeClr>
                </a:solidFill>
                <a:effectLst/>
                <a:uLnTx/>
                <a:uFillTx/>
                <a:latin typeface="Century Gothic"/>
                <a:ea typeface="+mn-ea"/>
                <a:cs typeface="+mn-cs"/>
              </a:rPr>
              <a:t> noun</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use ‘</a:t>
            </a:r>
            <a:r>
              <a:rPr kumimoji="0" lang="en-US" sz="2400" b="1" i="0" u="none" strike="noStrike" kern="1200" cap="none" spc="0" normalizeH="0" baseline="0" noProof="0" dirty="0" err="1">
                <a:ln>
                  <a:noFill/>
                </a:ln>
                <a:solidFill>
                  <a:srgbClr val="E56800"/>
                </a:solidFill>
                <a:effectLst/>
                <a:uLnTx/>
                <a:uFillTx/>
                <a:latin typeface="Century Gothic"/>
                <a:ea typeface="+mn-ea"/>
                <a:cs typeface="+mn-cs"/>
              </a:rPr>
              <a:t>mía</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33" name="TextBox 6">
            <a:extLst>
              <a:ext uri="{FF2B5EF4-FFF2-40B4-BE49-F238E27FC236}">
                <a16:creationId xmlns:a16="http://schemas.microsoft.com/office/drawing/2014/main" id="{8960053A-B8CF-0848-86A0-F48BE9791381}"/>
              </a:ext>
            </a:extLst>
          </p:cNvPr>
          <p:cNvSpPr txBox="1"/>
          <p:nvPr/>
        </p:nvSpPr>
        <p:spPr>
          <a:xfrm>
            <a:off x="99785" y="3076140"/>
            <a:ext cx="3428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Esa</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bolsa</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es </a:t>
            </a:r>
            <a:r>
              <a:rPr kumimoji="0" lang="en-US" sz="2400" b="1" i="0" u="none" strike="noStrike" kern="1200" cap="none" spc="0" normalizeH="0" baseline="0" noProof="0" dirty="0" err="1">
                <a:ln>
                  <a:noFill/>
                </a:ln>
                <a:solidFill>
                  <a:srgbClr val="E56800"/>
                </a:solidFill>
                <a:effectLst/>
                <a:uLnTx/>
                <a:uFillTx/>
                <a:latin typeface="Century Gothic"/>
                <a:ea typeface="+mn-ea"/>
                <a:cs typeface="+mn-cs"/>
              </a:rPr>
              <a:t>mía</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34" name="TextBox 6">
            <a:extLst>
              <a:ext uri="{FF2B5EF4-FFF2-40B4-BE49-F238E27FC236}">
                <a16:creationId xmlns:a16="http://schemas.microsoft.com/office/drawing/2014/main" id="{3D1D0D0A-240F-0B46-BEF9-202345832BE9}"/>
              </a:ext>
            </a:extLst>
          </p:cNvPr>
          <p:cNvSpPr txBox="1"/>
          <p:nvPr/>
        </p:nvSpPr>
        <p:spPr>
          <a:xfrm>
            <a:off x="5035200" y="3076140"/>
            <a:ext cx="3428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That bag is</a:t>
            </a:r>
            <a:r>
              <a:rPr kumimoji="0" lang="en-US" sz="2400" b="0" i="0" u="none" strike="noStrike" kern="1200" cap="none" spc="0" normalizeH="0" noProof="0" dirty="0">
                <a:ln>
                  <a:noFill/>
                </a:ln>
                <a:solidFill>
                  <a:schemeClr val="accent5">
                    <a:lumMod val="50000"/>
                  </a:schemeClr>
                </a:solidFill>
                <a:effectLst/>
                <a:uLnTx/>
                <a:uFillTx/>
                <a:latin typeface="Century Gothic"/>
                <a:ea typeface="+mn-ea"/>
                <a:cs typeface="+mn-cs"/>
              </a:rPr>
              <a:t> mine.</a:t>
            </a:r>
            <a:endPar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35" name="TextBox 6">
            <a:extLst>
              <a:ext uri="{FF2B5EF4-FFF2-40B4-BE49-F238E27FC236}">
                <a16:creationId xmlns:a16="http://schemas.microsoft.com/office/drawing/2014/main" id="{DA4A84DA-875C-C14A-97BE-691C7CB6641A}"/>
              </a:ext>
            </a:extLst>
          </p:cNvPr>
          <p:cNvSpPr txBox="1"/>
          <p:nvPr/>
        </p:nvSpPr>
        <p:spPr>
          <a:xfrm>
            <a:off x="99785" y="3699417"/>
            <a:ext cx="1151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To say ’yours’ after a singular masculine</a:t>
            </a:r>
            <a:r>
              <a:rPr kumimoji="0" lang="en-US" sz="2400" b="0" i="0" u="none" strike="noStrike" kern="1200" cap="none" spc="0" normalizeH="0" noProof="0" dirty="0">
                <a:ln>
                  <a:noFill/>
                </a:ln>
                <a:solidFill>
                  <a:schemeClr val="accent5">
                    <a:lumMod val="50000"/>
                  </a:schemeClr>
                </a:solidFill>
                <a:effectLst/>
                <a:uLnTx/>
                <a:uFillTx/>
                <a:latin typeface="Century Gothic"/>
                <a:ea typeface="+mn-ea"/>
                <a:cs typeface="+mn-cs"/>
              </a:rPr>
              <a:t> noun</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use ‘</a:t>
            </a:r>
            <a:r>
              <a:rPr kumimoji="0" lang="en-US" sz="2400" b="1" i="0" u="none" strike="noStrike" kern="1200" cap="none" spc="0" normalizeH="0" baseline="0" noProof="0" dirty="0" err="1">
                <a:ln>
                  <a:noFill/>
                </a:ln>
                <a:solidFill>
                  <a:srgbClr val="E56800"/>
                </a:solidFill>
                <a:effectLst/>
                <a:uLnTx/>
                <a:uFillTx/>
                <a:latin typeface="Century Gothic"/>
                <a:ea typeface="+mn-ea"/>
                <a:cs typeface="+mn-cs"/>
              </a:rPr>
              <a:t>tuyo</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36" name="TextBox 6">
            <a:extLst>
              <a:ext uri="{FF2B5EF4-FFF2-40B4-BE49-F238E27FC236}">
                <a16:creationId xmlns:a16="http://schemas.microsoft.com/office/drawing/2014/main" id="{B4BD0F1A-9C15-5748-83C7-A28FF99E24A7}"/>
              </a:ext>
            </a:extLst>
          </p:cNvPr>
          <p:cNvSpPr txBox="1"/>
          <p:nvPr/>
        </p:nvSpPr>
        <p:spPr>
          <a:xfrm>
            <a:off x="99785" y="4322694"/>
            <a:ext cx="3428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Ese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reloj</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es </a:t>
            </a:r>
            <a:r>
              <a:rPr kumimoji="0" lang="en-US" sz="2400" b="1" i="0" u="none" strike="noStrike" kern="1200" cap="none" spc="0" normalizeH="0" baseline="0" noProof="0" dirty="0" err="1">
                <a:ln>
                  <a:noFill/>
                </a:ln>
                <a:solidFill>
                  <a:srgbClr val="E56800"/>
                </a:solidFill>
                <a:effectLst/>
                <a:uLnTx/>
                <a:uFillTx/>
                <a:latin typeface="Century Gothic"/>
                <a:ea typeface="+mn-ea"/>
                <a:cs typeface="+mn-cs"/>
              </a:rPr>
              <a:t>tuyo</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37" name="TextBox 6">
            <a:extLst>
              <a:ext uri="{FF2B5EF4-FFF2-40B4-BE49-F238E27FC236}">
                <a16:creationId xmlns:a16="http://schemas.microsoft.com/office/drawing/2014/main" id="{C9CECE4A-5425-7D4A-821A-E10BF68EBC8C}"/>
              </a:ext>
            </a:extLst>
          </p:cNvPr>
          <p:cNvSpPr txBox="1"/>
          <p:nvPr/>
        </p:nvSpPr>
        <p:spPr>
          <a:xfrm>
            <a:off x="5035200" y="4322691"/>
            <a:ext cx="3428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That watch is</a:t>
            </a:r>
            <a:r>
              <a:rPr kumimoji="0" lang="en-US" sz="2400" b="0" i="0" u="none" strike="noStrike" kern="1200" cap="none" spc="0" normalizeH="0" noProof="0" dirty="0">
                <a:ln>
                  <a:noFill/>
                </a:ln>
                <a:solidFill>
                  <a:schemeClr val="accent5">
                    <a:lumMod val="50000"/>
                  </a:schemeClr>
                </a:solidFill>
                <a:effectLst/>
                <a:uLnTx/>
                <a:uFillTx/>
                <a:latin typeface="Century Gothic"/>
                <a:ea typeface="+mn-ea"/>
                <a:cs typeface="+mn-cs"/>
              </a:rPr>
              <a:t> yours.</a:t>
            </a:r>
            <a:endPar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38" name="TextBox 6">
            <a:extLst>
              <a:ext uri="{FF2B5EF4-FFF2-40B4-BE49-F238E27FC236}">
                <a16:creationId xmlns:a16="http://schemas.microsoft.com/office/drawing/2014/main" id="{BEA5CB93-BDD9-FC4A-80CA-83C4E3F45266}"/>
              </a:ext>
            </a:extLst>
          </p:cNvPr>
          <p:cNvSpPr txBox="1"/>
          <p:nvPr/>
        </p:nvSpPr>
        <p:spPr>
          <a:xfrm>
            <a:off x="99785" y="4945971"/>
            <a:ext cx="1151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To say ‘yours’ after a singular feminine</a:t>
            </a:r>
            <a:r>
              <a:rPr kumimoji="0" lang="en-US" sz="2400" b="0" i="0" u="none" strike="noStrike" kern="1200" cap="none" spc="0" normalizeH="0" noProof="0" dirty="0">
                <a:ln>
                  <a:noFill/>
                </a:ln>
                <a:solidFill>
                  <a:schemeClr val="accent5">
                    <a:lumMod val="50000"/>
                  </a:schemeClr>
                </a:solidFill>
                <a:effectLst/>
                <a:uLnTx/>
                <a:uFillTx/>
                <a:latin typeface="Century Gothic"/>
                <a:ea typeface="+mn-ea"/>
                <a:cs typeface="+mn-cs"/>
              </a:rPr>
              <a:t> noun</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use ‘</a:t>
            </a:r>
            <a:r>
              <a:rPr lang="en-US" sz="2400" b="1" dirty="0" err="1">
                <a:solidFill>
                  <a:srgbClr val="E56800"/>
                </a:solidFill>
                <a:latin typeface="Century Gothic"/>
              </a:rPr>
              <a:t>tuy</a:t>
            </a:r>
            <a:r>
              <a:rPr kumimoji="0" lang="en-US" sz="2400" b="1" i="0" u="none" strike="noStrike" kern="1200" cap="none" spc="0" normalizeH="0" baseline="0" noProof="0" dirty="0">
                <a:ln>
                  <a:noFill/>
                </a:ln>
                <a:solidFill>
                  <a:srgbClr val="E56800"/>
                </a:solidFill>
                <a:effectLst/>
                <a:uLnTx/>
                <a:uFillTx/>
                <a:latin typeface="Century Gothic"/>
                <a:ea typeface="+mn-ea"/>
                <a:cs typeface="+mn-cs"/>
              </a:rPr>
              <a:t>a</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39" name="TextBox 6">
            <a:extLst>
              <a:ext uri="{FF2B5EF4-FFF2-40B4-BE49-F238E27FC236}">
                <a16:creationId xmlns:a16="http://schemas.microsoft.com/office/drawing/2014/main" id="{C4C9E72F-DA2D-3F4C-8A6F-888A495CF888}"/>
              </a:ext>
            </a:extLst>
          </p:cNvPr>
          <p:cNvSpPr txBox="1"/>
          <p:nvPr/>
        </p:nvSpPr>
        <p:spPr>
          <a:xfrm>
            <a:off x="99785" y="5569251"/>
            <a:ext cx="3428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Esa</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camiseta</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es </a:t>
            </a:r>
            <a:r>
              <a:rPr kumimoji="0" lang="en-US" sz="2400" b="1" i="0" u="none" strike="noStrike" kern="1200" cap="none" spc="0" normalizeH="0" baseline="0" noProof="0" dirty="0" err="1">
                <a:ln>
                  <a:noFill/>
                </a:ln>
                <a:solidFill>
                  <a:srgbClr val="E56800"/>
                </a:solidFill>
                <a:effectLst/>
                <a:uLnTx/>
                <a:uFillTx/>
                <a:latin typeface="Century Gothic"/>
                <a:ea typeface="+mn-ea"/>
                <a:cs typeface="+mn-cs"/>
              </a:rPr>
              <a:t>tuya</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40" name="TextBox 6">
            <a:extLst>
              <a:ext uri="{FF2B5EF4-FFF2-40B4-BE49-F238E27FC236}">
                <a16:creationId xmlns:a16="http://schemas.microsoft.com/office/drawing/2014/main" id="{5A1A3400-7B27-2D4F-AE06-AD471C4C9940}"/>
              </a:ext>
            </a:extLst>
          </p:cNvPr>
          <p:cNvSpPr txBox="1"/>
          <p:nvPr/>
        </p:nvSpPr>
        <p:spPr>
          <a:xfrm>
            <a:off x="5035200" y="5569245"/>
            <a:ext cx="3428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That t-shirt is</a:t>
            </a:r>
            <a:r>
              <a:rPr kumimoji="0" lang="en-US" sz="2400" b="0" i="0" u="none" strike="noStrike" kern="1200" cap="none" spc="0" normalizeH="0" noProof="0" dirty="0">
                <a:ln>
                  <a:noFill/>
                </a:ln>
                <a:solidFill>
                  <a:schemeClr val="accent5">
                    <a:lumMod val="50000"/>
                  </a:schemeClr>
                </a:solidFill>
                <a:effectLst/>
                <a:uLnTx/>
                <a:uFillTx/>
                <a:latin typeface="Century Gothic"/>
                <a:ea typeface="+mn-ea"/>
                <a:cs typeface="+mn-cs"/>
              </a:rPr>
              <a:t> yours.</a:t>
            </a:r>
            <a:endPar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Tree>
    <p:extLst>
      <p:ext uri="{BB962C8B-B14F-4D97-AF65-F5344CB8AC3E}">
        <p14:creationId xmlns:p14="http://schemas.microsoft.com/office/powerpoint/2010/main" val="43535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25" grpId="0"/>
      <p:bldP spid="27" grpId="0"/>
      <p:bldP spid="33" grpId="0"/>
      <p:bldP spid="34" grpId="0"/>
      <p:bldP spid="35" grpId="0"/>
      <p:bldP spid="36" grpId="0"/>
      <p:bldP spid="37" grpId="0"/>
      <p:bldP spid="38" grpId="0"/>
      <p:bldP spid="39"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585432-BA19-7645-806C-F8981DF3CE62}"/>
              </a:ext>
            </a:extLst>
          </p:cNvPr>
          <p:cNvSpPr>
            <a:spLocks noGrp="1"/>
          </p:cNvSpPr>
          <p:nvPr>
            <p:ph type="title"/>
          </p:nvPr>
        </p:nvSpPr>
        <p:spPr>
          <a:xfrm>
            <a:off x="302811" y="276883"/>
            <a:ext cx="9888415" cy="764404"/>
          </a:xfrm>
        </p:spPr>
        <p:txBody>
          <a:bodyPr>
            <a:normAutofit/>
          </a:bodyPr>
          <a:lstStyle/>
          <a:p>
            <a:r>
              <a:rPr lang="es-GB" sz="2200" b="1" dirty="0"/>
              <a:t>Carlota y Gabriel hablan con la detective y discuten sobre los objetos en la escena del crimen. </a:t>
            </a:r>
          </a:p>
        </p:txBody>
      </p:sp>
      <p:sp>
        <p:nvSpPr>
          <p:cNvPr id="6" name="Rounded Rectangle 11">
            <a:extLst>
              <a:ext uri="{FF2B5EF4-FFF2-40B4-BE49-F238E27FC236}">
                <a16:creationId xmlns:a16="http://schemas.microsoft.com/office/drawing/2014/main" id="{7D57D50E-FB1F-6242-B642-D3806627724B}"/>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7" name="Tabla 7">
            <a:extLst>
              <a:ext uri="{FF2B5EF4-FFF2-40B4-BE49-F238E27FC236}">
                <a16:creationId xmlns:a16="http://schemas.microsoft.com/office/drawing/2014/main" id="{FF9BDA83-7653-ED4E-8FB8-6164A90082D4}"/>
              </a:ext>
            </a:extLst>
          </p:cNvPr>
          <p:cNvGraphicFramePr>
            <a:graphicFrameLocks noGrp="1"/>
          </p:cNvGraphicFramePr>
          <p:nvPr>
            <p:extLst>
              <p:ext uri="{D42A27DB-BD31-4B8C-83A1-F6EECF244321}">
                <p14:modId xmlns:p14="http://schemas.microsoft.com/office/powerpoint/2010/main" val="2088753285"/>
              </p:ext>
            </p:extLst>
          </p:nvPr>
        </p:nvGraphicFramePr>
        <p:xfrm>
          <a:off x="405866" y="1516965"/>
          <a:ext cx="11115573" cy="4693920"/>
        </p:xfrm>
        <a:graphic>
          <a:graphicData uri="http://schemas.openxmlformats.org/drawingml/2006/table">
            <a:tbl>
              <a:tblPr firstRow="1" bandRow="1">
                <a:tableStyleId>{5DA37D80-6434-44D0-A028-1B22A696006F}</a:tableStyleId>
              </a:tblPr>
              <a:tblGrid>
                <a:gridCol w="3991963">
                  <a:extLst>
                    <a:ext uri="{9D8B030D-6E8A-4147-A177-3AD203B41FA5}">
                      <a16:colId xmlns:a16="http://schemas.microsoft.com/office/drawing/2014/main" val="2025731618"/>
                    </a:ext>
                  </a:extLst>
                </a:gridCol>
                <a:gridCol w="1683657">
                  <a:extLst>
                    <a:ext uri="{9D8B030D-6E8A-4147-A177-3AD203B41FA5}">
                      <a16:colId xmlns:a16="http://schemas.microsoft.com/office/drawing/2014/main" val="561363745"/>
                    </a:ext>
                  </a:extLst>
                </a:gridCol>
                <a:gridCol w="1654628">
                  <a:extLst>
                    <a:ext uri="{9D8B030D-6E8A-4147-A177-3AD203B41FA5}">
                      <a16:colId xmlns:a16="http://schemas.microsoft.com/office/drawing/2014/main" val="3430119515"/>
                    </a:ext>
                  </a:extLst>
                </a:gridCol>
                <a:gridCol w="3785325">
                  <a:extLst>
                    <a:ext uri="{9D8B030D-6E8A-4147-A177-3AD203B41FA5}">
                      <a16:colId xmlns:a16="http://schemas.microsoft.com/office/drawing/2014/main" val="329619914"/>
                    </a:ext>
                  </a:extLst>
                </a:gridCol>
              </a:tblGrid>
              <a:tr h="768757">
                <a:tc>
                  <a:txBody>
                    <a:bodyPr/>
                    <a:lstStyle/>
                    <a:p>
                      <a:endParaRPr lang="es-GB" sz="2200" dirty="0">
                        <a:solidFill>
                          <a:schemeClr val="accent5">
                            <a:lumMod val="50000"/>
                          </a:schemeClr>
                        </a:solidFill>
                      </a:endParaRPr>
                    </a:p>
                  </a:txBody>
                  <a:tcPr anchor="ctr">
                    <a:noFill/>
                  </a:tcPr>
                </a:tc>
                <a:tc>
                  <a:txBody>
                    <a:bodyPr/>
                    <a:lstStyle/>
                    <a:p>
                      <a:pPr algn="ctr"/>
                      <a:r>
                        <a:rPr lang="es-GB" sz="2000" dirty="0">
                          <a:solidFill>
                            <a:schemeClr val="accent5">
                              <a:lumMod val="50000"/>
                            </a:schemeClr>
                          </a:solidFill>
                        </a:rPr>
                        <a:t>el objeto es de Carlota (</a:t>
                      </a:r>
                      <a:r>
                        <a:rPr lang="es-GB" sz="2000" i="1" dirty="0">
                          <a:solidFill>
                            <a:schemeClr val="accent5">
                              <a:lumMod val="50000"/>
                            </a:schemeClr>
                          </a:solidFill>
                        </a:rPr>
                        <a:t>mine</a:t>
                      </a:r>
                      <a:r>
                        <a:rPr lang="es-GB" sz="2000" dirty="0">
                          <a:solidFill>
                            <a:schemeClr val="accent5">
                              <a:lumMod val="50000"/>
                            </a:schemeClr>
                          </a:solidFill>
                        </a:rPr>
                        <a:t>)</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el objeto es de Gabriel (</a:t>
                      </a:r>
                      <a:r>
                        <a:rPr lang="es-GB" sz="2000" i="1" dirty="0">
                          <a:solidFill>
                            <a:schemeClr val="accent5">
                              <a:lumMod val="50000"/>
                            </a:schemeClr>
                          </a:solidFill>
                        </a:rPr>
                        <a:t>yours</a:t>
                      </a:r>
                      <a:r>
                        <a:rPr lang="es-GB" sz="2000" dirty="0">
                          <a:solidFill>
                            <a:schemeClr val="accent5">
                              <a:lumMod val="50000"/>
                            </a:schemeClr>
                          </a:solidFill>
                        </a:rPr>
                        <a:t>)</a:t>
                      </a:r>
                    </a:p>
                  </a:txBody>
                  <a:tcPr anchor="ctr">
                    <a:noFill/>
                  </a:tcPr>
                </a:tc>
                <a:tc>
                  <a:txBody>
                    <a:bodyPr/>
                    <a:lstStyle/>
                    <a:p>
                      <a:pPr algn="ctr"/>
                      <a:r>
                        <a:rPr lang="es-GB" sz="2000" dirty="0">
                          <a:solidFill>
                            <a:schemeClr val="accent5">
                              <a:lumMod val="50000"/>
                            </a:schemeClr>
                          </a:solidFill>
                        </a:rPr>
                        <a:t>¿Cómo es la frase en inglés?</a:t>
                      </a:r>
                    </a:p>
                  </a:txBody>
                  <a:tcPr anchor="ctr">
                    <a:noFill/>
                  </a:tcPr>
                </a:tc>
                <a:extLst>
                  <a:ext uri="{0D108BD9-81ED-4DB2-BD59-A6C34878D82A}">
                    <a16:rowId xmlns:a16="http://schemas.microsoft.com/office/drawing/2014/main" val="3412081971"/>
                  </a:ext>
                </a:extLst>
              </a:tr>
              <a:tr h="326139">
                <a:tc>
                  <a:txBody>
                    <a:bodyPr/>
                    <a:lstStyle/>
                    <a:p>
                      <a:r>
                        <a:rPr lang="es-GB" sz="2000" dirty="0">
                          <a:solidFill>
                            <a:schemeClr val="accent5">
                              <a:lumMod val="50000"/>
                            </a:schemeClr>
                          </a:solidFill>
                        </a:rPr>
                        <a:t>1. Esa arma antigua es tuya.</a:t>
                      </a:r>
                    </a:p>
                  </a:txBody>
                  <a:tcPr anchor="ctr">
                    <a:noFill/>
                  </a:tcPr>
                </a:tc>
                <a:tc>
                  <a:txBody>
                    <a:bodyPr/>
                    <a:lstStyle/>
                    <a:p>
                      <a:endParaRPr lang="es-GB" sz="2200" dirty="0">
                        <a:solidFill>
                          <a:schemeClr val="accent5">
                            <a:lumMod val="50000"/>
                          </a:schemeClr>
                        </a:solidFill>
                      </a:endParaRPr>
                    </a:p>
                  </a:txBody>
                  <a:tcPr anchor="ctr">
                    <a:noFill/>
                  </a:tcPr>
                </a:tc>
                <a:tc>
                  <a:txBody>
                    <a:bodyPr/>
                    <a:lstStyle/>
                    <a:p>
                      <a:endParaRPr lang="es-GB" sz="2200" dirty="0">
                        <a:solidFill>
                          <a:schemeClr val="accent5">
                            <a:lumMod val="50000"/>
                          </a:schemeClr>
                        </a:solidFill>
                      </a:endParaRPr>
                    </a:p>
                  </a:txBody>
                  <a:tcPr anchor="ctr">
                    <a:noFill/>
                  </a:tcPr>
                </a:tc>
                <a:tc>
                  <a:txBody>
                    <a:bodyPr/>
                    <a:lstStyle/>
                    <a:p>
                      <a:endParaRPr lang="es-GB" sz="2200" dirty="0">
                        <a:solidFill>
                          <a:schemeClr val="accent5">
                            <a:lumMod val="50000"/>
                          </a:schemeClr>
                        </a:solidFill>
                      </a:endParaRPr>
                    </a:p>
                  </a:txBody>
                  <a:tcPr anchor="ctr">
                    <a:noFill/>
                  </a:tcPr>
                </a:tc>
                <a:extLst>
                  <a:ext uri="{0D108BD9-81ED-4DB2-BD59-A6C34878D82A}">
                    <a16:rowId xmlns:a16="http://schemas.microsoft.com/office/drawing/2014/main" val="3793608104"/>
                  </a:ext>
                </a:extLst>
              </a:tr>
              <a:tr h="326139">
                <a:tc>
                  <a:txBody>
                    <a:bodyPr/>
                    <a:lstStyle/>
                    <a:p>
                      <a:r>
                        <a:rPr lang="es-GB" sz="2000" dirty="0">
                          <a:solidFill>
                            <a:schemeClr val="accent5">
                              <a:lumMod val="50000"/>
                            </a:schemeClr>
                          </a:solidFill>
                        </a:rPr>
                        <a:t>2. Este cigarrillo barato es tuyo.</a:t>
                      </a:r>
                    </a:p>
                  </a:txBody>
                  <a:tcPr anchor="ctr">
                    <a:noFill/>
                  </a:tcPr>
                </a:tc>
                <a:tc>
                  <a:txBody>
                    <a:bodyPr/>
                    <a:lstStyle/>
                    <a:p>
                      <a:endParaRPr lang="es-GB" sz="2200" dirty="0">
                        <a:solidFill>
                          <a:schemeClr val="accent5">
                            <a:lumMod val="50000"/>
                          </a:schemeClr>
                        </a:solidFill>
                      </a:endParaRPr>
                    </a:p>
                  </a:txBody>
                  <a:tcPr anchor="ctr">
                    <a:noFill/>
                  </a:tcPr>
                </a:tc>
                <a:tc>
                  <a:txBody>
                    <a:bodyPr/>
                    <a:lstStyle/>
                    <a:p>
                      <a:endParaRPr lang="es-GB" sz="2200" dirty="0">
                        <a:solidFill>
                          <a:schemeClr val="accent5">
                            <a:lumMod val="50000"/>
                          </a:schemeClr>
                        </a:solidFill>
                      </a:endParaRPr>
                    </a:p>
                  </a:txBody>
                  <a:tcPr anchor="ctr">
                    <a:noFill/>
                  </a:tcPr>
                </a:tc>
                <a:tc>
                  <a:txBody>
                    <a:bodyPr/>
                    <a:lstStyle/>
                    <a:p>
                      <a:endParaRPr lang="es-GB" sz="2200" dirty="0">
                        <a:solidFill>
                          <a:schemeClr val="accent5">
                            <a:lumMod val="50000"/>
                          </a:schemeClr>
                        </a:solidFill>
                      </a:endParaRPr>
                    </a:p>
                  </a:txBody>
                  <a:tcPr anchor="ctr">
                    <a:noFill/>
                  </a:tcPr>
                </a:tc>
                <a:extLst>
                  <a:ext uri="{0D108BD9-81ED-4DB2-BD59-A6C34878D82A}">
                    <a16:rowId xmlns:a16="http://schemas.microsoft.com/office/drawing/2014/main" val="2234359173"/>
                  </a:ext>
                </a:extLst>
              </a:tr>
              <a:tr h="326139">
                <a:tc>
                  <a:txBody>
                    <a:bodyPr/>
                    <a:lstStyle/>
                    <a:p>
                      <a:r>
                        <a:rPr lang="es-GB" sz="2000" dirty="0">
                          <a:solidFill>
                            <a:schemeClr val="accent5">
                              <a:lumMod val="50000"/>
                            </a:schemeClr>
                          </a:solidFill>
                        </a:rPr>
                        <a:t>3. Ese bolígrafo rojo es mío.</a:t>
                      </a:r>
                    </a:p>
                  </a:txBody>
                  <a:tcPr anchor="ctr">
                    <a:noFill/>
                  </a:tcPr>
                </a:tc>
                <a:tc>
                  <a:txBody>
                    <a:bodyPr/>
                    <a:lstStyle/>
                    <a:p>
                      <a:endParaRPr lang="es-GB" sz="2200" dirty="0">
                        <a:solidFill>
                          <a:schemeClr val="accent5">
                            <a:lumMod val="50000"/>
                          </a:schemeClr>
                        </a:solidFill>
                      </a:endParaRPr>
                    </a:p>
                  </a:txBody>
                  <a:tcPr anchor="ctr">
                    <a:noFill/>
                  </a:tcPr>
                </a:tc>
                <a:tc>
                  <a:txBody>
                    <a:bodyPr/>
                    <a:lstStyle/>
                    <a:p>
                      <a:endParaRPr lang="es-GB" sz="2200" dirty="0">
                        <a:solidFill>
                          <a:schemeClr val="accent5">
                            <a:lumMod val="50000"/>
                          </a:schemeClr>
                        </a:solidFill>
                      </a:endParaRPr>
                    </a:p>
                  </a:txBody>
                  <a:tcPr anchor="ctr">
                    <a:noFill/>
                  </a:tcPr>
                </a:tc>
                <a:tc>
                  <a:txBody>
                    <a:bodyPr/>
                    <a:lstStyle/>
                    <a:p>
                      <a:endParaRPr lang="es-GB" sz="2200" dirty="0">
                        <a:solidFill>
                          <a:schemeClr val="accent5">
                            <a:lumMod val="50000"/>
                          </a:schemeClr>
                        </a:solidFill>
                      </a:endParaRPr>
                    </a:p>
                  </a:txBody>
                  <a:tcPr anchor="ctr">
                    <a:noFill/>
                  </a:tcPr>
                </a:tc>
                <a:extLst>
                  <a:ext uri="{0D108BD9-81ED-4DB2-BD59-A6C34878D82A}">
                    <a16:rowId xmlns:a16="http://schemas.microsoft.com/office/drawing/2014/main" val="3437089807"/>
                  </a:ext>
                </a:extLst>
              </a:tr>
              <a:tr h="499250">
                <a:tc>
                  <a:txBody>
                    <a:bodyPr/>
                    <a:lstStyle/>
                    <a:p>
                      <a:r>
                        <a:rPr lang="es-GB" sz="2000" dirty="0">
                          <a:solidFill>
                            <a:schemeClr val="accent5">
                              <a:lumMod val="50000"/>
                            </a:schemeClr>
                          </a:solidFill>
                        </a:rPr>
                        <a:t>4. Ese documento perdido es mío.</a:t>
                      </a:r>
                    </a:p>
                  </a:txBody>
                  <a:tcPr anchor="ctr">
                    <a:noFill/>
                  </a:tcPr>
                </a:tc>
                <a:tc>
                  <a:txBody>
                    <a:bodyPr/>
                    <a:lstStyle/>
                    <a:p>
                      <a:endParaRPr lang="es-GB" sz="2200" dirty="0">
                        <a:solidFill>
                          <a:schemeClr val="accent5">
                            <a:lumMod val="50000"/>
                          </a:schemeClr>
                        </a:solidFill>
                      </a:endParaRPr>
                    </a:p>
                  </a:txBody>
                  <a:tcPr anchor="ctr">
                    <a:noFill/>
                  </a:tcPr>
                </a:tc>
                <a:tc>
                  <a:txBody>
                    <a:bodyPr/>
                    <a:lstStyle/>
                    <a:p>
                      <a:endParaRPr lang="es-GB" sz="2200" dirty="0">
                        <a:solidFill>
                          <a:schemeClr val="accent5">
                            <a:lumMod val="50000"/>
                          </a:schemeClr>
                        </a:solidFill>
                      </a:endParaRPr>
                    </a:p>
                  </a:txBody>
                  <a:tcPr anchor="ctr">
                    <a:noFill/>
                  </a:tcPr>
                </a:tc>
                <a:tc>
                  <a:txBody>
                    <a:bodyPr/>
                    <a:lstStyle/>
                    <a:p>
                      <a:endParaRPr lang="es-GB" sz="2200" dirty="0">
                        <a:solidFill>
                          <a:schemeClr val="accent5">
                            <a:lumMod val="50000"/>
                          </a:schemeClr>
                        </a:solidFill>
                      </a:endParaRPr>
                    </a:p>
                  </a:txBody>
                  <a:tcPr anchor="ctr">
                    <a:noFill/>
                  </a:tcPr>
                </a:tc>
                <a:extLst>
                  <a:ext uri="{0D108BD9-81ED-4DB2-BD59-A6C34878D82A}">
                    <a16:rowId xmlns:a16="http://schemas.microsoft.com/office/drawing/2014/main" val="1544541835"/>
                  </a:ext>
                </a:extLst>
              </a:tr>
              <a:tr h="326139">
                <a:tc>
                  <a:txBody>
                    <a:bodyPr/>
                    <a:lstStyle/>
                    <a:p>
                      <a:r>
                        <a:rPr lang="es-GB" sz="2000" dirty="0">
                          <a:solidFill>
                            <a:schemeClr val="accent5">
                              <a:lumMod val="50000"/>
                            </a:schemeClr>
                          </a:solidFill>
                        </a:rPr>
                        <a:t>5. Esta carta abierta es tuya.</a:t>
                      </a:r>
                    </a:p>
                  </a:txBody>
                  <a:tcPr anchor="ctr">
                    <a:noFill/>
                  </a:tcPr>
                </a:tc>
                <a:tc>
                  <a:txBody>
                    <a:bodyPr/>
                    <a:lstStyle/>
                    <a:p>
                      <a:endParaRPr lang="es-GB" sz="2200" dirty="0">
                        <a:solidFill>
                          <a:schemeClr val="accent5">
                            <a:lumMod val="50000"/>
                          </a:schemeClr>
                        </a:solidFill>
                      </a:endParaRPr>
                    </a:p>
                  </a:txBody>
                  <a:tcPr anchor="ctr">
                    <a:noFill/>
                  </a:tcPr>
                </a:tc>
                <a:tc>
                  <a:txBody>
                    <a:bodyPr/>
                    <a:lstStyle/>
                    <a:p>
                      <a:endParaRPr lang="es-GB" sz="2200" dirty="0">
                        <a:solidFill>
                          <a:schemeClr val="accent5">
                            <a:lumMod val="50000"/>
                          </a:schemeClr>
                        </a:solidFill>
                      </a:endParaRPr>
                    </a:p>
                  </a:txBody>
                  <a:tcPr anchor="ctr">
                    <a:noFill/>
                  </a:tcPr>
                </a:tc>
                <a:tc>
                  <a:txBody>
                    <a:bodyPr/>
                    <a:lstStyle/>
                    <a:p>
                      <a:endParaRPr lang="es-GB" sz="2200" dirty="0">
                        <a:solidFill>
                          <a:schemeClr val="accent5">
                            <a:lumMod val="50000"/>
                          </a:schemeClr>
                        </a:solidFill>
                      </a:endParaRPr>
                    </a:p>
                  </a:txBody>
                  <a:tcPr anchor="ctr">
                    <a:noFill/>
                  </a:tcPr>
                </a:tc>
                <a:extLst>
                  <a:ext uri="{0D108BD9-81ED-4DB2-BD59-A6C34878D82A}">
                    <a16:rowId xmlns:a16="http://schemas.microsoft.com/office/drawing/2014/main" val="3061648032"/>
                  </a:ext>
                </a:extLst>
              </a:tr>
              <a:tr h="326139">
                <a:tc>
                  <a:txBody>
                    <a:bodyPr/>
                    <a:lstStyle/>
                    <a:p>
                      <a:r>
                        <a:rPr lang="es-GB" sz="2000" dirty="0">
                          <a:solidFill>
                            <a:schemeClr val="accent5">
                              <a:lumMod val="50000"/>
                            </a:schemeClr>
                          </a:solidFill>
                        </a:rPr>
                        <a:t>6. Esa botella llena es mía.</a:t>
                      </a:r>
                    </a:p>
                  </a:txBody>
                  <a:tcPr anchor="ctr">
                    <a:noFill/>
                  </a:tcPr>
                </a:tc>
                <a:tc>
                  <a:txBody>
                    <a:bodyPr/>
                    <a:lstStyle/>
                    <a:p>
                      <a:endParaRPr lang="es-GB" sz="2200" dirty="0">
                        <a:solidFill>
                          <a:schemeClr val="accent5">
                            <a:lumMod val="50000"/>
                          </a:schemeClr>
                        </a:solidFill>
                      </a:endParaRPr>
                    </a:p>
                  </a:txBody>
                  <a:tcPr anchor="ctr">
                    <a:noFill/>
                  </a:tcPr>
                </a:tc>
                <a:tc>
                  <a:txBody>
                    <a:bodyPr/>
                    <a:lstStyle/>
                    <a:p>
                      <a:endParaRPr lang="es-GB" sz="2200" dirty="0">
                        <a:solidFill>
                          <a:schemeClr val="accent5">
                            <a:lumMod val="50000"/>
                          </a:schemeClr>
                        </a:solidFill>
                      </a:endParaRPr>
                    </a:p>
                  </a:txBody>
                  <a:tcPr anchor="ctr">
                    <a:noFill/>
                  </a:tcPr>
                </a:tc>
                <a:tc>
                  <a:txBody>
                    <a:bodyPr/>
                    <a:lstStyle/>
                    <a:p>
                      <a:endParaRPr lang="es-GB" sz="2200" dirty="0">
                        <a:solidFill>
                          <a:schemeClr val="accent5">
                            <a:lumMod val="50000"/>
                          </a:schemeClr>
                        </a:solidFill>
                      </a:endParaRPr>
                    </a:p>
                  </a:txBody>
                  <a:tcPr anchor="ctr">
                    <a:noFill/>
                  </a:tcPr>
                </a:tc>
                <a:extLst>
                  <a:ext uri="{0D108BD9-81ED-4DB2-BD59-A6C34878D82A}">
                    <a16:rowId xmlns:a16="http://schemas.microsoft.com/office/drawing/2014/main" val="2095535611"/>
                  </a:ext>
                </a:extLst>
              </a:tr>
              <a:tr h="326139">
                <a:tc>
                  <a:txBody>
                    <a:bodyPr/>
                    <a:lstStyle/>
                    <a:p>
                      <a:r>
                        <a:rPr lang="es-GB" sz="2000" dirty="0">
                          <a:solidFill>
                            <a:schemeClr val="accent5">
                              <a:lumMod val="50000"/>
                            </a:schemeClr>
                          </a:solidFill>
                        </a:rPr>
                        <a:t>7. Este reloj negro es mío.</a:t>
                      </a:r>
                    </a:p>
                  </a:txBody>
                  <a:tcPr anchor="ctr">
                    <a:noFill/>
                  </a:tcPr>
                </a:tc>
                <a:tc>
                  <a:txBody>
                    <a:bodyPr/>
                    <a:lstStyle/>
                    <a:p>
                      <a:endParaRPr lang="es-GB" sz="2200" dirty="0">
                        <a:solidFill>
                          <a:schemeClr val="accent5">
                            <a:lumMod val="50000"/>
                          </a:schemeClr>
                        </a:solidFill>
                      </a:endParaRPr>
                    </a:p>
                  </a:txBody>
                  <a:tcPr anchor="ctr">
                    <a:noFill/>
                  </a:tcPr>
                </a:tc>
                <a:tc>
                  <a:txBody>
                    <a:bodyPr/>
                    <a:lstStyle/>
                    <a:p>
                      <a:endParaRPr lang="es-GB" sz="2200" dirty="0">
                        <a:solidFill>
                          <a:schemeClr val="accent5">
                            <a:lumMod val="50000"/>
                          </a:schemeClr>
                        </a:solidFill>
                      </a:endParaRPr>
                    </a:p>
                  </a:txBody>
                  <a:tcPr anchor="ctr">
                    <a:noFill/>
                  </a:tcPr>
                </a:tc>
                <a:tc>
                  <a:txBody>
                    <a:bodyPr/>
                    <a:lstStyle/>
                    <a:p>
                      <a:endParaRPr lang="es-GB" sz="2200" dirty="0">
                        <a:solidFill>
                          <a:schemeClr val="accent5">
                            <a:lumMod val="50000"/>
                          </a:schemeClr>
                        </a:solidFill>
                      </a:endParaRPr>
                    </a:p>
                  </a:txBody>
                  <a:tcPr anchor="ctr">
                    <a:noFill/>
                  </a:tcPr>
                </a:tc>
                <a:extLst>
                  <a:ext uri="{0D108BD9-81ED-4DB2-BD59-A6C34878D82A}">
                    <a16:rowId xmlns:a16="http://schemas.microsoft.com/office/drawing/2014/main" val="2743669144"/>
                  </a:ext>
                </a:extLst>
              </a:tr>
              <a:tr h="326139">
                <a:tc>
                  <a:txBody>
                    <a:bodyPr/>
                    <a:lstStyle/>
                    <a:p>
                      <a:r>
                        <a:rPr lang="es-GB" sz="2000" dirty="0">
                          <a:solidFill>
                            <a:schemeClr val="accent5">
                              <a:lumMod val="50000"/>
                            </a:schemeClr>
                          </a:solidFill>
                        </a:rPr>
                        <a:t>8. Esta hoja sucia es tuya.</a:t>
                      </a:r>
                    </a:p>
                  </a:txBody>
                  <a:tcPr anchor="ctr">
                    <a:noFill/>
                  </a:tcPr>
                </a:tc>
                <a:tc>
                  <a:txBody>
                    <a:bodyPr/>
                    <a:lstStyle/>
                    <a:p>
                      <a:endParaRPr lang="es-GB" sz="2200" dirty="0">
                        <a:solidFill>
                          <a:schemeClr val="accent5">
                            <a:lumMod val="50000"/>
                          </a:schemeClr>
                        </a:solidFill>
                      </a:endParaRPr>
                    </a:p>
                  </a:txBody>
                  <a:tcPr anchor="ctr">
                    <a:noFill/>
                  </a:tcPr>
                </a:tc>
                <a:tc>
                  <a:txBody>
                    <a:bodyPr/>
                    <a:lstStyle/>
                    <a:p>
                      <a:endParaRPr lang="es-GB" sz="2200" dirty="0">
                        <a:solidFill>
                          <a:schemeClr val="accent5">
                            <a:lumMod val="50000"/>
                          </a:schemeClr>
                        </a:solidFill>
                      </a:endParaRPr>
                    </a:p>
                  </a:txBody>
                  <a:tcPr anchor="ctr">
                    <a:noFill/>
                  </a:tcPr>
                </a:tc>
                <a:tc>
                  <a:txBody>
                    <a:bodyPr/>
                    <a:lstStyle/>
                    <a:p>
                      <a:endParaRPr lang="es-GB" sz="2200" dirty="0">
                        <a:solidFill>
                          <a:schemeClr val="accent5">
                            <a:lumMod val="50000"/>
                          </a:schemeClr>
                        </a:solidFill>
                      </a:endParaRPr>
                    </a:p>
                  </a:txBody>
                  <a:tcPr anchor="ctr">
                    <a:noFill/>
                  </a:tcPr>
                </a:tc>
                <a:extLst>
                  <a:ext uri="{0D108BD9-81ED-4DB2-BD59-A6C34878D82A}">
                    <a16:rowId xmlns:a16="http://schemas.microsoft.com/office/drawing/2014/main" val="4045502443"/>
                  </a:ext>
                </a:extLst>
              </a:tr>
            </a:tbl>
          </a:graphicData>
        </a:graphic>
      </p:graphicFrame>
      <p:pic>
        <p:nvPicPr>
          <p:cNvPr id="10" name="Imagen 9">
            <a:extLst>
              <a:ext uri="{FF2B5EF4-FFF2-40B4-BE49-F238E27FC236}">
                <a16:creationId xmlns:a16="http://schemas.microsoft.com/office/drawing/2014/main" id="{8925F2E3-548A-5749-A057-A6C9D21081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051" r="33604" b="46513"/>
          <a:stretch/>
        </p:blipFill>
        <p:spPr>
          <a:xfrm>
            <a:off x="11115903" y="2727414"/>
            <a:ext cx="1231880" cy="1453065"/>
          </a:xfrm>
          <a:prstGeom prst="rect">
            <a:avLst/>
          </a:prstGeom>
        </p:spPr>
      </p:pic>
      <p:pic>
        <p:nvPicPr>
          <p:cNvPr id="11" name="Imagen 10">
            <a:extLst>
              <a:ext uri="{FF2B5EF4-FFF2-40B4-BE49-F238E27FC236}">
                <a16:creationId xmlns:a16="http://schemas.microsoft.com/office/drawing/2014/main" id="{97A8E661-C012-6A46-8837-DAD745B787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63051" y="4866221"/>
            <a:ext cx="847728" cy="1367807"/>
          </a:xfrm>
          <a:prstGeom prst="rect">
            <a:avLst/>
          </a:prstGeom>
        </p:spPr>
      </p:pic>
      <p:sp>
        <p:nvSpPr>
          <p:cNvPr id="12" name="Título 1">
            <a:extLst>
              <a:ext uri="{FF2B5EF4-FFF2-40B4-BE49-F238E27FC236}">
                <a16:creationId xmlns:a16="http://schemas.microsoft.com/office/drawing/2014/main" id="{BD3FB804-F343-CA43-BE63-477289B1232A}"/>
              </a:ext>
            </a:extLst>
          </p:cNvPr>
          <p:cNvSpPr txBox="1">
            <a:spLocks/>
          </p:cNvSpPr>
          <p:nvPr/>
        </p:nvSpPr>
        <p:spPr>
          <a:xfrm>
            <a:off x="302810" y="949817"/>
            <a:ext cx="11391885" cy="547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dirty="0"/>
              <a:t>Lee las frases. ¿El </a:t>
            </a:r>
            <a:r>
              <a:rPr lang="en-GB" sz="2200" b="1" dirty="0" err="1"/>
              <a:t>objeto</a:t>
            </a:r>
            <a:r>
              <a:rPr lang="en-GB" sz="2200" b="1" dirty="0"/>
              <a:t> es de Carlota o de Gabriel? ¿</a:t>
            </a:r>
            <a:r>
              <a:rPr lang="en-GB" sz="2200" b="1" dirty="0" err="1"/>
              <a:t>Cómo</a:t>
            </a:r>
            <a:r>
              <a:rPr lang="en-GB" sz="2200" b="1" dirty="0"/>
              <a:t> es la </a:t>
            </a:r>
            <a:r>
              <a:rPr lang="en-GB" sz="2200" b="1" dirty="0" err="1"/>
              <a:t>frase</a:t>
            </a:r>
            <a:r>
              <a:rPr lang="en-GB" sz="2200" b="1" dirty="0"/>
              <a:t> </a:t>
            </a:r>
            <a:r>
              <a:rPr lang="en-GB" sz="2200" b="1" dirty="0" err="1"/>
              <a:t>en</a:t>
            </a:r>
            <a:r>
              <a:rPr lang="en-GB" sz="2200" b="1" dirty="0"/>
              <a:t> </a:t>
            </a:r>
            <a:r>
              <a:rPr lang="en-GB" sz="2200" b="1" dirty="0" err="1"/>
              <a:t>inglés</a:t>
            </a:r>
            <a:r>
              <a:rPr lang="en-GB" sz="2200" b="1" dirty="0"/>
              <a:t>?</a:t>
            </a:r>
            <a:endParaRPr lang="x-none" sz="2200" b="1" dirty="0"/>
          </a:p>
        </p:txBody>
      </p:sp>
      <p:pic>
        <p:nvPicPr>
          <p:cNvPr id="13" name="Picture 8" descr="green checkmark">
            <a:extLst>
              <a:ext uri="{FF2B5EF4-FFF2-40B4-BE49-F238E27FC236}">
                <a16:creationId xmlns:a16="http://schemas.microsoft.com/office/drawing/2014/main" id="{8AA25567-163E-7541-8D4E-1928BAE541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2304" y="2597202"/>
            <a:ext cx="317056" cy="330267"/>
          </a:xfrm>
          <a:prstGeom prst="rect">
            <a:avLst/>
          </a:prstGeom>
        </p:spPr>
      </p:pic>
      <p:pic>
        <p:nvPicPr>
          <p:cNvPr id="14" name="Picture 8" descr="green checkmark">
            <a:extLst>
              <a:ext uri="{FF2B5EF4-FFF2-40B4-BE49-F238E27FC236}">
                <a16:creationId xmlns:a16="http://schemas.microsoft.com/office/drawing/2014/main" id="{93E81DCB-A94C-4843-83CB-8A8B02F3B0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2304" y="3020415"/>
            <a:ext cx="317056" cy="330267"/>
          </a:xfrm>
          <a:prstGeom prst="rect">
            <a:avLst/>
          </a:prstGeom>
        </p:spPr>
      </p:pic>
      <p:pic>
        <p:nvPicPr>
          <p:cNvPr id="15" name="Picture 8" descr="green checkmark">
            <a:extLst>
              <a:ext uri="{FF2B5EF4-FFF2-40B4-BE49-F238E27FC236}">
                <a16:creationId xmlns:a16="http://schemas.microsoft.com/office/drawing/2014/main" id="{46505340-18A2-7D47-AE58-08561AB0C5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2316" y="3429000"/>
            <a:ext cx="317056" cy="330267"/>
          </a:xfrm>
          <a:prstGeom prst="rect">
            <a:avLst/>
          </a:prstGeom>
        </p:spPr>
      </p:pic>
      <p:pic>
        <p:nvPicPr>
          <p:cNvPr id="16" name="Picture 8" descr="green checkmark">
            <a:extLst>
              <a:ext uri="{FF2B5EF4-FFF2-40B4-BE49-F238E27FC236}">
                <a16:creationId xmlns:a16="http://schemas.microsoft.com/office/drawing/2014/main" id="{DD071098-286D-3841-9253-C58B8BFE25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2316" y="3996621"/>
            <a:ext cx="317056" cy="330267"/>
          </a:xfrm>
          <a:prstGeom prst="rect">
            <a:avLst/>
          </a:prstGeom>
        </p:spPr>
      </p:pic>
      <p:pic>
        <p:nvPicPr>
          <p:cNvPr id="17" name="Picture 8" descr="green checkmark">
            <a:extLst>
              <a:ext uri="{FF2B5EF4-FFF2-40B4-BE49-F238E27FC236}">
                <a16:creationId xmlns:a16="http://schemas.microsoft.com/office/drawing/2014/main" id="{B1E7DE2F-B272-6E45-ADBF-F387CA1EF0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2304" y="4535954"/>
            <a:ext cx="317056" cy="330267"/>
          </a:xfrm>
          <a:prstGeom prst="rect">
            <a:avLst/>
          </a:prstGeom>
        </p:spPr>
      </p:pic>
      <p:pic>
        <p:nvPicPr>
          <p:cNvPr id="18" name="Picture 8" descr="green checkmark">
            <a:extLst>
              <a:ext uri="{FF2B5EF4-FFF2-40B4-BE49-F238E27FC236}">
                <a16:creationId xmlns:a16="http://schemas.microsoft.com/office/drawing/2014/main" id="{A61D59B8-12E5-064B-AF87-293B1F3361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2316" y="4993167"/>
            <a:ext cx="317056" cy="330267"/>
          </a:xfrm>
          <a:prstGeom prst="rect">
            <a:avLst/>
          </a:prstGeom>
        </p:spPr>
      </p:pic>
      <p:pic>
        <p:nvPicPr>
          <p:cNvPr id="19" name="Picture 8" descr="green checkmark">
            <a:extLst>
              <a:ext uri="{FF2B5EF4-FFF2-40B4-BE49-F238E27FC236}">
                <a16:creationId xmlns:a16="http://schemas.microsoft.com/office/drawing/2014/main" id="{0D804E1C-DA25-3247-8C50-CEE229DEB5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2316" y="5412874"/>
            <a:ext cx="317056" cy="330267"/>
          </a:xfrm>
          <a:prstGeom prst="rect">
            <a:avLst/>
          </a:prstGeom>
        </p:spPr>
      </p:pic>
      <p:pic>
        <p:nvPicPr>
          <p:cNvPr id="20" name="Picture 8" descr="green checkmark">
            <a:extLst>
              <a:ext uri="{FF2B5EF4-FFF2-40B4-BE49-F238E27FC236}">
                <a16:creationId xmlns:a16="http://schemas.microsoft.com/office/drawing/2014/main" id="{13650877-6560-8248-A5B7-60783E96A6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2304" y="5831067"/>
            <a:ext cx="317056" cy="330267"/>
          </a:xfrm>
          <a:prstGeom prst="rect">
            <a:avLst/>
          </a:prstGeom>
        </p:spPr>
      </p:pic>
      <p:sp>
        <p:nvSpPr>
          <p:cNvPr id="21" name="CuadroTexto 20">
            <a:extLst>
              <a:ext uri="{FF2B5EF4-FFF2-40B4-BE49-F238E27FC236}">
                <a16:creationId xmlns:a16="http://schemas.microsoft.com/office/drawing/2014/main" id="{9415B7FD-6632-0142-B61C-126923B7D50B}"/>
              </a:ext>
            </a:extLst>
          </p:cNvPr>
          <p:cNvSpPr txBox="1"/>
          <p:nvPr/>
        </p:nvSpPr>
        <p:spPr>
          <a:xfrm>
            <a:off x="7721694" y="2527359"/>
            <a:ext cx="3281668" cy="400110"/>
          </a:xfrm>
          <a:prstGeom prst="rect">
            <a:avLst/>
          </a:prstGeom>
          <a:noFill/>
        </p:spPr>
        <p:txBody>
          <a:bodyPr wrap="none" rtlCol="0">
            <a:spAutoFit/>
          </a:bodyPr>
          <a:lstStyle/>
          <a:p>
            <a:pPr algn="l"/>
            <a:r>
              <a:rPr lang="es-GB" sz="2000" dirty="0">
                <a:solidFill>
                  <a:schemeClr val="accent5">
                    <a:lumMod val="50000"/>
                  </a:schemeClr>
                </a:solidFill>
              </a:rPr>
              <a:t>That old weapon is yours.</a:t>
            </a:r>
          </a:p>
        </p:txBody>
      </p:sp>
      <p:sp>
        <p:nvSpPr>
          <p:cNvPr id="22" name="CuadroTexto 21">
            <a:extLst>
              <a:ext uri="{FF2B5EF4-FFF2-40B4-BE49-F238E27FC236}">
                <a16:creationId xmlns:a16="http://schemas.microsoft.com/office/drawing/2014/main" id="{9E6CCAEC-8BB6-BA45-91EE-073DE58A33BB}"/>
              </a:ext>
            </a:extLst>
          </p:cNvPr>
          <p:cNvSpPr txBox="1"/>
          <p:nvPr/>
        </p:nvSpPr>
        <p:spPr>
          <a:xfrm>
            <a:off x="7721694" y="2975594"/>
            <a:ext cx="3709670" cy="400110"/>
          </a:xfrm>
          <a:prstGeom prst="rect">
            <a:avLst/>
          </a:prstGeom>
          <a:noFill/>
        </p:spPr>
        <p:txBody>
          <a:bodyPr wrap="none" rtlCol="0">
            <a:spAutoFit/>
          </a:bodyPr>
          <a:lstStyle/>
          <a:p>
            <a:pPr algn="l"/>
            <a:r>
              <a:rPr lang="es-GB" sz="2000" dirty="0">
                <a:solidFill>
                  <a:schemeClr val="accent5">
                    <a:lumMod val="50000"/>
                  </a:schemeClr>
                </a:solidFill>
              </a:rPr>
              <a:t>This cheap cigarette is yours.</a:t>
            </a:r>
          </a:p>
        </p:txBody>
      </p:sp>
      <p:sp>
        <p:nvSpPr>
          <p:cNvPr id="24" name="CuadroTexto 23">
            <a:extLst>
              <a:ext uri="{FF2B5EF4-FFF2-40B4-BE49-F238E27FC236}">
                <a16:creationId xmlns:a16="http://schemas.microsoft.com/office/drawing/2014/main" id="{811FEA25-BD06-7644-B3C5-163304E59857}"/>
              </a:ext>
            </a:extLst>
          </p:cNvPr>
          <p:cNvSpPr txBox="1"/>
          <p:nvPr/>
        </p:nvSpPr>
        <p:spPr>
          <a:xfrm>
            <a:off x="7721694" y="3375704"/>
            <a:ext cx="2749471" cy="400110"/>
          </a:xfrm>
          <a:prstGeom prst="rect">
            <a:avLst/>
          </a:prstGeom>
          <a:noFill/>
        </p:spPr>
        <p:txBody>
          <a:bodyPr wrap="none" rtlCol="0">
            <a:spAutoFit/>
          </a:bodyPr>
          <a:lstStyle/>
          <a:p>
            <a:pPr algn="l"/>
            <a:r>
              <a:rPr lang="es-GB" sz="2000" dirty="0">
                <a:solidFill>
                  <a:schemeClr val="accent5">
                    <a:lumMod val="50000"/>
                  </a:schemeClr>
                </a:solidFill>
              </a:rPr>
              <a:t>That red pen is mine.</a:t>
            </a:r>
          </a:p>
        </p:txBody>
      </p:sp>
      <p:sp>
        <p:nvSpPr>
          <p:cNvPr id="25" name="CuadroTexto 24">
            <a:extLst>
              <a:ext uri="{FF2B5EF4-FFF2-40B4-BE49-F238E27FC236}">
                <a16:creationId xmlns:a16="http://schemas.microsoft.com/office/drawing/2014/main" id="{68E73C93-D29D-4F48-A34C-F37811780F16}"/>
              </a:ext>
            </a:extLst>
          </p:cNvPr>
          <p:cNvSpPr txBox="1"/>
          <p:nvPr/>
        </p:nvSpPr>
        <p:spPr>
          <a:xfrm>
            <a:off x="7721694" y="3956073"/>
            <a:ext cx="3554178" cy="400110"/>
          </a:xfrm>
          <a:prstGeom prst="rect">
            <a:avLst/>
          </a:prstGeom>
          <a:noFill/>
        </p:spPr>
        <p:txBody>
          <a:bodyPr wrap="none" rtlCol="0">
            <a:spAutoFit/>
          </a:bodyPr>
          <a:lstStyle/>
          <a:p>
            <a:pPr algn="l"/>
            <a:r>
              <a:rPr lang="es-GB" sz="2000" dirty="0">
                <a:solidFill>
                  <a:schemeClr val="accent5">
                    <a:lumMod val="50000"/>
                  </a:schemeClr>
                </a:solidFill>
              </a:rPr>
              <a:t>That lost document is mine.</a:t>
            </a:r>
          </a:p>
        </p:txBody>
      </p:sp>
      <p:sp>
        <p:nvSpPr>
          <p:cNvPr id="26" name="CuadroTexto 25">
            <a:extLst>
              <a:ext uri="{FF2B5EF4-FFF2-40B4-BE49-F238E27FC236}">
                <a16:creationId xmlns:a16="http://schemas.microsoft.com/office/drawing/2014/main" id="{C86BDE78-2ADA-4E42-936C-986AF10981CD}"/>
              </a:ext>
            </a:extLst>
          </p:cNvPr>
          <p:cNvSpPr txBox="1"/>
          <p:nvPr/>
        </p:nvSpPr>
        <p:spPr>
          <a:xfrm>
            <a:off x="7721694" y="4493713"/>
            <a:ext cx="3021981" cy="400110"/>
          </a:xfrm>
          <a:prstGeom prst="rect">
            <a:avLst/>
          </a:prstGeom>
          <a:noFill/>
        </p:spPr>
        <p:txBody>
          <a:bodyPr wrap="none" rtlCol="0">
            <a:spAutoFit/>
          </a:bodyPr>
          <a:lstStyle/>
          <a:p>
            <a:pPr algn="l"/>
            <a:r>
              <a:rPr lang="es-GB" sz="2000" dirty="0">
                <a:solidFill>
                  <a:schemeClr val="accent5">
                    <a:lumMod val="50000"/>
                  </a:schemeClr>
                </a:solidFill>
              </a:rPr>
              <a:t>This open letter is yours.</a:t>
            </a:r>
          </a:p>
        </p:txBody>
      </p:sp>
      <p:sp>
        <p:nvSpPr>
          <p:cNvPr id="27" name="CuadroTexto 26">
            <a:extLst>
              <a:ext uri="{FF2B5EF4-FFF2-40B4-BE49-F238E27FC236}">
                <a16:creationId xmlns:a16="http://schemas.microsoft.com/office/drawing/2014/main" id="{CC2C0A95-3C19-4640-AED8-AB877E242185}"/>
              </a:ext>
            </a:extLst>
          </p:cNvPr>
          <p:cNvSpPr txBox="1"/>
          <p:nvPr/>
        </p:nvSpPr>
        <p:spPr>
          <a:xfrm>
            <a:off x="7721694" y="4945613"/>
            <a:ext cx="2903359" cy="400110"/>
          </a:xfrm>
          <a:prstGeom prst="rect">
            <a:avLst/>
          </a:prstGeom>
          <a:noFill/>
        </p:spPr>
        <p:txBody>
          <a:bodyPr wrap="none" rtlCol="0">
            <a:spAutoFit/>
          </a:bodyPr>
          <a:lstStyle/>
          <a:p>
            <a:pPr algn="l"/>
            <a:r>
              <a:rPr lang="es-GB" sz="2000" dirty="0">
                <a:solidFill>
                  <a:schemeClr val="accent5">
                    <a:lumMod val="50000"/>
                  </a:schemeClr>
                </a:solidFill>
              </a:rPr>
              <a:t>That full bottle is mine.</a:t>
            </a:r>
          </a:p>
        </p:txBody>
      </p:sp>
      <p:sp>
        <p:nvSpPr>
          <p:cNvPr id="28" name="CuadroTexto 27">
            <a:extLst>
              <a:ext uri="{FF2B5EF4-FFF2-40B4-BE49-F238E27FC236}">
                <a16:creationId xmlns:a16="http://schemas.microsoft.com/office/drawing/2014/main" id="{B271FF00-5A1E-4646-B05D-782857ADD36F}"/>
              </a:ext>
            </a:extLst>
          </p:cNvPr>
          <p:cNvSpPr txBox="1"/>
          <p:nvPr/>
        </p:nvSpPr>
        <p:spPr>
          <a:xfrm>
            <a:off x="7721694" y="5365320"/>
            <a:ext cx="3214341" cy="400110"/>
          </a:xfrm>
          <a:prstGeom prst="rect">
            <a:avLst/>
          </a:prstGeom>
          <a:noFill/>
        </p:spPr>
        <p:txBody>
          <a:bodyPr wrap="none" rtlCol="0">
            <a:spAutoFit/>
          </a:bodyPr>
          <a:lstStyle/>
          <a:p>
            <a:pPr algn="l"/>
            <a:r>
              <a:rPr lang="es-GB" sz="2000" dirty="0">
                <a:solidFill>
                  <a:schemeClr val="accent5">
                    <a:lumMod val="50000"/>
                  </a:schemeClr>
                </a:solidFill>
              </a:rPr>
              <a:t>This black watch is mine.</a:t>
            </a:r>
          </a:p>
        </p:txBody>
      </p:sp>
      <p:sp>
        <p:nvSpPr>
          <p:cNvPr id="29" name="CuadroTexto 28">
            <a:extLst>
              <a:ext uri="{FF2B5EF4-FFF2-40B4-BE49-F238E27FC236}">
                <a16:creationId xmlns:a16="http://schemas.microsoft.com/office/drawing/2014/main" id="{C21D9E6F-01FE-B245-AEE0-1F623E50A93B}"/>
              </a:ext>
            </a:extLst>
          </p:cNvPr>
          <p:cNvSpPr txBox="1"/>
          <p:nvPr/>
        </p:nvSpPr>
        <p:spPr>
          <a:xfrm>
            <a:off x="7721694" y="5816616"/>
            <a:ext cx="2948243" cy="400110"/>
          </a:xfrm>
          <a:prstGeom prst="rect">
            <a:avLst/>
          </a:prstGeom>
          <a:noFill/>
        </p:spPr>
        <p:txBody>
          <a:bodyPr wrap="none" rtlCol="0">
            <a:spAutoFit/>
          </a:bodyPr>
          <a:lstStyle/>
          <a:p>
            <a:pPr algn="l"/>
            <a:r>
              <a:rPr lang="es-GB" sz="2000" dirty="0">
                <a:solidFill>
                  <a:schemeClr val="accent5">
                    <a:lumMod val="50000"/>
                  </a:schemeClr>
                </a:solidFill>
              </a:rPr>
              <a:t>This dirty sheet is yours.</a:t>
            </a:r>
          </a:p>
        </p:txBody>
      </p:sp>
      <p:pic>
        <p:nvPicPr>
          <p:cNvPr id="30" name="Imagen 29">
            <a:extLst>
              <a:ext uri="{FF2B5EF4-FFF2-40B4-BE49-F238E27FC236}">
                <a16:creationId xmlns:a16="http://schemas.microsoft.com/office/drawing/2014/main" id="{679715DF-4B1F-704B-8527-C7570E7228F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72488"/>
          <a:stretch/>
        </p:blipFill>
        <p:spPr>
          <a:xfrm flipH="1">
            <a:off x="1306285" y="1511124"/>
            <a:ext cx="1901371" cy="928057"/>
          </a:xfrm>
          <a:prstGeom prst="rect">
            <a:avLst/>
          </a:prstGeom>
        </p:spPr>
      </p:pic>
    </p:spTree>
    <p:extLst>
      <p:ext uri="{BB962C8B-B14F-4D97-AF65-F5344CB8AC3E}">
        <p14:creationId xmlns:p14="http://schemas.microsoft.com/office/powerpoint/2010/main" val="383978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5" grpId="0"/>
      <p:bldP spid="26" grpId="0"/>
      <p:bldP spid="27"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90775C-B32D-AA4E-BDA4-8D21B04C55A2}"/>
              </a:ext>
            </a:extLst>
          </p:cNvPr>
          <p:cNvSpPr>
            <a:spLocks noGrp="1"/>
          </p:cNvSpPr>
          <p:nvPr>
            <p:ph type="title"/>
          </p:nvPr>
        </p:nvSpPr>
        <p:spPr>
          <a:xfrm>
            <a:off x="263857" y="228599"/>
            <a:ext cx="8865629" cy="547801"/>
          </a:xfrm>
        </p:spPr>
        <p:txBody>
          <a:bodyPr>
            <a:normAutofit fontScale="90000"/>
          </a:bodyPr>
          <a:lstStyle/>
          <a:p>
            <a:r>
              <a:rPr lang="es-GB" sz="2200" b="1" dirty="0"/>
              <a:t>Lee y escucha la conversación de la detective con Gabriel y Carlota. Completa las partes en blanco con la palabra correcta.</a:t>
            </a:r>
          </a:p>
        </p:txBody>
      </p:sp>
      <p:sp>
        <p:nvSpPr>
          <p:cNvPr id="3" name="CuadroTexto 2">
            <a:extLst>
              <a:ext uri="{FF2B5EF4-FFF2-40B4-BE49-F238E27FC236}">
                <a16:creationId xmlns:a16="http://schemas.microsoft.com/office/drawing/2014/main" id="{31B388E4-716D-744F-8022-BED5EC980FCD}"/>
              </a:ext>
            </a:extLst>
          </p:cNvPr>
          <p:cNvSpPr txBox="1"/>
          <p:nvPr/>
        </p:nvSpPr>
        <p:spPr>
          <a:xfrm>
            <a:off x="200334" y="776400"/>
            <a:ext cx="10383879" cy="5632311"/>
          </a:xfrm>
          <a:prstGeom prst="rect">
            <a:avLst/>
          </a:prstGeom>
          <a:noFill/>
        </p:spPr>
        <p:txBody>
          <a:bodyPr wrap="square" rtlCol="0">
            <a:spAutoFit/>
          </a:bodyPr>
          <a:lstStyle/>
          <a:p>
            <a:r>
              <a:rPr lang="es-GB" sz="2000" dirty="0">
                <a:solidFill>
                  <a:schemeClr val="accent5">
                    <a:lumMod val="50000"/>
                  </a:schemeClr>
                </a:solidFill>
              </a:rPr>
              <a:t>Hola, gracias por venir. Estamos aquí ________ descubrir quién es el responsable de este delito. Voy a hacer unas preguntas, ¡es importante decir la verdad! Para empezar, necesito saber quién es el ________ de esta arma.</a:t>
            </a:r>
          </a:p>
          <a:p>
            <a:pPr marL="171450" indent="-171450">
              <a:buFontTx/>
              <a:buChar char="-"/>
            </a:pPr>
            <a:r>
              <a:rPr lang="es-GB" sz="2000" dirty="0">
                <a:solidFill>
                  <a:schemeClr val="accent5">
                    <a:lumMod val="50000"/>
                  </a:schemeClr>
                </a:solidFill>
              </a:rPr>
              <a:t>Está claro. Gabriel, esa arma es ________.</a:t>
            </a:r>
          </a:p>
          <a:p>
            <a:pPr marL="171450" indent="-171450">
              <a:buFontTx/>
              <a:buChar char="-"/>
            </a:pPr>
            <a:r>
              <a:rPr lang="es-GB" sz="2000" dirty="0">
                <a:solidFill>
                  <a:schemeClr val="accent5">
                    <a:lumMod val="50000"/>
                  </a:schemeClr>
                </a:solidFill>
              </a:rPr>
              <a:t>¿Qué? ¿Por qué dices que esa arma es mía? </a:t>
            </a:r>
          </a:p>
          <a:p>
            <a:pPr marL="171450" indent="-171450">
              <a:buFontTx/>
              <a:buChar char="-"/>
            </a:pPr>
            <a:r>
              <a:rPr lang="es-GB" sz="2000" dirty="0">
                <a:solidFill>
                  <a:schemeClr val="accent5">
                    <a:lumMod val="50000"/>
                  </a:schemeClr>
                </a:solidFill>
              </a:rPr>
              <a:t>Sí, y este cigarrillo también es tuyo.</a:t>
            </a:r>
          </a:p>
          <a:p>
            <a:pPr marL="171450" indent="-171450">
              <a:buFontTx/>
              <a:buChar char="-"/>
            </a:pPr>
            <a:r>
              <a:rPr lang="es-GB" sz="2000" dirty="0">
                <a:solidFill>
                  <a:schemeClr val="accent5">
                    <a:lumMod val="50000"/>
                  </a:schemeClr>
                </a:solidFill>
              </a:rPr>
              <a:t>¿Estás ________ o qué?</a:t>
            </a:r>
          </a:p>
          <a:p>
            <a:pPr marL="171450" indent="-171450">
              <a:buFontTx/>
              <a:buChar char="-"/>
            </a:pPr>
            <a:r>
              <a:rPr lang="es-GB" sz="2000" dirty="0">
                <a:solidFill>
                  <a:schemeClr val="accent5">
                    <a:lumMod val="50000"/>
                  </a:schemeClr>
                </a:solidFill>
              </a:rPr>
              <a:t>Señora detective, él siempre está __________. Además, tiene una colección de objetos antiguos. Esa pistola parece antigua...</a:t>
            </a:r>
          </a:p>
          <a:p>
            <a:pPr marL="171450" indent="-171450">
              <a:buFontTx/>
              <a:buChar char="-"/>
            </a:pPr>
            <a:r>
              <a:rPr lang="es-GB" sz="2000" dirty="0">
                <a:solidFill>
                  <a:schemeClr val="accent5">
                    <a:lumMod val="50000"/>
                  </a:schemeClr>
                </a:solidFill>
              </a:rPr>
              <a:t>Pues yo digo que _________ bolígrafo rojo en el suelo es tuyo. Tiene tus iniciales.</a:t>
            </a:r>
          </a:p>
          <a:p>
            <a:pPr marL="171450" indent="-171450">
              <a:buFontTx/>
              <a:buChar char="-"/>
            </a:pPr>
            <a:r>
              <a:rPr lang="es-GB" sz="2000" dirty="0">
                <a:solidFill>
                  <a:schemeClr val="accent5">
                    <a:lumMod val="50000"/>
                  </a:schemeClr>
                </a:solidFill>
              </a:rPr>
              <a:t>Eeh... Sí, ese bolígrafo es _________, pero está aquí porque antes estaba firmando unos documentos en esta sala. </a:t>
            </a:r>
          </a:p>
          <a:p>
            <a:pPr marL="171450" indent="-171450">
              <a:buFontTx/>
              <a:buChar char="-"/>
            </a:pPr>
            <a:r>
              <a:rPr lang="es-GB" sz="2000" dirty="0">
                <a:solidFill>
                  <a:schemeClr val="accent5">
                    <a:lumMod val="50000"/>
                  </a:schemeClr>
                </a:solidFill>
              </a:rPr>
              <a:t>Mmm... Es posible, pero yo creo que esa excusa es muy mala. Y _________ botella es tuya, ¿por qué está _________ cerca del cuerpo? </a:t>
            </a:r>
          </a:p>
          <a:p>
            <a:pPr marL="171450" indent="-171450">
              <a:buFontTx/>
              <a:buChar char="-"/>
            </a:pPr>
            <a:r>
              <a:rPr lang="es-GB" sz="2000" dirty="0">
                <a:solidFill>
                  <a:schemeClr val="accent5">
                    <a:lumMod val="50000"/>
                  </a:schemeClr>
                </a:solidFill>
              </a:rPr>
              <a:t>El muerto no bebió de esta botella porque está llena. Pero esta sangre debajo del cuerpo es una prueba _________. Además, Carlos García, dice que hace unas horas pudo oír un ruido fuerte. Después pudo ver a alguien con un _________ salir al jardín. C</a:t>
            </a:r>
            <a:r>
              <a:rPr lang="es-ES" sz="2000" dirty="0">
                <a:solidFill>
                  <a:schemeClr val="accent5">
                    <a:lumMod val="50000"/>
                  </a:schemeClr>
                </a:solidFill>
              </a:rPr>
              <a:t>r</a:t>
            </a:r>
            <a:r>
              <a:rPr lang="es-GB" sz="2000" dirty="0">
                <a:solidFill>
                  <a:schemeClr val="accent5">
                    <a:lumMod val="50000"/>
                  </a:schemeClr>
                </a:solidFill>
              </a:rPr>
              <a:t>eo que _________ podemos resolver este delito.</a:t>
            </a:r>
          </a:p>
        </p:txBody>
      </p:sp>
      <p:sp>
        <p:nvSpPr>
          <p:cNvPr id="6" name="Rounded Rectangle 11">
            <a:extLst>
              <a:ext uri="{FF2B5EF4-FFF2-40B4-BE49-F238E27FC236}">
                <a16:creationId xmlns:a16="http://schemas.microsoft.com/office/drawing/2014/main" id="{27E5BEF3-E5C1-C049-A8A1-3F7A28E58630}"/>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4" name="Rectángulo 3">
            <a:extLst>
              <a:ext uri="{FF2B5EF4-FFF2-40B4-BE49-F238E27FC236}">
                <a16:creationId xmlns:a16="http://schemas.microsoft.com/office/drawing/2014/main" id="{2F0D9F92-F8E1-2F4E-92F2-6DB6CA8911A0}"/>
              </a:ext>
            </a:extLst>
          </p:cNvPr>
          <p:cNvSpPr/>
          <p:nvPr/>
        </p:nvSpPr>
        <p:spPr>
          <a:xfrm>
            <a:off x="10598727" y="1115583"/>
            <a:ext cx="1378425" cy="369230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accent5">
                    <a:lumMod val="50000"/>
                  </a:schemeClr>
                </a:solidFill>
              </a:rPr>
              <a:t>esa</a:t>
            </a:r>
          </a:p>
          <a:p>
            <a:pPr algn="ctr"/>
            <a:r>
              <a:rPr lang="es-ES" sz="2000" dirty="0">
                <a:solidFill>
                  <a:schemeClr val="accent5">
                    <a:lumMod val="50000"/>
                  </a:schemeClr>
                </a:solidFill>
              </a:rPr>
              <a:t>ya</a:t>
            </a:r>
          </a:p>
          <a:p>
            <a:pPr algn="ctr"/>
            <a:r>
              <a:rPr lang="es-ES" sz="2000" dirty="0">
                <a:solidFill>
                  <a:schemeClr val="accent5">
                    <a:lumMod val="50000"/>
                  </a:schemeClr>
                </a:solidFill>
              </a:rPr>
              <a:t>cigarrillo</a:t>
            </a:r>
          </a:p>
          <a:p>
            <a:pPr algn="ctr"/>
            <a:r>
              <a:rPr lang="es-ES" sz="2000" dirty="0">
                <a:solidFill>
                  <a:schemeClr val="accent5">
                    <a:lumMod val="50000"/>
                  </a:schemeClr>
                </a:solidFill>
              </a:rPr>
              <a:t>ese</a:t>
            </a:r>
          </a:p>
          <a:p>
            <a:pPr algn="ctr"/>
            <a:r>
              <a:rPr lang="es-ES" sz="2000" dirty="0">
                <a:solidFill>
                  <a:schemeClr val="accent5">
                    <a:lumMod val="50000"/>
                  </a:schemeClr>
                </a:solidFill>
              </a:rPr>
              <a:t>dueño</a:t>
            </a:r>
          </a:p>
          <a:p>
            <a:pPr algn="ctr"/>
            <a:r>
              <a:rPr lang="es-ES" sz="2000" dirty="0">
                <a:solidFill>
                  <a:schemeClr val="accent5">
                    <a:lumMod val="50000"/>
                  </a:schemeClr>
                </a:solidFill>
              </a:rPr>
              <a:t>clara</a:t>
            </a:r>
          </a:p>
          <a:p>
            <a:pPr algn="ctr"/>
            <a:r>
              <a:rPr lang="es-ES" sz="2000" dirty="0">
                <a:solidFill>
                  <a:schemeClr val="accent5">
                    <a:lumMod val="50000"/>
                  </a:schemeClr>
                </a:solidFill>
              </a:rPr>
              <a:t>fumando</a:t>
            </a:r>
          </a:p>
          <a:p>
            <a:pPr algn="ctr"/>
            <a:r>
              <a:rPr lang="es-ES" sz="2000" dirty="0">
                <a:solidFill>
                  <a:schemeClr val="accent5">
                    <a:lumMod val="50000"/>
                  </a:schemeClr>
                </a:solidFill>
              </a:rPr>
              <a:t>mío</a:t>
            </a:r>
          </a:p>
          <a:p>
            <a:pPr algn="ctr"/>
            <a:r>
              <a:rPr lang="es-ES" sz="2000" dirty="0">
                <a:solidFill>
                  <a:schemeClr val="accent5">
                    <a:lumMod val="50000"/>
                  </a:schemeClr>
                </a:solidFill>
              </a:rPr>
              <a:t>loca</a:t>
            </a:r>
          </a:p>
          <a:p>
            <a:pPr algn="ctr"/>
            <a:r>
              <a:rPr lang="es-ES" sz="2000" dirty="0">
                <a:solidFill>
                  <a:schemeClr val="accent5">
                    <a:lumMod val="50000"/>
                  </a:schemeClr>
                </a:solidFill>
              </a:rPr>
              <a:t>para</a:t>
            </a:r>
          </a:p>
          <a:p>
            <a:pPr algn="ctr"/>
            <a:r>
              <a:rPr lang="es-ES" sz="2000" dirty="0">
                <a:solidFill>
                  <a:schemeClr val="accent5">
                    <a:lumMod val="50000"/>
                  </a:schemeClr>
                </a:solidFill>
              </a:rPr>
              <a:t>tuya</a:t>
            </a:r>
          </a:p>
          <a:p>
            <a:pPr algn="ctr"/>
            <a:r>
              <a:rPr lang="es-ES" sz="2000" dirty="0">
                <a:solidFill>
                  <a:schemeClr val="accent5">
                    <a:lumMod val="50000"/>
                  </a:schemeClr>
                </a:solidFill>
              </a:rPr>
              <a:t>tan</a:t>
            </a:r>
          </a:p>
        </p:txBody>
      </p:sp>
      <p:pic>
        <p:nvPicPr>
          <p:cNvPr id="7" name="Imagen 6">
            <a:extLst>
              <a:ext uri="{FF2B5EF4-FFF2-40B4-BE49-F238E27FC236}">
                <a16:creationId xmlns:a16="http://schemas.microsoft.com/office/drawing/2014/main" id="{E742D2BC-0B7F-0D4D-AA6F-8CEF1D9E84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1051" r="33604" b="46513"/>
          <a:stretch/>
        </p:blipFill>
        <p:spPr>
          <a:xfrm flipH="1">
            <a:off x="10172187" y="4826933"/>
            <a:ext cx="1260988" cy="1555710"/>
          </a:xfrm>
          <a:prstGeom prst="rect">
            <a:avLst/>
          </a:prstGeom>
        </p:spPr>
      </p:pic>
      <p:pic>
        <p:nvPicPr>
          <p:cNvPr id="8" name="Imagen 7">
            <a:extLst>
              <a:ext uri="{FF2B5EF4-FFF2-40B4-BE49-F238E27FC236}">
                <a16:creationId xmlns:a16="http://schemas.microsoft.com/office/drawing/2014/main" id="{3D82F8BC-717C-C64D-8B59-7717D43DF01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66879" y="5139778"/>
            <a:ext cx="770293" cy="1242865"/>
          </a:xfrm>
          <a:prstGeom prst="rect">
            <a:avLst/>
          </a:prstGeom>
        </p:spPr>
      </p:pic>
      <p:pic>
        <p:nvPicPr>
          <p:cNvPr id="9" name="Imagen 8">
            <a:extLst>
              <a:ext uri="{FF2B5EF4-FFF2-40B4-BE49-F238E27FC236}">
                <a16:creationId xmlns:a16="http://schemas.microsoft.com/office/drawing/2014/main" id="{937BD86B-F1F0-1B4E-86F3-7C4045F17B75}"/>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2176" b="56148" l="9846" r="89575">
                        <a14:foregroundMark x1="47490" y1="5005" x2="41892" y2="12622"/>
                        <a14:foregroundMark x1="40734" y1="10990" x2="40734" y2="3591"/>
                        <a14:foregroundMark x1="41892" y1="2612" x2="56757" y2="2176"/>
                        <a14:foregroundMark x1="38610" y1="10120" x2="32046" y2="16104"/>
                        <a14:foregroundMark x1="40734" y1="8596" x2="36873" y2="17628"/>
                        <a14:foregroundMark x1="38610" y1="9793" x2="39189" y2="22960"/>
                        <a14:foregroundMark x1="34749" y1="17301" x2="33977" y2="18607"/>
                        <a14:foregroundMark x1="46718" y1="23177" x2="45367" y2="34168"/>
                        <a14:foregroundMark x1="49614" y1="26768" x2="51158" y2="36017"/>
                        <a14:foregroundMark x1="69112" y1="20457" x2="70270" y2="20348"/>
                        <a14:foregroundMark x1="60811" y1="13166" x2="59846" y2="14690"/>
                        <a14:foregroundMark x1="33012" y1="16649" x2="36293" y2="21001"/>
                        <a14:foregroundMark x1="33398" y1="17084" x2="30888" y2="19369"/>
                        <a14:backgroundMark x1="85135" y1="19587" x2="85135" y2="25571"/>
                        <a14:backgroundMark x1="81081" y1="20783" x2="85714" y2="31665"/>
                        <a14:backgroundMark x1="82819" y1="28074" x2="80309" y2="36453"/>
                        <a14:backgroundMark x1="80116" y1="34168" x2="72780" y2="46790"/>
                        <a14:backgroundMark x1="84170" y1="36670" x2="78378" y2="50054"/>
                        <a14:backgroundMark x1="74710" y1="45593" x2="64093" y2="56257"/>
                      </a14:backgroundRemoval>
                    </a14:imgEffect>
                  </a14:imgLayer>
                </a14:imgProps>
              </a:ext>
              <a:ext uri="{28A0092B-C50C-407E-A947-70E740481C1C}">
                <a14:useLocalDpi xmlns:a14="http://schemas.microsoft.com/office/drawing/2010/main"/>
              </a:ext>
            </a:extLst>
          </a:blip>
          <a:srcRect l="10594" t="1" r="22678" b="58939"/>
          <a:stretch/>
        </p:blipFill>
        <p:spPr>
          <a:xfrm flipH="1">
            <a:off x="8061854" y="1439356"/>
            <a:ext cx="1199564" cy="1309530"/>
          </a:xfrm>
          <a:prstGeom prst="rect">
            <a:avLst/>
          </a:prstGeom>
        </p:spPr>
      </p:pic>
      <p:pic>
        <p:nvPicPr>
          <p:cNvPr id="10" name="Imagen 9">
            <a:extLst>
              <a:ext uri="{FF2B5EF4-FFF2-40B4-BE49-F238E27FC236}">
                <a16:creationId xmlns:a16="http://schemas.microsoft.com/office/drawing/2014/main" id="{1FB50378-54C3-0C40-863D-7BA42AF19AD2}"/>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225770">
            <a:off x="10029649" y="3379459"/>
            <a:ext cx="973283" cy="648855"/>
          </a:xfrm>
          <a:prstGeom prst="rect">
            <a:avLst/>
          </a:prstGeom>
        </p:spPr>
      </p:pic>
      <p:pic>
        <p:nvPicPr>
          <p:cNvPr id="11" name="Imagen 10">
            <a:extLst>
              <a:ext uri="{FF2B5EF4-FFF2-40B4-BE49-F238E27FC236}">
                <a16:creationId xmlns:a16="http://schemas.microsoft.com/office/drawing/2014/main" id="{DBA540F8-E5F3-D446-9825-A3B782B49036}"/>
              </a:ext>
            </a:extLst>
          </p:cNvPr>
          <p:cNvPicPr>
            <a:picLocks noChangeAspect="1"/>
          </p:cNvPicPr>
          <p:nvPr/>
        </p:nvPicPr>
        <p:blipFill>
          <a:blip r:embed="rId10"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rot="20967097" flipH="1">
            <a:off x="6530056" y="2045337"/>
            <a:ext cx="872303" cy="664015"/>
          </a:xfrm>
          <a:prstGeom prst="rect">
            <a:avLst/>
          </a:prstGeom>
        </p:spPr>
      </p:pic>
      <p:sp>
        <p:nvSpPr>
          <p:cNvPr id="12" name="CuadroTexto 11">
            <a:extLst>
              <a:ext uri="{FF2B5EF4-FFF2-40B4-BE49-F238E27FC236}">
                <a16:creationId xmlns:a16="http://schemas.microsoft.com/office/drawing/2014/main" id="{4250DB16-6CC1-DF49-B946-15D428A8602A}"/>
              </a:ext>
            </a:extLst>
          </p:cNvPr>
          <p:cNvSpPr txBox="1"/>
          <p:nvPr/>
        </p:nvSpPr>
        <p:spPr>
          <a:xfrm>
            <a:off x="8627843" y="4407775"/>
            <a:ext cx="630301" cy="400110"/>
          </a:xfrm>
          <a:prstGeom prst="rect">
            <a:avLst/>
          </a:prstGeom>
          <a:noFill/>
        </p:spPr>
        <p:txBody>
          <a:bodyPr wrap="none" rtlCol="0">
            <a:spAutoFit/>
          </a:bodyPr>
          <a:lstStyle/>
          <a:p>
            <a:pPr algn="l"/>
            <a:r>
              <a:rPr lang="es-GB" sz="2000" b="1" dirty="0">
                <a:solidFill>
                  <a:srgbClr val="E56800"/>
                </a:solidFill>
              </a:rPr>
              <a:t>esa</a:t>
            </a:r>
          </a:p>
        </p:txBody>
      </p:sp>
      <p:sp>
        <p:nvSpPr>
          <p:cNvPr id="13" name="CuadroTexto 12">
            <a:extLst>
              <a:ext uri="{FF2B5EF4-FFF2-40B4-BE49-F238E27FC236}">
                <a16:creationId xmlns:a16="http://schemas.microsoft.com/office/drawing/2014/main" id="{A97CCDDD-E984-D643-8BC1-36E1BCC31424}"/>
              </a:ext>
            </a:extLst>
          </p:cNvPr>
          <p:cNvSpPr txBox="1"/>
          <p:nvPr/>
        </p:nvSpPr>
        <p:spPr>
          <a:xfrm>
            <a:off x="4870982" y="5938990"/>
            <a:ext cx="503664" cy="400110"/>
          </a:xfrm>
          <a:prstGeom prst="rect">
            <a:avLst/>
          </a:prstGeom>
          <a:noFill/>
        </p:spPr>
        <p:txBody>
          <a:bodyPr wrap="none" rtlCol="0">
            <a:spAutoFit/>
          </a:bodyPr>
          <a:lstStyle/>
          <a:p>
            <a:pPr algn="l"/>
            <a:r>
              <a:rPr lang="es-GB" sz="2000" b="1" dirty="0">
                <a:solidFill>
                  <a:srgbClr val="E56800"/>
                </a:solidFill>
              </a:rPr>
              <a:t>ya</a:t>
            </a:r>
          </a:p>
        </p:txBody>
      </p:sp>
      <p:sp>
        <p:nvSpPr>
          <p:cNvPr id="14" name="CuadroTexto 13">
            <a:extLst>
              <a:ext uri="{FF2B5EF4-FFF2-40B4-BE49-F238E27FC236}">
                <a16:creationId xmlns:a16="http://schemas.microsoft.com/office/drawing/2014/main" id="{DF08858F-21D0-3E43-BEC8-CF7BBE0DF438}"/>
              </a:ext>
            </a:extLst>
          </p:cNvPr>
          <p:cNvSpPr txBox="1"/>
          <p:nvPr/>
        </p:nvSpPr>
        <p:spPr>
          <a:xfrm>
            <a:off x="2881879" y="3503832"/>
            <a:ext cx="623889" cy="400110"/>
          </a:xfrm>
          <a:prstGeom prst="rect">
            <a:avLst/>
          </a:prstGeom>
          <a:noFill/>
        </p:spPr>
        <p:txBody>
          <a:bodyPr wrap="none" rtlCol="0">
            <a:spAutoFit/>
          </a:bodyPr>
          <a:lstStyle/>
          <a:p>
            <a:pPr algn="l"/>
            <a:r>
              <a:rPr lang="es-GB" sz="2000" b="1" dirty="0">
                <a:solidFill>
                  <a:srgbClr val="E56800"/>
                </a:solidFill>
              </a:rPr>
              <a:t>ese</a:t>
            </a:r>
          </a:p>
        </p:txBody>
      </p:sp>
      <p:sp>
        <p:nvSpPr>
          <p:cNvPr id="15" name="CuadroTexto 14">
            <a:extLst>
              <a:ext uri="{FF2B5EF4-FFF2-40B4-BE49-F238E27FC236}">
                <a16:creationId xmlns:a16="http://schemas.microsoft.com/office/drawing/2014/main" id="{BE459EC1-7A1A-F140-84F0-B85FD36B1978}"/>
              </a:ext>
            </a:extLst>
          </p:cNvPr>
          <p:cNvSpPr txBox="1"/>
          <p:nvPr/>
        </p:nvSpPr>
        <p:spPr>
          <a:xfrm>
            <a:off x="4804498" y="1376641"/>
            <a:ext cx="989373" cy="400110"/>
          </a:xfrm>
          <a:prstGeom prst="rect">
            <a:avLst/>
          </a:prstGeom>
          <a:noFill/>
        </p:spPr>
        <p:txBody>
          <a:bodyPr wrap="none" rtlCol="0">
            <a:spAutoFit/>
          </a:bodyPr>
          <a:lstStyle/>
          <a:p>
            <a:pPr algn="l"/>
            <a:r>
              <a:rPr lang="es-GB" sz="2000" b="1" dirty="0">
                <a:solidFill>
                  <a:srgbClr val="E56800"/>
                </a:solidFill>
              </a:rPr>
              <a:t>dueño</a:t>
            </a:r>
          </a:p>
        </p:txBody>
      </p:sp>
      <p:sp>
        <p:nvSpPr>
          <p:cNvPr id="16" name="CuadroTexto 15">
            <a:extLst>
              <a:ext uri="{FF2B5EF4-FFF2-40B4-BE49-F238E27FC236}">
                <a16:creationId xmlns:a16="http://schemas.microsoft.com/office/drawing/2014/main" id="{22E65BE7-B38C-D847-9E6D-3AF3056DC4D4}"/>
              </a:ext>
            </a:extLst>
          </p:cNvPr>
          <p:cNvSpPr txBox="1"/>
          <p:nvPr/>
        </p:nvSpPr>
        <p:spPr>
          <a:xfrm>
            <a:off x="3940245" y="5319708"/>
            <a:ext cx="830677" cy="400110"/>
          </a:xfrm>
          <a:prstGeom prst="rect">
            <a:avLst/>
          </a:prstGeom>
          <a:noFill/>
        </p:spPr>
        <p:txBody>
          <a:bodyPr wrap="none" rtlCol="0">
            <a:spAutoFit/>
          </a:bodyPr>
          <a:lstStyle/>
          <a:p>
            <a:pPr algn="l"/>
            <a:r>
              <a:rPr lang="es-GB" sz="2000" b="1" dirty="0">
                <a:solidFill>
                  <a:srgbClr val="E56800"/>
                </a:solidFill>
              </a:rPr>
              <a:t>clara</a:t>
            </a:r>
          </a:p>
        </p:txBody>
      </p:sp>
      <p:sp>
        <p:nvSpPr>
          <p:cNvPr id="17" name="CuadroTexto 16">
            <a:extLst>
              <a:ext uri="{FF2B5EF4-FFF2-40B4-BE49-F238E27FC236}">
                <a16:creationId xmlns:a16="http://schemas.microsoft.com/office/drawing/2014/main" id="{14501D26-97BA-5442-BE3D-6E2A4B9338BE}"/>
              </a:ext>
            </a:extLst>
          </p:cNvPr>
          <p:cNvSpPr txBox="1"/>
          <p:nvPr/>
        </p:nvSpPr>
        <p:spPr>
          <a:xfrm>
            <a:off x="4644998" y="2855227"/>
            <a:ext cx="1308371" cy="400110"/>
          </a:xfrm>
          <a:prstGeom prst="rect">
            <a:avLst/>
          </a:prstGeom>
          <a:noFill/>
        </p:spPr>
        <p:txBody>
          <a:bodyPr wrap="none" rtlCol="0">
            <a:spAutoFit/>
          </a:bodyPr>
          <a:lstStyle/>
          <a:p>
            <a:pPr algn="l"/>
            <a:r>
              <a:rPr lang="es-GB" sz="2000" b="1" dirty="0">
                <a:solidFill>
                  <a:srgbClr val="E56800"/>
                </a:solidFill>
              </a:rPr>
              <a:t>fumando</a:t>
            </a:r>
          </a:p>
        </p:txBody>
      </p:sp>
      <p:sp>
        <p:nvSpPr>
          <p:cNvPr id="18" name="CuadroTexto 17">
            <a:extLst>
              <a:ext uri="{FF2B5EF4-FFF2-40B4-BE49-F238E27FC236}">
                <a16:creationId xmlns:a16="http://schemas.microsoft.com/office/drawing/2014/main" id="{42ED6A52-72CB-2344-B19B-96BA9C7B488C}"/>
              </a:ext>
            </a:extLst>
          </p:cNvPr>
          <p:cNvSpPr txBox="1"/>
          <p:nvPr/>
        </p:nvSpPr>
        <p:spPr>
          <a:xfrm>
            <a:off x="3647536" y="4705211"/>
            <a:ext cx="585417" cy="400110"/>
          </a:xfrm>
          <a:prstGeom prst="rect">
            <a:avLst/>
          </a:prstGeom>
          <a:noFill/>
        </p:spPr>
        <p:txBody>
          <a:bodyPr wrap="none" rtlCol="0">
            <a:spAutoFit/>
          </a:bodyPr>
          <a:lstStyle/>
          <a:p>
            <a:pPr algn="l"/>
            <a:r>
              <a:rPr lang="es-GB" sz="2000" b="1" dirty="0">
                <a:solidFill>
                  <a:srgbClr val="E56800"/>
                </a:solidFill>
              </a:rPr>
              <a:t>tan</a:t>
            </a:r>
          </a:p>
        </p:txBody>
      </p:sp>
      <p:sp>
        <p:nvSpPr>
          <p:cNvPr id="19" name="CuadroTexto 18">
            <a:extLst>
              <a:ext uri="{FF2B5EF4-FFF2-40B4-BE49-F238E27FC236}">
                <a16:creationId xmlns:a16="http://schemas.microsoft.com/office/drawing/2014/main" id="{E9C430E9-C7F6-394A-AD00-462F6BA67272}"/>
              </a:ext>
            </a:extLst>
          </p:cNvPr>
          <p:cNvSpPr txBox="1"/>
          <p:nvPr/>
        </p:nvSpPr>
        <p:spPr>
          <a:xfrm>
            <a:off x="1379194" y="2585544"/>
            <a:ext cx="742511" cy="400110"/>
          </a:xfrm>
          <a:prstGeom prst="rect">
            <a:avLst/>
          </a:prstGeom>
          <a:noFill/>
        </p:spPr>
        <p:txBody>
          <a:bodyPr wrap="none" rtlCol="0">
            <a:spAutoFit/>
          </a:bodyPr>
          <a:lstStyle/>
          <a:p>
            <a:pPr algn="l"/>
            <a:r>
              <a:rPr lang="es-GB" sz="2000" b="1" dirty="0">
                <a:solidFill>
                  <a:srgbClr val="E56800"/>
                </a:solidFill>
              </a:rPr>
              <a:t>loca</a:t>
            </a:r>
          </a:p>
        </p:txBody>
      </p:sp>
      <p:sp>
        <p:nvSpPr>
          <p:cNvPr id="20" name="CuadroTexto 19">
            <a:extLst>
              <a:ext uri="{FF2B5EF4-FFF2-40B4-BE49-F238E27FC236}">
                <a16:creationId xmlns:a16="http://schemas.microsoft.com/office/drawing/2014/main" id="{820DA772-7704-3649-86EC-C1CF8DAD047C}"/>
              </a:ext>
            </a:extLst>
          </p:cNvPr>
          <p:cNvSpPr txBox="1"/>
          <p:nvPr/>
        </p:nvSpPr>
        <p:spPr>
          <a:xfrm>
            <a:off x="5004185" y="744821"/>
            <a:ext cx="776175" cy="400110"/>
          </a:xfrm>
          <a:prstGeom prst="rect">
            <a:avLst/>
          </a:prstGeom>
          <a:noFill/>
        </p:spPr>
        <p:txBody>
          <a:bodyPr wrap="none" rtlCol="0">
            <a:spAutoFit/>
          </a:bodyPr>
          <a:lstStyle/>
          <a:p>
            <a:pPr algn="l"/>
            <a:r>
              <a:rPr lang="es-GB" sz="2000" b="1" dirty="0">
                <a:solidFill>
                  <a:srgbClr val="E56800"/>
                </a:solidFill>
              </a:rPr>
              <a:t>para</a:t>
            </a:r>
          </a:p>
        </p:txBody>
      </p:sp>
      <p:sp>
        <p:nvSpPr>
          <p:cNvPr id="21" name="CuadroTexto 20">
            <a:extLst>
              <a:ext uri="{FF2B5EF4-FFF2-40B4-BE49-F238E27FC236}">
                <a16:creationId xmlns:a16="http://schemas.microsoft.com/office/drawing/2014/main" id="{5EE4C2F0-4B7B-9040-A0A7-9FA6F1F34A4E}"/>
              </a:ext>
            </a:extLst>
          </p:cNvPr>
          <p:cNvSpPr txBox="1"/>
          <p:nvPr/>
        </p:nvSpPr>
        <p:spPr>
          <a:xfrm>
            <a:off x="4491298" y="1694011"/>
            <a:ext cx="734496" cy="400110"/>
          </a:xfrm>
          <a:prstGeom prst="rect">
            <a:avLst/>
          </a:prstGeom>
          <a:noFill/>
        </p:spPr>
        <p:txBody>
          <a:bodyPr wrap="none" rtlCol="0">
            <a:spAutoFit/>
          </a:bodyPr>
          <a:lstStyle/>
          <a:p>
            <a:pPr algn="l"/>
            <a:r>
              <a:rPr lang="es-GB" sz="2000" b="1" dirty="0">
                <a:solidFill>
                  <a:srgbClr val="E56800"/>
                </a:solidFill>
              </a:rPr>
              <a:t>tuya</a:t>
            </a:r>
          </a:p>
        </p:txBody>
      </p:sp>
      <p:sp>
        <p:nvSpPr>
          <p:cNvPr id="22" name="CuadroTexto 21">
            <a:extLst>
              <a:ext uri="{FF2B5EF4-FFF2-40B4-BE49-F238E27FC236}">
                <a16:creationId xmlns:a16="http://schemas.microsoft.com/office/drawing/2014/main" id="{B1804ACE-B8F4-614C-B992-12B0FED2F90C}"/>
              </a:ext>
            </a:extLst>
          </p:cNvPr>
          <p:cNvSpPr txBox="1"/>
          <p:nvPr/>
        </p:nvSpPr>
        <p:spPr>
          <a:xfrm>
            <a:off x="3712893" y="3801932"/>
            <a:ext cx="649537" cy="400110"/>
          </a:xfrm>
          <a:prstGeom prst="rect">
            <a:avLst/>
          </a:prstGeom>
          <a:noFill/>
        </p:spPr>
        <p:txBody>
          <a:bodyPr wrap="none" rtlCol="0">
            <a:spAutoFit/>
          </a:bodyPr>
          <a:lstStyle/>
          <a:p>
            <a:pPr algn="l"/>
            <a:r>
              <a:rPr lang="es-GB" sz="2000" b="1" dirty="0">
                <a:solidFill>
                  <a:srgbClr val="E56800"/>
                </a:solidFill>
              </a:rPr>
              <a:t>mío</a:t>
            </a:r>
          </a:p>
        </p:txBody>
      </p:sp>
      <p:sp>
        <p:nvSpPr>
          <p:cNvPr id="23" name="CuadroTexto 22">
            <a:extLst>
              <a:ext uri="{FF2B5EF4-FFF2-40B4-BE49-F238E27FC236}">
                <a16:creationId xmlns:a16="http://schemas.microsoft.com/office/drawing/2014/main" id="{24A34D08-999C-8D42-B8C3-CA5E06C95BA0}"/>
              </a:ext>
            </a:extLst>
          </p:cNvPr>
          <p:cNvSpPr txBox="1"/>
          <p:nvPr/>
        </p:nvSpPr>
        <p:spPr>
          <a:xfrm>
            <a:off x="362302" y="5938990"/>
            <a:ext cx="1258678" cy="400110"/>
          </a:xfrm>
          <a:prstGeom prst="rect">
            <a:avLst/>
          </a:prstGeom>
          <a:noFill/>
        </p:spPr>
        <p:txBody>
          <a:bodyPr wrap="none" rtlCol="0">
            <a:spAutoFit/>
          </a:bodyPr>
          <a:lstStyle/>
          <a:p>
            <a:pPr algn="l"/>
            <a:r>
              <a:rPr lang="es-GB" sz="2000" b="1" dirty="0">
                <a:solidFill>
                  <a:srgbClr val="E56800"/>
                </a:solidFill>
              </a:rPr>
              <a:t>cigarrillo</a:t>
            </a:r>
          </a:p>
        </p:txBody>
      </p:sp>
      <p:pic>
        <p:nvPicPr>
          <p:cNvPr id="5" name="Text - Detective.wav" descr="Text - Detective.wav">
            <a:hlinkClick r:id="" action="ppaction://media"/>
            <a:extLst>
              <a:ext uri="{FF2B5EF4-FFF2-40B4-BE49-F238E27FC236}">
                <a16:creationId xmlns:a16="http://schemas.microsoft.com/office/drawing/2014/main" id="{EC1E05BA-7608-6549-8D7A-E2B6072F255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516415" y="1750460"/>
            <a:ext cx="812800" cy="812800"/>
          </a:xfrm>
          <a:prstGeom prst="rect">
            <a:avLst/>
          </a:prstGeom>
        </p:spPr>
      </p:pic>
    </p:spTree>
    <p:extLst>
      <p:ext uri="{BB962C8B-B14F-4D97-AF65-F5344CB8AC3E}">
        <p14:creationId xmlns:p14="http://schemas.microsoft.com/office/powerpoint/2010/main" val="233965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210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6667">
                <p:cTn id="55" fill="hold" display="0">
                  <p:stCondLst>
                    <p:cond delay="indefinite"/>
                  </p:stCondLst>
                  <p:endCondLst>
                    <p:cond evt="onStopAudio" delay="0">
                      <p:tgtEl>
                        <p:sldTgt/>
                      </p:tgtEl>
                    </p:cond>
                  </p:endCondLst>
                </p:cTn>
                <p:tgtEl>
                  <p:spTgt spid="5"/>
                </p:tgtEl>
              </p:cMediaNode>
            </p:audio>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40" name="Google Shape;1240;p22"/>
          <p:cNvSpPr/>
          <p:nvPr/>
        </p:nvSpPr>
        <p:spPr>
          <a:xfrm>
            <a:off x="9052560" y="247046"/>
            <a:ext cx="2906332" cy="400919"/>
          </a:xfrm>
          <a:prstGeom prst="roundRect">
            <a:avLst>
              <a:gd name="adj" fmla="val 16667"/>
            </a:avLst>
          </a:prstGeom>
          <a:solidFill>
            <a:schemeClr val="accent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lang="en-GB" sz="2000" b="1" kern="0" dirty="0" err="1">
                <a:solidFill>
                  <a:srgbClr val="FFFFFF"/>
                </a:solidFill>
                <a:latin typeface="Century Gothic"/>
                <a:ea typeface="Century Gothic"/>
                <a:cs typeface="Century Gothic"/>
                <a:sym typeface="Century Gothic"/>
              </a:rPr>
              <a:t>hablar</a:t>
            </a:r>
            <a:r>
              <a:rPr lang="en-GB" sz="2000" b="1" kern="0" dirty="0">
                <a:solidFill>
                  <a:srgbClr val="FFFFFF"/>
                </a:solidFill>
                <a:latin typeface="Century Gothic"/>
                <a:ea typeface="Century Gothic"/>
                <a:cs typeface="Century Gothic"/>
                <a:sym typeface="Century Gothic"/>
              </a:rPr>
              <a:t> / </a:t>
            </a:r>
            <a:r>
              <a:rPr lang="en-GB" sz="2000" b="1" kern="0" dirty="0" err="1">
                <a:solidFill>
                  <a:srgbClr val="FFFFFF"/>
                </a:solidFill>
                <a:latin typeface="Century Gothic"/>
                <a:ea typeface="Century Gothic"/>
                <a:cs typeface="Century Gothic"/>
                <a:sym typeface="Century Gothic"/>
              </a:rPr>
              <a:t>escribir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241" name="Google Shape;1241;p22"/>
          <p:cNvSpPr txBox="1"/>
          <p:nvPr/>
        </p:nvSpPr>
        <p:spPr>
          <a:xfrm>
            <a:off x="4376028" y="518054"/>
            <a:ext cx="6105208"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1. Primero </a:t>
            </a:r>
            <a:r>
              <a:rPr lang="en-GB" sz="2200" kern="0" dirty="0">
                <a:solidFill>
                  <a:srgbClr val="1F3864"/>
                </a:solidFill>
                <a:latin typeface="Century Gothic"/>
                <a:ea typeface="Century Gothic"/>
                <a:cs typeface="Century Gothic"/>
                <a:sym typeface="Century Gothic"/>
              </a:rPr>
              <a:t>d</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ebes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decir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la palabra.</a:t>
            </a:r>
            <a:endParaRPr kumimoji="0" sz="2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2" name="Google Shape;1242;p22"/>
          <p:cNvSpPr/>
          <p:nvPr/>
        </p:nvSpPr>
        <p:spPr>
          <a:xfrm>
            <a:off x="210465" y="1565763"/>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solidFill>
                  <a:srgbClr val="002060"/>
                </a:solidFill>
                <a:latin typeface="Century Gothic"/>
                <a:ea typeface="Century Gothic"/>
                <a:cs typeface="Century Gothic"/>
                <a:sym typeface="Century Gothic"/>
              </a:rPr>
              <a:t>there was, there were</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43" name="Google Shape;1243;p22"/>
          <p:cNvSpPr/>
          <p:nvPr/>
        </p:nvSpPr>
        <p:spPr>
          <a:xfrm>
            <a:off x="2611639" y="1565763"/>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 s/he had, </a:t>
            </a:r>
          </a:p>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a:t>
            </a:r>
            <a:r>
              <a:rPr kumimoji="0" lang="en-GB" b="0" i="0" u="none" strike="noStrike" kern="0" cap="none" spc="0" normalizeH="0" noProof="0" dirty="0">
                <a:ln>
                  <a:noFill/>
                </a:ln>
                <a:solidFill>
                  <a:srgbClr val="002060"/>
                </a:solidFill>
                <a:effectLst/>
                <a:uLnTx/>
                <a:uFillTx/>
                <a:latin typeface="Century Gothic"/>
                <a:ea typeface="Century Gothic"/>
                <a:cs typeface="Century Gothic"/>
                <a:sym typeface="Century Gothic"/>
              </a:rPr>
              <a:t> s/he used to have</a:t>
            </a:r>
            <a:endParaRPr kumimoji="0" lang="en-GB"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44" name="Google Shape;1244;p22"/>
          <p:cNvSpPr/>
          <p:nvPr/>
        </p:nvSpPr>
        <p:spPr>
          <a:xfrm>
            <a:off x="5013188" y="1556656"/>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continue, continuing</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45" name="Google Shape;1245;p22"/>
          <p:cNvSpPr/>
          <p:nvPr/>
        </p:nvSpPr>
        <p:spPr>
          <a:xfrm>
            <a:off x="7443032" y="1592959"/>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solidFill>
                  <a:srgbClr val="002060"/>
                </a:solidFill>
                <a:latin typeface="Century Gothic"/>
                <a:ea typeface="Century Gothic"/>
                <a:cs typeface="Century Gothic"/>
                <a:sym typeface="Century Gothic"/>
              </a:rPr>
              <a:t>to desire, to wish for</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46" name="Google Shape;1246;p22"/>
          <p:cNvSpPr/>
          <p:nvPr/>
        </p:nvSpPr>
        <p:spPr>
          <a:xfrm>
            <a:off x="210465" y="2782563"/>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solidFill>
                  <a:srgbClr val="002060"/>
                </a:solidFill>
                <a:latin typeface="Century Gothic"/>
                <a:ea typeface="Century Gothic"/>
                <a:cs typeface="Century Gothic"/>
                <a:sym typeface="Century Gothic"/>
              </a:rPr>
              <a:t>k</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night, gentleman</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47" name="Google Shape;1247;p22"/>
          <p:cNvSpPr/>
          <p:nvPr/>
        </p:nvSpPr>
        <p:spPr>
          <a:xfrm>
            <a:off x="2611639" y="2782563"/>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solidFill>
                  <a:srgbClr val="002060"/>
                </a:solidFill>
                <a:latin typeface="Century Gothic"/>
                <a:ea typeface="Century Gothic"/>
                <a:cs typeface="Century Gothic"/>
                <a:sym typeface="Century Gothic"/>
              </a:rPr>
              <a:t>especially, above all</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48" name="Google Shape;1248;p22"/>
          <p:cNvSpPr/>
          <p:nvPr/>
        </p:nvSpPr>
        <p:spPr>
          <a:xfrm>
            <a:off x="5013188" y="2773456"/>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solidFill>
                  <a:srgbClr val="002060"/>
                </a:solidFill>
                <a:latin typeface="Century Gothic"/>
                <a:ea typeface="Century Gothic"/>
                <a:cs typeface="Century Gothic"/>
                <a:sym typeface="Century Gothic"/>
              </a:rPr>
              <a:t>company</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49" name="Google Shape;1249;p22"/>
          <p:cNvSpPr/>
          <p:nvPr/>
        </p:nvSpPr>
        <p:spPr>
          <a:xfrm>
            <a:off x="7443032" y="2809759"/>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promise, promising</a:t>
            </a:r>
          </a:p>
        </p:txBody>
      </p:sp>
      <p:sp>
        <p:nvSpPr>
          <p:cNvPr id="1250" name="Google Shape;1250;p22"/>
          <p:cNvSpPr/>
          <p:nvPr/>
        </p:nvSpPr>
        <p:spPr>
          <a:xfrm>
            <a:off x="210465" y="3999363"/>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noProof="0" dirty="0">
                <a:solidFill>
                  <a:srgbClr val="002060"/>
                </a:solidFill>
                <a:latin typeface="Century Gothic"/>
                <a:cs typeface="Arial"/>
                <a:sym typeface="Century Gothic"/>
              </a:rPr>
              <a:t>boss (f)</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51" name="Google Shape;1251;p22"/>
          <p:cNvSpPr/>
          <p:nvPr/>
        </p:nvSpPr>
        <p:spPr>
          <a:xfrm>
            <a:off x="2611639" y="3999363"/>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solidFill>
                  <a:srgbClr val="002060"/>
                </a:solidFill>
                <a:latin typeface="Century Gothic"/>
                <a:cs typeface="Arial"/>
                <a:sym typeface="Century Gothic"/>
              </a:rPr>
              <a:t>enemy</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52" name="Google Shape;1252;p22"/>
          <p:cNvSpPr/>
          <p:nvPr/>
        </p:nvSpPr>
        <p:spPr>
          <a:xfrm>
            <a:off x="5013188" y="3990256"/>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solidFill>
                  <a:srgbClr val="002060"/>
                </a:solidFill>
                <a:latin typeface="Century Gothic"/>
                <a:ea typeface="Century Gothic"/>
                <a:cs typeface="Century Gothic"/>
                <a:sym typeface="Century Gothic"/>
              </a:rPr>
              <a:t>b</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oss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(m)</a:t>
            </a:r>
          </a:p>
        </p:txBody>
      </p:sp>
      <p:sp>
        <p:nvSpPr>
          <p:cNvPr id="1253" name="Google Shape;1253;p22"/>
          <p:cNvSpPr/>
          <p:nvPr/>
        </p:nvSpPr>
        <p:spPr>
          <a:xfrm>
            <a:off x="7443032" y="4026559"/>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business</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54" name="Google Shape;1254;p22"/>
          <p:cNvSpPr/>
          <p:nvPr/>
        </p:nvSpPr>
        <p:spPr>
          <a:xfrm>
            <a:off x="210465" y="5216163"/>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name</a:t>
            </a:r>
          </a:p>
        </p:txBody>
      </p:sp>
      <p:sp>
        <p:nvSpPr>
          <p:cNvPr id="1255" name="Google Shape;1255;p22"/>
          <p:cNvSpPr/>
          <p:nvPr/>
        </p:nvSpPr>
        <p:spPr>
          <a:xfrm>
            <a:off x="2611639" y="5216163"/>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love</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56" name="Google Shape;1256;p22"/>
          <p:cNvSpPr/>
          <p:nvPr/>
        </p:nvSpPr>
        <p:spPr>
          <a:xfrm>
            <a:off x="5013188" y="5207056"/>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600"/>
              <a:buFont typeface="Century Gothic"/>
              <a:buNone/>
              <a:tabLst/>
              <a:defRPr/>
            </a:pPr>
            <a:r>
              <a:rPr lang="en-GB" sz="2400" kern="0" dirty="0">
                <a:solidFill>
                  <a:srgbClr val="002060"/>
                </a:solidFill>
                <a:latin typeface="Century Gothic"/>
                <a:ea typeface="Century Gothic"/>
                <a:cs typeface="Century Gothic"/>
                <a:sym typeface="Century Gothic"/>
              </a:rPr>
              <a:t>incredible</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57" name="Google Shape;1257;p22"/>
          <p:cNvSpPr/>
          <p:nvPr/>
        </p:nvSpPr>
        <p:spPr>
          <a:xfrm>
            <a:off x="7443032" y="5243359"/>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000" kern="0" dirty="0">
                <a:solidFill>
                  <a:srgbClr val="002060"/>
                </a:solidFill>
                <a:latin typeface="Century Gothic"/>
                <a:ea typeface="Century Gothic"/>
                <a:cs typeface="Century Gothic"/>
                <a:sym typeface="Century Gothic"/>
              </a:rPr>
              <a:t>about to</a:t>
            </a:r>
            <a:endPar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58" name="Google Shape;1258;p22"/>
          <p:cNvSpPr/>
          <p:nvPr/>
        </p:nvSpPr>
        <p:spPr>
          <a:xfrm>
            <a:off x="203151" y="1564756"/>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había</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59" name="Google Shape;1259;p22"/>
          <p:cNvSpPr/>
          <p:nvPr/>
        </p:nvSpPr>
        <p:spPr>
          <a:xfrm>
            <a:off x="2632688" y="1556656"/>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2400" dirty="0" err="1">
                <a:solidFill>
                  <a:schemeClr val="accent5">
                    <a:lumMod val="50000"/>
                  </a:schemeClr>
                </a:solidFill>
              </a:rPr>
              <a:t>tenía</a:t>
            </a:r>
            <a:endParaRPr lang="es-GB" sz="2400" dirty="0">
              <a:solidFill>
                <a:schemeClr val="accent5">
                  <a:lumMod val="50000"/>
                </a:schemeClr>
              </a:solidFill>
            </a:endParaRPr>
          </a:p>
        </p:txBody>
      </p:sp>
      <p:sp>
        <p:nvSpPr>
          <p:cNvPr id="1260" name="Google Shape;1260;p22"/>
          <p:cNvSpPr/>
          <p:nvPr/>
        </p:nvSpPr>
        <p:spPr>
          <a:xfrm>
            <a:off x="5023084" y="1545759"/>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2400" dirty="0" err="1">
                <a:solidFill>
                  <a:schemeClr val="accent5">
                    <a:lumMod val="50000"/>
                  </a:schemeClr>
                </a:solidFill>
              </a:rPr>
              <a:t>continuar</a:t>
            </a:r>
            <a:endParaRPr lang="es-GB" sz="2400" dirty="0">
              <a:solidFill>
                <a:schemeClr val="accent5">
                  <a:lumMod val="50000"/>
                </a:schemeClr>
              </a:solidFill>
            </a:endParaRPr>
          </a:p>
        </p:txBody>
      </p:sp>
      <p:sp>
        <p:nvSpPr>
          <p:cNvPr id="1261" name="Google Shape;1261;p22"/>
          <p:cNvSpPr/>
          <p:nvPr/>
        </p:nvSpPr>
        <p:spPr>
          <a:xfrm>
            <a:off x="7464081" y="1602016"/>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2400" dirty="0" err="1">
                <a:solidFill>
                  <a:schemeClr val="accent5">
                    <a:lumMod val="50000"/>
                  </a:schemeClr>
                </a:solidFill>
              </a:rPr>
              <a:t>desear</a:t>
            </a:r>
            <a:endParaRPr lang="es-GB" sz="2400" dirty="0">
              <a:solidFill>
                <a:schemeClr val="accent5">
                  <a:lumMod val="50000"/>
                </a:schemeClr>
              </a:solidFill>
            </a:endParaRPr>
          </a:p>
        </p:txBody>
      </p:sp>
      <p:sp>
        <p:nvSpPr>
          <p:cNvPr id="1262" name="Google Shape;1262;p22"/>
          <p:cNvSpPr/>
          <p:nvPr/>
        </p:nvSpPr>
        <p:spPr>
          <a:xfrm>
            <a:off x="196361" y="2801350"/>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solidFill>
                  <a:srgbClr val="002060"/>
                </a:solidFill>
                <a:latin typeface="Century Gothic"/>
                <a:ea typeface="Century Gothic"/>
                <a:cs typeface="Century Gothic"/>
                <a:sym typeface="Century Gothic"/>
              </a:rPr>
              <a:t>el caballero</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63" name="Google Shape;1263;p22"/>
          <p:cNvSpPr/>
          <p:nvPr/>
        </p:nvSpPr>
        <p:spPr>
          <a:xfrm>
            <a:off x="2589812" y="2801350"/>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2400" dirty="0" err="1">
                <a:solidFill>
                  <a:schemeClr val="accent5">
                    <a:lumMod val="50000"/>
                  </a:schemeClr>
                </a:solidFill>
              </a:rPr>
              <a:t>sobre</a:t>
            </a:r>
            <a:r>
              <a:rPr lang="en-GB" sz="2400" dirty="0">
                <a:solidFill>
                  <a:schemeClr val="accent5">
                    <a:lumMod val="50000"/>
                  </a:schemeClr>
                </a:solidFill>
              </a:rPr>
              <a:t> </a:t>
            </a:r>
            <a:r>
              <a:rPr lang="en-GB" sz="2400" dirty="0" err="1">
                <a:solidFill>
                  <a:schemeClr val="accent5">
                    <a:lumMod val="50000"/>
                  </a:schemeClr>
                </a:solidFill>
              </a:rPr>
              <a:t>todo</a:t>
            </a:r>
            <a:endParaRPr lang="es-GB" sz="2400" dirty="0">
              <a:solidFill>
                <a:schemeClr val="accent5">
                  <a:lumMod val="50000"/>
                </a:schemeClr>
              </a:solidFill>
            </a:endParaRPr>
          </a:p>
        </p:txBody>
      </p:sp>
      <p:sp>
        <p:nvSpPr>
          <p:cNvPr id="1264" name="Google Shape;1264;p22"/>
          <p:cNvSpPr/>
          <p:nvPr/>
        </p:nvSpPr>
        <p:spPr>
          <a:xfrm>
            <a:off x="5005761" y="2784775"/>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2400" dirty="0">
                <a:solidFill>
                  <a:schemeClr val="accent5">
                    <a:lumMod val="50000"/>
                  </a:schemeClr>
                </a:solidFill>
              </a:rPr>
              <a:t>la </a:t>
            </a:r>
            <a:r>
              <a:rPr lang="en-GB" sz="2400" dirty="0" err="1">
                <a:solidFill>
                  <a:schemeClr val="accent5">
                    <a:lumMod val="50000"/>
                  </a:schemeClr>
                </a:solidFill>
              </a:rPr>
              <a:t>empresa</a:t>
            </a:r>
            <a:endParaRPr lang="es-GB" sz="2400" dirty="0">
              <a:solidFill>
                <a:schemeClr val="accent5">
                  <a:lumMod val="50000"/>
                </a:schemeClr>
              </a:solidFill>
            </a:endParaRPr>
          </a:p>
        </p:txBody>
      </p:sp>
      <p:sp>
        <p:nvSpPr>
          <p:cNvPr id="1265" name="Google Shape;1265;p22"/>
          <p:cNvSpPr/>
          <p:nvPr/>
        </p:nvSpPr>
        <p:spPr>
          <a:xfrm>
            <a:off x="7464081" y="2801350"/>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2400" dirty="0" err="1">
                <a:solidFill>
                  <a:schemeClr val="accent5">
                    <a:lumMod val="50000"/>
                  </a:schemeClr>
                </a:solidFill>
              </a:rPr>
              <a:t>prometer</a:t>
            </a:r>
            <a:endParaRPr lang="es-GB" sz="2400" dirty="0">
              <a:solidFill>
                <a:schemeClr val="accent5">
                  <a:lumMod val="50000"/>
                </a:schemeClr>
              </a:solidFill>
            </a:endParaRPr>
          </a:p>
        </p:txBody>
      </p:sp>
      <p:sp>
        <p:nvSpPr>
          <p:cNvPr id="1266" name="Google Shape;1266;p22"/>
          <p:cNvSpPr/>
          <p:nvPr/>
        </p:nvSpPr>
        <p:spPr>
          <a:xfrm>
            <a:off x="196361" y="4018150"/>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2400" dirty="0">
                <a:solidFill>
                  <a:schemeClr val="accent5">
                    <a:lumMod val="50000"/>
                  </a:schemeClr>
                </a:solidFill>
              </a:rPr>
              <a:t>la </a:t>
            </a:r>
            <a:r>
              <a:rPr lang="en-GB" sz="2400" dirty="0" err="1">
                <a:solidFill>
                  <a:schemeClr val="accent5">
                    <a:lumMod val="50000"/>
                  </a:schemeClr>
                </a:solidFill>
              </a:rPr>
              <a:t>jefa</a:t>
            </a:r>
            <a:endParaRPr lang="es-GB" sz="2400" dirty="0">
              <a:solidFill>
                <a:schemeClr val="accent5">
                  <a:lumMod val="50000"/>
                </a:schemeClr>
              </a:solidFill>
            </a:endParaRPr>
          </a:p>
        </p:txBody>
      </p:sp>
      <p:sp>
        <p:nvSpPr>
          <p:cNvPr id="1267" name="Google Shape;1267;p22"/>
          <p:cNvSpPr/>
          <p:nvPr/>
        </p:nvSpPr>
        <p:spPr>
          <a:xfrm>
            <a:off x="2619137" y="3995501"/>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2400" dirty="0">
                <a:solidFill>
                  <a:schemeClr val="accent5">
                    <a:lumMod val="50000"/>
                  </a:schemeClr>
                </a:solidFill>
              </a:rPr>
              <a:t>el </a:t>
            </a:r>
            <a:r>
              <a:rPr lang="en-GB" sz="2400" dirty="0" err="1">
                <a:solidFill>
                  <a:schemeClr val="accent5">
                    <a:lumMod val="50000"/>
                  </a:schemeClr>
                </a:solidFill>
              </a:rPr>
              <a:t>enemigo</a:t>
            </a:r>
            <a:endParaRPr lang="es-GB" sz="2400" dirty="0">
              <a:solidFill>
                <a:schemeClr val="accent5">
                  <a:lumMod val="50000"/>
                </a:schemeClr>
              </a:solidFill>
            </a:endParaRPr>
          </a:p>
        </p:txBody>
      </p:sp>
      <p:sp>
        <p:nvSpPr>
          <p:cNvPr id="1268" name="Google Shape;1268;p22"/>
          <p:cNvSpPr/>
          <p:nvPr/>
        </p:nvSpPr>
        <p:spPr>
          <a:xfrm>
            <a:off x="4998709" y="4023791"/>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2400" dirty="0">
                <a:solidFill>
                  <a:schemeClr val="accent5">
                    <a:lumMod val="50000"/>
                  </a:schemeClr>
                </a:solidFill>
              </a:rPr>
              <a:t>el jefe</a:t>
            </a:r>
            <a:endParaRPr lang="es-GB" sz="2400" dirty="0">
              <a:solidFill>
                <a:schemeClr val="accent5">
                  <a:lumMod val="50000"/>
                </a:schemeClr>
              </a:solidFill>
            </a:endParaRPr>
          </a:p>
        </p:txBody>
      </p:sp>
      <p:sp>
        <p:nvSpPr>
          <p:cNvPr id="1269" name="Google Shape;1269;p22"/>
          <p:cNvSpPr/>
          <p:nvPr/>
        </p:nvSpPr>
        <p:spPr>
          <a:xfrm>
            <a:off x="7450530" y="4047104"/>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GB" sz="2400">
                <a:solidFill>
                  <a:schemeClr val="accent5">
                    <a:lumMod val="50000"/>
                  </a:schemeClr>
                </a:solidFill>
              </a:rPr>
              <a:t>el </a:t>
            </a:r>
            <a:r>
              <a:rPr lang="en-GB" sz="2400" dirty="0" err="1">
                <a:solidFill>
                  <a:schemeClr val="accent5">
                    <a:lumMod val="50000"/>
                  </a:schemeClr>
                </a:solidFill>
              </a:rPr>
              <a:t>negocio</a:t>
            </a:r>
            <a:endParaRPr lang="es-GB" sz="2400" dirty="0">
              <a:solidFill>
                <a:schemeClr val="accent5">
                  <a:lumMod val="50000"/>
                </a:schemeClr>
              </a:solidFill>
            </a:endParaRPr>
          </a:p>
        </p:txBody>
      </p:sp>
      <p:sp>
        <p:nvSpPr>
          <p:cNvPr id="1270" name="Google Shape;1270;p22"/>
          <p:cNvSpPr/>
          <p:nvPr/>
        </p:nvSpPr>
        <p:spPr>
          <a:xfrm>
            <a:off x="207751" y="5207056"/>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2400" dirty="0">
                <a:solidFill>
                  <a:schemeClr val="accent5">
                    <a:lumMod val="50000"/>
                  </a:schemeClr>
                </a:solidFill>
              </a:rPr>
              <a:t>el </a:t>
            </a:r>
            <a:r>
              <a:rPr lang="en-GB" sz="2400" dirty="0" err="1">
                <a:solidFill>
                  <a:schemeClr val="accent5">
                    <a:lumMod val="50000"/>
                  </a:schemeClr>
                </a:solidFill>
              </a:rPr>
              <a:t>nombre</a:t>
            </a:r>
            <a:endParaRPr lang="es-GB" sz="2400" dirty="0">
              <a:solidFill>
                <a:schemeClr val="accent5">
                  <a:lumMod val="50000"/>
                </a:schemeClr>
              </a:solidFill>
            </a:endParaRPr>
          </a:p>
        </p:txBody>
      </p:sp>
      <p:sp>
        <p:nvSpPr>
          <p:cNvPr id="1271" name="Google Shape;1271;p22"/>
          <p:cNvSpPr/>
          <p:nvPr/>
        </p:nvSpPr>
        <p:spPr>
          <a:xfrm>
            <a:off x="2583640" y="5234950"/>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2400" dirty="0">
                <a:solidFill>
                  <a:schemeClr val="accent5">
                    <a:lumMod val="50000"/>
                  </a:schemeClr>
                </a:solidFill>
              </a:rPr>
              <a:t>el amor</a:t>
            </a:r>
            <a:endParaRPr lang="es-GB" sz="2400" dirty="0">
              <a:solidFill>
                <a:schemeClr val="accent5">
                  <a:lumMod val="50000"/>
                </a:schemeClr>
              </a:solidFill>
            </a:endParaRPr>
          </a:p>
        </p:txBody>
      </p:sp>
      <p:sp>
        <p:nvSpPr>
          <p:cNvPr id="1272" name="Google Shape;1272;p22"/>
          <p:cNvSpPr/>
          <p:nvPr/>
        </p:nvSpPr>
        <p:spPr>
          <a:xfrm>
            <a:off x="5023084" y="5204652"/>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2400" dirty="0" err="1">
                <a:solidFill>
                  <a:schemeClr val="accent5">
                    <a:lumMod val="50000"/>
                  </a:schemeClr>
                </a:solidFill>
              </a:rPr>
              <a:t>increíble</a:t>
            </a:r>
            <a:endParaRPr lang="es-GB" sz="2400" dirty="0">
              <a:solidFill>
                <a:schemeClr val="accent5">
                  <a:lumMod val="50000"/>
                </a:schemeClr>
              </a:solidFill>
            </a:endParaRPr>
          </a:p>
        </p:txBody>
      </p:sp>
      <p:sp>
        <p:nvSpPr>
          <p:cNvPr id="1273" name="Google Shape;1273;p22"/>
          <p:cNvSpPr/>
          <p:nvPr/>
        </p:nvSpPr>
        <p:spPr>
          <a:xfrm>
            <a:off x="7431093" y="5227536"/>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ES" sz="2400" dirty="0">
                <a:solidFill>
                  <a:schemeClr val="accent5">
                    <a:lumMod val="50000"/>
                  </a:schemeClr>
                </a:solidFill>
              </a:rPr>
              <a:t>a punto de</a:t>
            </a:r>
            <a:endParaRPr lang="es-GB" sz="2400" dirty="0">
              <a:solidFill>
                <a:schemeClr val="accent5">
                  <a:lumMod val="50000"/>
                </a:schemeClr>
              </a:solidFill>
            </a:endParaRPr>
          </a:p>
        </p:txBody>
      </p:sp>
      <p:sp>
        <p:nvSpPr>
          <p:cNvPr id="1274" name="Google Shape;1274;p22"/>
          <p:cNvSpPr txBox="1"/>
          <p:nvPr/>
        </p:nvSpPr>
        <p:spPr>
          <a:xfrm>
            <a:off x="4374598" y="942398"/>
            <a:ext cx="556389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2. </a:t>
            </a:r>
            <a:r>
              <a:rPr lang="en-GB" sz="2200" kern="0" dirty="0">
                <a:solidFill>
                  <a:srgbClr val="1F3864"/>
                </a:solidFill>
                <a:latin typeface="Century Gothic"/>
                <a:ea typeface="Century Gothic"/>
                <a:cs typeface="Century Gothic"/>
                <a:sym typeface="Century Gothic"/>
              </a:rPr>
              <a:t>L</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uego</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escribe la palabra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rápido</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n-GB" sz="22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0" name="Picture 4" descr="background rectangle">
            <a:extLst>
              <a:ext uri="{FF2B5EF4-FFF2-40B4-BE49-F238E27FC236}">
                <a16:creationId xmlns:a16="http://schemas.microsoft.com/office/drawing/2014/main" id="{12AF9448-CEA8-7E4C-84EE-5F4386AF935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4650495" cy="867128"/>
          </a:xfrm>
          <a:prstGeom prst="rect">
            <a:avLst/>
          </a:prstGeom>
        </p:spPr>
      </p:pic>
      <p:sp>
        <p:nvSpPr>
          <p:cNvPr id="1239" name="Google Shape;1239;p22"/>
          <p:cNvSpPr txBox="1">
            <a:spLocks noGrp="1"/>
          </p:cNvSpPr>
          <p:nvPr>
            <p:ph type="title"/>
          </p:nvPr>
        </p:nvSpPr>
        <p:spPr>
          <a:xfrm>
            <a:off x="0" y="313258"/>
            <a:ext cx="4194810" cy="7078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ct val="100000"/>
              <a:buFont typeface="Century Gothic"/>
              <a:buNone/>
            </a:pPr>
            <a:r>
              <a:rPr lang="en-GB" sz="2800" b="1" dirty="0">
                <a:solidFill>
                  <a:schemeClr val="lt1"/>
                </a:solidFill>
              </a:rPr>
              <a:t>¿</a:t>
            </a:r>
            <a:r>
              <a:rPr lang="en-GB" sz="2800" b="1" dirty="0" err="1">
                <a:solidFill>
                  <a:schemeClr val="lt1"/>
                </a:solidFill>
              </a:rPr>
              <a:t>Cómo</a:t>
            </a:r>
            <a:r>
              <a:rPr lang="en-GB" sz="2800" b="1" dirty="0">
                <a:solidFill>
                  <a:schemeClr val="lt1"/>
                </a:solidFill>
              </a:rPr>
              <a:t> es </a:t>
            </a:r>
            <a:r>
              <a:rPr lang="en-GB" sz="2800" b="1" dirty="0" err="1">
                <a:solidFill>
                  <a:schemeClr val="lt1"/>
                </a:solidFill>
              </a:rPr>
              <a:t>en</a:t>
            </a:r>
            <a:r>
              <a:rPr lang="en-GB" sz="2800" b="1" dirty="0">
                <a:solidFill>
                  <a:schemeClr val="lt1"/>
                </a:solidFill>
              </a:rPr>
              <a:t> </a:t>
            </a:r>
            <a:r>
              <a:rPr lang="en-GB" sz="2800" b="1" dirty="0" err="1">
                <a:solidFill>
                  <a:schemeClr val="lt1"/>
                </a:solidFill>
              </a:rPr>
              <a:t>español</a:t>
            </a:r>
            <a:r>
              <a:rPr lang="en-GB" sz="2800" b="1" dirty="0">
                <a:solidFill>
                  <a:schemeClr val="lt1"/>
                </a:solidFill>
              </a:rPr>
              <a:t>?</a:t>
            </a:r>
            <a:endParaRPr sz="3600" dirty="0"/>
          </a:p>
        </p:txBody>
      </p:sp>
      <p:sp>
        <p:nvSpPr>
          <p:cNvPr id="41" name="Google Shape;1242;p22">
            <a:extLst>
              <a:ext uri="{FF2B5EF4-FFF2-40B4-BE49-F238E27FC236}">
                <a16:creationId xmlns:a16="http://schemas.microsoft.com/office/drawing/2014/main" id="{402C15AB-4F32-F248-A05C-D48A93A22921}"/>
              </a:ext>
            </a:extLst>
          </p:cNvPr>
          <p:cNvSpPr/>
          <p:nvPr/>
        </p:nvSpPr>
        <p:spPr>
          <a:xfrm>
            <a:off x="9815161" y="1592959"/>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imagine, imagining</a:t>
            </a:r>
          </a:p>
        </p:txBody>
      </p:sp>
      <p:sp>
        <p:nvSpPr>
          <p:cNvPr id="42" name="Google Shape;1246;p22">
            <a:extLst>
              <a:ext uri="{FF2B5EF4-FFF2-40B4-BE49-F238E27FC236}">
                <a16:creationId xmlns:a16="http://schemas.microsoft.com/office/drawing/2014/main" id="{282BF25A-69CC-A942-9E47-28FBCC70D2B9}"/>
              </a:ext>
            </a:extLst>
          </p:cNvPr>
          <p:cNvSpPr/>
          <p:nvPr/>
        </p:nvSpPr>
        <p:spPr>
          <a:xfrm>
            <a:off x="9815161" y="2809759"/>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weapon</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43" name="Google Shape;1250;p22">
            <a:extLst>
              <a:ext uri="{FF2B5EF4-FFF2-40B4-BE49-F238E27FC236}">
                <a16:creationId xmlns:a16="http://schemas.microsoft.com/office/drawing/2014/main" id="{9832E4F7-B781-3F4E-89D3-F0E24CA5DCFB}"/>
              </a:ext>
            </a:extLst>
          </p:cNvPr>
          <p:cNvSpPr/>
          <p:nvPr/>
        </p:nvSpPr>
        <p:spPr>
          <a:xfrm>
            <a:off x="9815161" y="4026559"/>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solidFill>
                  <a:srgbClr val="002060"/>
                </a:solidFill>
                <a:latin typeface="Century Gothic"/>
                <a:cs typeface="Arial"/>
                <a:sym typeface="Century Gothic"/>
              </a:rPr>
              <a:t>to sign, signing</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 name="Google Shape;1254;p22">
            <a:extLst>
              <a:ext uri="{FF2B5EF4-FFF2-40B4-BE49-F238E27FC236}">
                <a16:creationId xmlns:a16="http://schemas.microsoft.com/office/drawing/2014/main" id="{B06DFBDC-4363-DD44-BED2-9C2A69433063}"/>
              </a:ext>
            </a:extLst>
          </p:cNvPr>
          <p:cNvSpPr/>
          <p:nvPr/>
        </p:nvSpPr>
        <p:spPr>
          <a:xfrm>
            <a:off x="9815161" y="5243359"/>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convince, convincing</a:t>
            </a:r>
          </a:p>
        </p:txBody>
      </p:sp>
      <p:sp>
        <p:nvSpPr>
          <p:cNvPr id="45" name="Google Shape;1258;p22">
            <a:extLst>
              <a:ext uri="{FF2B5EF4-FFF2-40B4-BE49-F238E27FC236}">
                <a16:creationId xmlns:a16="http://schemas.microsoft.com/office/drawing/2014/main" id="{239F599B-9E70-0840-A376-9A62F3C75DCF}"/>
              </a:ext>
            </a:extLst>
          </p:cNvPr>
          <p:cNvSpPr/>
          <p:nvPr/>
        </p:nvSpPr>
        <p:spPr>
          <a:xfrm>
            <a:off x="9801057" y="1598849"/>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2400" dirty="0" err="1">
                <a:solidFill>
                  <a:schemeClr val="accent5">
                    <a:lumMod val="50000"/>
                  </a:schemeClr>
                </a:solidFill>
              </a:rPr>
              <a:t>imaginar</a:t>
            </a:r>
            <a:endParaRPr lang="es-GB" sz="2400" dirty="0">
              <a:solidFill>
                <a:schemeClr val="accent5">
                  <a:lumMod val="50000"/>
                </a:schemeClr>
              </a:solidFill>
            </a:endParaRPr>
          </a:p>
        </p:txBody>
      </p:sp>
      <p:sp>
        <p:nvSpPr>
          <p:cNvPr id="46" name="Google Shape;1262;p22">
            <a:extLst>
              <a:ext uri="{FF2B5EF4-FFF2-40B4-BE49-F238E27FC236}">
                <a16:creationId xmlns:a16="http://schemas.microsoft.com/office/drawing/2014/main" id="{4653BE94-F865-3B4E-BBD8-686AD7F1E4C6}"/>
              </a:ext>
            </a:extLst>
          </p:cNvPr>
          <p:cNvSpPr/>
          <p:nvPr/>
        </p:nvSpPr>
        <p:spPr>
          <a:xfrm>
            <a:off x="9815160" y="2801350"/>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ES" sz="2400" dirty="0">
                <a:solidFill>
                  <a:schemeClr val="accent5">
                    <a:lumMod val="50000"/>
                  </a:schemeClr>
                </a:solidFill>
              </a:rPr>
              <a:t>el arma</a:t>
            </a:r>
            <a:endParaRPr lang="es-GB" sz="2400" dirty="0">
              <a:solidFill>
                <a:schemeClr val="accent5">
                  <a:lumMod val="50000"/>
                </a:schemeClr>
              </a:solidFill>
            </a:endParaRPr>
          </a:p>
        </p:txBody>
      </p:sp>
      <p:sp>
        <p:nvSpPr>
          <p:cNvPr id="47" name="Google Shape;1266;p22">
            <a:extLst>
              <a:ext uri="{FF2B5EF4-FFF2-40B4-BE49-F238E27FC236}">
                <a16:creationId xmlns:a16="http://schemas.microsoft.com/office/drawing/2014/main" id="{93027A77-0321-414A-8FF2-951C9055A4A9}"/>
              </a:ext>
            </a:extLst>
          </p:cNvPr>
          <p:cNvSpPr/>
          <p:nvPr/>
        </p:nvSpPr>
        <p:spPr>
          <a:xfrm>
            <a:off x="9801057" y="4045346"/>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2400" dirty="0" err="1">
                <a:solidFill>
                  <a:schemeClr val="accent5">
                    <a:lumMod val="50000"/>
                  </a:schemeClr>
                </a:solidFill>
              </a:rPr>
              <a:t>firmar</a:t>
            </a:r>
            <a:endParaRPr lang="es-GB" sz="2400" dirty="0">
              <a:solidFill>
                <a:schemeClr val="accent5">
                  <a:lumMod val="50000"/>
                </a:schemeClr>
              </a:solidFill>
            </a:endParaRPr>
          </a:p>
        </p:txBody>
      </p:sp>
      <p:sp>
        <p:nvSpPr>
          <p:cNvPr id="48" name="Google Shape;1270;p22">
            <a:extLst>
              <a:ext uri="{FF2B5EF4-FFF2-40B4-BE49-F238E27FC236}">
                <a16:creationId xmlns:a16="http://schemas.microsoft.com/office/drawing/2014/main" id="{A53C833A-28AF-1243-A8EA-082CF92FDD1B}"/>
              </a:ext>
            </a:extLst>
          </p:cNvPr>
          <p:cNvSpPr/>
          <p:nvPr/>
        </p:nvSpPr>
        <p:spPr>
          <a:xfrm>
            <a:off x="9815159" y="5234950"/>
            <a:ext cx="2143731" cy="867128"/>
          </a:xfrm>
          <a:prstGeom prst="roundRect">
            <a:avLst>
              <a:gd name="adj" fmla="val 16667"/>
            </a:avLst>
          </a:prstGeom>
          <a:solidFill>
            <a:schemeClr val="accent5">
              <a:lumMod val="20000"/>
              <a:lumOff val="80000"/>
            </a:schemeClr>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2400" dirty="0" err="1">
                <a:solidFill>
                  <a:schemeClr val="accent5">
                    <a:lumMod val="50000"/>
                  </a:schemeClr>
                </a:solidFill>
              </a:rPr>
              <a:t>convencer</a:t>
            </a:r>
            <a:endParaRPr lang="es-GB" sz="2400" dirty="0">
              <a:solidFill>
                <a:schemeClr val="accent5">
                  <a:lumMod val="50000"/>
                </a:schemeClr>
              </a:solidFill>
            </a:endParaRPr>
          </a:p>
        </p:txBody>
      </p:sp>
    </p:spTree>
    <p:extLst>
      <p:ext uri="{BB962C8B-B14F-4D97-AF65-F5344CB8AC3E}">
        <p14:creationId xmlns:p14="http://schemas.microsoft.com/office/powerpoint/2010/main" val="165338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3000" fill="hold"/>
                                        <p:tgtEl>
                                          <p:spTgt spid="1252"/>
                                        </p:tgtEl>
                                        <p:attrNameLst>
                                          <p:attrName>r</p:attrName>
                                        </p:attrNameLst>
                                      </p:cBhvr>
                                    </p:animRot>
                                  </p:childTnLst>
                                </p:cTn>
                              </p:par>
                            </p:childTnLst>
                          </p:cTn>
                        </p:par>
                        <p:par>
                          <p:cTn id="7" fill="hold">
                            <p:stCondLst>
                              <p:cond delay="3000"/>
                            </p:stCondLst>
                            <p:childTnLst>
                              <p:par>
                                <p:cTn id="8" presetID="1" presetClass="entr" presetSubtype="0" fill="hold" nodeType="afterEffect">
                                  <p:stCondLst>
                                    <p:cond delay="0"/>
                                  </p:stCondLst>
                                  <p:childTnLst>
                                    <p:set>
                                      <p:cBhvr>
                                        <p:cTn id="9" dur="1" fill="hold">
                                          <p:stCondLst>
                                            <p:cond delay="0"/>
                                          </p:stCondLst>
                                        </p:cTn>
                                        <p:tgtEl>
                                          <p:spTgt spid="126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3000" fill="hold"/>
                                        <p:tgtEl>
                                          <p:spTgt spid="1243"/>
                                        </p:tgtEl>
                                        <p:attrNameLst>
                                          <p:attrName>r</p:attrName>
                                        </p:attrNameLst>
                                      </p:cBhvr>
                                    </p:animRot>
                                  </p:childTnLst>
                                </p:cTn>
                              </p:par>
                            </p:childTnLst>
                          </p:cTn>
                        </p:par>
                        <p:par>
                          <p:cTn id="14" fill="hold">
                            <p:stCondLst>
                              <p:cond delay="3000"/>
                            </p:stCondLst>
                            <p:childTnLst>
                              <p:par>
                                <p:cTn id="15" presetID="1" presetClass="entr" presetSubtype="0" fill="hold" nodeType="afterEffect">
                                  <p:stCondLst>
                                    <p:cond delay="0"/>
                                  </p:stCondLst>
                                  <p:childTnLst>
                                    <p:set>
                                      <p:cBhvr>
                                        <p:cTn id="16" dur="1" fill="hold">
                                          <p:stCondLst>
                                            <p:cond delay="0"/>
                                          </p:stCondLst>
                                        </p:cTn>
                                        <p:tgtEl>
                                          <p:spTgt spid="12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3000" fill="hold"/>
                                        <p:tgtEl>
                                          <p:spTgt spid="1245"/>
                                        </p:tgtEl>
                                        <p:attrNameLst>
                                          <p:attrName>r</p:attrName>
                                        </p:attrNameLst>
                                      </p:cBhvr>
                                    </p:animRot>
                                  </p:childTnLst>
                                </p:cTn>
                              </p:par>
                            </p:childTnLst>
                          </p:cTn>
                        </p:par>
                        <p:par>
                          <p:cTn id="21" fill="hold">
                            <p:stCondLst>
                              <p:cond delay="3000"/>
                            </p:stCondLst>
                            <p:childTnLst>
                              <p:par>
                                <p:cTn id="22" presetID="1" presetClass="entr" presetSubtype="0" fill="hold" nodeType="afterEffect">
                                  <p:stCondLst>
                                    <p:cond delay="0"/>
                                  </p:stCondLst>
                                  <p:childTnLst>
                                    <p:set>
                                      <p:cBhvr>
                                        <p:cTn id="23" dur="1" fill="hold">
                                          <p:stCondLst>
                                            <p:cond delay="0"/>
                                          </p:stCondLst>
                                        </p:cTn>
                                        <p:tgtEl>
                                          <p:spTgt spid="126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3000" fill="hold"/>
                                        <p:tgtEl>
                                          <p:spTgt spid="1250"/>
                                        </p:tgtEl>
                                        <p:attrNameLst>
                                          <p:attrName>r</p:attrName>
                                        </p:attrNameLst>
                                      </p:cBhvr>
                                    </p:animRot>
                                  </p:childTnLst>
                                </p:cTn>
                              </p:par>
                            </p:childTnLst>
                          </p:cTn>
                        </p:par>
                        <p:par>
                          <p:cTn id="28" fill="hold">
                            <p:stCondLst>
                              <p:cond delay="3000"/>
                            </p:stCondLst>
                            <p:childTnLst>
                              <p:par>
                                <p:cTn id="29" presetID="1" presetClass="entr" presetSubtype="0" fill="hold" nodeType="afterEffect">
                                  <p:stCondLst>
                                    <p:cond delay="0"/>
                                  </p:stCondLst>
                                  <p:childTnLst>
                                    <p:set>
                                      <p:cBhvr>
                                        <p:cTn id="30" dur="1" fill="hold">
                                          <p:stCondLst>
                                            <p:cond delay="0"/>
                                          </p:stCondLst>
                                        </p:cTn>
                                        <p:tgtEl>
                                          <p:spTgt spid="12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1600000">
                                      <p:cBhvr>
                                        <p:cTn id="34" dur="3000" fill="hold"/>
                                        <p:tgtEl>
                                          <p:spTgt spid="1257"/>
                                        </p:tgtEl>
                                        <p:attrNameLst>
                                          <p:attrName>r</p:attrName>
                                        </p:attrNameLst>
                                      </p:cBhvr>
                                    </p:animRot>
                                  </p:childTnLst>
                                </p:cTn>
                              </p:par>
                            </p:childTnLst>
                          </p:cTn>
                        </p:par>
                        <p:par>
                          <p:cTn id="35" fill="hold">
                            <p:stCondLst>
                              <p:cond delay="3000"/>
                            </p:stCondLst>
                            <p:childTnLst>
                              <p:par>
                                <p:cTn id="36" presetID="1" presetClass="entr" presetSubtype="0" fill="hold" nodeType="afterEffect">
                                  <p:stCondLst>
                                    <p:cond delay="0"/>
                                  </p:stCondLst>
                                  <p:childTnLst>
                                    <p:set>
                                      <p:cBhvr>
                                        <p:cTn id="37" dur="1" fill="hold">
                                          <p:stCondLst>
                                            <p:cond delay="0"/>
                                          </p:stCondLst>
                                        </p:cTn>
                                        <p:tgtEl>
                                          <p:spTgt spid="127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mph" presetSubtype="0" fill="hold" nodeType="clickEffect">
                                  <p:stCondLst>
                                    <p:cond delay="0"/>
                                  </p:stCondLst>
                                  <p:childTnLst>
                                    <p:animRot by="-21600000">
                                      <p:cBhvr>
                                        <p:cTn id="41" dur="3000" fill="hold"/>
                                        <p:tgtEl>
                                          <p:spTgt spid="1246"/>
                                        </p:tgtEl>
                                        <p:attrNameLst>
                                          <p:attrName>r</p:attrName>
                                        </p:attrNameLst>
                                      </p:cBhvr>
                                    </p:animRot>
                                  </p:childTnLst>
                                </p:cTn>
                              </p:par>
                            </p:childTnLst>
                          </p:cTn>
                        </p:par>
                        <p:par>
                          <p:cTn id="42" fill="hold">
                            <p:stCondLst>
                              <p:cond delay="3000"/>
                            </p:stCondLst>
                            <p:childTnLst>
                              <p:par>
                                <p:cTn id="43" presetID="1" presetClass="entr" presetSubtype="0" fill="hold" nodeType="afterEffect">
                                  <p:stCondLst>
                                    <p:cond delay="0"/>
                                  </p:stCondLst>
                                  <p:childTnLst>
                                    <p:set>
                                      <p:cBhvr>
                                        <p:cTn id="44" dur="1" fill="hold">
                                          <p:stCondLst>
                                            <p:cond delay="0"/>
                                          </p:stCondLst>
                                        </p:cTn>
                                        <p:tgtEl>
                                          <p:spTgt spid="126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8" presetClass="emph" presetSubtype="0" fill="hold" nodeType="clickEffect">
                                  <p:stCondLst>
                                    <p:cond delay="0"/>
                                  </p:stCondLst>
                                  <p:childTnLst>
                                    <p:animRot by="-21600000">
                                      <p:cBhvr>
                                        <p:cTn id="48" dur="3000" fill="hold"/>
                                        <p:tgtEl>
                                          <p:spTgt spid="1248"/>
                                        </p:tgtEl>
                                        <p:attrNameLst>
                                          <p:attrName>r</p:attrName>
                                        </p:attrNameLst>
                                      </p:cBhvr>
                                    </p:animRot>
                                  </p:childTnLst>
                                </p:cTn>
                              </p:par>
                            </p:childTnLst>
                          </p:cTn>
                        </p:par>
                        <p:par>
                          <p:cTn id="49" fill="hold">
                            <p:stCondLst>
                              <p:cond delay="3000"/>
                            </p:stCondLst>
                            <p:childTnLst>
                              <p:par>
                                <p:cTn id="50" presetID="1" presetClass="entr" presetSubtype="0" fill="hold" nodeType="afterEffect">
                                  <p:stCondLst>
                                    <p:cond delay="0"/>
                                  </p:stCondLst>
                                  <p:childTnLst>
                                    <p:set>
                                      <p:cBhvr>
                                        <p:cTn id="51" dur="1" fill="hold">
                                          <p:stCondLst>
                                            <p:cond delay="0"/>
                                          </p:stCondLst>
                                        </p:cTn>
                                        <p:tgtEl>
                                          <p:spTgt spid="126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8" presetClass="emph" presetSubtype="0" fill="hold" nodeType="clickEffect">
                                  <p:stCondLst>
                                    <p:cond delay="0"/>
                                  </p:stCondLst>
                                  <p:childTnLst>
                                    <p:animRot by="-21600000">
                                      <p:cBhvr>
                                        <p:cTn id="55" dur="3000" fill="hold"/>
                                        <p:tgtEl>
                                          <p:spTgt spid="1254"/>
                                        </p:tgtEl>
                                        <p:attrNameLst>
                                          <p:attrName>r</p:attrName>
                                        </p:attrNameLst>
                                      </p:cBhvr>
                                    </p:animRot>
                                  </p:childTnLst>
                                </p:cTn>
                              </p:par>
                            </p:childTnLst>
                          </p:cTn>
                        </p:par>
                        <p:par>
                          <p:cTn id="56" fill="hold">
                            <p:stCondLst>
                              <p:cond delay="3000"/>
                            </p:stCondLst>
                            <p:childTnLst>
                              <p:par>
                                <p:cTn id="57" presetID="1" presetClass="entr" presetSubtype="0" fill="hold" nodeType="afterEffect">
                                  <p:stCondLst>
                                    <p:cond delay="0"/>
                                  </p:stCondLst>
                                  <p:childTnLst>
                                    <p:set>
                                      <p:cBhvr>
                                        <p:cTn id="58" dur="1" fill="hold">
                                          <p:stCondLst>
                                            <p:cond delay="0"/>
                                          </p:stCondLst>
                                        </p:cTn>
                                        <p:tgtEl>
                                          <p:spTgt spid="12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nodeType="clickEffect">
                                  <p:stCondLst>
                                    <p:cond delay="0"/>
                                  </p:stCondLst>
                                  <p:childTnLst>
                                    <p:animRot by="-21600000">
                                      <p:cBhvr>
                                        <p:cTn id="62" dur="3000" fill="hold"/>
                                        <p:tgtEl>
                                          <p:spTgt spid="1256"/>
                                        </p:tgtEl>
                                        <p:attrNameLst>
                                          <p:attrName>r</p:attrName>
                                        </p:attrNameLst>
                                      </p:cBhvr>
                                    </p:animRot>
                                  </p:childTnLst>
                                </p:cTn>
                              </p:par>
                            </p:childTnLst>
                          </p:cTn>
                        </p:par>
                        <p:par>
                          <p:cTn id="63" fill="hold">
                            <p:stCondLst>
                              <p:cond delay="3000"/>
                            </p:stCondLst>
                            <p:childTnLst>
                              <p:par>
                                <p:cTn id="64" presetID="1" presetClass="entr" presetSubtype="0" fill="hold" nodeType="afterEffect">
                                  <p:stCondLst>
                                    <p:cond delay="0"/>
                                  </p:stCondLst>
                                  <p:childTnLst>
                                    <p:set>
                                      <p:cBhvr>
                                        <p:cTn id="65" dur="1" fill="hold">
                                          <p:stCondLst>
                                            <p:cond delay="0"/>
                                          </p:stCondLst>
                                        </p:cTn>
                                        <p:tgtEl>
                                          <p:spTgt spid="127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8" presetClass="emph" presetSubtype="0" fill="hold" nodeType="clickEffect">
                                  <p:stCondLst>
                                    <p:cond delay="0"/>
                                  </p:stCondLst>
                                  <p:childTnLst>
                                    <p:animRot by="-21600000">
                                      <p:cBhvr>
                                        <p:cTn id="69" dur="3000" fill="hold"/>
                                        <p:tgtEl>
                                          <p:spTgt spid="1242"/>
                                        </p:tgtEl>
                                        <p:attrNameLst>
                                          <p:attrName>r</p:attrName>
                                        </p:attrNameLst>
                                      </p:cBhvr>
                                    </p:animRot>
                                  </p:childTnLst>
                                </p:cTn>
                              </p:par>
                            </p:childTnLst>
                          </p:cTn>
                        </p:par>
                        <p:par>
                          <p:cTn id="70" fill="hold">
                            <p:stCondLst>
                              <p:cond delay="3000"/>
                            </p:stCondLst>
                            <p:childTnLst>
                              <p:par>
                                <p:cTn id="71" presetID="1" presetClass="entr" presetSubtype="0" fill="hold" nodeType="afterEffect">
                                  <p:stCondLst>
                                    <p:cond delay="0"/>
                                  </p:stCondLst>
                                  <p:childTnLst>
                                    <p:set>
                                      <p:cBhvr>
                                        <p:cTn id="72" dur="1" fill="hold">
                                          <p:stCondLst>
                                            <p:cond delay="0"/>
                                          </p:stCondLst>
                                        </p:cTn>
                                        <p:tgtEl>
                                          <p:spTgt spid="125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8" presetClass="emph" presetSubtype="0" fill="hold" nodeType="clickEffect">
                                  <p:stCondLst>
                                    <p:cond delay="0"/>
                                  </p:stCondLst>
                                  <p:childTnLst>
                                    <p:animRot by="-21600000">
                                      <p:cBhvr>
                                        <p:cTn id="76" dur="3000" fill="hold"/>
                                        <p:tgtEl>
                                          <p:spTgt spid="1251"/>
                                        </p:tgtEl>
                                        <p:attrNameLst>
                                          <p:attrName>r</p:attrName>
                                        </p:attrNameLst>
                                      </p:cBhvr>
                                    </p:animRot>
                                  </p:childTnLst>
                                </p:cTn>
                              </p:par>
                            </p:childTnLst>
                          </p:cTn>
                        </p:par>
                        <p:par>
                          <p:cTn id="77" fill="hold">
                            <p:stCondLst>
                              <p:cond delay="3000"/>
                            </p:stCondLst>
                            <p:childTnLst>
                              <p:par>
                                <p:cTn id="78" presetID="1" presetClass="entr" presetSubtype="0" fill="hold" nodeType="afterEffect">
                                  <p:stCondLst>
                                    <p:cond delay="0"/>
                                  </p:stCondLst>
                                  <p:childTnLst>
                                    <p:set>
                                      <p:cBhvr>
                                        <p:cTn id="79" dur="1" fill="hold">
                                          <p:stCondLst>
                                            <p:cond delay="0"/>
                                          </p:stCondLst>
                                        </p:cTn>
                                        <p:tgtEl>
                                          <p:spTgt spid="126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8" presetClass="emph" presetSubtype="0" fill="hold" nodeType="clickEffect">
                                  <p:stCondLst>
                                    <p:cond delay="0"/>
                                  </p:stCondLst>
                                  <p:childTnLst>
                                    <p:animRot by="-21600000">
                                      <p:cBhvr>
                                        <p:cTn id="83" dur="3000" fill="hold"/>
                                        <p:tgtEl>
                                          <p:spTgt spid="1244"/>
                                        </p:tgtEl>
                                        <p:attrNameLst>
                                          <p:attrName>r</p:attrName>
                                        </p:attrNameLst>
                                      </p:cBhvr>
                                    </p:animRot>
                                  </p:childTnLst>
                                </p:cTn>
                              </p:par>
                            </p:childTnLst>
                          </p:cTn>
                        </p:par>
                        <p:par>
                          <p:cTn id="84" fill="hold">
                            <p:stCondLst>
                              <p:cond delay="3000"/>
                            </p:stCondLst>
                            <p:childTnLst>
                              <p:par>
                                <p:cTn id="85" presetID="1" presetClass="entr" presetSubtype="0" fill="hold" nodeType="afterEffect">
                                  <p:stCondLst>
                                    <p:cond delay="0"/>
                                  </p:stCondLst>
                                  <p:childTnLst>
                                    <p:set>
                                      <p:cBhvr>
                                        <p:cTn id="86" dur="1" fill="hold">
                                          <p:stCondLst>
                                            <p:cond delay="0"/>
                                          </p:stCondLst>
                                        </p:cTn>
                                        <p:tgtEl>
                                          <p:spTgt spid="126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8" presetClass="emph" presetSubtype="0" fill="hold" nodeType="clickEffect">
                                  <p:stCondLst>
                                    <p:cond delay="0"/>
                                  </p:stCondLst>
                                  <p:childTnLst>
                                    <p:animRot by="-21600000">
                                      <p:cBhvr>
                                        <p:cTn id="90" dur="3000" fill="hold"/>
                                        <p:tgtEl>
                                          <p:spTgt spid="1247"/>
                                        </p:tgtEl>
                                        <p:attrNameLst>
                                          <p:attrName>r</p:attrName>
                                        </p:attrNameLst>
                                      </p:cBhvr>
                                    </p:animRot>
                                  </p:childTnLst>
                                </p:cTn>
                              </p:par>
                            </p:childTnLst>
                          </p:cTn>
                        </p:par>
                        <p:par>
                          <p:cTn id="91" fill="hold">
                            <p:stCondLst>
                              <p:cond delay="3000"/>
                            </p:stCondLst>
                            <p:childTnLst>
                              <p:par>
                                <p:cTn id="92" presetID="1" presetClass="entr" presetSubtype="0" fill="hold" nodeType="afterEffect">
                                  <p:stCondLst>
                                    <p:cond delay="0"/>
                                  </p:stCondLst>
                                  <p:childTnLst>
                                    <p:set>
                                      <p:cBhvr>
                                        <p:cTn id="93" dur="1" fill="hold">
                                          <p:stCondLst>
                                            <p:cond delay="0"/>
                                          </p:stCondLst>
                                        </p:cTn>
                                        <p:tgtEl>
                                          <p:spTgt spid="126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8" presetClass="emph" presetSubtype="0" fill="hold" nodeType="clickEffect">
                                  <p:stCondLst>
                                    <p:cond delay="0"/>
                                  </p:stCondLst>
                                  <p:childTnLst>
                                    <p:animRot by="-21600000">
                                      <p:cBhvr>
                                        <p:cTn id="97" dur="3000" fill="hold"/>
                                        <p:tgtEl>
                                          <p:spTgt spid="1255"/>
                                        </p:tgtEl>
                                        <p:attrNameLst>
                                          <p:attrName>r</p:attrName>
                                        </p:attrNameLst>
                                      </p:cBhvr>
                                    </p:animRot>
                                  </p:childTnLst>
                                </p:cTn>
                              </p:par>
                            </p:childTnLst>
                          </p:cTn>
                        </p:par>
                        <p:par>
                          <p:cTn id="98" fill="hold">
                            <p:stCondLst>
                              <p:cond delay="3000"/>
                            </p:stCondLst>
                            <p:childTnLst>
                              <p:par>
                                <p:cTn id="99" presetID="1" presetClass="entr" presetSubtype="0" fill="hold" nodeType="afterEffect">
                                  <p:stCondLst>
                                    <p:cond delay="0"/>
                                  </p:stCondLst>
                                  <p:childTnLst>
                                    <p:set>
                                      <p:cBhvr>
                                        <p:cTn id="100" dur="1" fill="hold">
                                          <p:stCondLst>
                                            <p:cond delay="0"/>
                                          </p:stCondLst>
                                        </p:cTn>
                                        <p:tgtEl>
                                          <p:spTgt spid="127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8" presetClass="emph" presetSubtype="0" fill="hold" nodeType="clickEffect">
                                  <p:stCondLst>
                                    <p:cond delay="0"/>
                                  </p:stCondLst>
                                  <p:childTnLst>
                                    <p:animRot by="-21600000">
                                      <p:cBhvr>
                                        <p:cTn id="104" dur="3000" fill="hold"/>
                                        <p:tgtEl>
                                          <p:spTgt spid="1253"/>
                                        </p:tgtEl>
                                        <p:attrNameLst>
                                          <p:attrName>r</p:attrName>
                                        </p:attrNameLst>
                                      </p:cBhvr>
                                    </p:animRot>
                                  </p:childTnLst>
                                </p:cTn>
                              </p:par>
                            </p:childTnLst>
                          </p:cTn>
                        </p:par>
                        <p:par>
                          <p:cTn id="105" fill="hold">
                            <p:stCondLst>
                              <p:cond delay="3000"/>
                            </p:stCondLst>
                            <p:childTnLst>
                              <p:par>
                                <p:cTn id="106" presetID="1" presetClass="entr" presetSubtype="0" fill="hold" nodeType="afterEffect">
                                  <p:stCondLst>
                                    <p:cond delay="0"/>
                                  </p:stCondLst>
                                  <p:childTnLst>
                                    <p:set>
                                      <p:cBhvr>
                                        <p:cTn id="107" dur="1" fill="hold">
                                          <p:stCondLst>
                                            <p:cond delay="0"/>
                                          </p:stCondLst>
                                        </p:cTn>
                                        <p:tgtEl>
                                          <p:spTgt spid="1269"/>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8" presetClass="emph" presetSubtype="0" fill="hold" nodeType="clickEffect">
                                  <p:stCondLst>
                                    <p:cond delay="0"/>
                                  </p:stCondLst>
                                  <p:childTnLst>
                                    <p:animRot by="-21600000">
                                      <p:cBhvr>
                                        <p:cTn id="111" dur="3000" fill="hold"/>
                                        <p:tgtEl>
                                          <p:spTgt spid="1249"/>
                                        </p:tgtEl>
                                        <p:attrNameLst>
                                          <p:attrName>r</p:attrName>
                                        </p:attrNameLst>
                                      </p:cBhvr>
                                    </p:animRot>
                                  </p:childTnLst>
                                </p:cTn>
                              </p:par>
                            </p:childTnLst>
                          </p:cTn>
                        </p:par>
                        <p:par>
                          <p:cTn id="112" fill="hold">
                            <p:stCondLst>
                              <p:cond delay="3000"/>
                            </p:stCondLst>
                            <p:childTnLst>
                              <p:par>
                                <p:cTn id="113" presetID="1" presetClass="entr" presetSubtype="0" fill="hold" nodeType="afterEffect">
                                  <p:stCondLst>
                                    <p:cond delay="0"/>
                                  </p:stCondLst>
                                  <p:childTnLst>
                                    <p:set>
                                      <p:cBhvr>
                                        <p:cTn id="114" dur="1" fill="hold">
                                          <p:stCondLst>
                                            <p:cond delay="0"/>
                                          </p:stCondLst>
                                        </p:cTn>
                                        <p:tgtEl>
                                          <p:spTgt spid="126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21600000">
                                      <p:cBhvr>
                                        <p:cTn id="118" dur="3000" fill="hold"/>
                                        <p:tgtEl>
                                          <p:spTgt spid="43"/>
                                        </p:tgtEl>
                                        <p:attrNameLst>
                                          <p:attrName>r</p:attrName>
                                        </p:attrNameLst>
                                      </p:cBhvr>
                                    </p:animRot>
                                  </p:childTnLst>
                                </p:cTn>
                              </p:par>
                            </p:childTnLst>
                          </p:cTn>
                        </p:par>
                        <p:par>
                          <p:cTn id="119" fill="hold">
                            <p:stCondLst>
                              <p:cond delay="3000"/>
                            </p:stCondLst>
                            <p:childTnLst>
                              <p:par>
                                <p:cTn id="120" presetID="1" presetClass="entr" presetSubtype="0" fill="hold" nodeType="afterEffect">
                                  <p:stCondLst>
                                    <p:cond delay="0"/>
                                  </p:stCondLst>
                                  <p:childTnLst>
                                    <p:set>
                                      <p:cBhvr>
                                        <p:cTn id="121" dur="1" fill="hold">
                                          <p:stCondLst>
                                            <p:cond delay="0"/>
                                          </p:stCondLst>
                                        </p:cTn>
                                        <p:tgtEl>
                                          <p:spTgt spid="47"/>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8" presetClass="emph" presetSubtype="0" fill="hold" nodeType="clickEffect">
                                  <p:stCondLst>
                                    <p:cond delay="0"/>
                                  </p:stCondLst>
                                  <p:childTnLst>
                                    <p:animRot by="-21600000">
                                      <p:cBhvr>
                                        <p:cTn id="125" dur="3000" fill="hold"/>
                                        <p:tgtEl>
                                          <p:spTgt spid="42"/>
                                        </p:tgtEl>
                                        <p:attrNameLst>
                                          <p:attrName>r</p:attrName>
                                        </p:attrNameLst>
                                      </p:cBhvr>
                                    </p:animRot>
                                  </p:childTnLst>
                                </p:cTn>
                              </p:par>
                            </p:childTnLst>
                          </p:cTn>
                        </p:par>
                        <p:par>
                          <p:cTn id="126" fill="hold">
                            <p:stCondLst>
                              <p:cond delay="3000"/>
                            </p:stCondLst>
                            <p:childTnLst>
                              <p:par>
                                <p:cTn id="127" presetID="1" presetClass="entr" presetSubtype="0" fill="hold" nodeType="afterEffect">
                                  <p:stCondLst>
                                    <p:cond delay="0"/>
                                  </p:stCondLst>
                                  <p:childTnLst>
                                    <p:set>
                                      <p:cBhvr>
                                        <p:cTn id="128" dur="1" fill="hold">
                                          <p:stCondLst>
                                            <p:cond delay="0"/>
                                          </p:stCondLst>
                                        </p:cTn>
                                        <p:tgtEl>
                                          <p:spTgt spid="4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8" presetClass="emph" presetSubtype="0" fill="hold" nodeType="clickEffect">
                                  <p:stCondLst>
                                    <p:cond delay="0"/>
                                  </p:stCondLst>
                                  <p:childTnLst>
                                    <p:animRot by="-21600000">
                                      <p:cBhvr>
                                        <p:cTn id="132" dur="3000" fill="hold"/>
                                        <p:tgtEl>
                                          <p:spTgt spid="44"/>
                                        </p:tgtEl>
                                        <p:attrNameLst>
                                          <p:attrName>r</p:attrName>
                                        </p:attrNameLst>
                                      </p:cBhvr>
                                    </p:animRot>
                                  </p:childTnLst>
                                </p:cTn>
                              </p:par>
                            </p:childTnLst>
                          </p:cTn>
                        </p:par>
                        <p:par>
                          <p:cTn id="133" fill="hold">
                            <p:stCondLst>
                              <p:cond delay="3000"/>
                            </p:stCondLst>
                            <p:childTnLst>
                              <p:par>
                                <p:cTn id="134" presetID="1" presetClass="entr" presetSubtype="0" fill="hold" nodeType="afterEffect">
                                  <p:stCondLst>
                                    <p:cond delay="0"/>
                                  </p:stCondLst>
                                  <p:childTnLst>
                                    <p:set>
                                      <p:cBhvr>
                                        <p:cTn id="135" dur="1" fill="hold">
                                          <p:stCondLst>
                                            <p:cond delay="0"/>
                                          </p:stCondLst>
                                        </p:cTn>
                                        <p:tgtEl>
                                          <p:spTgt spid="48"/>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8" presetClass="emph" presetSubtype="0" fill="hold" nodeType="clickEffect">
                                  <p:stCondLst>
                                    <p:cond delay="0"/>
                                  </p:stCondLst>
                                  <p:childTnLst>
                                    <p:animRot by="-21600000">
                                      <p:cBhvr>
                                        <p:cTn id="139" dur="3000" fill="hold"/>
                                        <p:tgtEl>
                                          <p:spTgt spid="41"/>
                                        </p:tgtEl>
                                        <p:attrNameLst>
                                          <p:attrName>r</p:attrName>
                                        </p:attrNameLst>
                                      </p:cBhvr>
                                    </p:animRot>
                                  </p:childTnLst>
                                </p:cTn>
                              </p:par>
                            </p:childTnLst>
                          </p:cTn>
                        </p:par>
                        <p:par>
                          <p:cTn id="140" fill="hold">
                            <p:stCondLst>
                              <p:cond delay="3000"/>
                            </p:stCondLst>
                            <p:childTnLst>
                              <p:par>
                                <p:cTn id="141" presetID="1" presetClass="entr" presetSubtype="0" fill="hold" nodeType="afterEffect">
                                  <p:stCondLst>
                                    <p:cond delay="0"/>
                                  </p:stCondLst>
                                  <p:childTnLst>
                                    <p:set>
                                      <p:cBhvr>
                                        <p:cTn id="14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634" y="220726"/>
            <a:ext cx="8836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lang="en-GB" sz="2400" b="1" dirty="0">
                <a:solidFill>
                  <a:schemeClr val="accent5">
                    <a:lumMod val="50000"/>
                  </a:schemeClr>
                </a:solidFill>
                <a:latin typeface="Century Gothic" panose="020B0502020202020204" pitchFamily="34" charset="0"/>
              </a:rPr>
              <a:t>el </a:t>
            </a:r>
            <a:r>
              <a:rPr lang="en-GB" sz="2400" b="1" dirty="0" err="1">
                <a:solidFill>
                  <a:schemeClr val="accent5">
                    <a:lumMod val="50000"/>
                  </a:schemeClr>
                </a:solidFill>
                <a:latin typeface="Century Gothic" panose="020B0502020202020204" pitchFamily="34" charset="0"/>
              </a:rPr>
              <a:t>hostal</a:t>
            </a:r>
            <a:r>
              <a:rPr lang="en-GB" sz="2400" b="1" dirty="0">
                <a:solidFill>
                  <a:schemeClr val="accent5">
                    <a:lumMod val="50000"/>
                  </a:schemeClr>
                </a:solidFill>
                <a:latin typeface="Century Gothic" panose="020B0502020202020204" pitchFamily="34" charset="0"/>
              </a:rPr>
              <a:t> </a:t>
            </a:r>
            <a:r>
              <a:rPr kumimoji="0" lang="en-GB" sz="24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hay una </a:t>
            </a:r>
            <a:r>
              <a:rPr kumimoji="0" lang="en-GB" sz="24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habitación</a:t>
            </a:r>
            <a:r>
              <a:rPr kumimoji="0" lang="en-GB" sz="24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con </a:t>
            </a:r>
            <a:r>
              <a:rPr kumimoji="0" lang="en-GB" sz="24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objetos</a:t>
            </a:r>
            <a:r>
              <a:rPr kumimoji="0" lang="en-GB" sz="24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perdidos</a:t>
            </a:r>
            <a:r>
              <a:rPr kumimoji="0" lang="en-GB" sz="24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 name="TextBox 3"/>
          <p:cNvSpPr txBox="1"/>
          <p:nvPr/>
        </p:nvSpPr>
        <p:spPr>
          <a:xfrm>
            <a:off x="171464" y="740942"/>
            <a:ext cx="93879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5">
                    <a:lumMod val="50000"/>
                  </a:schemeClr>
                </a:solidFill>
                <a:latin typeface="Century Gothic" panose="020B0502020202020204" pitchFamily="34" charset="0"/>
              </a:rPr>
              <a:t>Vamos</a:t>
            </a:r>
            <a:r>
              <a:rPr lang="en-GB" sz="2200" dirty="0">
                <a:solidFill>
                  <a:schemeClr val="accent5">
                    <a:lumMod val="50000"/>
                  </a:schemeClr>
                </a:solidFill>
                <a:latin typeface="Century Gothic" panose="020B0502020202020204" pitchFamily="34" charset="0"/>
              </a:rPr>
              <a:t> a </a:t>
            </a:r>
            <a:r>
              <a:rPr lang="en-GB" sz="2200" dirty="0" err="1">
                <a:solidFill>
                  <a:schemeClr val="accent5">
                    <a:lumMod val="50000"/>
                  </a:schemeClr>
                </a:solidFill>
                <a:latin typeface="Century Gothic" panose="020B0502020202020204" pitchFamily="34" charset="0"/>
              </a:rPr>
              <a:t>repartir</a:t>
            </a:r>
            <a:r>
              <a:rPr lang="en-GB" sz="2200" dirty="0">
                <a:solidFill>
                  <a:schemeClr val="accent5">
                    <a:lumMod val="50000"/>
                  </a:schemeClr>
                </a:solidFill>
                <a:latin typeface="Century Gothic" panose="020B0502020202020204" pitchFamily="34" charset="0"/>
              </a:rPr>
              <a:t> los </a:t>
            </a:r>
            <a:r>
              <a:rPr lang="en-GB" sz="2200" dirty="0" err="1">
                <a:solidFill>
                  <a:schemeClr val="accent5">
                    <a:lumMod val="50000"/>
                  </a:schemeClr>
                </a:solidFill>
                <a:latin typeface="Century Gothic" panose="020B0502020202020204" pitchFamily="34" charset="0"/>
              </a:rPr>
              <a:t>objetos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en</a:t>
            </a:r>
            <a:r>
              <a:rPr lang="en-GB" sz="2200" dirty="0">
                <a:solidFill>
                  <a:schemeClr val="accent5">
                    <a:lumMod val="50000"/>
                  </a:schemeClr>
                </a:solidFill>
                <a:latin typeface="Century Gothic" panose="020B0502020202020204" pitchFamily="34" charset="0"/>
              </a:rPr>
              <a:t> parejas:</a:t>
            </a:r>
            <a:endParaRPr kumimoji="0" lang="en-GB" sz="22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45" name="TextBox 44"/>
          <p:cNvSpPr txBox="1"/>
          <p:nvPr/>
        </p:nvSpPr>
        <p:spPr>
          <a:xfrm>
            <a:off x="168820" y="2269012"/>
            <a:ext cx="114041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5">
                    <a:lumMod val="50000"/>
                  </a:schemeClr>
                </a:solidFill>
                <a:latin typeface="Century Gothic" panose="020B0502020202020204" pitchFamily="34" charset="0"/>
              </a:rPr>
              <a:t>Entonces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cada</a:t>
            </a:r>
            <a:r>
              <a:rPr lang="en-GB" sz="2200" dirty="0">
                <a:solidFill>
                  <a:schemeClr val="accent5">
                    <a:lumMod val="50000"/>
                  </a:schemeClr>
                </a:solidFill>
                <a:latin typeface="Century Gothic" panose="020B0502020202020204" pitchFamily="34" charset="0"/>
              </a:rPr>
              <a:t> persona lee sus </a:t>
            </a:r>
            <a:r>
              <a:rPr lang="en-GB" sz="2200" dirty="0" err="1">
                <a:solidFill>
                  <a:schemeClr val="accent5">
                    <a:lumMod val="50000"/>
                  </a:schemeClr>
                </a:solidFill>
                <a:latin typeface="Century Gothic" panose="020B0502020202020204" pitchFamily="34" charset="0"/>
              </a:rPr>
              <a:t>frases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Atención</a:t>
            </a:r>
            <a:r>
              <a:rPr lang="en-GB" sz="2200" dirty="0">
                <a:solidFill>
                  <a:schemeClr val="accent5">
                    <a:lumMod val="50000"/>
                  </a:schemeClr>
                </a:solidFill>
                <a:latin typeface="Century Gothic" panose="020B0502020202020204" pitchFamily="34" charset="0"/>
              </a:rPr>
              <a:t>! Si las dos personas </a:t>
            </a:r>
            <a:r>
              <a:rPr lang="en-GB" sz="2200" dirty="0" err="1">
                <a:solidFill>
                  <a:schemeClr val="accent5">
                    <a:lumMod val="50000"/>
                  </a:schemeClr>
                </a:solidFill>
                <a:latin typeface="Century Gothic" panose="020B0502020202020204" pitchFamily="34" charset="0"/>
              </a:rPr>
              <a:t>quieren</a:t>
            </a:r>
            <a:r>
              <a:rPr lang="en-GB" sz="2200" dirty="0">
                <a:solidFill>
                  <a:schemeClr val="accent5">
                    <a:lumMod val="50000"/>
                  </a:schemeClr>
                </a:solidFill>
                <a:latin typeface="Century Gothic" panose="020B0502020202020204" pitchFamily="34" charset="0"/>
              </a:rPr>
              <a:t> el </a:t>
            </a:r>
            <a:r>
              <a:rPr lang="en-GB" sz="2200" dirty="0" err="1">
                <a:solidFill>
                  <a:schemeClr val="accent5">
                    <a:lumMod val="50000"/>
                  </a:schemeClr>
                </a:solidFill>
                <a:latin typeface="Century Gothic" panose="020B0502020202020204" pitchFamily="34" charset="0"/>
              </a:rPr>
              <a:t>mismo</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objeto</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deben</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jugar</a:t>
            </a:r>
            <a:r>
              <a:rPr lang="en-GB" sz="2200" dirty="0">
                <a:solidFill>
                  <a:schemeClr val="accent5">
                    <a:lumMod val="50000"/>
                  </a:schemeClr>
                </a:solidFill>
                <a:latin typeface="Century Gothic" panose="020B0502020202020204" pitchFamily="34" charset="0"/>
              </a:rPr>
              <a:t> a “</a:t>
            </a:r>
            <a:r>
              <a:rPr lang="en-GB" sz="2200" dirty="0" err="1">
                <a:solidFill>
                  <a:schemeClr val="accent5">
                    <a:lumMod val="50000"/>
                  </a:schemeClr>
                </a:solidFill>
                <a:latin typeface="Century Gothic" panose="020B0502020202020204" pitchFamily="34" charset="0"/>
              </a:rPr>
              <a:t>piedra</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papel</a:t>
            </a:r>
            <a:r>
              <a:rPr lang="en-GB" sz="2200" dirty="0">
                <a:solidFill>
                  <a:schemeClr val="accent5">
                    <a:lumMod val="50000"/>
                  </a:schemeClr>
                </a:solidFill>
                <a:latin typeface="Century Gothic" panose="020B0502020202020204" pitchFamily="34" charset="0"/>
              </a:rPr>
              <a:t> o </a:t>
            </a:r>
            <a:r>
              <a:rPr lang="en-GB" sz="2200" dirty="0" err="1">
                <a:solidFill>
                  <a:schemeClr val="accent5">
                    <a:lumMod val="50000"/>
                  </a:schemeClr>
                </a:solidFill>
                <a:latin typeface="Century Gothic" panose="020B0502020202020204" pitchFamily="34" charset="0"/>
              </a:rPr>
              <a:t>tijeras</a:t>
            </a:r>
            <a:r>
              <a:rPr lang="en-GB" sz="2200" dirty="0">
                <a:solidFill>
                  <a:schemeClr val="accent5">
                    <a:lumMod val="50000"/>
                  </a:schemeClr>
                </a:solidFill>
                <a:latin typeface="Century Gothic" panose="020B0502020202020204" pitchFamily="34" charset="0"/>
              </a:rPr>
              <a:t>*”!</a:t>
            </a:r>
            <a:endParaRPr kumimoji="0" lang="en-GB" sz="22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47" name="TextBox 46"/>
          <p:cNvSpPr txBox="1"/>
          <p:nvPr/>
        </p:nvSpPr>
        <p:spPr>
          <a:xfrm>
            <a:off x="168820" y="3708253"/>
            <a:ext cx="27771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GB" sz="22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habla</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48" name="TextBox 47"/>
          <p:cNvSpPr txBox="1"/>
          <p:nvPr/>
        </p:nvSpPr>
        <p:spPr>
          <a:xfrm>
            <a:off x="9971615" y="3690833"/>
            <a:ext cx="18459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GB" sz="22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habla</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26" name="Rounded Rectangle 25">
            <a:extLst>
              <a:ext uri="{FF2B5EF4-FFF2-40B4-BE49-F238E27FC236}">
                <a16:creationId xmlns:a16="http://schemas.microsoft.com/office/drawing/2014/main" id="{D578714D-3580-C545-B5C1-E2A9449A0E26}"/>
              </a:ext>
            </a:extLst>
          </p:cNvPr>
          <p:cNvSpPr/>
          <p:nvPr/>
        </p:nvSpPr>
        <p:spPr>
          <a:xfrm>
            <a:off x="9559373" y="241212"/>
            <a:ext cx="2408286" cy="416014"/>
          </a:xfrm>
          <a:prstGeom prst="roundRect">
            <a:avLst/>
          </a:prstGeom>
          <a:solidFill>
            <a:srgbClr val="F6640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7"/>
          <p:cNvSpPr>
            <a:spLocks noGrp="1"/>
          </p:cNvSpPr>
          <p:nvPr>
            <p:ph type="title" idx="4294967295"/>
          </p:nvPr>
        </p:nvSpPr>
        <p:spPr>
          <a:xfrm>
            <a:off x="9379793" y="-203481"/>
            <a:ext cx="2767446" cy="1325563"/>
          </a:xfrm>
        </p:spPr>
        <p:txBody>
          <a:bodyPr>
            <a:normAutofit/>
          </a:bodyPr>
          <a:lstStyle/>
          <a:p>
            <a:pPr algn="ctr"/>
            <a:r>
              <a:rPr lang="en-GB" sz="2000" b="1" dirty="0" err="1">
                <a:solidFill>
                  <a:schemeClr val="bg1"/>
                </a:solidFill>
              </a:rPr>
              <a:t>escribir</a:t>
            </a:r>
            <a:r>
              <a:rPr lang="en-GB" sz="2000" b="1" dirty="0">
                <a:solidFill>
                  <a:schemeClr val="bg1"/>
                </a:solidFill>
              </a:rPr>
              <a:t> / </a:t>
            </a:r>
            <a:r>
              <a:rPr lang="en-GB" sz="2000" b="1" dirty="0" err="1">
                <a:solidFill>
                  <a:schemeClr val="bg1"/>
                </a:solidFill>
              </a:rPr>
              <a:t>hablar</a:t>
            </a:r>
            <a:endParaRPr lang="en-GB" sz="2000" b="1" dirty="0">
              <a:solidFill>
                <a:schemeClr val="bg1"/>
              </a:solidFill>
            </a:endParaRPr>
          </a:p>
        </p:txBody>
      </p:sp>
      <p:sp>
        <p:nvSpPr>
          <p:cNvPr id="28" name="TextBox 27"/>
          <p:cNvSpPr txBox="1"/>
          <p:nvPr/>
        </p:nvSpPr>
        <p:spPr>
          <a:xfrm>
            <a:off x="171465" y="1114614"/>
            <a:ext cx="1251160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5">
                    <a:lumMod val="50000"/>
                  </a:schemeClr>
                </a:solidFill>
                <a:latin typeface="Century Gothic" panose="020B0502020202020204" pitchFamily="34" charset="0"/>
              </a:rPr>
              <a:t>A) </a:t>
            </a:r>
            <a:r>
              <a:rPr lang="en-GB" sz="2200" dirty="0" err="1">
                <a:solidFill>
                  <a:schemeClr val="accent5">
                    <a:lumMod val="50000"/>
                  </a:schemeClr>
                </a:solidFill>
                <a:latin typeface="Century Gothic" panose="020B0502020202020204" pitchFamily="34" charset="0"/>
              </a:rPr>
              <a:t>Elige</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tres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cosas</a:t>
            </a:r>
            <a:r>
              <a:rPr lang="en-GB" sz="2200" dirty="0">
                <a:solidFill>
                  <a:schemeClr val="accent5">
                    <a:lumMod val="50000"/>
                  </a:schemeClr>
                </a:solidFill>
                <a:latin typeface="Century Gothic" panose="020B0502020202020204" pitchFamily="34" charset="0"/>
              </a:rPr>
              <a:t> y escribe </a:t>
            </a:r>
            <a:r>
              <a:rPr lang="en-GB" sz="2200" dirty="0" err="1">
                <a:solidFill>
                  <a:schemeClr val="accent5">
                    <a:lumMod val="50000"/>
                  </a:schemeClr>
                </a:solidFill>
                <a:latin typeface="Century Gothic" panose="020B0502020202020204" pitchFamily="34" charset="0"/>
              </a:rPr>
              <a:t>tres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frases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Ejemplo</a:t>
            </a:r>
            <a:r>
              <a:rPr lang="en-GB" sz="2200" dirty="0">
                <a:solidFill>
                  <a:schemeClr val="accent5">
                    <a:lumMod val="50000"/>
                  </a:schemeClr>
                </a:solidFill>
                <a:latin typeface="Century Gothic" panose="020B0502020202020204" pitchFamily="34" charset="0"/>
              </a:rPr>
              <a:t>: “</a:t>
            </a:r>
            <a:r>
              <a:rPr lang="en-GB" sz="2200" i="1" dirty="0">
                <a:solidFill>
                  <a:schemeClr val="accent5">
                    <a:lumMod val="50000"/>
                  </a:schemeClr>
                </a:solidFill>
                <a:latin typeface="Century Gothic" panose="020B0502020202020204" pitchFamily="34" charset="0"/>
              </a:rPr>
              <a:t>Ese </a:t>
            </a:r>
            <a:r>
              <a:rPr lang="en-GB" sz="2200" i="1" dirty="0" err="1">
                <a:solidFill>
                  <a:schemeClr val="accent5">
                    <a:lumMod val="50000"/>
                  </a:schemeClr>
                </a:solidFill>
                <a:latin typeface="Century Gothic" panose="020B0502020202020204" pitchFamily="34" charset="0"/>
              </a:rPr>
              <a:t>reloj</a:t>
            </a:r>
            <a:r>
              <a:rPr lang="en-GB" sz="2200" i="1" dirty="0">
                <a:solidFill>
                  <a:schemeClr val="accent5">
                    <a:lumMod val="50000"/>
                  </a:schemeClr>
                </a:solidFill>
                <a:latin typeface="Century Gothic" panose="020B0502020202020204" pitchFamily="34" charset="0"/>
              </a:rPr>
              <a:t> </a:t>
            </a:r>
            <a:r>
              <a:rPr lang="en-GB" sz="2200" i="1" dirty="0" err="1">
                <a:solidFill>
                  <a:schemeClr val="accent5">
                    <a:lumMod val="50000"/>
                  </a:schemeClr>
                </a:solidFill>
                <a:latin typeface="Century Gothic" panose="020B0502020202020204" pitchFamily="34" charset="0"/>
              </a:rPr>
              <a:t>caro</a:t>
            </a:r>
            <a:r>
              <a:rPr lang="en-GB" sz="2200" i="1" dirty="0">
                <a:solidFill>
                  <a:schemeClr val="accent5">
                    <a:lumMod val="50000"/>
                  </a:schemeClr>
                </a:solidFill>
                <a:latin typeface="Century Gothic" panose="020B0502020202020204" pitchFamily="34" charset="0"/>
              </a:rPr>
              <a:t> es </a:t>
            </a:r>
            <a:r>
              <a:rPr lang="en-GB" sz="2200" i="1" dirty="0" err="1">
                <a:solidFill>
                  <a:schemeClr val="accent5">
                    <a:lumMod val="50000"/>
                  </a:schemeClr>
                </a:solidFill>
                <a:latin typeface="Century Gothic" panose="020B0502020202020204" pitchFamily="34" charset="0"/>
              </a:rPr>
              <a:t>mío</a:t>
            </a:r>
            <a:r>
              <a:rPr lang="en-GB" sz="2200" dirty="0">
                <a:solidFill>
                  <a:schemeClr val="accent5">
                    <a:lumMod val="50000"/>
                  </a:schemeClr>
                </a:solidFill>
                <a:latin typeface="Century Gothic" panose="020B0502020202020204" pitchFamily="34" charset="0"/>
              </a:rPr>
              <a:t>”</a:t>
            </a:r>
            <a:endParaRPr kumimoji="0" lang="en-GB" sz="22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31" name="TextBox 30"/>
          <p:cNvSpPr txBox="1"/>
          <p:nvPr/>
        </p:nvSpPr>
        <p:spPr>
          <a:xfrm>
            <a:off x="171464" y="1504392"/>
            <a:ext cx="1264706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5">
                    <a:lumMod val="50000"/>
                  </a:schemeClr>
                </a:solidFill>
                <a:latin typeface="Century Gothic" panose="020B0502020202020204" pitchFamily="34" charset="0"/>
              </a:rPr>
              <a:t>B) </a:t>
            </a:r>
            <a:r>
              <a:rPr lang="en-GB" sz="2200" dirty="0" err="1">
                <a:solidFill>
                  <a:schemeClr val="accent5">
                    <a:lumMod val="50000"/>
                  </a:schemeClr>
                </a:solidFill>
                <a:latin typeface="Century Gothic" panose="020B0502020202020204" pitchFamily="34" charset="0"/>
              </a:rPr>
              <a:t>Después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elige</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tres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cosas</a:t>
            </a:r>
            <a:r>
              <a:rPr lang="en-GB" sz="2200" dirty="0">
                <a:solidFill>
                  <a:schemeClr val="accent5">
                    <a:lumMod val="50000"/>
                  </a:schemeClr>
                </a:solidFill>
                <a:latin typeface="Century Gothic" panose="020B0502020202020204" pitchFamily="34" charset="0"/>
              </a:rPr>
              <a:t> para </a:t>
            </a:r>
            <a:r>
              <a:rPr lang="en-GB" sz="2200" dirty="0" err="1">
                <a:solidFill>
                  <a:schemeClr val="accent5">
                    <a:lumMod val="50000"/>
                  </a:schemeClr>
                </a:solidFill>
                <a:latin typeface="Century Gothic" panose="020B0502020202020204" pitchFamily="34" charset="0"/>
              </a:rPr>
              <a:t>tu</a:t>
            </a:r>
            <a:r>
              <a:rPr lang="en-GB" sz="2200" dirty="0">
                <a:solidFill>
                  <a:schemeClr val="accent5">
                    <a:lumMod val="50000"/>
                  </a:schemeClr>
                </a:solidFill>
                <a:latin typeface="Century Gothic" panose="020B0502020202020204" pitchFamily="34" charset="0"/>
              </a:rPr>
              <a:t> pareja y escribe </a:t>
            </a:r>
            <a:r>
              <a:rPr lang="en-GB" sz="2200" dirty="0" err="1">
                <a:solidFill>
                  <a:schemeClr val="accent5">
                    <a:lumMod val="50000"/>
                  </a:schemeClr>
                </a:solidFill>
                <a:latin typeface="Century Gothic" panose="020B0502020202020204" pitchFamily="34" charset="0"/>
              </a:rPr>
              <a:t>tres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frases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también</a:t>
            </a:r>
            <a:r>
              <a:rPr lang="en-GB" sz="2200" dirty="0">
                <a:solidFill>
                  <a:schemeClr val="accent5">
                    <a:lumMod val="50000"/>
                  </a:schemeClr>
                </a:solidFill>
                <a:latin typeface="Century Gothic" panose="020B0502020202020204" pitchFamily="34" charset="0"/>
              </a:rPr>
              <a:t>: “</a:t>
            </a:r>
            <a:r>
              <a:rPr lang="en-GB" sz="2200" i="1" dirty="0" err="1">
                <a:solidFill>
                  <a:schemeClr val="accent5">
                    <a:lumMod val="50000"/>
                  </a:schemeClr>
                </a:solidFill>
                <a:latin typeface="Century Gothic" panose="020B0502020202020204" pitchFamily="34" charset="0"/>
              </a:rPr>
              <a:t>Esa</a:t>
            </a:r>
            <a:r>
              <a:rPr lang="en-GB" sz="2200" i="1" dirty="0">
                <a:solidFill>
                  <a:schemeClr val="accent5">
                    <a:lumMod val="50000"/>
                  </a:schemeClr>
                </a:solidFill>
                <a:latin typeface="Century Gothic" panose="020B0502020202020204" pitchFamily="34" charset="0"/>
              </a:rPr>
              <a:t> camisa </a:t>
            </a:r>
            <a:r>
              <a:rPr lang="en-GB" sz="2200" i="1" dirty="0" err="1">
                <a:solidFill>
                  <a:schemeClr val="accent5">
                    <a:lumMod val="50000"/>
                  </a:schemeClr>
                </a:solidFill>
                <a:latin typeface="Century Gothic" panose="020B0502020202020204" pitchFamily="34" charset="0"/>
              </a:rPr>
              <a:t>blanca</a:t>
            </a:r>
            <a:r>
              <a:rPr lang="en-GB" sz="2200" i="1" dirty="0">
                <a:solidFill>
                  <a:schemeClr val="accent5">
                    <a:lumMod val="50000"/>
                  </a:schemeClr>
                </a:solidFill>
                <a:latin typeface="Century Gothic" panose="020B0502020202020204" pitchFamily="34" charset="0"/>
              </a:rPr>
              <a:t> es </a:t>
            </a:r>
            <a:r>
              <a:rPr lang="en-GB" sz="2200" i="1" dirty="0" err="1">
                <a:solidFill>
                  <a:schemeClr val="accent5">
                    <a:lumMod val="50000"/>
                  </a:schemeClr>
                </a:solidFill>
                <a:latin typeface="Century Gothic" panose="020B0502020202020204" pitchFamily="34" charset="0"/>
              </a:rPr>
              <a:t>tuya</a:t>
            </a:r>
            <a:r>
              <a:rPr lang="en-GB" sz="2200" dirty="0">
                <a:solidFill>
                  <a:schemeClr val="accent5">
                    <a:lumMod val="50000"/>
                  </a:schemeClr>
                </a:solidFill>
                <a:latin typeface="Century Gothic" panose="020B0502020202020204" pitchFamily="34" charset="0"/>
              </a:rPr>
              <a:t>”.</a:t>
            </a:r>
            <a:endParaRPr kumimoji="0" lang="en-GB" sz="22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34" name="TextBox 44">
            <a:extLst>
              <a:ext uri="{FF2B5EF4-FFF2-40B4-BE49-F238E27FC236}">
                <a16:creationId xmlns:a16="http://schemas.microsoft.com/office/drawing/2014/main" id="{85FCA80C-645A-9044-AF30-2429DB4A9838}"/>
              </a:ext>
            </a:extLst>
          </p:cNvPr>
          <p:cNvSpPr txBox="1"/>
          <p:nvPr/>
        </p:nvSpPr>
        <p:spPr>
          <a:xfrm>
            <a:off x="199680" y="3119137"/>
            <a:ext cx="114041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noProof="0" dirty="0">
                <a:solidFill>
                  <a:schemeClr val="accent5">
                    <a:lumMod val="50000"/>
                  </a:schemeClr>
                </a:solidFill>
                <a:latin typeface="Century Gothic" panose="020B0502020202020204" pitchFamily="34" charset="0"/>
              </a:rPr>
              <a:t>Si </a:t>
            </a:r>
            <a:r>
              <a:rPr lang="en-GB" sz="2200" noProof="0" dirty="0" err="1">
                <a:solidFill>
                  <a:schemeClr val="accent5">
                    <a:lumMod val="50000"/>
                  </a:schemeClr>
                </a:solidFill>
                <a:latin typeface="Century Gothic" panose="020B0502020202020204" pitchFamily="34" charset="0"/>
              </a:rPr>
              <a:t>pierdes</a:t>
            </a:r>
            <a:r>
              <a:rPr lang="en-GB" sz="2200" noProof="0" dirty="0">
                <a:solidFill>
                  <a:schemeClr val="accent5">
                    <a:lumMod val="50000"/>
                  </a:schemeClr>
                </a:solidFill>
                <a:latin typeface="Century Gothic" panose="020B0502020202020204" pitchFamily="34" charset="0"/>
              </a:rPr>
              <a:t>, </a:t>
            </a:r>
            <a:r>
              <a:rPr lang="en-GB" sz="2200" noProof="0" dirty="0" err="1">
                <a:solidFill>
                  <a:schemeClr val="accent5">
                    <a:lumMod val="50000"/>
                  </a:schemeClr>
                </a:solidFill>
                <a:latin typeface="Century Gothic" panose="020B0502020202020204" pitchFamily="34" charset="0"/>
              </a:rPr>
              <a:t>debes</a:t>
            </a:r>
            <a:r>
              <a:rPr lang="en-GB" sz="2200" noProof="0" dirty="0">
                <a:solidFill>
                  <a:schemeClr val="accent5">
                    <a:lumMod val="50000"/>
                  </a:schemeClr>
                </a:solidFill>
                <a:latin typeface="Century Gothic" panose="020B0502020202020204" pitchFamily="34" charset="0"/>
              </a:rPr>
              <a:t> </a:t>
            </a:r>
            <a:r>
              <a:rPr lang="en-GB" sz="2200" noProof="0" dirty="0" err="1">
                <a:solidFill>
                  <a:schemeClr val="accent5">
                    <a:lumMod val="50000"/>
                  </a:schemeClr>
                </a:solidFill>
                <a:latin typeface="Century Gothic" panose="020B0502020202020204" pitchFamily="34" charset="0"/>
              </a:rPr>
              <a:t>elegir</a:t>
            </a:r>
            <a:r>
              <a:rPr lang="en-GB" sz="2200" noProof="0" dirty="0">
                <a:solidFill>
                  <a:schemeClr val="accent5">
                    <a:lumMod val="50000"/>
                  </a:schemeClr>
                </a:solidFill>
                <a:latin typeface="Century Gothic" panose="020B0502020202020204" pitchFamily="34" charset="0"/>
              </a:rPr>
              <a:t> </a:t>
            </a:r>
            <a:r>
              <a:rPr lang="en-GB" sz="2200" noProof="0" dirty="0" err="1">
                <a:solidFill>
                  <a:schemeClr val="accent5">
                    <a:lumMod val="50000"/>
                  </a:schemeClr>
                </a:solidFill>
                <a:latin typeface="Century Gothic" panose="020B0502020202020204" pitchFamily="34" charset="0"/>
              </a:rPr>
              <a:t>otro</a:t>
            </a:r>
            <a:r>
              <a:rPr lang="en-GB" sz="2200" noProof="0" dirty="0">
                <a:solidFill>
                  <a:schemeClr val="accent5">
                    <a:lumMod val="50000"/>
                  </a:schemeClr>
                </a:solidFill>
                <a:latin typeface="Century Gothic" panose="020B0502020202020204" pitchFamily="34" charset="0"/>
              </a:rPr>
              <a:t> </a:t>
            </a:r>
            <a:r>
              <a:rPr lang="en-GB" sz="2200" noProof="0" dirty="0" err="1">
                <a:solidFill>
                  <a:schemeClr val="accent5">
                    <a:lumMod val="50000"/>
                  </a:schemeClr>
                </a:solidFill>
                <a:latin typeface="Century Gothic" panose="020B0502020202020204" pitchFamily="34" charset="0"/>
              </a:rPr>
              <a:t>objeto</a:t>
            </a:r>
            <a:r>
              <a:rPr lang="en-GB" sz="2200" noProof="0" dirty="0">
                <a:solidFill>
                  <a:schemeClr val="accent5">
                    <a:lumMod val="50000"/>
                  </a:schemeClr>
                </a:solidFill>
                <a:latin typeface="Century Gothic" panose="020B0502020202020204" pitchFamily="34" charset="0"/>
              </a:rPr>
              <a:t> y </a:t>
            </a:r>
            <a:r>
              <a:rPr lang="en-GB" sz="2200" noProof="0" dirty="0" err="1">
                <a:solidFill>
                  <a:schemeClr val="accent5">
                    <a:lumMod val="50000"/>
                  </a:schemeClr>
                </a:solidFill>
                <a:latin typeface="Century Gothic" panose="020B0502020202020204" pitchFamily="34" charset="0"/>
              </a:rPr>
              <a:t>decir</a:t>
            </a:r>
            <a:r>
              <a:rPr lang="en-GB" sz="2200" noProof="0" dirty="0">
                <a:solidFill>
                  <a:schemeClr val="accent5">
                    <a:lumMod val="50000"/>
                  </a:schemeClr>
                </a:solidFill>
                <a:latin typeface="Century Gothic" panose="020B0502020202020204" pitchFamily="34" charset="0"/>
              </a:rPr>
              <a:t> </a:t>
            </a:r>
            <a:r>
              <a:rPr lang="en-GB" sz="2200" noProof="0" dirty="0" err="1">
                <a:solidFill>
                  <a:schemeClr val="accent5">
                    <a:lumMod val="50000"/>
                  </a:schemeClr>
                </a:solidFill>
                <a:latin typeface="Century Gothic" panose="020B0502020202020204" pitchFamily="34" charset="0"/>
              </a:rPr>
              <a:t>otra</a:t>
            </a:r>
            <a:r>
              <a:rPr lang="en-GB" sz="2200" noProof="0" dirty="0">
                <a:solidFill>
                  <a:schemeClr val="accent5">
                    <a:lumMod val="50000"/>
                  </a:schemeClr>
                </a:solidFill>
                <a:latin typeface="Century Gothic" panose="020B0502020202020204" pitchFamily="34" charset="0"/>
              </a:rPr>
              <a:t> </a:t>
            </a:r>
            <a:r>
              <a:rPr lang="en-GB" sz="2200" noProof="0" dirty="0" err="1">
                <a:solidFill>
                  <a:schemeClr val="accent5">
                    <a:lumMod val="50000"/>
                  </a:schemeClr>
                </a:solidFill>
                <a:latin typeface="Century Gothic" panose="020B0502020202020204" pitchFamily="34" charset="0"/>
              </a:rPr>
              <a:t>frase</a:t>
            </a:r>
            <a:r>
              <a:rPr lang="en-GB" sz="2200" dirty="0">
                <a:solidFill>
                  <a:schemeClr val="accent5">
                    <a:lumMod val="50000"/>
                  </a:schemeClr>
                </a:solidFill>
                <a:latin typeface="Century Gothic" panose="020B0502020202020204" pitchFamily="34" charset="0"/>
              </a:rPr>
              <a:t>.</a:t>
            </a:r>
            <a:endParaRPr kumimoji="0" lang="en-GB" sz="22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5" name="CuadroTexto 4">
            <a:extLst>
              <a:ext uri="{FF2B5EF4-FFF2-40B4-BE49-F238E27FC236}">
                <a16:creationId xmlns:a16="http://schemas.microsoft.com/office/drawing/2014/main" id="{11801742-B7C5-5D45-8567-BF98E21F8485}"/>
              </a:ext>
            </a:extLst>
          </p:cNvPr>
          <p:cNvSpPr txBox="1"/>
          <p:nvPr/>
        </p:nvSpPr>
        <p:spPr>
          <a:xfrm>
            <a:off x="7911436" y="2638343"/>
            <a:ext cx="2770310" cy="400110"/>
          </a:xfrm>
          <a:prstGeom prst="rect">
            <a:avLst/>
          </a:prstGeom>
          <a:noFill/>
        </p:spPr>
        <p:txBody>
          <a:bodyPr wrap="none" rtlCol="0">
            <a:spAutoFit/>
          </a:bodyPr>
          <a:lstStyle/>
          <a:p>
            <a:pPr algn="l"/>
            <a:r>
              <a:rPr lang="es-GB" sz="2000" dirty="0">
                <a:solidFill>
                  <a:schemeClr val="accent5">
                    <a:lumMod val="50000"/>
                  </a:schemeClr>
                </a:solidFill>
              </a:rPr>
              <a:t>*piedra = stone, rock</a:t>
            </a:r>
          </a:p>
        </p:txBody>
      </p:sp>
      <p:sp>
        <p:nvSpPr>
          <p:cNvPr id="7" name="Llamada ovalada 6">
            <a:extLst>
              <a:ext uri="{FF2B5EF4-FFF2-40B4-BE49-F238E27FC236}">
                <a16:creationId xmlns:a16="http://schemas.microsoft.com/office/drawing/2014/main" id="{3994A276-6E15-EA4B-A743-DEC9BFD34ABC}"/>
              </a:ext>
            </a:extLst>
          </p:cNvPr>
          <p:cNvSpPr/>
          <p:nvPr/>
        </p:nvSpPr>
        <p:spPr>
          <a:xfrm>
            <a:off x="799893" y="4460274"/>
            <a:ext cx="2775077" cy="1108064"/>
          </a:xfrm>
          <a:prstGeom prst="wedgeEllipseCallout">
            <a:avLst>
              <a:gd name="adj1" fmla="val -62537"/>
              <a:gd name="adj2" fmla="val 6382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300" dirty="0">
                <a:solidFill>
                  <a:schemeClr val="accent5">
                    <a:lumMod val="50000"/>
                  </a:schemeClr>
                </a:solidFill>
              </a:rPr>
              <a:t>Esa camiseta roja es mía.</a:t>
            </a:r>
          </a:p>
        </p:txBody>
      </p:sp>
      <p:sp>
        <p:nvSpPr>
          <p:cNvPr id="36" name="Llamada ovalada 35">
            <a:extLst>
              <a:ext uri="{FF2B5EF4-FFF2-40B4-BE49-F238E27FC236}">
                <a16:creationId xmlns:a16="http://schemas.microsoft.com/office/drawing/2014/main" id="{5444C9C3-C48F-5640-82D7-96CF4EE4BF66}"/>
              </a:ext>
            </a:extLst>
          </p:cNvPr>
          <p:cNvSpPr/>
          <p:nvPr/>
        </p:nvSpPr>
        <p:spPr>
          <a:xfrm>
            <a:off x="5172217" y="3714406"/>
            <a:ext cx="4015651" cy="994366"/>
          </a:xfrm>
          <a:prstGeom prst="wedgeEllipseCallout">
            <a:avLst>
              <a:gd name="adj1" fmla="val 53606"/>
              <a:gd name="adj2" fmla="val 4792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300" dirty="0">
                <a:solidFill>
                  <a:schemeClr val="accent5">
                    <a:lumMod val="50000"/>
                  </a:schemeClr>
                </a:solidFill>
              </a:rPr>
              <a:t>¡No! Esa camiseta roja es mía.</a:t>
            </a:r>
          </a:p>
        </p:txBody>
      </p:sp>
      <p:pic>
        <p:nvPicPr>
          <p:cNvPr id="11" name="Imagen 10">
            <a:extLst>
              <a:ext uri="{FF2B5EF4-FFF2-40B4-BE49-F238E27FC236}">
                <a16:creationId xmlns:a16="http://schemas.microsoft.com/office/drawing/2014/main" id="{25F7DD83-96BC-8547-AF1D-97092339FA08}"/>
              </a:ext>
            </a:extLst>
          </p:cNvPr>
          <p:cNvPicPr>
            <a:picLocks noChangeAspect="1"/>
          </p:cNvPicPr>
          <p:nvPr/>
        </p:nvPicPr>
        <p:blipFill rotWithShape="1">
          <a:blip r:embed="rId3">
            <a:clrChange>
              <a:clrFrom>
                <a:srgbClr val="FEFEFE"/>
              </a:clrFrom>
              <a:clrTo>
                <a:srgbClr val="FEFEFE">
                  <a:alpha val="0"/>
                </a:srgbClr>
              </a:clrTo>
            </a:clrChange>
          </a:blip>
          <a:srcRect r="68395"/>
          <a:stretch/>
        </p:blipFill>
        <p:spPr>
          <a:xfrm>
            <a:off x="5070787" y="4477694"/>
            <a:ext cx="1160459" cy="1707517"/>
          </a:xfrm>
          <a:prstGeom prst="rect">
            <a:avLst/>
          </a:prstGeom>
        </p:spPr>
      </p:pic>
      <p:pic>
        <p:nvPicPr>
          <p:cNvPr id="38" name="Imagen 37">
            <a:extLst>
              <a:ext uri="{FF2B5EF4-FFF2-40B4-BE49-F238E27FC236}">
                <a16:creationId xmlns:a16="http://schemas.microsoft.com/office/drawing/2014/main" id="{64DC1404-22FA-6B4F-92A2-00A61E857D3A}"/>
              </a:ext>
            </a:extLst>
          </p:cNvPr>
          <p:cNvPicPr>
            <a:picLocks noChangeAspect="1"/>
          </p:cNvPicPr>
          <p:nvPr/>
        </p:nvPicPr>
        <p:blipFill rotWithShape="1">
          <a:blip r:embed="rId3">
            <a:clrChange>
              <a:clrFrom>
                <a:srgbClr val="FEFEFE"/>
              </a:clrFrom>
              <a:clrTo>
                <a:srgbClr val="FEFEFE">
                  <a:alpha val="0"/>
                </a:srgbClr>
              </a:clrTo>
            </a:clrChange>
          </a:blip>
          <a:srcRect l="59276"/>
          <a:stretch/>
        </p:blipFill>
        <p:spPr>
          <a:xfrm>
            <a:off x="3799999" y="4460274"/>
            <a:ext cx="1495261" cy="1707517"/>
          </a:xfrm>
          <a:prstGeom prst="rect">
            <a:avLst/>
          </a:prstGeom>
        </p:spPr>
      </p:pic>
      <p:sp>
        <p:nvSpPr>
          <p:cNvPr id="39" name="Llamada ovalada 38">
            <a:extLst>
              <a:ext uri="{FF2B5EF4-FFF2-40B4-BE49-F238E27FC236}">
                <a16:creationId xmlns:a16="http://schemas.microsoft.com/office/drawing/2014/main" id="{13C283D1-E4C0-A045-8F2A-AAEA87AEBC7B}"/>
              </a:ext>
            </a:extLst>
          </p:cNvPr>
          <p:cNvSpPr/>
          <p:nvPr/>
        </p:nvSpPr>
        <p:spPr>
          <a:xfrm>
            <a:off x="6675444" y="4997464"/>
            <a:ext cx="4928373" cy="1187747"/>
          </a:xfrm>
          <a:prstGeom prst="wedgeEllipseCallout">
            <a:avLst>
              <a:gd name="adj1" fmla="val 53606"/>
              <a:gd name="adj2" fmla="val 4792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300" dirty="0">
                <a:solidFill>
                  <a:schemeClr val="accent5">
                    <a:lumMod val="50000"/>
                  </a:schemeClr>
                </a:solidFill>
              </a:rPr>
              <a:t>Vale. Esa camiseta roja es tuya, pero ese reloj antiguo es mío.</a:t>
            </a:r>
          </a:p>
        </p:txBody>
      </p:sp>
      <p:sp>
        <p:nvSpPr>
          <p:cNvPr id="18" name="CuadroTexto 17">
            <a:extLst>
              <a:ext uri="{FF2B5EF4-FFF2-40B4-BE49-F238E27FC236}">
                <a16:creationId xmlns:a16="http://schemas.microsoft.com/office/drawing/2014/main" id="{376396C1-7A06-B549-B6C8-91EFDB012B6D}"/>
              </a:ext>
            </a:extLst>
          </p:cNvPr>
          <p:cNvSpPr txBox="1"/>
          <p:nvPr/>
        </p:nvSpPr>
        <p:spPr>
          <a:xfrm>
            <a:off x="7883301" y="3027305"/>
            <a:ext cx="2159566" cy="400110"/>
          </a:xfrm>
          <a:prstGeom prst="rect">
            <a:avLst/>
          </a:prstGeom>
          <a:noFill/>
        </p:spPr>
        <p:txBody>
          <a:bodyPr wrap="none" rtlCol="0">
            <a:spAutoFit/>
          </a:bodyPr>
          <a:lstStyle/>
          <a:p>
            <a:pPr algn="l"/>
            <a:r>
              <a:rPr lang="es-GB" sz="2000" dirty="0">
                <a:solidFill>
                  <a:schemeClr val="accent5">
                    <a:lumMod val="50000"/>
                  </a:schemeClr>
                </a:solidFill>
              </a:rPr>
              <a:t>*tijeras = scissors</a:t>
            </a:r>
          </a:p>
        </p:txBody>
      </p:sp>
    </p:spTree>
    <p:extLst>
      <p:ext uri="{BB962C8B-B14F-4D97-AF65-F5344CB8AC3E}">
        <p14:creationId xmlns:p14="http://schemas.microsoft.com/office/powerpoint/2010/main" val="136787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5" grpId="0"/>
      <p:bldP spid="47" grpId="0"/>
      <p:bldP spid="48" grpId="0"/>
      <p:bldP spid="28" grpId="0"/>
      <p:bldP spid="31" grpId="0"/>
      <p:bldP spid="34" grpId="0"/>
      <p:bldP spid="5" grpId="0"/>
      <p:bldP spid="7" grpId="0" animBg="1"/>
      <p:bldP spid="36" grpId="0" animBg="1"/>
      <p:bldP spid="39"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0">
            <a:extLst>
              <a:ext uri="{FF2B5EF4-FFF2-40B4-BE49-F238E27FC236}">
                <a16:creationId xmlns:a16="http://schemas.microsoft.com/office/drawing/2014/main" id="{6AA264AF-1DE9-2848-B840-A1D9703C1158}"/>
              </a:ext>
            </a:extLst>
          </p:cNvPr>
          <p:cNvSpPr txBox="1"/>
          <p:nvPr/>
        </p:nvSpPr>
        <p:spPr>
          <a:xfrm>
            <a:off x="224340" y="463492"/>
            <a:ext cx="92558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B) </a:t>
            </a:r>
            <a:r>
              <a:rPr lang="en-GB" sz="2000" dirty="0" err="1">
                <a:solidFill>
                  <a:schemeClr val="accent5">
                    <a:lumMod val="50000"/>
                  </a:schemeClr>
                </a:solidFill>
                <a:latin typeface="Century Gothic" panose="020B0502020202020204" pitchFamily="34" charset="0"/>
              </a:rPr>
              <a:t>Después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elige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tres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cosas</a:t>
            </a:r>
            <a:r>
              <a:rPr lang="en-GB" sz="2000" dirty="0">
                <a:solidFill>
                  <a:schemeClr val="accent5">
                    <a:lumMod val="50000"/>
                  </a:schemeClr>
                </a:solidFill>
                <a:latin typeface="Century Gothic" panose="020B0502020202020204" pitchFamily="34" charset="0"/>
              </a:rPr>
              <a:t> para </a:t>
            </a:r>
            <a:r>
              <a:rPr lang="en-GB" sz="2000" dirty="0" err="1">
                <a:solidFill>
                  <a:schemeClr val="accent5">
                    <a:lumMod val="50000"/>
                  </a:schemeClr>
                </a:solidFill>
                <a:latin typeface="Century Gothic" panose="020B0502020202020204" pitchFamily="34" charset="0"/>
              </a:rPr>
              <a:t>tu</a:t>
            </a:r>
            <a:r>
              <a:rPr lang="en-GB" sz="2000" dirty="0">
                <a:solidFill>
                  <a:schemeClr val="accent5">
                    <a:lumMod val="50000"/>
                  </a:schemeClr>
                </a:solidFill>
                <a:latin typeface="Century Gothic" panose="020B0502020202020204" pitchFamily="34" charset="0"/>
              </a:rPr>
              <a:t> pareja y escribe </a:t>
            </a:r>
            <a:r>
              <a:rPr lang="en-GB" sz="2000" dirty="0" err="1">
                <a:solidFill>
                  <a:schemeClr val="accent5">
                    <a:lumMod val="50000"/>
                  </a:schemeClr>
                </a:solidFill>
                <a:latin typeface="Century Gothic" panose="020B0502020202020204" pitchFamily="34" charset="0"/>
              </a:rPr>
              <a:t>tres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frases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también</a:t>
            </a:r>
            <a:r>
              <a:rPr lang="en-GB" sz="2000" dirty="0">
                <a:solidFill>
                  <a:schemeClr val="accent5">
                    <a:lumMod val="50000"/>
                  </a:schemeClr>
                </a:solidFill>
                <a:latin typeface="Century Gothic" panose="020B0502020202020204" pitchFamily="34" charset="0"/>
              </a:rPr>
              <a:t>: “</a:t>
            </a:r>
            <a:r>
              <a:rPr lang="en-GB" sz="2000" i="1" dirty="0" err="1">
                <a:solidFill>
                  <a:schemeClr val="accent5">
                    <a:lumMod val="50000"/>
                  </a:schemeClr>
                </a:solidFill>
                <a:latin typeface="Century Gothic" panose="020B0502020202020204" pitchFamily="34" charset="0"/>
              </a:rPr>
              <a:t>Esa</a:t>
            </a:r>
            <a:r>
              <a:rPr lang="en-GB" sz="2000" i="1" dirty="0">
                <a:solidFill>
                  <a:schemeClr val="accent5">
                    <a:lumMod val="50000"/>
                  </a:schemeClr>
                </a:solidFill>
                <a:latin typeface="Century Gothic" panose="020B0502020202020204" pitchFamily="34" charset="0"/>
              </a:rPr>
              <a:t> camisa </a:t>
            </a:r>
            <a:r>
              <a:rPr lang="en-GB" sz="2000" i="1" dirty="0" err="1">
                <a:solidFill>
                  <a:schemeClr val="accent5">
                    <a:lumMod val="50000"/>
                  </a:schemeClr>
                </a:solidFill>
                <a:latin typeface="Century Gothic" panose="020B0502020202020204" pitchFamily="34" charset="0"/>
              </a:rPr>
              <a:t>blanca</a:t>
            </a:r>
            <a:r>
              <a:rPr lang="en-GB" sz="2000" i="1" dirty="0">
                <a:solidFill>
                  <a:schemeClr val="accent5">
                    <a:lumMod val="50000"/>
                  </a:schemeClr>
                </a:solidFill>
                <a:latin typeface="Century Gothic" panose="020B0502020202020204" pitchFamily="34" charset="0"/>
              </a:rPr>
              <a:t> es </a:t>
            </a:r>
            <a:r>
              <a:rPr lang="en-GB" sz="2000" i="1" dirty="0" err="1">
                <a:solidFill>
                  <a:schemeClr val="accent5">
                    <a:lumMod val="50000"/>
                  </a:schemeClr>
                </a:solidFill>
                <a:latin typeface="Century Gothic" panose="020B0502020202020204" pitchFamily="34" charset="0"/>
              </a:rPr>
              <a:t>tuya</a:t>
            </a:r>
            <a:r>
              <a:rPr lang="en-GB" sz="2000" dirty="0">
                <a:solidFill>
                  <a:schemeClr val="accent5">
                    <a:lumMod val="50000"/>
                  </a:schemeClr>
                </a:solidFill>
                <a:latin typeface="Century Gothic" panose="020B0502020202020204" pitchFamily="34" charset="0"/>
              </a:rPr>
              <a:t>”.</a:t>
            </a:r>
            <a:endParaRPr kumimoji="0" lang="en-GB" sz="20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3" name="Rounded Rectangle 25">
            <a:extLst>
              <a:ext uri="{FF2B5EF4-FFF2-40B4-BE49-F238E27FC236}">
                <a16:creationId xmlns:a16="http://schemas.microsoft.com/office/drawing/2014/main" id="{790E6418-E2D7-8440-B70C-96F3BBCFAF10}"/>
              </a:ext>
            </a:extLst>
          </p:cNvPr>
          <p:cNvSpPr/>
          <p:nvPr/>
        </p:nvSpPr>
        <p:spPr>
          <a:xfrm>
            <a:off x="9559373" y="241212"/>
            <a:ext cx="2408286" cy="416014"/>
          </a:xfrm>
          <a:prstGeom prst="roundRect">
            <a:avLst/>
          </a:prstGeom>
          <a:solidFill>
            <a:srgbClr val="F6640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itle 7">
            <a:extLst>
              <a:ext uri="{FF2B5EF4-FFF2-40B4-BE49-F238E27FC236}">
                <a16:creationId xmlns:a16="http://schemas.microsoft.com/office/drawing/2014/main" id="{077EE8DE-E794-0147-9B74-A9229CAC4900}"/>
              </a:ext>
            </a:extLst>
          </p:cNvPr>
          <p:cNvSpPr txBox="1">
            <a:spLocks/>
          </p:cNvSpPr>
          <p:nvPr/>
        </p:nvSpPr>
        <p:spPr>
          <a:xfrm>
            <a:off x="9379793" y="-203481"/>
            <a:ext cx="27674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a:solidFill>
                  <a:schemeClr val="bg1"/>
                </a:solidFill>
              </a:rPr>
              <a:t>escribir / hablar</a:t>
            </a:r>
            <a:endParaRPr lang="en-GB" sz="2000" b="1" dirty="0">
              <a:solidFill>
                <a:schemeClr val="bg1"/>
              </a:solidFill>
            </a:endParaRPr>
          </a:p>
        </p:txBody>
      </p:sp>
      <p:sp>
        <p:nvSpPr>
          <p:cNvPr id="5" name="CuadroTexto 4">
            <a:extLst>
              <a:ext uri="{FF2B5EF4-FFF2-40B4-BE49-F238E27FC236}">
                <a16:creationId xmlns:a16="http://schemas.microsoft.com/office/drawing/2014/main" id="{F4AB397E-A789-5F47-842E-7B8D24E47EA2}"/>
              </a:ext>
            </a:extLst>
          </p:cNvPr>
          <p:cNvSpPr txBox="1"/>
          <p:nvPr/>
        </p:nvSpPr>
        <p:spPr>
          <a:xfrm>
            <a:off x="875550" y="2866824"/>
            <a:ext cx="2754280" cy="400110"/>
          </a:xfrm>
          <a:prstGeom prst="rect">
            <a:avLst/>
          </a:prstGeom>
          <a:noFill/>
        </p:spPr>
        <p:txBody>
          <a:bodyPr wrap="none" rtlCol="0">
            <a:spAutoFit/>
          </a:bodyPr>
          <a:lstStyle/>
          <a:p>
            <a:pPr algn="l"/>
            <a:r>
              <a:rPr lang="es-GB" sz="2000" dirty="0">
                <a:solidFill>
                  <a:schemeClr val="accent5">
                    <a:lumMod val="50000"/>
                  </a:schemeClr>
                </a:solidFill>
              </a:rPr>
              <a:t>[expensive camera] </a:t>
            </a:r>
          </a:p>
        </p:txBody>
      </p:sp>
      <p:sp>
        <p:nvSpPr>
          <p:cNvPr id="6" name="CuadroTexto 5">
            <a:extLst>
              <a:ext uri="{FF2B5EF4-FFF2-40B4-BE49-F238E27FC236}">
                <a16:creationId xmlns:a16="http://schemas.microsoft.com/office/drawing/2014/main" id="{0BB1F01B-6820-0640-B1AF-2FEA0B5CFF15}"/>
              </a:ext>
            </a:extLst>
          </p:cNvPr>
          <p:cNvSpPr txBox="1"/>
          <p:nvPr/>
        </p:nvSpPr>
        <p:spPr>
          <a:xfrm>
            <a:off x="5366583" y="2866824"/>
            <a:ext cx="2008883" cy="400110"/>
          </a:xfrm>
          <a:prstGeom prst="rect">
            <a:avLst/>
          </a:prstGeom>
          <a:noFill/>
        </p:spPr>
        <p:txBody>
          <a:bodyPr wrap="none" rtlCol="0">
            <a:spAutoFit/>
          </a:bodyPr>
          <a:lstStyle/>
          <a:p>
            <a:pPr algn="l"/>
            <a:r>
              <a:rPr lang="es-GB" sz="2000" dirty="0">
                <a:solidFill>
                  <a:schemeClr val="accent5">
                    <a:lumMod val="50000"/>
                  </a:schemeClr>
                </a:solidFill>
              </a:rPr>
              <a:t>[ancient coin] </a:t>
            </a:r>
          </a:p>
        </p:txBody>
      </p:sp>
      <p:sp>
        <p:nvSpPr>
          <p:cNvPr id="7" name="CuadroTexto 6">
            <a:extLst>
              <a:ext uri="{FF2B5EF4-FFF2-40B4-BE49-F238E27FC236}">
                <a16:creationId xmlns:a16="http://schemas.microsoft.com/office/drawing/2014/main" id="{36A443A2-F721-CE47-B9E1-F8A763659987}"/>
              </a:ext>
            </a:extLst>
          </p:cNvPr>
          <p:cNvSpPr txBox="1"/>
          <p:nvPr/>
        </p:nvSpPr>
        <p:spPr>
          <a:xfrm>
            <a:off x="9072378" y="2866824"/>
            <a:ext cx="1999265" cy="400110"/>
          </a:xfrm>
          <a:prstGeom prst="rect">
            <a:avLst/>
          </a:prstGeom>
          <a:noFill/>
        </p:spPr>
        <p:txBody>
          <a:bodyPr wrap="none" rtlCol="0">
            <a:spAutoFit/>
          </a:bodyPr>
          <a:lstStyle/>
          <a:p>
            <a:pPr algn="l"/>
            <a:r>
              <a:rPr lang="es-GB" sz="2000" dirty="0">
                <a:solidFill>
                  <a:schemeClr val="accent5">
                    <a:lumMod val="50000"/>
                  </a:schemeClr>
                </a:solidFill>
              </a:rPr>
              <a:t>[black watch] </a:t>
            </a:r>
          </a:p>
        </p:txBody>
      </p:sp>
      <p:sp>
        <p:nvSpPr>
          <p:cNvPr id="9" name="CuadroTexto 8">
            <a:extLst>
              <a:ext uri="{FF2B5EF4-FFF2-40B4-BE49-F238E27FC236}">
                <a16:creationId xmlns:a16="http://schemas.microsoft.com/office/drawing/2014/main" id="{8B991937-4A37-7043-AE92-E5AD2134A2B0}"/>
              </a:ext>
            </a:extLst>
          </p:cNvPr>
          <p:cNvSpPr txBox="1"/>
          <p:nvPr/>
        </p:nvSpPr>
        <p:spPr>
          <a:xfrm>
            <a:off x="4139545" y="5848079"/>
            <a:ext cx="2198038" cy="400110"/>
          </a:xfrm>
          <a:prstGeom prst="rect">
            <a:avLst/>
          </a:prstGeom>
          <a:noFill/>
        </p:spPr>
        <p:txBody>
          <a:bodyPr wrap="none" rtlCol="0">
            <a:spAutoFit/>
          </a:bodyPr>
          <a:lstStyle/>
          <a:p>
            <a:pPr algn="l"/>
            <a:r>
              <a:rPr lang="es-GB" sz="2000" dirty="0">
                <a:solidFill>
                  <a:schemeClr val="accent5">
                    <a:lumMod val="50000"/>
                  </a:schemeClr>
                </a:solidFill>
              </a:rPr>
              <a:t>[cheap mobile] </a:t>
            </a:r>
          </a:p>
        </p:txBody>
      </p:sp>
      <p:sp>
        <p:nvSpPr>
          <p:cNvPr id="10" name="CuadroTexto 9">
            <a:extLst>
              <a:ext uri="{FF2B5EF4-FFF2-40B4-BE49-F238E27FC236}">
                <a16:creationId xmlns:a16="http://schemas.microsoft.com/office/drawing/2014/main" id="{89CEB032-ACA2-664B-9A31-F4DC6D532EAC}"/>
              </a:ext>
            </a:extLst>
          </p:cNvPr>
          <p:cNvSpPr txBox="1"/>
          <p:nvPr/>
        </p:nvSpPr>
        <p:spPr>
          <a:xfrm>
            <a:off x="1027827" y="4413375"/>
            <a:ext cx="2079415" cy="400110"/>
          </a:xfrm>
          <a:prstGeom prst="rect">
            <a:avLst/>
          </a:prstGeom>
          <a:noFill/>
        </p:spPr>
        <p:txBody>
          <a:bodyPr wrap="none" rtlCol="0">
            <a:spAutoFit/>
          </a:bodyPr>
          <a:lstStyle/>
          <a:p>
            <a:pPr algn="l"/>
            <a:r>
              <a:rPr lang="es-GB" sz="2000" dirty="0">
                <a:solidFill>
                  <a:schemeClr val="accent5">
                    <a:lumMod val="50000"/>
                  </a:schemeClr>
                </a:solidFill>
              </a:rPr>
              <a:t>[strange book] </a:t>
            </a:r>
          </a:p>
        </p:txBody>
      </p:sp>
      <p:sp>
        <p:nvSpPr>
          <p:cNvPr id="11" name="CuadroTexto 10">
            <a:extLst>
              <a:ext uri="{FF2B5EF4-FFF2-40B4-BE49-F238E27FC236}">
                <a16:creationId xmlns:a16="http://schemas.microsoft.com/office/drawing/2014/main" id="{752318F6-F716-6244-B073-7F552985AB22}"/>
              </a:ext>
            </a:extLst>
          </p:cNvPr>
          <p:cNvSpPr txBox="1"/>
          <p:nvPr/>
        </p:nvSpPr>
        <p:spPr>
          <a:xfrm>
            <a:off x="5624664" y="4413375"/>
            <a:ext cx="1492716" cy="400110"/>
          </a:xfrm>
          <a:prstGeom prst="rect">
            <a:avLst/>
          </a:prstGeom>
          <a:noFill/>
        </p:spPr>
        <p:txBody>
          <a:bodyPr wrap="none" rtlCol="0">
            <a:spAutoFit/>
          </a:bodyPr>
          <a:lstStyle/>
          <a:p>
            <a:pPr algn="ctr"/>
            <a:r>
              <a:rPr lang="es-GB" sz="2000" dirty="0">
                <a:solidFill>
                  <a:schemeClr val="accent5">
                    <a:lumMod val="50000"/>
                  </a:schemeClr>
                </a:solidFill>
              </a:rPr>
              <a:t>[new bike]</a:t>
            </a:r>
          </a:p>
        </p:txBody>
      </p:sp>
      <p:sp>
        <p:nvSpPr>
          <p:cNvPr id="12" name="CuadroTexto 11">
            <a:extLst>
              <a:ext uri="{FF2B5EF4-FFF2-40B4-BE49-F238E27FC236}">
                <a16:creationId xmlns:a16="http://schemas.microsoft.com/office/drawing/2014/main" id="{9581FA45-91F9-C843-BBEE-F7DE73C6ECA6}"/>
              </a:ext>
            </a:extLst>
          </p:cNvPr>
          <p:cNvSpPr txBox="1"/>
          <p:nvPr/>
        </p:nvSpPr>
        <p:spPr>
          <a:xfrm>
            <a:off x="9289885" y="4413375"/>
            <a:ext cx="1555234" cy="400110"/>
          </a:xfrm>
          <a:prstGeom prst="rect">
            <a:avLst/>
          </a:prstGeom>
          <a:noFill/>
        </p:spPr>
        <p:txBody>
          <a:bodyPr wrap="none" rtlCol="0">
            <a:spAutoFit/>
          </a:bodyPr>
          <a:lstStyle/>
          <a:p>
            <a:pPr algn="l"/>
            <a:r>
              <a:rPr lang="es-GB" sz="2000" dirty="0">
                <a:solidFill>
                  <a:schemeClr val="accent5">
                    <a:lumMod val="50000"/>
                  </a:schemeClr>
                </a:solidFill>
              </a:rPr>
              <a:t>[small key] </a:t>
            </a:r>
          </a:p>
        </p:txBody>
      </p:sp>
      <p:sp>
        <p:nvSpPr>
          <p:cNvPr id="13" name="CuadroTexto 12">
            <a:extLst>
              <a:ext uri="{FF2B5EF4-FFF2-40B4-BE49-F238E27FC236}">
                <a16:creationId xmlns:a16="http://schemas.microsoft.com/office/drawing/2014/main" id="{EC8412F2-E627-264D-BD8C-68809B4027FA}"/>
              </a:ext>
            </a:extLst>
          </p:cNvPr>
          <p:cNvSpPr txBox="1"/>
          <p:nvPr/>
        </p:nvSpPr>
        <p:spPr>
          <a:xfrm>
            <a:off x="875550" y="5848079"/>
            <a:ext cx="2449710" cy="400110"/>
          </a:xfrm>
          <a:prstGeom prst="rect">
            <a:avLst/>
          </a:prstGeom>
          <a:noFill/>
        </p:spPr>
        <p:txBody>
          <a:bodyPr wrap="none" rtlCol="0">
            <a:spAutoFit/>
          </a:bodyPr>
          <a:lstStyle/>
          <a:p>
            <a:pPr algn="l"/>
            <a:r>
              <a:rPr lang="es-GB" sz="2000" dirty="0">
                <a:solidFill>
                  <a:schemeClr val="accent5">
                    <a:lumMod val="50000"/>
                  </a:schemeClr>
                </a:solidFill>
              </a:rPr>
              <a:t>[famous painting] </a:t>
            </a:r>
          </a:p>
        </p:txBody>
      </p:sp>
      <p:sp>
        <p:nvSpPr>
          <p:cNvPr id="14" name="CuadroTexto 13">
            <a:extLst>
              <a:ext uri="{FF2B5EF4-FFF2-40B4-BE49-F238E27FC236}">
                <a16:creationId xmlns:a16="http://schemas.microsoft.com/office/drawing/2014/main" id="{0A4C1E5D-AD59-E642-B63B-13E480BAB2A3}"/>
              </a:ext>
            </a:extLst>
          </p:cNvPr>
          <p:cNvSpPr txBox="1"/>
          <p:nvPr/>
        </p:nvSpPr>
        <p:spPr>
          <a:xfrm>
            <a:off x="9585507" y="5848079"/>
            <a:ext cx="1622560" cy="400110"/>
          </a:xfrm>
          <a:prstGeom prst="rect">
            <a:avLst/>
          </a:prstGeom>
          <a:noFill/>
        </p:spPr>
        <p:txBody>
          <a:bodyPr wrap="none" rtlCol="0">
            <a:spAutoFit/>
          </a:bodyPr>
          <a:lstStyle/>
          <a:p>
            <a:pPr algn="l"/>
            <a:r>
              <a:rPr lang="es-GB" sz="2000" dirty="0">
                <a:solidFill>
                  <a:schemeClr val="accent5">
                    <a:lumMod val="50000"/>
                  </a:schemeClr>
                </a:solidFill>
              </a:rPr>
              <a:t>[white skirt] </a:t>
            </a:r>
          </a:p>
        </p:txBody>
      </p:sp>
      <p:sp>
        <p:nvSpPr>
          <p:cNvPr id="15" name="CuadroTexto 14">
            <a:extLst>
              <a:ext uri="{FF2B5EF4-FFF2-40B4-BE49-F238E27FC236}">
                <a16:creationId xmlns:a16="http://schemas.microsoft.com/office/drawing/2014/main" id="{39E2E952-BBCE-894B-83A9-4CB707E3858F}"/>
              </a:ext>
            </a:extLst>
          </p:cNvPr>
          <p:cNvSpPr txBox="1"/>
          <p:nvPr/>
        </p:nvSpPr>
        <p:spPr>
          <a:xfrm>
            <a:off x="7151868" y="5848079"/>
            <a:ext cx="1619354" cy="400110"/>
          </a:xfrm>
          <a:prstGeom prst="rect">
            <a:avLst/>
          </a:prstGeom>
          <a:noFill/>
        </p:spPr>
        <p:txBody>
          <a:bodyPr wrap="none" rtlCol="0">
            <a:spAutoFit/>
          </a:bodyPr>
          <a:lstStyle/>
          <a:p>
            <a:pPr algn="l"/>
            <a:r>
              <a:rPr lang="es-GB" sz="2000" dirty="0">
                <a:solidFill>
                  <a:schemeClr val="accent5">
                    <a:lumMod val="50000"/>
                  </a:schemeClr>
                </a:solidFill>
              </a:rPr>
              <a:t>[old guitar] </a:t>
            </a:r>
          </a:p>
        </p:txBody>
      </p:sp>
      <p:pic>
        <p:nvPicPr>
          <p:cNvPr id="17" name="Imagen 16">
            <a:extLst>
              <a:ext uri="{FF2B5EF4-FFF2-40B4-BE49-F238E27FC236}">
                <a16:creationId xmlns:a16="http://schemas.microsoft.com/office/drawing/2014/main" id="{3E62B97B-C446-694E-91D2-147FD0D3D8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9143" y="2057173"/>
            <a:ext cx="947094" cy="879535"/>
          </a:xfrm>
          <a:prstGeom prst="rect">
            <a:avLst/>
          </a:prstGeom>
        </p:spPr>
      </p:pic>
      <p:sp>
        <p:nvSpPr>
          <p:cNvPr id="18" name="TextBox 44">
            <a:extLst>
              <a:ext uri="{FF2B5EF4-FFF2-40B4-BE49-F238E27FC236}">
                <a16:creationId xmlns:a16="http://schemas.microsoft.com/office/drawing/2014/main" id="{30A3D753-C19C-7844-8C53-79EAB5174252}"/>
              </a:ext>
            </a:extLst>
          </p:cNvPr>
          <p:cNvSpPr txBox="1"/>
          <p:nvPr/>
        </p:nvSpPr>
        <p:spPr>
          <a:xfrm>
            <a:off x="224340" y="1122082"/>
            <a:ext cx="114041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latin typeface="Century Gothic" panose="020B0502020202020204" pitchFamily="34" charset="0"/>
              </a:rPr>
              <a:t>Entonces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cada</a:t>
            </a:r>
            <a:r>
              <a:rPr lang="en-GB" sz="2000" dirty="0">
                <a:solidFill>
                  <a:schemeClr val="accent5">
                    <a:lumMod val="50000"/>
                  </a:schemeClr>
                </a:solidFill>
                <a:latin typeface="Century Gothic" panose="020B0502020202020204" pitchFamily="34" charset="0"/>
              </a:rPr>
              <a:t> persona lee sus </a:t>
            </a:r>
            <a:r>
              <a:rPr lang="en-GB" sz="2000" dirty="0" err="1">
                <a:solidFill>
                  <a:schemeClr val="accent5">
                    <a:lumMod val="50000"/>
                  </a:schemeClr>
                </a:solidFill>
                <a:latin typeface="Century Gothic" panose="020B0502020202020204" pitchFamily="34" charset="0"/>
              </a:rPr>
              <a:t>frases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Atención</a:t>
            </a:r>
            <a:r>
              <a:rPr lang="en-GB" sz="2000" dirty="0">
                <a:solidFill>
                  <a:schemeClr val="accent5">
                    <a:lumMod val="50000"/>
                  </a:schemeClr>
                </a:solidFill>
                <a:latin typeface="Century Gothic" panose="020B0502020202020204" pitchFamily="34" charset="0"/>
              </a:rPr>
              <a:t>! Si las dos personas </a:t>
            </a:r>
            <a:r>
              <a:rPr lang="en-GB" sz="2000" dirty="0" err="1">
                <a:solidFill>
                  <a:schemeClr val="accent5">
                    <a:lumMod val="50000"/>
                  </a:schemeClr>
                </a:solidFill>
                <a:latin typeface="Century Gothic" panose="020B0502020202020204" pitchFamily="34" charset="0"/>
              </a:rPr>
              <a:t>quieren</a:t>
            </a:r>
            <a:r>
              <a:rPr lang="en-GB" sz="2000" dirty="0">
                <a:solidFill>
                  <a:schemeClr val="accent5">
                    <a:lumMod val="50000"/>
                  </a:schemeClr>
                </a:solidFill>
                <a:latin typeface="Century Gothic" panose="020B0502020202020204" pitchFamily="34" charset="0"/>
              </a:rPr>
              <a:t> el </a:t>
            </a:r>
            <a:r>
              <a:rPr lang="en-GB" sz="2000" dirty="0" err="1">
                <a:solidFill>
                  <a:schemeClr val="accent5">
                    <a:lumMod val="50000"/>
                  </a:schemeClr>
                </a:solidFill>
                <a:latin typeface="Century Gothic" panose="020B0502020202020204" pitchFamily="34" charset="0"/>
              </a:rPr>
              <a:t>mismo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objeto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deben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jugar</a:t>
            </a:r>
            <a:r>
              <a:rPr lang="en-GB" sz="2000" dirty="0">
                <a:solidFill>
                  <a:schemeClr val="accent5">
                    <a:lumMod val="50000"/>
                  </a:schemeClr>
                </a:solidFill>
                <a:latin typeface="Century Gothic" panose="020B0502020202020204" pitchFamily="34" charset="0"/>
              </a:rPr>
              <a:t> a “</a:t>
            </a:r>
            <a:r>
              <a:rPr lang="en-GB" sz="2000" dirty="0" err="1">
                <a:solidFill>
                  <a:schemeClr val="accent5">
                    <a:lumMod val="50000"/>
                  </a:schemeClr>
                </a:solidFill>
                <a:latin typeface="Century Gothic" panose="020B0502020202020204" pitchFamily="34" charset="0"/>
              </a:rPr>
              <a:t>piedra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papel</a:t>
            </a:r>
            <a:r>
              <a:rPr lang="en-GB" sz="2000" dirty="0">
                <a:solidFill>
                  <a:schemeClr val="accent5">
                    <a:lumMod val="50000"/>
                  </a:schemeClr>
                </a:solidFill>
                <a:latin typeface="Century Gothic" panose="020B0502020202020204" pitchFamily="34" charset="0"/>
              </a:rPr>
              <a:t> o </a:t>
            </a:r>
            <a:r>
              <a:rPr lang="en-GB" sz="2000" dirty="0" err="1">
                <a:solidFill>
                  <a:schemeClr val="accent5">
                    <a:lumMod val="50000"/>
                  </a:schemeClr>
                </a:solidFill>
                <a:latin typeface="Century Gothic" panose="020B0502020202020204" pitchFamily="34" charset="0"/>
              </a:rPr>
              <a:t>tijeras</a:t>
            </a:r>
            <a:r>
              <a:rPr lang="en-GB" sz="2000" dirty="0">
                <a:solidFill>
                  <a:schemeClr val="accent5">
                    <a:lumMod val="50000"/>
                  </a:schemeClr>
                </a:solidFill>
                <a:latin typeface="Century Gothic" panose="020B0502020202020204" pitchFamily="34" charset="0"/>
              </a:rPr>
              <a:t>*”!</a:t>
            </a:r>
            <a:endParaRPr kumimoji="0" lang="en-GB" sz="20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19" name="TextBox 27">
            <a:extLst>
              <a:ext uri="{FF2B5EF4-FFF2-40B4-BE49-F238E27FC236}">
                <a16:creationId xmlns:a16="http://schemas.microsoft.com/office/drawing/2014/main" id="{AE37BBDA-6AA3-E04C-8D40-65185DA66F99}"/>
              </a:ext>
            </a:extLst>
          </p:cNvPr>
          <p:cNvSpPr txBox="1"/>
          <p:nvPr/>
        </p:nvSpPr>
        <p:spPr>
          <a:xfrm>
            <a:off x="224340" y="107315"/>
            <a:ext cx="89758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A) </a:t>
            </a:r>
            <a:r>
              <a:rPr lang="en-GB" sz="2000" dirty="0" err="1">
                <a:solidFill>
                  <a:schemeClr val="accent5">
                    <a:lumMod val="50000"/>
                  </a:schemeClr>
                </a:solidFill>
                <a:latin typeface="Century Gothic" panose="020B0502020202020204" pitchFamily="34" charset="0"/>
              </a:rPr>
              <a:t>Elige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tres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cosas</a:t>
            </a:r>
            <a:r>
              <a:rPr lang="en-GB" sz="2000" dirty="0">
                <a:solidFill>
                  <a:schemeClr val="accent5">
                    <a:lumMod val="50000"/>
                  </a:schemeClr>
                </a:solidFill>
                <a:latin typeface="Century Gothic" panose="020B0502020202020204" pitchFamily="34" charset="0"/>
              </a:rPr>
              <a:t> y escribe </a:t>
            </a:r>
            <a:r>
              <a:rPr lang="en-GB" sz="2000" dirty="0" err="1">
                <a:solidFill>
                  <a:schemeClr val="accent5">
                    <a:lumMod val="50000"/>
                  </a:schemeClr>
                </a:solidFill>
                <a:latin typeface="Century Gothic" panose="020B0502020202020204" pitchFamily="34" charset="0"/>
              </a:rPr>
              <a:t>tres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frases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Ejemplo</a:t>
            </a:r>
            <a:r>
              <a:rPr lang="en-GB" sz="2000" dirty="0">
                <a:solidFill>
                  <a:schemeClr val="accent5">
                    <a:lumMod val="50000"/>
                  </a:schemeClr>
                </a:solidFill>
                <a:latin typeface="Century Gothic" panose="020B0502020202020204" pitchFamily="34" charset="0"/>
              </a:rPr>
              <a:t>: “</a:t>
            </a:r>
            <a:r>
              <a:rPr lang="en-GB" sz="2000" i="1" dirty="0">
                <a:solidFill>
                  <a:schemeClr val="accent5">
                    <a:lumMod val="50000"/>
                  </a:schemeClr>
                </a:solidFill>
                <a:latin typeface="Century Gothic" panose="020B0502020202020204" pitchFamily="34" charset="0"/>
              </a:rPr>
              <a:t>Ese </a:t>
            </a:r>
            <a:r>
              <a:rPr lang="en-GB" sz="2000" i="1" dirty="0" err="1">
                <a:solidFill>
                  <a:schemeClr val="accent5">
                    <a:lumMod val="50000"/>
                  </a:schemeClr>
                </a:solidFill>
                <a:latin typeface="Century Gothic" panose="020B0502020202020204" pitchFamily="34" charset="0"/>
              </a:rPr>
              <a:t>reloj</a:t>
            </a:r>
            <a:r>
              <a:rPr lang="en-GB" sz="2000" i="1" dirty="0">
                <a:solidFill>
                  <a:schemeClr val="accent5">
                    <a:lumMod val="50000"/>
                  </a:schemeClr>
                </a:solidFill>
                <a:latin typeface="Century Gothic" panose="020B0502020202020204" pitchFamily="34" charset="0"/>
              </a:rPr>
              <a:t> </a:t>
            </a:r>
            <a:r>
              <a:rPr lang="en-GB" sz="2000" i="1" dirty="0" err="1">
                <a:solidFill>
                  <a:schemeClr val="accent5">
                    <a:lumMod val="50000"/>
                  </a:schemeClr>
                </a:solidFill>
                <a:latin typeface="Century Gothic" panose="020B0502020202020204" pitchFamily="34" charset="0"/>
              </a:rPr>
              <a:t>caro</a:t>
            </a:r>
            <a:r>
              <a:rPr lang="en-GB" sz="2000" i="1" dirty="0">
                <a:solidFill>
                  <a:schemeClr val="accent5">
                    <a:lumMod val="50000"/>
                  </a:schemeClr>
                </a:solidFill>
                <a:latin typeface="Century Gothic" panose="020B0502020202020204" pitchFamily="34" charset="0"/>
              </a:rPr>
              <a:t> es </a:t>
            </a:r>
            <a:r>
              <a:rPr lang="en-GB" sz="2000" i="1" dirty="0" err="1">
                <a:solidFill>
                  <a:schemeClr val="accent5">
                    <a:lumMod val="50000"/>
                  </a:schemeClr>
                </a:solidFill>
                <a:latin typeface="Century Gothic" panose="020B0502020202020204" pitchFamily="34" charset="0"/>
              </a:rPr>
              <a:t>mío</a:t>
            </a:r>
            <a:r>
              <a:rPr lang="en-GB" sz="2000" dirty="0">
                <a:solidFill>
                  <a:schemeClr val="accent5">
                    <a:lumMod val="50000"/>
                  </a:schemeClr>
                </a:solidFill>
                <a:latin typeface="Century Gothic" panose="020B0502020202020204" pitchFamily="34" charset="0"/>
              </a:rPr>
              <a:t>”</a:t>
            </a:r>
            <a:endParaRPr kumimoji="0" lang="en-GB" sz="20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pic>
        <p:nvPicPr>
          <p:cNvPr id="21" name="Imagen 20">
            <a:extLst>
              <a:ext uri="{FF2B5EF4-FFF2-40B4-BE49-F238E27FC236}">
                <a16:creationId xmlns:a16="http://schemas.microsoft.com/office/drawing/2014/main" id="{3DAB7528-64AD-C74A-A89F-2E687AD9DC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5528" y="2021074"/>
            <a:ext cx="830991" cy="832986"/>
          </a:xfrm>
          <a:prstGeom prst="rect">
            <a:avLst/>
          </a:prstGeom>
        </p:spPr>
      </p:pic>
      <p:pic>
        <p:nvPicPr>
          <p:cNvPr id="22" name="Imagen 21">
            <a:extLst>
              <a:ext uri="{FF2B5EF4-FFF2-40B4-BE49-F238E27FC236}">
                <a16:creationId xmlns:a16="http://schemas.microsoft.com/office/drawing/2014/main" id="{9212A5A9-91EA-9841-AC83-9FCBCD0388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07281" y="1992033"/>
            <a:ext cx="1129458" cy="814185"/>
          </a:xfrm>
          <a:prstGeom prst="rect">
            <a:avLst/>
          </a:prstGeom>
        </p:spPr>
      </p:pic>
      <p:pic>
        <p:nvPicPr>
          <p:cNvPr id="24" name="Imagen 23">
            <a:extLst>
              <a:ext uri="{FF2B5EF4-FFF2-40B4-BE49-F238E27FC236}">
                <a16:creationId xmlns:a16="http://schemas.microsoft.com/office/drawing/2014/main" id="{5947592D-76E6-904B-BDF1-F0E2FA1710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02594" y="3591065"/>
            <a:ext cx="1018462" cy="707887"/>
          </a:xfrm>
          <a:prstGeom prst="rect">
            <a:avLst/>
          </a:prstGeom>
        </p:spPr>
      </p:pic>
      <p:pic>
        <p:nvPicPr>
          <p:cNvPr id="26" name="Imagen 25">
            <a:extLst>
              <a:ext uri="{FF2B5EF4-FFF2-40B4-BE49-F238E27FC236}">
                <a16:creationId xmlns:a16="http://schemas.microsoft.com/office/drawing/2014/main" id="{36FCEEAD-532B-984B-99BB-AD997BB7AE34}"/>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89398" y="3486932"/>
            <a:ext cx="1563249" cy="916152"/>
          </a:xfrm>
          <a:prstGeom prst="rect">
            <a:avLst/>
          </a:prstGeom>
        </p:spPr>
      </p:pic>
      <p:pic>
        <p:nvPicPr>
          <p:cNvPr id="27" name="Imagen 26">
            <a:extLst>
              <a:ext uri="{FF2B5EF4-FFF2-40B4-BE49-F238E27FC236}">
                <a16:creationId xmlns:a16="http://schemas.microsoft.com/office/drawing/2014/main" id="{F439ED36-164F-CA4A-99E2-DB0976C93580}"/>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68539" y="3658045"/>
            <a:ext cx="587674" cy="589227"/>
          </a:xfrm>
          <a:prstGeom prst="rect">
            <a:avLst/>
          </a:prstGeom>
        </p:spPr>
      </p:pic>
      <p:pic>
        <p:nvPicPr>
          <p:cNvPr id="28" name="Imagen 27">
            <a:extLst>
              <a:ext uri="{FF2B5EF4-FFF2-40B4-BE49-F238E27FC236}">
                <a16:creationId xmlns:a16="http://schemas.microsoft.com/office/drawing/2014/main" id="{E54D0CD4-818E-D541-B086-E0B2F2D793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28674" y="4927908"/>
            <a:ext cx="1265461" cy="920171"/>
          </a:xfrm>
          <a:prstGeom prst="rect">
            <a:avLst/>
          </a:prstGeom>
        </p:spPr>
      </p:pic>
      <p:pic>
        <p:nvPicPr>
          <p:cNvPr id="29" name="Imagen 28">
            <a:extLst>
              <a:ext uri="{FF2B5EF4-FFF2-40B4-BE49-F238E27FC236}">
                <a16:creationId xmlns:a16="http://schemas.microsoft.com/office/drawing/2014/main" id="{22925F08-9DA8-ED44-B1DC-A76500DE456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03589" y="5153014"/>
            <a:ext cx="925988" cy="649043"/>
          </a:xfrm>
          <a:prstGeom prst="rect">
            <a:avLst/>
          </a:prstGeom>
        </p:spPr>
      </p:pic>
      <p:pic>
        <p:nvPicPr>
          <p:cNvPr id="30" name="Imagen 29">
            <a:extLst>
              <a:ext uri="{FF2B5EF4-FFF2-40B4-BE49-F238E27FC236}">
                <a16:creationId xmlns:a16="http://schemas.microsoft.com/office/drawing/2014/main" id="{FF1ED065-2107-5D42-A156-E3BFCEB27D6A}"/>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92333" y="4435758"/>
            <a:ext cx="1130596" cy="1507462"/>
          </a:xfrm>
          <a:prstGeom prst="rect">
            <a:avLst/>
          </a:prstGeom>
        </p:spPr>
      </p:pic>
      <p:pic>
        <p:nvPicPr>
          <p:cNvPr id="31" name="Imagen 30">
            <a:extLst>
              <a:ext uri="{FF2B5EF4-FFF2-40B4-BE49-F238E27FC236}">
                <a16:creationId xmlns:a16="http://schemas.microsoft.com/office/drawing/2014/main" id="{825C41CD-6C78-A84B-A26D-C30D0057E620}"/>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04203" y="4860456"/>
            <a:ext cx="796773" cy="1066514"/>
          </a:xfrm>
          <a:prstGeom prst="rect">
            <a:avLst/>
          </a:prstGeom>
        </p:spPr>
      </p:pic>
      <p:sp>
        <p:nvSpPr>
          <p:cNvPr id="32" name="CuadroTexto 31">
            <a:extLst>
              <a:ext uri="{FF2B5EF4-FFF2-40B4-BE49-F238E27FC236}">
                <a16:creationId xmlns:a16="http://schemas.microsoft.com/office/drawing/2014/main" id="{C401486B-DD3D-104C-AE90-7CF897DBF041}"/>
              </a:ext>
            </a:extLst>
          </p:cNvPr>
          <p:cNvSpPr txBox="1"/>
          <p:nvPr/>
        </p:nvSpPr>
        <p:spPr>
          <a:xfrm>
            <a:off x="6561698" y="1476025"/>
            <a:ext cx="2770310" cy="400110"/>
          </a:xfrm>
          <a:prstGeom prst="rect">
            <a:avLst/>
          </a:prstGeom>
          <a:noFill/>
        </p:spPr>
        <p:txBody>
          <a:bodyPr wrap="none" rtlCol="0">
            <a:spAutoFit/>
          </a:bodyPr>
          <a:lstStyle/>
          <a:p>
            <a:pPr algn="l"/>
            <a:r>
              <a:rPr lang="es-GB" sz="2000" dirty="0">
                <a:solidFill>
                  <a:schemeClr val="accent5">
                    <a:lumMod val="50000"/>
                  </a:schemeClr>
                </a:solidFill>
              </a:rPr>
              <a:t>*piedra = stone, rock</a:t>
            </a:r>
          </a:p>
        </p:txBody>
      </p:sp>
      <p:sp>
        <p:nvSpPr>
          <p:cNvPr id="33" name="CuadroTexto 32">
            <a:extLst>
              <a:ext uri="{FF2B5EF4-FFF2-40B4-BE49-F238E27FC236}">
                <a16:creationId xmlns:a16="http://schemas.microsoft.com/office/drawing/2014/main" id="{CB4EB745-4C88-4F41-8E20-542C24F90E43}"/>
              </a:ext>
            </a:extLst>
          </p:cNvPr>
          <p:cNvSpPr txBox="1"/>
          <p:nvPr/>
        </p:nvSpPr>
        <p:spPr>
          <a:xfrm>
            <a:off x="9379398" y="1476025"/>
            <a:ext cx="2159566" cy="400110"/>
          </a:xfrm>
          <a:prstGeom prst="rect">
            <a:avLst/>
          </a:prstGeom>
          <a:noFill/>
        </p:spPr>
        <p:txBody>
          <a:bodyPr wrap="none" rtlCol="0">
            <a:spAutoFit/>
          </a:bodyPr>
          <a:lstStyle/>
          <a:p>
            <a:pPr algn="l"/>
            <a:r>
              <a:rPr lang="es-GB" sz="2000" dirty="0">
                <a:solidFill>
                  <a:schemeClr val="accent5">
                    <a:lumMod val="50000"/>
                  </a:schemeClr>
                </a:solidFill>
              </a:rPr>
              <a:t>*tijeras = scissors</a:t>
            </a:r>
          </a:p>
        </p:txBody>
      </p:sp>
    </p:spTree>
    <p:extLst>
      <p:ext uri="{BB962C8B-B14F-4D97-AF65-F5344CB8AC3E}">
        <p14:creationId xmlns:p14="http://schemas.microsoft.com/office/powerpoint/2010/main" val="274132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19" grpId="0"/>
      <p:bldP spid="32"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080389"/>
            <a:ext cx="9107973" cy="1260269"/>
          </a:xfrm>
        </p:spPr>
        <p:txBody>
          <a:bodyPr>
            <a:normAutofit/>
          </a:bodyPr>
          <a:lstStyle/>
          <a:p>
            <a:pPr algn="l"/>
            <a:r>
              <a:rPr lang="en-GB" sz="4000" b="1" dirty="0">
                <a:solidFill>
                  <a:prstClr val="white"/>
                </a:solidFill>
              </a:rPr>
              <a:t>Describing a crime scene</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45816" y="3242066"/>
            <a:ext cx="7930777" cy="1456793"/>
          </a:xfrm>
        </p:spPr>
        <p:txBody>
          <a:bodyPr>
            <a:noAutofit/>
          </a:bodyPr>
          <a:lstStyle/>
          <a:p>
            <a:pPr marL="342900" indent="-342900" algn="l">
              <a:lnSpc>
                <a:spcPct val="100000"/>
              </a:lnSpc>
              <a:spcBef>
                <a:spcPts val="0"/>
              </a:spcBef>
              <a:buFont typeface="Arial" panose="020B0604020202020204" pitchFamily="34" charset="0"/>
              <a:buChar char="•"/>
              <a:defRPr/>
            </a:pPr>
            <a:r>
              <a:rPr lang="en-GB" dirty="0">
                <a:solidFill>
                  <a:schemeClr val="bg1"/>
                </a:solidFill>
              </a:rPr>
              <a:t>Possessive adjectives </a:t>
            </a:r>
            <a:r>
              <a:rPr lang="en-GB" dirty="0" err="1">
                <a:solidFill>
                  <a:schemeClr val="bg1"/>
                </a:solidFill>
              </a:rPr>
              <a:t>mío</a:t>
            </a:r>
            <a:r>
              <a:rPr lang="en-GB" dirty="0">
                <a:solidFill>
                  <a:schemeClr val="bg1"/>
                </a:solidFill>
              </a:rPr>
              <a:t>, </a:t>
            </a:r>
            <a:r>
              <a:rPr lang="en-GB" dirty="0" err="1">
                <a:solidFill>
                  <a:schemeClr val="bg1"/>
                </a:solidFill>
              </a:rPr>
              <a:t>tuyo</a:t>
            </a:r>
            <a:r>
              <a:rPr lang="en-GB" dirty="0">
                <a:solidFill>
                  <a:schemeClr val="bg1"/>
                </a:solidFill>
              </a:rPr>
              <a:t>, </a:t>
            </a:r>
            <a:r>
              <a:rPr lang="en-GB" dirty="0" err="1">
                <a:solidFill>
                  <a:schemeClr val="bg1"/>
                </a:solidFill>
              </a:rPr>
              <a:t>suyo</a:t>
            </a:r>
            <a:endParaRPr lang="en-GB" dirty="0">
              <a:solidFill>
                <a:schemeClr val="bg1"/>
              </a:solidFill>
            </a:endParaRPr>
          </a:p>
          <a:p>
            <a:pPr marL="342900" indent="-342900" algn="l">
              <a:lnSpc>
                <a:spcPct val="100000"/>
              </a:lnSpc>
              <a:spcBef>
                <a:spcPts val="0"/>
              </a:spcBef>
              <a:buFont typeface="Arial" panose="020B0604020202020204" pitchFamily="34" charset="0"/>
              <a:buChar char="•"/>
              <a:defRPr/>
            </a:pPr>
            <a:r>
              <a:rPr lang="en-GB" dirty="0">
                <a:solidFill>
                  <a:schemeClr val="bg1"/>
                </a:solidFill>
              </a:rPr>
              <a:t>Possessive adjectives mi, </a:t>
            </a:r>
            <a:r>
              <a:rPr lang="en-GB" dirty="0" err="1">
                <a:solidFill>
                  <a:schemeClr val="bg1"/>
                </a:solidFill>
              </a:rPr>
              <a:t>tu</a:t>
            </a:r>
            <a:r>
              <a:rPr lang="en-GB" dirty="0">
                <a:solidFill>
                  <a:schemeClr val="bg1"/>
                </a:solidFill>
              </a:rPr>
              <a:t>, </a:t>
            </a:r>
            <a:r>
              <a:rPr lang="en-GB" dirty="0" err="1">
                <a:solidFill>
                  <a:schemeClr val="bg1"/>
                </a:solidFill>
              </a:rPr>
              <a:t>su</a:t>
            </a:r>
            <a:endParaRPr lang="en-GB" dirty="0">
              <a:solidFill>
                <a:schemeClr val="bg1"/>
              </a:solidFill>
            </a:endParaRPr>
          </a:p>
          <a:p>
            <a:pPr marL="342900" indent="-342900" algn="l">
              <a:lnSpc>
                <a:spcPct val="100000"/>
              </a:lnSpc>
              <a:spcBef>
                <a:spcPts val="0"/>
              </a:spcBef>
              <a:buFont typeface="Arial" panose="020B0604020202020204" pitchFamily="34" charset="0"/>
              <a:buChar char="•"/>
              <a:defRPr/>
            </a:pPr>
            <a:r>
              <a:rPr lang="en-GB" dirty="0">
                <a:solidFill>
                  <a:schemeClr val="bg1"/>
                </a:solidFill>
              </a:rPr>
              <a:t>Differences between ‘es’ and ‘</a:t>
            </a:r>
            <a:r>
              <a:rPr lang="en-GB" dirty="0" err="1">
                <a:solidFill>
                  <a:schemeClr val="bg1"/>
                </a:solidFill>
              </a:rPr>
              <a:t>está</a:t>
            </a:r>
            <a:r>
              <a:rPr lang="en-GB" dirty="0">
                <a:solidFill>
                  <a:schemeClr val="bg1"/>
                </a:solidFill>
              </a:rPr>
              <a:t>’</a:t>
            </a:r>
          </a:p>
          <a:p>
            <a:pPr lvl="0" algn="l">
              <a:lnSpc>
                <a:spcPct val="100000"/>
              </a:lnSpc>
              <a:spcBef>
                <a:spcPts val="0"/>
              </a:spcBef>
              <a:defRPr/>
            </a:pPr>
            <a:endParaRPr lang="en-GB" dirty="0">
              <a:solidFill>
                <a:schemeClr val="bg1"/>
              </a:solidFill>
            </a:endParaRPr>
          </a:p>
          <a:p>
            <a:pPr algn="l"/>
            <a:endParaRPr lang="en-GB" dirty="0">
              <a:solidFill>
                <a:schemeClr val="bg1"/>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a:t>
            </a:r>
            <a:r>
              <a:rPr lang="en-GB" sz="2200" noProof="0" dirty="0">
                <a:solidFill>
                  <a:prstClr val="white"/>
                </a:solidFill>
                <a:latin typeface="Century Gothic" panose="020B0502020202020204" pitchFamily="34" charset="0"/>
              </a:rPr>
              <a:t>4</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a:t>
            </a:r>
            <a:r>
              <a:rPr lang="en-GB" sz="2200" dirty="0">
                <a:solidFill>
                  <a:prstClr val="white"/>
                </a:solidFill>
                <a:latin typeface="Century Gothic" panose="020B0502020202020204" pitchFamily="34" charset="0"/>
              </a:rPr>
              <a:t>68</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Louise Caruso</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09/05/22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8" name="Picture 17" descr="NCELP logo">
            <a:extLst>
              <a:ext uri="{FF2B5EF4-FFF2-40B4-BE49-F238E27FC236}">
                <a16:creationId xmlns:a16="http://schemas.microsoft.com/office/drawing/2014/main" id="{F97E92AD-DBFA-C54B-AA7B-426A834A862E}"/>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40754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8"/>
          <p:cNvSpPr txBox="1">
            <a:spLocks noGrp="1"/>
          </p:cNvSpPr>
          <p:nvPr>
            <p:ph type="title"/>
          </p:nvPr>
        </p:nvSpPr>
        <p:spPr>
          <a:xfrm>
            <a:off x="173181" y="1275037"/>
            <a:ext cx="11850536" cy="640000"/>
          </a:xfrm>
          <a:prstGeom prst="rect">
            <a:avLst/>
          </a:prstGeom>
          <a:noFill/>
          <a:ln>
            <a:noFill/>
          </a:ln>
        </p:spPr>
        <p:txBody>
          <a:bodyPr spcFirstLastPara="1" vert="horz" wrap="square" lIns="91433" tIns="45700" rIns="91433" bIns="45700" rtlCol="0" anchor="ctr" anchorCtr="0">
            <a:noAutofit/>
          </a:bodyPr>
          <a:lstStyle/>
          <a:p>
            <a:pPr>
              <a:spcBef>
                <a:spcPts val="0"/>
              </a:spcBef>
              <a:buClr>
                <a:srgbClr val="1F3864"/>
              </a:buClr>
              <a:buSzPct val="100000"/>
            </a:pPr>
            <a:r>
              <a:rPr lang="en-GB" sz="2000" dirty="0"/>
              <a:t>Primero </a:t>
            </a:r>
            <a:r>
              <a:rPr lang="en-GB" sz="2000" dirty="0" err="1"/>
              <a:t>el</a:t>
            </a:r>
            <a:r>
              <a:rPr lang="en-GB" sz="2000" dirty="0"/>
              <a:t> </a:t>
            </a:r>
            <a:r>
              <a:rPr lang="en-GB" sz="2000" dirty="0" err="1"/>
              <a:t>profesor</a:t>
            </a:r>
            <a:r>
              <a:rPr lang="en-GB" sz="2000" dirty="0"/>
              <a:t>/la </a:t>
            </a:r>
            <a:r>
              <a:rPr lang="en-GB" sz="2000" dirty="0" err="1"/>
              <a:t>profesora</a:t>
            </a:r>
            <a:r>
              <a:rPr lang="en-GB" sz="2000" dirty="0"/>
              <a:t> dice una palabra </a:t>
            </a:r>
            <a:r>
              <a:rPr lang="en-GB" sz="2000" dirty="0" err="1"/>
              <a:t>en</a:t>
            </a:r>
            <a:r>
              <a:rPr lang="en-GB" sz="2000" dirty="0"/>
              <a:t> </a:t>
            </a:r>
            <a:r>
              <a:rPr lang="en-GB" sz="2000" dirty="0" err="1"/>
              <a:t>español</a:t>
            </a:r>
            <a:r>
              <a:rPr lang="en-GB" sz="2000" dirty="0"/>
              <a:t> y </a:t>
            </a:r>
            <a:r>
              <a:rPr lang="en-GB" sz="2000" dirty="0" err="1"/>
              <a:t>tú</a:t>
            </a:r>
            <a:r>
              <a:rPr lang="en-GB" sz="2000" dirty="0"/>
              <a:t> dices </a:t>
            </a:r>
            <a:r>
              <a:rPr lang="en-GB" sz="2000" dirty="0" err="1"/>
              <a:t>el</a:t>
            </a:r>
            <a:r>
              <a:rPr lang="en-GB" sz="2000" dirty="0"/>
              <a:t> </a:t>
            </a:r>
            <a:r>
              <a:rPr lang="en-GB" sz="2000" dirty="0" err="1"/>
              <a:t>número</a:t>
            </a:r>
            <a:r>
              <a:rPr lang="en-GB" sz="2000" dirty="0"/>
              <a:t> </a:t>
            </a:r>
            <a:r>
              <a:rPr lang="en-GB" sz="2000" dirty="0" err="1"/>
              <a:t>correcto</a:t>
            </a:r>
            <a:r>
              <a:rPr lang="en-GB" sz="2000" dirty="0"/>
              <a:t>.</a:t>
            </a:r>
            <a:br>
              <a:rPr lang="en-GB" sz="2000" dirty="0"/>
            </a:br>
            <a:r>
              <a:rPr lang="en-GB" sz="2000" dirty="0" err="1"/>
              <a:t>Después</a:t>
            </a:r>
            <a:r>
              <a:rPr lang="en-GB" sz="2000" dirty="0"/>
              <a:t> </a:t>
            </a:r>
            <a:r>
              <a:rPr lang="en-GB" sz="2000" dirty="0" err="1"/>
              <a:t>el</a:t>
            </a:r>
            <a:r>
              <a:rPr lang="en-GB" sz="2000" dirty="0"/>
              <a:t> </a:t>
            </a:r>
            <a:r>
              <a:rPr lang="en-GB" sz="2000" dirty="0" err="1"/>
              <a:t>profesor</a:t>
            </a:r>
            <a:r>
              <a:rPr lang="en-GB" sz="2000" dirty="0"/>
              <a:t>/la </a:t>
            </a:r>
            <a:r>
              <a:rPr lang="en-GB" sz="2000" dirty="0" err="1"/>
              <a:t>profesora</a:t>
            </a:r>
            <a:r>
              <a:rPr lang="en-GB" sz="2000" dirty="0"/>
              <a:t> dice un </a:t>
            </a:r>
            <a:r>
              <a:rPr lang="en-GB" sz="2000" dirty="0" err="1"/>
              <a:t>número</a:t>
            </a:r>
            <a:r>
              <a:rPr lang="en-GB" sz="2000" dirty="0"/>
              <a:t> y </a:t>
            </a:r>
            <a:r>
              <a:rPr lang="en-GB" sz="2000" dirty="0" err="1"/>
              <a:t>tú</a:t>
            </a:r>
            <a:r>
              <a:rPr lang="en-GB" sz="2000" dirty="0"/>
              <a:t> dices la palabra </a:t>
            </a:r>
            <a:r>
              <a:rPr lang="en-GB" sz="2000" dirty="0" err="1"/>
              <a:t>correcta</a:t>
            </a:r>
            <a:r>
              <a:rPr lang="en-GB" sz="2000" dirty="0"/>
              <a:t> </a:t>
            </a:r>
            <a:r>
              <a:rPr lang="en-GB" sz="2000" dirty="0" err="1"/>
              <a:t>en</a:t>
            </a:r>
            <a:r>
              <a:rPr lang="en-GB" sz="2000" dirty="0"/>
              <a:t> </a:t>
            </a:r>
            <a:r>
              <a:rPr lang="en-GB" sz="2000" dirty="0" err="1"/>
              <a:t>español</a:t>
            </a:r>
            <a:r>
              <a:rPr lang="en-GB" sz="2000" dirty="0"/>
              <a:t>.</a:t>
            </a:r>
            <a:endParaRPr sz="2000" dirty="0"/>
          </a:p>
        </p:txBody>
      </p:sp>
      <p:sp>
        <p:nvSpPr>
          <p:cNvPr id="151" name="Google Shape;151;p38" descr="background rectangle&#10;"/>
          <p:cNvSpPr/>
          <p:nvPr/>
        </p:nvSpPr>
        <p:spPr>
          <a:xfrm>
            <a:off x="10434917" y="237479"/>
            <a:ext cx="1588800" cy="425200"/>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b="1">
              <a:solidFill>
                <a:srgbClr val="FFFFFF"/>
              </a:solidFill>
              <a:latin typeface="Century Gothic"/>
              <a:ea typeface="Century Gothic"/>
              <a:cs typeface="Century Gothic"/>
              <a:sym typeface="Century Gothic"/>
            </a:endParaRPr>
          </a:p>
        </p:txBody>
      </p:sp>
      <p:sp>
        <p:nvSpPr>
          <p:cNvPr id="152" name="Google Shape;152;p38"/>
          <p:cNvSpPr txBox="1"/>
          <p:nvPr/>
        </p:nvSpPr>
        <p:spPr>
          <a:xfrm>
            <a:off x="10466525" y="286835"/>
            <a:ext cx="1588800" cy="340400"/>
          </a:xfrm>
          <a:prstGeom prst="rect">
            <a:avLst/>
          </a:prstGeom>
          <a:noFill/>
          <a:ln>
            <a:noFill/>
          </a:ln>
        </p:spPr>
        <p:txBody>
          <a:bodyPr spcFirstLastPara="1" wrap="square" lIns="91433" tIns="45700" rIns="91433" bIns="45700" anchor="ctr" anchorCtr="0">
            <a:noAutofit/>
          </a:bodyPr>
          <a:lstStyle/>
          <a:p>
            <a:pPr algn="ctr">
              <a:lnSpc>
                <a:spcPct val="90000"/>
              </a:lnSpc>
              <a:buClr>
                <a:srgbClr val="FFFFFF"/>
              </a:buClr>
              <a:buSzPts val="1500"/>
            </a:pPr>
            <a:r>
              <a:rPr lang="en-GB" sz="2000" b="1">
                <a:solidFill>
                  <a:srgbClr val="FFFFFF"/>
                </a:solidFill>
                <a:latin typeface="Century Gothic"/>
                <a:ea typeface="Century Gothic"/>
                <a:cs typeface="Century Gothic"/>
                <a:sym typeface="Century Gothic"/>
              </a:rPr>
              <a:t>hablar</a:t>
            </a:r>
            <a:endParaRPr sz="2000">
              <a:solidFill>
                <a:srgbClr val="1F3864"/>
              </a:solidFill>
              <a:latin typeface="Century Gothic"/>
              <a:ea typeface="Century Gothic"/>
              <a:cs typeface="Century Gothic"/>
              <a:sym typeface="Century Gothic"/>
            </a:endParaRPr>
          </a:p>
        </p:txBody>
      </p:sp>
      <p:pic>
        <p:nvPicPr>
          <p:cNvPr id="153" name="Google Shape;153;p38" descr="background rectangle"/>
          <p:cNvPicPr preferRelativeResize="0"/>
          <p:nvPr/>
        </p:nvPicPr>
        <p:blipFill rotWithShape="1">
          <a:blip r:embed="rId3">
            <a:alphaModFix/>
          </a:blip>
          <a:srcRect/>
          <a:stretch/>
        </p:blipFill>
        <p:spPr>
          <a:xfrm>
            <a:off x="0" y="296863"/>
            <a:ext cx="6649157" cy="867128"/>
          </a:xfrm>
          <a:prstGeom prst="rect">
            <a:avLst/>
          </a:prstGeom>
          <a:noFill/>
          <a:ln>
            <a:noFill/>
          </a:ln>
        </p:spPr>
      </p:pic>
      <p:sp>
        <p:nvSpPr>
          <p:cNvPr id="154" name="Google Shape;154;p38"/>
          <p:cNvSpPr txBox="1"/>
          <p:nvPr/>
        </p:nvSpPr>
        <p:spPr>
          <a:xfrm>
            <a:off x="0" y="0"/>
            <a:ext cx="6566800" cy="1325600"/>
          </a:xfrm>
          <a:prstGeom prst="rect">
            <a:avLst/>
          </a:prstGeom>
          <a:noFill/>
          <a:ln>
            <a:noFill/>
          </a:ln>
        </p:spPr>
        <p:txBody>
          <a:bodyPr spcFirstLastPara="1" wrap="square" lIns="91433" tIns="45700" rIns="91433" bIns="45700" anchor="ctr" anchorCtr="0">
            <a:normAutofit/>
          </a:bodyPr>
          <a:lstStyle/>
          <a:p>
            <a:pPr>
              <a:lnSpc>
                <a:spcPct val="90000"/>
              </a:lnSpc>
              <a:buClr>
                <a:srgbClr val="FFFFFF"/>
              </a:buClr>
              <a:buSzPts val="2700"/>
            </a:pPr>
            <a:r>
              <a:rPr lang="en-GB" sz="3600" b="1">
                <a:solidFill>
                  <a:srgbClr val="FFFFFF"/>
                </a:solidFill>
                <a:latin typeface="Century Gothic"/>
                <a:ea typeface="Century Gothic"/>
                <a:cs typeface="Century Gothic"/>
                <a:sym typeface="Century Gothic"/>
              </a:rPr>
              <a:t>Vocabulario</a:t>
            </a:r>
            <a:endParaRPr sz="3600" b="1">
              <a:solidFill>
                <a:srgbClr val="FFFFFF"/>
              </a:solidFill>
              <a:latin typeface="Century Gothic"/>
              <a:ea typeface="Century Gothic"/>
              <a:cs typeface="Century Gothic"/>
              <a:sym typeface="Century Gothic"/>
            </a:endParaRPr>
          </a:p>
        </p:txBody>
      </p:sp>
      <p:graphicFrame>
        <p:nvGraphicFramePr>
          <p:cNvPr id="155" name="Google Shape;155;p38"/>
          <p:cNvGraphicFramePr/>
          <p:nvPr/>
        </p:nvGraphicFramePr>
        <p:xfrm>
          <a:off x="296717" y="2095493"/>
          <a:ext cx="11464800" cy="3962400"/>
        </p:xfrm>
        <a:graphic>
          <a:graphicData uri="http://schemas.openxmlformats.org/drawingml/2006/table">
            <a:tbl>
              <a:tblPr firstRow="1" bandRow="1">
                <a:noFill/>
              </a:tblPr>
              <a:tblGrid>
                <a:gridCol w="1910800">
                  <a:extLst>
                    <a:ext uri="{9D8B030D-6E8A-4147-A177-3AD203B41FA5}">
                      <a16:colId xmlns:a16="http://schemas.microsoft.com/office/drawing/2014/main" val="20000"/>
                    </a:ext>
                  </a:extLst>
                </a:gridCol>
                <a:gridCol w="1910800">
                  <a:extLst>
                    <a:ext uri="{9D8B030D-6E8A-4147-A177-3AD203B41FA5}">
                      <a16:colId xmlns:a16="http://schemas.microsoft.com/office/drawing/2014/main" val="20001"/>
                    </a:ext>
                  </a:extLst>
                </a:gridCol>
                <a:gridCol w="1910800">
                  <a:extLst>
                    <a:ext uri="{9D8B030D-6E8A-4147-A177-3AD203B41FA5}">
                      <a16:colId xmlns:a16="http://schemas.microsoft.com/office/drawing/2014/main" val="20002"/>
                    </a:ext>
                  </a:extLst>
                </a:gridCol>
                <a:gridCol w="1910800">
                  <a:extLst>
                    <a:ext uri="{9D8B030D-6E8A-4147-A177-3AD203B41FA5}">
                      <a16:colId xmlns:a16="http://schemas.microsoft.com/office/drawing/2014/main" val="20003"/>
                    </a:ext>
                  </a:extLst>
                </a:gridCol>
                <a:gridCol w="1910800">
                  <a:extLst>
                    <a:ext uri="{9D8B030D-6E8A-4147-A177-3AD203B41FA5}">
                      <a16:colId xmlns:a16="http://schemas.microsoft.com/office/drawing/2014/main" val="20004"/>
                    </a:ext>
                  </a:extLst>
                </a:gridCol>
                <a:gridCol w="1910800">
                  <a:extLst>
                    <a:ext uri="{9D8B030D-6E8A-4147-A177-3AD203B41FA5}">
                      <a16:colId xmlns:a16="http://schemas.microsoft.com/office/drawing/2014/main" val="20005"/>
                    </a:ext>
                  </a:extLst>
                </a:gridCol>
              </a:tblGrid>
              <a:tr h="1981200">
                <a:tc>
                  <a:txBody>
                    <a:bodyPr/>
                    <a:lstStyle/>
                    <a:p>
                      <a:pPr marL="0" marR="0" lvl="0" indent="0" algn="l" rtl="0">
                        <a:spcBef>
                          <a:spcPts val="0"/>
                        </a:spcBef>
                        <a:spcAft>
                          <a:spcPts val="0"/>
                        </a:spcAft>
                        <a:buNone/>
                      </a:pPr>
                      <a:endParaRPr sz="1900"/>
                    </a:p>
                  </a:txBody>
                  <a:tcPr marL="91467" marR="91467" marT="45733" marB="45733">
                    <a:lnL w="12700" cap="flat" cmpd="sng">
                      <a:solidFill>
                        <a:srgbClr val="E56700"/>
                      </a:solidFill>
                      <a:prstDash val="solid"/>
                      <a:round/>
                      <a:headEnd type="none" w="sm" len="sm"/>
                      <a:tailEnd type="none" w="sm" len="sm"/>
                    </a:lnL>
                    <a:lnR w="12700" cap="flat" cmpd="sng">
                      <a:solidFill>
                        <a:srgbClr val="E56700"/>
                      </a:solidFill>
                      <a:prstDash val="solid"/>
                      <a:round/>
                      <a:headEnd type="none" w="sm" len="sm"/>
                      <a:tailEnd type="none" w="sm" len="sm"/>
                    </a:lnR>
                    <a:lnT w="12700" cap="flat" cmpd="sng">
                      <a:solidFill>
                        <a:srgbClr val="E56700"/>
                      </a:solidFill>
                      <a:prstDash val="solid"/>
                      <a:round/>
                      <a:headEnd type="none" w="sm" len="sm"/>
                      <a:tailEnd type="none" w="sm" len="sm"/>
                    </a:lnT>
                    <a:lnB w="38100" cap="flat" cmpd="sng">
                      <a:solidFill>
                        <a:srgbClr val="E56700"/>
                      </a:solidFill>
                      <a:prstDash val="solid"/>
                      <a:round/>
                      <a:headEnd type="none" w="sm" len="sm"/>
                      <a:tailEnd type="none" w="sm" len="sm"/>
                    </a:lnB>
                    <a:solidFill>
                      <a:srgbClr val="FEF2CC"/>
                    </a:solidFill>
                  </a:tcPr>
                </a:tc>
                <a:tc>
                  <a:txBody>
                    <a:bodyPr/>
                    <a:lstStyle/>
                    <a:p>
                      <a:pPr marL="0" marR="0" lvl="0" indent="0" algn="l" rtl="0">
                        <a:spcBef>
                          <a:spcPts val="0"/>
                        </a:spcBef>
                        <a:spcAft>
                          <a:spcPts val="0"/>
                        </a:spcAft>
                        <a:buNone/>
                      </a:pPr>
                      <a:endParaRPr sz="1900"/>
                    </a:p>
                  </a:txBody>
                  <a:tcPr marL="91467" marR="91467" marT="45733" marB="45733">
                    <a:lnL w="12700" cap="flat" cmpd="sng">
                      <a:solidFill>
                        <a:srgbClr val="E56700"/>
                      </a:solidFill>
                      <a:prstDash val="solid"/>
                      <a:round/>
                      <a:headEnd type="none" w="sm" len="sm"/>
                      <a:tailEnd type="none" w="sm" len="sm"/>
                    </a:lnL>
                    <a:lnR w="12700" cap="flat" cmpd="sng">
                      <a:solidFill>
                        <a:srgbClr val="E56700"/>
                      </a:solidFill>
                      <a:prstDash val="solid"/>
                      <a:round/>
                      <a:headEnd type="none" w="sm" len="sm"/>
                      <a:tailEnd type="none" w="sm" len="sm"/>
                    </a:lnR>
                    <a:lnT w="12700" cap="flat" cmpd="sng">
                      <a:solidFill>
                        <a:srgbClr val="E56700"/>
                      </a:solidFill>
                      <a:prstDash val="solid"/>
                      <a:round/>
                      <a:headEnd type="none" w="sm" len="sm"/>
                      <a:tailEnd type="none" w="sm" len="sm"/>
                    </a:lnT>
                    <a:lnB w="38100" cap="flat" cmpd="sng">
                      <a:solidFill>
                        <a:srgbClr val="E56700"/>
                      </a:solidFill>
                      <a:prstDash val="solid"/>
                      <a:round/>
                      <a:headEnd type="none" w="sm" len="sm"/>
                      <a:tailEnd type="none" w="sm" len="sm"/>
                    </a:lnB>
                    <a:solidFill>
                      <a:srgbClr val="FEF2CC"/>
                    </a:solidFill>
                  </a:tcPr>
                </a:tc>
                <a:tc>
                  <a:txBody>
                    <a:bodyPr/>
                    <a:lstStyle/>
                    <a:p>
                      <a:pPr marL="0" marR="0" lvl="0" indent="0" algn="l" rtl="0">
                        <a:spcBef>
                          <a:spcPts val="0"/>
                        </a:spcBef>
                        <a:spcAft>
                          <a:spcPts val="0"/>
                        </a:spcAft>
                        <a:buNone/>
                      </a:pPr>
                      <a:endParaRPr sz="1900"/>
                    </a:p>
                  </a:txBody>
                  <a:tcPr marL="91467" marR="91467" marT="45733" marB="45733">
                    <a:lnL w="12700" cap="flat" cmpd="sng">
                      <a:solidFill>
                        <a:srgbClr val="E56700"/>
                      </a:solidFill>
                      <a:prstDash val="solid"/>
                      <a:round/>
                      <a:headEnd type="none" w="sm" len="sm"/>
                      <a:tailEnd type="none" w="sm" len="sm"/>
                    </a:lnL>
                    <a:lnR w="12700" cap="flat" cmpd="sng">
                      <a:solidFill>
                        <a:srgbClr val="E56700"/>
                      </a:solidFill>
                      <a:prstDash val="solid"/>
                      <a:round/>
                      <a:headEnd type="none" w="sm" len="sm"/>
                      <a:tailEnd type="none" w="sm" len="sm"/>
                    </a:lnR>
                    <a:lnT w="12700" cap="flat" cmpd="sng">
                      <a:solidFill>
                        <a:srgbClr val="E56700"/>
                      </a:solidFill>
                      <a:prstDash val="solid"/>
                      <a:round/>
                      <a:headEnd type="none" w="sm" len="sm"/>
                      <a:tailEnd type="none" w="sm" len="sm"/>
                    </a:lnT>
                    <a:lnB w="38100" cap="flat" cmpd="sng">
                      <a:solidFill>
                        <a:srgbClr val="E56700"/>
                      </a:solidFill>
                      <a:prstDash val="solid"/>
                      <a:round/>
                      <a:headEnd type="none" w="sm" len="sm"/>
                      <a:tailEnd type="none" w="sm" len="sm"/>
                    </a:lnB>
                    <a:solidFill>
                      <a:srgbClr val="FEF2CC"/>
                    </a:solidFill>
                  </a:tcPr>
                </a:tc>
                <a:tc>
                  <a:txBody>
                    <a:bodyPr/>
                    <a:lstStyle/>
                    <a:p>
                      <a:pPr marL="0" marR="0" lvl="0" indent="0" algn="l" rtl="0">
                        <a:spcBef>
                          <a:spcPts val="0"/>
                        </a:spcBef>
                        <a:spcAft>
                          <a:spcPts val="0"/>
                        </a:spcAft>
                        <a:buNone/>
                      </a:pPr>
                      <a:endParaRPr sz="1900" dirty="0"/>
                    </a:p>
                  </a:txBody>
                  <a:tcPr marL="91467" marR="91467" marT="45733" marB="45733">
                    <a:lnL w="12700" cap="flat" cmpd="sng">
                      <a:solidFill>
                        <a:srgbClr val="E56700"/>
                      </a:solidFill>
                      <a:prstDash val="solid"/>
                      <a:round/>
                      <a:headEnd type="none" w="sm" len="sm"/>
                      <a:tailEnd type="none" w="sm" len="sm"/>
                    </a:lnL>
                    <a:lnR w="12700" cap="flat" cmpd="sng">
                      <a:solidFill>
                        <a:srgbClr val="E56700"/>
                      </a:solidFill>
                      <a:prstDash val="solid"/>
                      <a:round/>
                      <a:headEnd type="none" w="sm" len="sm"/>
                      <a:tailEnd type="none" w="sm" len="sm"/>
                    </a:lnR>
                    <a:lnT w="12700" cap="flat" cmpd="sng">
                      <a:solidFill>
                        <a:srgbClr val="E56700"/>
                      </a:solidFill>
                      <a:prstDash val="solid"/>
                      <a:round/>
                      <a:headEnd type="none" w="sm" len="sm"/>
                      <a:tailEnd type="none" w="sm" len="sm"/>
                    </a:lnT>
                    <a:lnB w="38100" cap="flat" cmpd="sng">
                      <a:solidFill>
                        <a:srgbClr val="E56700"/>
                      </a:solidFill>
                      <a:prstDash val="solid"/>
                      <a:round/>
                      <a:headEnd type="none" w="sm" len="sm"/>
                      <a:tailEnd type="none" w="sm" len="sm"/>
                    </a:lnB>
                    <a:solidFill>
                      <a:srgbClr val="FEF2CC"/>
                    </a:solidFill>
                  </a:tcPr>
                </a:tc>
                <a:tc>
                  <a:txBody>
                    <a:bodyPr/>
                    <a:lstStyle/>
                    <a:p>
                      <a:pPr marL="0" marR="0" lvl="0" indent="0" algn="l" rtl="0">
                        <a:spcBef>
                          <a:spcPts val="0"/>
                        </a:spcBef>
                        <a:spcAft>
                          <a:spcPts val="0"/>
                        </a:spcAft>
                        <a:buNone/>
                      </a:pPr>
                      <a:endParaRPr sz="1900"/>
                    </a:p>
                  </a:txBody>
                  <a:tcPr marL="91467" marR="91467" marT="45733" marB="45733">
                    <a:lnL w="12700" cap="flat" cmpd="sng">
                      <a:solidFill>
                        <a:srgbClr val="E56700"/>
                      </a:solidFill>
                      <a:prstDash val="solid"/>
                      <a:round/>
                      <a:headEnd type="none" w="sm" len="sm"/>
                      <a:tailEnd type="none" w="sm" len="sm"/>
                    </a:lnL>
                    <a:lnR w="12700" cap="flat" cmpd="sng">
                      <a:solidFill>
                        <a:srgbClr val="E56700"/>
                      </a:solidFill>
                      <a:prstDash val="solid"/>
                      <a:round/>
                      <a:headEnd type="none" w="sm" len="sm"/>
                      <a:tailEnd type="none" w="sm" len="sm"/>
                    </a:lnR>
                    <a:lnT w="12700" cap="flat" cmpd="sng">
                      <a:solidFill>
                        <a:srgbClr val="E56700"/>
                      </a:solidFill>
                      <a:prstDash val="solid"/>
                      <a:round/>
                      <a:headEnd type="none" w="sm" len="sm"/>
                      <a:tailEnd type="none" w="sm" len="sm"/>
                    </a:lnT>
                    <a:lnB w="38100" cap="flat" cmpd="sng">
                      <a:solidFill>
                        <a:srgbClr val="E56700"/>
                      </a:solidFill>
                      <a:prstDash val="solid"/>
                      <a:round/>
                      <a:headEnd type="none" w="sm" len="sm"/>
                      <a:tailEnd type="none" w="sm" len="sm"/>
                    </a:lnB>
                    <a:solidFill>
                      <a:srgbClr val="FEF2CC"/>
                    </a:solidFill>
                  </a:tcPr>
                </a:tc>
                <a:tc>
                  <a:txBody>
                    <a:bodyPr/>
                    <a:lstStyle/>
                    <a:p>
                      <a:pPr marL="0" marR="0" lvl="0" indent="0" algn="l" rtl="0">
                        <a:spcBef>
                          <a:spcPts val="0"/>
                        </a:spcBef>
                        <a:spcAft>
                          <a:spcPts val="0"/>
                        </a:spcAft>
                        <a:buNone/>
                      </a:pPr>
                      <a:endParaRPr sz="1900"/>
                    </a:p>
                  </a:txBody>
                  <a:tcPr marL="91467" marR="91467" marT="45733" marB="45733">
                    <a:lnL w="12700" cap="flat" cmpd="sng">
                      <a:solidFill>
                        <a:srgbClr val="E56700"/>
                      </a:solidFill>
                      <a:prstDash val="solid"/>
                      <a:round/>
                      <a:headEnd type="none" w="sm" len="sm"/>
                      <a:tailEnd type="none" w="sm" len="sm"/>
                    </a:lnL>
                    <a:lnR w="12700" cap="flat" cmpd="sng">
                      <a:solidFill>
                        <a:srgbClr val="E56700"/>
                      </a:solidFill>
                      <a:prstDash val="solid"/>
                      <a:round/>
                      <a:headEnd type="none" w="sm" len="sm"/>
                      <a:tailEnd type="none" w="sm" len="sm"/>
                    </a:lnR>
                    <a:lnT w="12700" cap="flat" cmpd="sng">
                      <a:solidFill>
                        <a:srgbClr val="E56700"/>
                      </a:solidFill>
                      <a:prstDash val="solid"/>
                      <a:round/>
                      <a:headEnd type="none" w="sm" len="sm"/>
                      <a:tailEnd type="none" w="sm" len="sm"/>
                    </a:lnT>
                    <a:lnB w="38100" cap="flat" cmpd="sng">
                      <a:solidFill>
                        <a:srgbClr val="E56700"/>
                      </a:solidFill>
                      <a:prstDash val="solid"/>
                      <a:round/>
                      <a:headEnd type="none" w="sm" len="sm"/>
                      <a:tailEnd type="none" w="sm" len="sm"/>
                    </a:lnB>
                    <a:solidFill>
                      <a:srgbClr val="FEF2CC"/>
                    </a:solidFill>
                  </a:tcPr>
                </a:tc>
                <a:extLst>
                  <a:ext uri="{0D108BD9-81ED-4DB2-BD59-A6C34878D82A}">
                    <a16:rowId xmlns:a16="http://schemas.microsoft.com/office/drawing/2014/main" val="10000"/>
                  </a:ext>
                </a:extLst>
              </a:tr>
              <a:tr h="1981200">
                <a:tc>
                  <a:txBody>
                    <a:bodyPr/>
                    <a:lstStyle/>
                    <a:p>
                      <a:pPr marL="0" marR="0" lvl="0" indent="0" algn="l" rtl="0">
                        <a:spcBef>
                          <a:spcPts val="0"/>
                        </a:spcBef>
                        <a:spcAft>
                          <a:spcPts val="0"/>
                        </a:spcAft>
                        <a:buNone/>
                      </a:pPr>
                      <a:endParaRPr sz="1900"/>
                    </a:p>
                  </a:txBody>
                  <a:tcPr marL="91467" marR="91467" marT="45733" marB="45733">
                    <a:lnL w="12700" cap="flat" cmpd="sng">
                      <a:solidFill>
                        <a:srgbClr val="E56700"/>
                      </a:solidFill>
                      <a:prstDash val="solid"/>
                      <a:round/>
                      <a:headEnd type="none" w="sm" len="sm"/>
                      <a:tailEnd type="none" w="sm" len="sm"/>
                    </a:lnL>
                    <a:lnR w="12700" cap="flat" cmpd="sng">
                      <a:solidFill>
                        <a:srgbClr val="E56700"/>
                      </a:solidFill>
                      <a:prstDash val="solid"/>
                      <a:round/>
                      <a:headEnd type="none" w="sm" len="sm"/>
                      <a:tailEnd type="none" w="sm" len="sm"/>
                    </a:lnR>
                    <a:lnT w="38100" cap="flat" cmpd="sng">
                      <a:solidFill>
                        <a:srgbClr val="E56700"/>
                      </a:solidFill>
                      <a:prstDash val="solid"/>
                      <a:round/>
                      <a:headEnd type="none" w="sm" len="sm"/>
                      <a:tailEnd type="none" w="sm" len="sm"/>
                    </a:lnT>
                    <a:lnB w="12700" cap="flat" cmpd="sng">
                      <a:solidFill>
                        <a:srgbClr val="E56700"/>
                      </a:solidFill>
                      <a:prstDash val="solid"/>
                      <a:round/>
                      <a:headEnd type="none" w="sm" len="sm"/>
                      <a:tailEnd type="none" w="sm" len="sm"/>
                    </a:lnB>
                    <a:solidFill>
                      <a:srgbClr val="FEF2CC"/>
                    </a:solidFill>
                  </a:tcPr>
                </a:tc>
                <a:tc>
                  <a:txBody>
                    <a:bodyPr/>
                    <a:lstStyle/>
                    <a:p>
                      <a:pPr marL="0" marR="0" lvl="0" indent="0" algn="l" rtl="0">
                        <a:spcBef>
                          <a:spcPts val="0"/>
                        </a:spcBef>
                        <a:spcAft>
                          <a:spcPts val="0"/>
                        </a:spcAft>
                        <a:buNone/>
                      </a:pPr>
                      <a:endParaRPr sz="1900"/>
                    </a:p>
                  </a:txBody>
                  <a:tcPr marL="91467" marR="91467" marT="45733" marB="45733">
                    <a:lnL w="12700" cap="flat" cmpd="sng">
                      <a:solidFill>
                        <a:srgbClr val="E56700"/>
                      </a:solidFill>
                      <a:prstDash val="solid"/>
                      <a:round/>
                      <a:headEnd type="none" w="sm" len="sm"/>
                      <a:tailEnd type="none" w="sm" len="sm"/>
                    </a:lnL>
                    <a:lnR w="12700" cap="flat" cmpd="sng">
                      <a:solidFill>
                        <a:srgbClr val="E56700"/>
                      </a:solidFill>
                      <a:prstDash val="solid"/>
                      <a:round/>
                      <a:headEnd type="none" w="sm" len="sm"/>
                      <a:tailEnd type="none" w="sm" len="sm"/>
                    </a:lnR>
                    <a:lnT w="38100" cap="flat" cmpd="sng">
                      <a:solidFill>
                        <a:srgbClr val="E56700"/>
                      </a:solidFill>
                      <a:prstDash val="solid"/>
                      <a:round/>
                      <a:headEnd type="none" w="sm" len="sm"/>
                      <a:tailEnd type="none" w="sm" len="sm"/>
                    </a:lnT>
                    <a:lnB w="12700" cap="flat" cmpd="sng">
                      <a:solidFill>
                        <a:srgbClr val="E56700"/>
                      </a:solidFill>
                      <a:prstDash val="solid"/>
                      <a:round/>
                      <a:headEnd type="none" w="sm" len="sm"/>
                      <a:tailEnd type="none" w="sm" len="sm"/>
                    </a:lnB>
                    <a:solidFill>
                      <a:srgbClr val="FEF2CC"/>
                    </a:solidFill>
                  </a:tcPr>
                </a:tc>
                <a:tc>
                  <a:txBody>
                    <a:bodyPr/>
                    <a:lstStyle/>
                    <a:p>
                      <a:pPr marL="0" marR="0" lvl="0" indent="0" algn="l" rtl="0">
                        <a:spcBef>
                          <a:spcPts val="0"/>
                        </a:spcBef>
                        <a:spcAft>
                          <a:spcPts val="0"/>
                        </a:spcAft>
                        <a:buNone/>
                      </a:pPr>
                      <a:endParaRPr sz="1900"/>
                    </a:p>
                  </a:txBody>
                  <a:tcPr marL="91467" marR="91467" marT="45733" marB="45733">
                    <a:lnL w="12700" cap="flat" cmpd="sng">
                      <a:solidFill>
                        <a:srgbClr val="E56700"/>
                      </a:solidFill>
                      <a:prstDash val="solid"/>
                      <a:round/>
                      <a:headEnd type="none" w="sm" len="sm"/>
                      <a:tailEnd type="none" w="sm" len="sm"/>
                    </a:lnL>
                    <a:lnR w="12700" cap="flat" cmpd="sng">
                      <a:solidFill>
                        <a:srgbClr val="E56700"/>
                      </a:solidFill>
                      <a:prstDash val="solid"/>
                      <a:round/>
                      <a:headEnd type="none" w="sm" len="sm"/>
                      <a:tailEnd type="none" w="sm" len="sm"/>
                    </a:lnR>
                    <a:lnT w="38100" cap="flat" cmpd="sng">
                      <a:solidFill>
                        <a:srgbClr val="E56700"/>
                      </a:solidFill>
                      <a:prstDash val="solid"/>
                      <a:round/>
                      <a:headEnd type="none" w="sm" len="sm"/>
                      <a:tailEnd type="none" w="sm" len="sm"/>
                    </a:lnT>
                    <a:lnB w="12700" cap="flat" cmpd="sng">
                      <a:solidFill>
                        <a:srgbClr val="E56700"/>
                      </a:solidFill>
                      <a:prstDash val="solid"/>
                      <a:round/>
                      <a:headEnd type="none" w="sm" len="sm"/>
                      <a:tailEnd type="none" w="sm" len="sm"/>
                    </a:lnB>
                    <a:solidFill>
                      <a:srgbClr val="FEF2CC"/>
                    </a:solidFill>
                  </a:tcPr>
                </a:tc>
                <a:tc>
                  <a:txBody>
                    <a:bodyPr/>
                    <a:lstStyle/>
                    <a:p>
                      <a:pPr marL="0" marR="0" lvl="0" indent="0" algn="l" rtl="0">
                        <a:spcBef>
                          <a:spcPts val="0"/>
                        </a:spcBef>
                        <a:spcAft>
                          <a:spcPts val="0"/>
                        </a:spcAft>
                        <a:buNone/>
                      </a:pPr>
                      <a:endParaRPr sz="1900"/>
                    </a:p>
                  </a:txBody>
                  <a:tcPr marL="91467" marR="91467" marT="45733" marB="45733">
                    <a:lnL w="12700" cap="flat" cmpd="sng">
                      <a:solidFill>
                        <a:srgbClr val="E56700"/>
                      </a:solidFill>
                      <a:prstDash val="solid"/>
                      <a:round/>
                      <a:headEnd type="none" w="sm" len="sm"/>
                      <a:tailEnd type="none" w="sm" len="sm"/>
                    </a:lnL>
                    <a:lnR w="12700" cap="flat" cmpd="sng">
                      <a:solidFill>
                        <a:srgbClr val="E56700"/>
                      </a:solidFill>
                      <a:prstDash val="solid"/>
                      <a:round/>
                      <a:headEnd type="none" w="sm" len="sm"/>
                      <a:tailEnd type="none" w="sm" len="sm"/>
                    </a:lnR>
                    <a:lnT w="38100" cap="flat" cmpd="sng">
                      <a:solidFill>
                        <a:srgbClr val="E56700"/>
                      </a:solidFill>
                      <a:prstDash val="solid"/>
                      <a:round/>
                      <a:headEnd type="none" w="sm" len="sm"/>
                      <a:tailEnd type="none" w="sm" len="sm"/>
                    </a:lnT>
                    <a:lnB w="12700" cap="flat" cmpd="sng">
                      <a:solidFill>
                        <a:srgbClr val="E56700"/>
                      </a:solidFill>
                      <a:prstDash val="solid"/>
                      <a:round/>
                      <a:headEnd type="none" w="sm" len="sm"/>
                      <a:tailEnd type="none" w="sm" len="sm"/>
                    </a:lnB>
                    <a:solidFill>
                      <a:srgbClr val="FEF2CC"/>
                    </a:solidFill>
                  </a:tcPr>
                </a:tc>
                <a:tc>
                  <a:txBody>
                    <a:bodyPr/>
                    <a:lstStyle/>
                    <a:p>
                      <a:pPr marL="0" marR="0" lvl="0" indent="0" algn="l" rtl="0">
                        <a:spcBef>
                          <a:spcPts val="0"/>
                        </a:spcBef>
                        <a:spcAft>
                          <a:spcPts val="0"/>
                        </a:spcAft>
                        <a:buNone/>
                      </a:pPr>
                      <a:endParaRPr sz="1900"/>
                    </a:p>
                  </a:txBody>
                  <a:tcPr marL="91467" marR="91467" marT="45733" marB="45733">
                    <a:lnL w="12700" cap="flat" cmpd="sng">
                      <a:solidFill>
                        <a:srgbClr val="E56700"/>
                      </a:solidFill>
                      <a:prstDash val="solid"/>
                      <a:round/>
                      <a:headEnd type="none" w="sm" len="sm"/>
                      <a:tailEnd type="none" w="sm" len="sm"/>
                    </a:lnL>
                    <a:lnR w="12700" cap="flat" cmpd="sng">
                      <a:solidFill>
                        <a:srgbClr val="E56700"/>
                      </a:solidFill>
                      <a:prstDash val="solid"/>
                      <a:round/>
                      <a:headEnd type="none" w="sm" len="sm"/>
                      <a:tailEnd type="none" w="sm" len="sm"/>
                    </a:lnR>
                    <a:lnT w="38100" cap="flat" cmpd="sng">
                      <a:solidFill>
                        <a:srgbClr val="E56700"/>
                      </a:solidFill>
                      <a:prstDash val="solid"/>
                      <a:round/>
                      <a:headEnd type="none" w="sm" len="sm"/>
                      <a:tailEnd type="none" w="sm" len="sm"/>
                    </a:lnT>
                    <a:lnB w="12700" cap="flat" cmpd="sng">
                      <a:solidFill>
                        <a:srgbClr val="E56700"/>
                      </a:solidFill>
                      <a:prstDash val="solid"/>
                      <a:round/>
                      <a:headEnd type="none" w="sm" len="sm"/>
                      <a:tailEnd type="none" w="sm" len="sm"/>
                    </a:lnB>
                    <a:solidFill>
                      <a:srgbClr val="FEF2CC"/>
                    </a:solidFill>
                  </a:tcPr>
                </a:tc>
                <a:tc>
                  <a:txBody>
                    <a:bodyPr/>
                    <a:lstStyle/>
                    <a:p>
                      <a:pPr marL="0" marR="0" lvl="0" indent="0" algn="l" rtl="0">
                        <a:spcBef>
                          <a:spcPts val="0"/>
                        </a:spcBef>
                        <a:spcAft>
                          <a:spcPts val="0"/>
                        </a:spcAft>
                        <a:buNone/>
                      </a:pPr>
                      <a:endParaRPr sz="1900" dirty="0"/>
                    </a:p>
                  </a:txBody>
                  <a:tcPr marL="91467" marR="91467" marT="45733" marB="45733">
                    <a:lnL w="12700" cap="flat" cmpd="sng">
                      <a:solidFill>
                        <a:srgbClr val="E56700"/>
                      </a:solidFill>
                      <a:prstDash val="solid"/>
                      <a:round/>
                      <a:headEnd type="none" w="sm" len="sm"/>
                      <a:tailEnd type="none" w="sm" len="sm"/>
                    </a:lnL>
                    <a:lnR w="12700" cap="flat" cmpd="sng">
                      <a:solidFill>
                        <a:srgbClr val="E56700"/>
                      </a:solidFill>
                      <a:prstDash val="solid"/>
                      <a:round/>
                      <a:headEnd type="none" w="sm" len="sm"/>
                      <a:tailEnd type="none" w="sm" len="sm"/>
                    </a:lnR>
                    <a:lnT w="38100" cap="flat" cmpd="sng">
                      <a:solidFill>
                        <a:srgbClr val="E56700"/>
                      </a:solidFill>
                      <a:prstDash val="solid"/>
                      <a:round/>
                      <a:headEnd type="none" w="sm" len="sm"/>
                      <a:tailEnd type="none" w="sm" len="sm"/>
                    </a:lnT>
                    <a:lnB w="12700" cap="flat" cmpd="sng">
                      <a:solidFill>
                        <a:srgbClr val="E56700"/>
                      </a:solidFill>
                      <a:prstDash val="solid"/>
                      <a:round/>
                      <a:headEnd type="none" w="sm" len="sm"/>
                      <a:tailEnd type="none" w="sm" len="sm"/>
                    </a:lnB>
                    <a:solidFill>
                      <a:srgbClr val="FEF2CC"/>
                    </a:solidFill>
                  </a:tcPr>
                </a:tc>
                <a:extLst>
                  <a:ext uri="{0D108BD9-81ED-4DB2-BD59-A6C34878D82A}">
                    <a16:rowId xmlns:a16="http://schemas.microsoft.com/office/drawing/2014/main" val="10001"/>
                  </a:ext>
                </a:extLst>
              </a:tr>
            </a:tbl>
          </a:graphicData>
        </a:graphic>
      </p:graphicFrame>
      <p:sp>
        <p:nvSpPr>
          <p:cNvPr id="156" name="Google Shape;156;p38"/>
          <p:cNvSpPr txBox="1"/>
          <p:nvPr/>
        </p:nvSpPr>
        <p:spPr>
          <a:xfrm>
            <a:off x="296717" y="3626662"/>
            <a:ext cx="327200" cy="400069"/>
          </a:xfrm>
          <a:prstGeom prst="rect">
            <a:avLst/>
          </a:prstGeom>
          <a:solidFill>
            <a:srgbClr val="FFF2CC"/>
          </a:solidFill>
          <a:ln>
            <a:noFill/>
          </a:ln>
        </p:spPr>
        <p:txBody>
          <a:bodyPr spcFirstLastPara="1" wrap="square" lIns="91433" tIns="45700" rIns="91433" bIns="45700" anchor="t" anchorCtr="0">
            <a:spAutoFit/>
          </a:bodyPr>
          <a:lstStyle/>
          <a:p>
            <a:pPr>
              <a:buClr>
                <a:srgbClr val="203864"/>
              </a:buClr>
              <a:buSzPts val="1500"/>
            </a:pPr>
            <a:r>
              <a:rPr lang="en-GB" sz="2000" b="1">
                <a:solidFill>
                  <a:srgbClr val="203864"/>
                </a:solidFill>
                <a:latin typeface="Century Gothic"/>
                <a:ea typeface="Century Gothic"/>
                <a:cs typeface="Century Gothic"/>
                <a:sym typeface="Century Gothic"/>
              </a:rPr>
              <a:t>1</a:t>
            </a:r>
            <a:endParaRPr sz="1467"/>
          </a:p>
        </p:txBody>
      </p:sp>
      <p:sp>
        <p:nvSpPr>
          <p:cNvPr id="157" name="Google Shape;157;p38"/>
          <p:cNvSpPr txBox="1"/>
          <p:nvPr/>
        </p:nvSpPr>
        <p:spPr>
          <a:xfrm>
            <a:off x="2215572" y="3626662"/>
            <a:ext cx="328800" cy="400069"/>
          </a:xfrm>
          <a:prstGeom prst="rect">
            <a:avLst/>
          </a:prstGeom>
          <a:solidFill>
            <a:srgbClr val="FFF2CC"/>
          </a:solidFill>
          <a:ln>
            <a:noFill/>
          </a:ln>
        </p:spPr>
        <p:txBody>
          <a:bodyPr spcFirstLastPara="1" wrap="square" lIns="91433" tIns="45700" rIns="91433" bIns="45700" anchor="t" anchorCtr="0">
            <a:spAutoFit/>
          </a:bodyPr>
          <a:lstStyle/>
          <a:p>
            <a:pPr>
              <a:buClr>
                <a:srgbClr val="203864"/>
              </a:buClr>
              <a:buSzPts val="1500"/>
            </a:pPr>
            <a:r>
              <a:rPr lang="en-GB" sz="2000" b="1">
                <a:solidFill>
                  <a:srgbClr val="203864"/>
                </a:solidFill>
                <a:latin typeface="Century Gothic"/>
                <a:ea typeface="Century Gothic"/>
                <a:cs typeface="Century Gothic"/>
                <a:sym typeface="Century Gothic"/>
              </a:rPr>
              <a:t>2</a:t>
            </a:r>
            <a:endParaRPr sz="1467"/>
          </a:p>
        </p:txBody>
      </p:sp>
      <p:sp>
        <p:nvSpPr>
          <p:cNvPr id="158" name="Google Shape;158;p38"/>
          <p:cNvSpPr txBox="1"/>
          <p:nvPr/>
        </p:nvSpPr>
        <p:spPr>
          <a:xfrm>
            <a:off x="4136028" y="3626662"/>
            <a:ext cx="328800" cy="400069"/>
          </a:xfrm>
          <a:prstGeom prst="rect">
            <a:avLst/>
          </a:prstGeom>
          <a:solidFill>
            <a:srgbClr val="FFF2CC"/>
          </a:solidFill>
          <a:ln>
            <a:noFill/>
          </a:ln>
        </p:spPr>
        <p:txBody>
          <a:bodyPr spcFirstLastPara="1" wrap="square" lIns="91433" tIns="45700" rIns="91433" bIns="45700" anchor="t" anchorCtr="0">
            <a:spAutoFit/>
          </a:bodyPr>
          <a:lstStyle/>
          <a:p>
            <a:pPr>
              <a:buClr>
                <a:srgbClr val="203864"/>
              </a:buClr>
              <a:buSzPts val="1500"/>
            </a:pPr>
            <a:r>
              <a:rPr lang="en-GB" sz="2000" b="1">
                <a:solidFill>
                  <a:srgbClr val="203864"/>
                </a:solidFill>
                <a:latin typeface="Century Gothic"/>
                <a:ea typeface="Century Gothic"/>
                <a:cs typeface="Century Gothic"/>
                <a:sym typeface="Century Gothic"/>
              </a:rPr>
              <a:t>3</a:t>
            </a:r>
            <a:endParaRPr sz="1467"/>
          </a:p>
        </p:txBody>
      </p:sp>
      <p:sp>
        <p:nvSpPr>
          <p:cNvPr id="159" name="Google Shape;159;p38"/>
          <p:cNvSpPr txBox="1"/>
          <p:nvPr/>
        </p:nvSpPr>
        <p:spPr>
          <a:xfrm>
            <a:off x="6056484" y="3641954"/>
            <a:ext cx="328800" cy="400069"/>
          </a:xfrm>
          <a:prstGeom prst="rect">
            <a:avLst/>
          </a:prstGeom>
          <a:solidFill>
            <a:srgbClr val="FFF2CC"/>
          </a:solidFill>
          <a:ln>
            <a:noFill/>
          </a:ln>
        </p:spPr>
        <p:txBody>
          <a:bodyPr spcFirstLastPara="1" wrap="square" lIns="91433" tIns="45700" rIns="91433" bIns="45700" anchor="t" anchorCtr="0">
            <a:spAutoFit/>
          </a:bodyPr>
          <a:lstStyle/>
          <a:p>
            <a:pPr>
              <a:buClr>
                <a:srgbClr val="203864"/>
              </a:buClr>
              <a:buSzPts val="1500"/>
            </a:pPr>
            <a:r>
              <a:rPr lang="en-GB" sz="2000" b="1">
                <a:solidFill>
                  <a:srgbClr val="203864"/>
                </a:solidFill>
                <a:latin typeface="Century Gothic"/>
                <a:ea typeface="Century Gothic"/>
                <a:cs typeface="Century Gothic"/>
                <a:sym typeface="Century Gothic"/>
              </a:rPr>
              <a:t>4</a:t>
            </a:r>
            <a:endParaRPr sz="1467"/>
          </a:p>
        </p:txBody>
      </p:sp>
      <p:sp>
        <p:nvSpPr>
          <p:cNvPr id="160" name="Google Shape;160;p38"/>
          <p:cNvSpPr txBox="1"/>
          <p:nvPr/>
        </p:nvSpPr>
        <p:spPr>
          <a:xfrm>
            <a:off x="7948692" y="3626662"/>
            <a:ext cx="328800" cy="400069"/>
          </a:xfrm>
          <a:prstGeom prst="rect">
            <a:avLst/>
          </a:prstGeom>
          <a:solidFill>
            <a:srgbClr val="FFF2CC"/>
          </a:solidFill>
          <a:ln>
            <a:noFill/>
          </a:ln>
        </p:spPr>
        <p:txBody>
          <a:bodyPr spcFirstLastPara="1" wrap="square" lIns="91433" tIns="45700" rIns="91433" bIns="45700" anchor="t" anchorCtr="0">
            <a:spAutoFit/>
          </a:bodyPr>
          <a:lstStyle/>
          <a:p>
            <a:pPr>
              <a:buClr>
                <a:srgbClr val="203864"/>
              </a:buClr>
              <a:buSzPts val="1500"/>
            </a:pPr>
            <a:r>
              <a:rPr lang="en-GB" sz="2000" b="1">
                <a:solidFill>
                  <a:srgbClr val="203864"/>
                </a:solidFill>
                <a:latin typeface="Century Gothic"/>
                <a:ea typeface="Century Gothic"/>
                <a:cs typeface="Century Gothic"/>
                <a:sym typeface="Century Gothic"/>
              </a:rPr>
              <a:t>5</a:t>
            </a:r>
            <a:endParaRPr sz="1467"/>
          </a:p>
        </p:txBody>
      </p:sp>
      <p:sp>
        <p:nvSpPr>
          <p:cNvPr id="161" name="Google Shape;161;p38"/>
          <p:cNvSpPr txBox="1"/>
          <p:nvPr/>
        </p:nvSpPr>
        <p:spPr>
          <a:xfrm>
            <a:off x="9855024" y="3626662"/>
            <a:ext cx="328800" cy="400069"/>
          </a:xfrm>
          <a:prstGeom prst="rect">
            <a:avLst/>
          </a:prstGeom>
          <a:solidFill>
            <a:srgbClr val="FFF2CC"/>
          </a:solidFill>
          <a:ln>
            <a:noFill/>
          </a:ln>
        </p:spPr>
        <p:txBody>
          <a:bodyPr spcFirstLastPara="1" wrap="square" lIns="91433" tIns="45700" rIns="91433" bIns="45700" anchor="t" anchorCtr="0">
            <a:spAutoFit/>
          </a:bodyPr>
          <a:lstStyle/>
          <a:p>
            <a:pPr>
              <a:buClr>
                <a:srgbClr val="203864"/>
              </a:buClr>
              <a:buSzPts val="1500"/>
            </a:pPr>
            <a:r>
              <a:rPr lang="en-GB" sz="2000" b="1">
                <a:solidFill>
                  <a:srgbClr val="203864"/>
                </a:solidFill>
                <a:latin typeface="Century Gothic"/>
                <a:ea typeface="Century Gothic"/>
                <a:cs typeface="Century Gothic"/>
                <a:sym typeface="Century Gothic"/>
              </a:rPr>
              <a:t>6</a:t>
            </a:r>
            <a:endParaRPr sz="1467"/>
          </a:p>
        </p:txBody>
      </p:sp>
      <p:sp>
        <p:nvSpPr>
          <p:cNvPr id="162" name="Google Shape;162;p38"/>
          <p:cNvSpPr txBox="1"/>
          <p:nvPr/>
        </p:nvSpPr>
        <p:spPr>
          <a:xfrm>
            <a:off x="296717" y="5623925"/>
            <a:ext cx="328800" cy="400069"/>
          </a:xfrm>
          <a:prstGeom prst="rect">
            <a:avLst/>
          </a:prstGeom>
          <a:solidFill>
            <a:srgbClr val="FFF2CC"/>
          </a:solidFill>
          <a:ln>
            <a:noFill/>
          </a:ln>
        </p:spPr>
        <p:txBody>
          <a:bodyPr spcFirstLastPara="1" wrap="square" lIns="91433" tIns="45700" rIns="91433" bIns="45700" anchor="t" anchorCtr="0">
            <a:spAutoFit/>
          </a:bodyPr>
          <a:lstStyle/>
          <a:p>
            <a:pPr>
              <a:buClr>
                <a:srgbClr val="203864"/>
              </a:buClr>
              <a:buSzPts val="1500"/>
            </a:pPr>
            <a:r>
              <a:rPr lang="en-GB" sz="2000" b="1">
                <a:solidFill>
                  <a:srgbClr val="203864"/>
                </a:solidFill>
                <a:latin typeface="Century Gothic"/>
                <a:ea typeface="Century Gothic"/>
                <a:cs typeface="Century Gothic"/>
                <a:sym typeface="Century Gothic"/>
              </a:rPr>
              <a:t>7</a:t>
            </a:r>
            <a:endParaRPr sz="1467"/>
          </a:p>
        </p:txBody>
      </p:sp>
      <p:sp>
        <p:nvSpPr>
          <p:cNvPr id="163" name="Google Shape;163;p38"/>
          <p:cNvSpPr txBox="1"/>
          <p:nvPr/>
        </p:nvSpPr>
        <p:spPr>
          <a:xfrm>
            <a:off x="2215572" y="5623925"/>
            <a:ext cx="328800" cy="400069"/>
          </a:xfrm>
          <a:prstGeom prst="rect">
            <a:avLst/>
          </a:prstGeom>
          <a:solidFill>
            <a:srgbClr val="FFF2CC"/>
          </a:solidFill>
          <a:ln>
            <a:noFill/>
          </a:ln>
        </p:spPr>
        <p:txBody>
          <a:bodyPr spcFirstLastPara="1" wrap="square" lIns="91433" tIns="45700" rIns="91433" bIns="45700" anchor="t" anchorCtr="0">
            <a:spAutoFit/>
          </a:bodyPr>
          <a:lstStyle/>
          <a:p>
            <a:pPr>
              <a:buClr>
                <a:srgbClr val="203864"/>
              </a:buClr>
              <a:buSzPts val="1500"/>
            </a:pPr>
            <a:r>
              <a:rPr lang="en-GB" sz="2000" b="1">
                <a:solidFill>
                  <a:srgbClr val="203864"/>
                </a:solidFill>
                <a:latin typeface="Century Gothic"/>
                <a:ea typeface="Century Gothic"/>
                <a:cs typeface="Century Gothic"/>
                <a:sym typeface="Century Gothic"/>
              </a:rPr>
              <a:t>8</a:t>
            </a:r>
            <a:endParaRPr sz="1467"/>
          </a:p>
        </p:txBody>
      </p:sp>
      <p:sp>
        <p:nvSpPr>
          <p:cNvPr id="164" name="Google Shape;164;p38"/>
          <p:cNvSpPr txBox="1"/>
          <p:nvPr/>
        </p:nvSpPr>
        <p:spPr>
          <a:xfrm>
            <a:off x="4134427" y="5627206"/>
            <a:ext cx="328800" cy="400069"/>
          </a:xfrm>
          <a:prstGeom prst="rect">
            <a:avLst/>
          </a:prstGeom>
          <a:solidFill>
            <a:srgbClr val="FFF2CC"/>
          </a:solidFill>
          <a:ln>
            <a:noFill/>
          </a:ln>
        </p:spPr>
        <p:txBody>
          <a:bodyPr spcFirstLastPara="1" wrap="square" lIns="91433" tIns="45700" rIns="91433" bIns="45700" anchor="t" anchorCtr="0">
            <a:spAutoFit/>
          </a:bodyPr>
          <a:lstStyle/>
          <a:p>
            <a:pPr>
              <a:buClr>
                <a:srgbClr val="203864"/>
              </a:buClr>
              <a:buSzPts val="1500"/>
            </a:pPr>
            <a:r>
              <a:rPr lang="en-GB" sz="2000" b="1">
                <a:solidFill>
                  <a:srgbClr val="203864"/>
                </a:solidFill>
                <a:latin typeface="Century Gothic"/>
                <a:ea typeface="Century Gothic"/>
                <a:cs typeface="Century Gothic"/>
                <a:sym typeface="Century Gothic"/>
              </a:rPr>
              <a:t>9</a:t>
            </a:r>
            <a:endParaRPr sz="1467"/>
          </a:p>
        </p:txBody>
      </p:sp>
      <p:sp>
        <p:nvSpPr>
          <p:cNvPr id="165" name="Google Shape;165;p38"/>
          <p:cNvSpPr txBox="1"/>
          <p:nvPr/>
        </p:nvSpPr>
        <p:spPr>
          <a:xfrm>
            <a:off x="6053280" y="5627206"/>
            <a:ext cx="473200" cy="400069"/>
          </a:xfrm>
          <a:prstGeom prst="rect">
            <a:avLst/>
          </a:prstGeom>
          <a:solidFill>
            <a:srgbClr val="FFF2CC"/>
          </a:solidFill>
          <a:ln>
            <a:noFill/>
          </a:ln>
        </p:spPr>
        <p:txBody>
          <a:bodyPr spcFirstLastPara="1" wrap="square" lIns="91433" tIns="45700" rIns="91433" bIns="45700" anchor="t" anchorCtr="0">
            <a:spAutoFit/>
          </a:bodyPr>
          <a:lstStyle/>
          <a:p>
            <a:pPr>
              <a:buClr>
                <a:srgbClr val="203864"/>
              </a:buClr>
              <a:buSzPts val="1500"/>
            </a:pPr>
            <a:r>
              <a:rPr lang="en-GB" sz="2000" b="1">
                <a:solidFill>
                  <a:srgbClr val="203864"/>
                </a:solidFill>
                <a:latin typeface="Century Gothic"/>
                <a:ea typeface="Century Gothic"/>
                <a:cs typeface="Century Gothic"/>
                <a:sym typeface="Century Gothic"/>
              </a:rPr>
              <a:t>10</a:t>
            </a:r>
            <a:endParaRPr sz="1467"/>
          </a:p>
        </p:txBody>
      </p:sp>
      <p:sp>
        <p:nvSpPr>
          <p:cNvPr id="166" name="Google Shape;166;p38"/>
          <p:cNvSpPr txBox="1"/>
          <p:nvPr/>
        </p:nvSpPr>
        <p:spPr>
          <a:xfrm>
            <a:off x="7948692" y="5632878"/>
            <a:ext cx="473200" cy="400069"/>
          </a:xfrm>
          <a:prstGeom prst="rect">
            <a:avLst/>
          </a:prstGeom>
          <a:solidFill>
            <a:srgbClr val="FFF2CC"/>
          </a:solidFill>
          <a:ln>
            <a:noFill/>
          </a:ln>
        </p:spPr>
        <p:txBody>
          <a:bodyPr spcFirstLastPara="1" wrap="square" lIns="91433" tIns="45700" rIns="91433" bIns="45700" anchor="t" anchorCtr="0">
            <a:spAutoFit/>
          </a:bodyPr>
          <a:lstStyle/>
          <a:p>
            <a:pPr>
              <a:buClr>
                <a:srgbClr val="203864"/>
              </a:buClr>
              <a:buSzPts val="1500"/>
            </a:pPr>
            <a:r>
              <a:rPr lang="en-GB" sz="2000" b="1">
                <a:solidFill>
                  <a:srgbClr val="203864"/>
                </a:solidFill>
                <a:latin typeface="Century Gothic"/>
                <a:ea typeface="Century Gothic"/>
                <a:cs typeface="Century Gothic"/>
                <a:sym typeface="Century Gothic"/>
              </a:rPr>
              <a:t>11</a:t>
            </a:r>
            <a:endParaRPr sz="1467"/>
          </a:p>
        </p:txBody>
      </p:sp>
      <p:sp>
        <p:nvSpPr>
          <p:cNvPr id="167" name="Google Shape;167;p38"/>
          <p:cNvSpPr txBox="1"/>
          <p:nvPr/>
        </p:nvSpPr>
        <p:spPr>
          <a:xfrm>
            <a:off x="9867547" y="5645947"/>
            <a:ext cx="473200" cy="400069"/>
          </a:xfrm>
          <a:prstGeom prst="rect">
            <a:avLst/>
          </a:prstGeom>
          <a:solidFill>
            <a:srgbClr val="FFF2CC"/>
          </a:solidFill>
          <a:ln>
            <a:noFill/>
          </a:ln>
        </p:spPr>
        <p:txBody>
          <a:bodyPr spcFirstLastPara="1" wrap="square" lIns="91433" tIns="45700" rIns="91433" bIns="45700" anchor="t" anchorCtr="0">
            <a:spAutoFit/>
          </a:bodyPr>
          <a:lstStyle/>
          <a:p>
            <a:pPr>
              <a:buClr>
                <a:srgbClr val="203864"/>
              </a:buClr>
              <a:buSzPts val="1500"/>
            </a:pPr>
            <a:r>
              <a:rPr lang="en-GB" sz="2000" b="1">
                <a:solidFill>
                  <a:srgbClr val="203864"/>
                </a:solidFill>
                <a:latin typeface="Century Gothic"/>
                <a:ea typeface="Century Gothic"/>
                <a:cs typeface="Century Gothic"/>
                <a:sym typeface="Century Gothic"/>
              </a:rPr>
              <a:t>12</a:t>
            </a:r>
            <a:endParaRPr sz="1467"/>
          </a:p>
        </p:txBody>
      </p:sp>
      <p:sp>
        <p:nvSpPr>
          <p:cNvPr id="38" name="Google Shape;306;p7">
            <a:extLst>
              <a:ext uri="{FF2B5EF4-FFF2-40B4-BE49-F238E27FC236}">
                <a16:creationId xmlns:a16="http://schemas.microsoft.com/office/drawing/2014/main" id="{46EF064B-AA3F-A442-A30E-D464F651CE14}"/>
              </a:ext>
            </a:extLst>
          </p:cNvPr>
          <p:cNvSpPr txBox="1"/>
          <p:nvPr/>
        </p:nvSpPr>
        <p:spPr>
          <a:xfrm>
            <a:off x="6420445" y="5604707"/>
            <a:ext cx="1885453" cy="400069"/>
          </a:xfrm>
          <a:prstGeom prst="rect">
            <a:avLst/>
          </a:prstGeom>
          <a:noFill/>
          <a:ln>
            <a:noFill/>
          </a:ln>
        </p:spPr>
        <p:txBody>
          <a:bodyPr spcFirstLastPara="1" wrap="square" lIns="91425" tIns="45700" rIns="91425" bIns="45700" anchor="t" anchorCtr="0">
            <a:spAutoFit/>
          </a:bodyPr>
          <a:lstStyle/>
          <a:p>
            <a:r>
              <a:rPr lang="en-GB" sz="2000" b="1" dirty="0">
                <a:solidFill>
                  <a:schemeClr val="accent1">
                    <a:lumMod val="50000"/>
                  </a:schemeClr>
                </a:solidFill>
              </a:rPr>
              <a:t>[meeting]</a:t>
            </a:r>
          </a:p>
        </p:txBody>
      </p:sp>
      <p:sp>
        <p:nvSpPr>
          <p:cNvPr id="39" name="TextBox 38">
            <a:extLst>
              <a:ext uri="{FF2B5EF4-FFF2-40B4-BE49-F238E27FC236}">
                <a16:creationId xmlns:a16="http://schemas.microsoft.com/office/drawing/2014/main" id="{F18DDBF6-0635-8F4B-BBD8-46BD775A16A3}"/>
              </a:ext>
            </a:extLst>
          </p:cNvPr>
          <p:cNvSpPr txBox="1"/>
          <p:nvPr/>
        </p:nvSpPr>
        <p:spPr>
          <a:xfrm>
            <a:off x="2638240" y="3380180"/>
            <a:ext cx="1611890" cy="707886"/>
          </a:xfrm>
          <a:prstGeom prst="rect">
            <a:avLst/>
          </a:prstGeom>
          <a:noFill/>
        </p:spPr>
        <p:txBody>
          <a:bodyPr wrap="square" rtlCol="0">
            <a:spAutoFit/>
          </a:bodyPr>
          <a:lstStyle/>
          <a:p>
            <a:pPr algn="l"/>
            <a:r>
              <a:rPr lang="en-GB" sz="2000" b="1" dirty="0">
                <a:solidFill>
                  <a:schemeClr val="accent1">
                    <a:lumMod val="50000"/>
                  </a:schemeClr>
                </a:solidFill>
              </a:rPr>
              <a:t>[to sign, signing]</a:t>
            </a:r>
          </a:p>
        </p:txBody>
      </p:sp>
      <p:sp>
        <p:nvSpPr>
          <p:cNvPr id="40" name="TextBox 39">
            <a:extLst>
              <a:ext uri="{FF2B5EF4-FFF2-40B4-BE49-F238E27FC236}">
                <a16:creationId xmlns:a16="http://schemas.microsoft.com/office/drawing/2014/main" id="{2DA47543-D90F-BB46-A84A-FC93023B539A}"/>
              </a:ext>
            </a:extLst>
          </p:cNvPr>
          <p:cNvSpPr txBox="1"/>
          <p:nvPr/>
        </p:nvSpPr>
        <p:spPr>
          <a:xfrm>
            <a:off x="616035" y="3318845"/>
            <a:ext cx="1593296" cy="707886"/>
          </a:xfrm>
          <a:prstGeom prst="rect">
            <a:avLst/>
          </a:prstGeom>
          <a:noFill/>
        </p:spPr>
        <p:txBody>
          <a:bodyPr wrap="square" rtlCol="0">
            <a:spAutoFit/>
          </a:bodyPr>
          <a:lstStyle/>
          <a:p>
            <a:pPr lvl="0"/>
            <a:r>
              <a:rPr lang="en-GB" sz="2000" b="1" dirty="0">
                <a:solidFill>
                  <a:schemeClr val="accent1">
                    <a:lumMod val="50000"/>
                  </a:schemeClr>
                </a:solidFill>
              </a:rPr>
              <a:t>[to answer, answering]</a:t>
            </a:r>
          </a:p>
        </p:txBody>
      </p:sp>
      <p:sp>
        <p:nvSpPr>
          <p:cNvPr id="41" name="Google Shape;310;p7">
            <a:extLst>
              <a:ext uri="{FF2B5EF4-FFF2-40B4-BE49-F238E27FC236}">
                <a16:creationId xmlns:a16="http://schemas.microsoft.com/office/drawing/2014/main" id="{B6DA8550-98AA-314F-8553-58CB21972FC8}"/>
              </a:ext>
            </a:extLst>
          </p:cNvPr>
          <p:cNvSpPr txBox="1"/>
          <p:nvPr/>
        </p:nvSpPr>
        <p:spPr>
          <a:xfrm>
            <a:off x="6078092" y="2603158"/>
            <a:ext cx="1763703"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600" b="1" kern="0" dirty="0">
                <a:solidFill>
                  <a:schemeClr val="accent6"/>
                </a:solidFill>
                <a:latin typeface="Century Gothic"/>
                <a:cs typeface="Arial"/>
                <a:sym typeface="Book Antiqua"/>
              </a:rPr>
              <a:t>project</a:t>
            </a:r>
            <a:endParaRPr kumimoji="0" sz="3600" b="0" i="0" u="none" strike="noStrike" kern="0" cap="none" spc="0" normalizeH="0" baseline="0" noProof="0" dirty="0">
              <a:ln>
                <a:noFill/>
              </a:ln>
              <a:solidFill>
                <a:schemeClr val="accent6"/>
              </a:solidFill>
              <a:effectLst/>
              <a:uLnTx/>
              <a:uFillTx/>
              <a:latin typeface="Century Gothic"/>
              <a:cs typeface="Arial"/>
              <a:sym typeface="Arial"/>
            </a:endParaRPr>
          </a:p>
        </p:txBody>
      </p:sp>
      <p:pic>
        <p:nvPicPr>
          <p:cNvPr id="42" name="Picture 2" descr="Cat, Angry, Telephone, Talk, Answer">
            <a:extLst>
              <a:ext uri="{FF2B5EF4-FFF2-40B4-BE49-F238E27FC236}">
                <a16:creationId xmlns:a16="http://schemas.microsoft.com/office/drawing/2014/main" id="{2F091FCA-CCBE-DB46-AE72-3CFACF08DF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186" y="2292774"/>
            <a:ext cx="1500952" cy="998677"/>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31992A6B-AA66-D94F-B010-C195BEDEE3A6}"/>
              </a:ext>
            </a:extLst>
          </p:cNvPr>
          <p:cNvGrpSpPr/>
          <p:nvPr/>
        </p:nvGrpSpPr>
        <p:grpSpPr>
          <a:xfrm>
            <a:off x="2778047" y="2430430"/>
            <a:ext cx="872772" cy="991746"/>
            <a:chOff x="6182898" y="-298174"/>
            <a:chExt cx="5345526" cy="7156174"/>
          </a:xfrm>
        </p:grpSpPr>
        <p:pic>
          <p:nvPicPr>
            <p:cNvPr id="44" name="Picture 4" descr="Contract, Signing, Meeting, Insurance Contract">
              <a:extLst>
                <a:ext uri="{FF2B5EF4-FFF2-40B4-BE49-F238E27FC236}">
                  <a16:creationId xmlns:a16="http://schemas.microsoft.com/office/drawing/2014/main" id="{5DB121DC-D30D-ED4A-BB12-F11A8927DA4D}"/>
                </a:ext>
              </a:extLst>
            </p:cNvPr>
            <p:cNvPicPr>
              <a:picLocks noChangeAspect="1" noChangeArrowheads="1"/>
            </p:cNvPicPr>
            <p:nvPr/>
          </p:nvPicPr>
          <p:blipFill rotWithShape="1">
            <a:blip r:embed="rId5" cstate="screen">
              <a:clrChange>
                <a:clrFrom>
                  <a:srgbClr val="135A6C"/>
                </a:clrFrom>
                <a:clrTo>
                  <a:srgbClr val="135A6C">
                    <a:alpha val="0"/>
                  </a:srgbClr>
                </a:clrTo>
              </a:clrChange>
              <a:extLst>
                <a:ext uri="{28A0092B-C50C-407E-A947-70E740481C1C}">
                  <a14:useLocalDpi xmlns:a14="http://schemas.microsoft.com/office/drawing/2010/main"/>
                </a:ext>
              </a:extLst>
            </a:blip>
            <a:srcRect l="50727" t="-4348" b="-1"/>
            <a:stretch/>
          </p:blipFill>
          <p:spPr bwMode="auto">
            <a:xfrm>
              <a:off x="6182898" y="-298174"/>
              <a:ext cx="5345526" cy="7156174"/>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7D163449-CB18-2549-AE39-EC0E27E95B19}"/>
                </a:ext>
              </a:extLst>
            </p:cNvPr>
            <p:cNvSpPr/>
            <p:nvPr/>
          </p:nvSpPr>
          <p:spPr>
            <a:xfrm>
              <a:off x="6182898" y="0"/>
              <a:ext cx="541513" cy="389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6" descr="Meeting, Business, Brainstorming">
            <a:extLst>
              <a:ext uri="{FF2B5EF4-FFF2-40B4-BE49-F238E27FC236}">
                <a16:creationId xmlns:a16="http://schemas.microsoft.com/office/drawing/2014/main" id="{C4B8E3C1-8477-8147-B9D6-A48ECE92126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89068" y="4374448"/>
            <a:ext cx="1420993" cy="1031886"/>
          </a:xfrm>
          <a:prstGeom prst="rect">
            <a:avLst/>
          </a:prstGeom>
          <a:noFill/>
          <a:extLst>
            <a:ext uri="{909E8E84-426E-40DD-AFC4-6F175D3DCCD1}">
              <a14:hiddenFill xmlns:a14="http://schemas.microsoft.com/office/drawing/2010/main">
                <a:solidFill>
                  <a:srgbClr val="FFFFFF"/>
                </a:solidFill>
              </a14:hiddenFill>
            </a:ext>
          </a:extLst>
        </p:spPr>
      </p:pic>
      <p:sp>
        <p:nvSpPr>
          <p:cNvPr id="47" name="Google Shape;306;p7">
            <a:extLst>
              <a:ext uri="{FF2B5EF4-FFF2-40B4-BE49-F238E27FC236}">
                <a16:creationId xmlns:a16="http://schemas.microsoft.com/office/drawing/2014/main" id="{24209F44-B582-A542-BB6D-57DC88D18FC7}"/>
              </a:ext>
            </a:extLst>
          </p:cNvPr>
          <p:cNvSpPr txBox="1"/>
          <p:nvPr/>
        </p:nvSpPr>
        <p:spPr>
          <a:xfrm>
            <a:off x="4044733" y="4401456"/>
            <a:ext cx="21431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0000"/>
                </a:solidFill>
                <a:latin typeface="Century Gothic"/>
                <a:cs typeface="Arial"/>
                <a:sym typeface="Century Gothic"/>
              </a:rPr>
              <a:t>(university) degree</a:t>
            </a:r>
            <a:endParaRPr kumimoji="0" sz="2800" b="0" i="0" u="none" strike="noStrike" kern="0" cap="none" spc="0" normalizeH="0" baseline="0" noProof="0" dirty="0">
              <a:ln>
                <a:noFill/>
              </a:ln>
              <a:solidFill>
                <a:srgbClr val="FF0000"/>
              </a:solidFill>
              <a:effectLst/>
              <a:uLnTx/>
              <a:uFillTx/>
              <a:latin typeface="Century Gothic"/>
              <a:cs typeface="Arial"/>
              <a:sym typeface="Arial"/>
            </a:endParaRPr>
          </a:p>
        </p:txBody>
      </p:sp>
      <p:sp>
        <p:nvSpPr>
          <p:cNvPr id="48" name="Google Shape;306;p7">
            <a:extLst>
              <a:ext uri="{FF2B5EF4-FFF2-40B4-BE49-F238E27FC236}">
                <a16:creationId xmlns:a16="http://schemas.microsoft.com/office/drawing/2014/main" id="{0B3C6B32-C05E-394D-9D97-ECF4E1ED651F}"/>
              </a:ext>
            </a:extLst>
          </p:cNvPr>
          <p:cNvSpPr txBox="1"/>
          <p:nvPr/>
        </p:nvSpPr>
        <p:spPr>
          <a:xfrm>
            <a:off x="9963745" y="2603158"/>
            <a:ext cx="1674236"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600" b="1" kern="0" dirty="0">
                <a:solidFill>
                  <a:srgbClr val="FF0000"/>
                </a:solidFill>
                <a:latin typeface="Century Gothic"/>
                <a:cs typeface="Arial"/>
                <a:sym typeface="Century Gothic"/>
              </a:rPr>
              <a:t>useful</a:t>
            </a:r>
            <a:endParaRPr kumimoji="0" sz="3600" b="0" i="0" u="none" strike="noStrike" kern="0" cap="none" spc="0" normalizeH="0" baseline="0" noProof="0" dirty="0">
              <a:ln>
                <a:noFill/>
              </a:ln>
              <a:solidFill>
                <a:srgbClr val="FF0000"/>
              </a:solidFill>
              <a:effectLst/>
              <a:uLnTx/>
              <a:uFillTx/>
              <a:latin typeface="Century Gothic"/>
              <a:cs typeface="Arial"/>
              <a:sym typeface="Arial"/>
            </a:endParaRPr>
          </a:p>
        </p:txBody>
      </p:sp>
      <p:sp>
        <p:nvSpPr>
          <p:cNvPr id="49" name="Google Shape;306;p7">
            <a:extLst>
              <a:ext uri="{FF2B5EF4-FFF2-40B4-BE49-F238E27FC236}">
                <a16:creationId xmlns:a16="http://schemas.microsoft.com/office/drawing/2014/main" id="{C1B5AAA5-E9CA-AF40-BABF-98EBC464E941}"/>
              </a:ext>
            </a:extLst>
          </p:cNvPr>
          <p:cNvSpPr txBox="1"/>
          <p:nvPr/>
        </p:nvSpPr>
        <p:spPr>
          <a:xfrm>
            <a:off x="9569297" y="4438015"/>
            <a:ext cx="2300952" cy="954067"/>
          </a:xfrm>
          <a:prstGeom prst="rect">
            <a:avLst/>
          </a:prstGeom>
          <a:noFill/>
          <a:ln>
            <a:noFill/>
          </a:ln>
        </p:spPr>
        <p:txBody>
          <a:bodyPr spcFirstLastPara="1" wrap="square" lIns="91425" tIns="45700" rIns="91425" bIns="45700" anchor="t" anchorCtr="0">
            <a:spAutoFit/>
          </a:bodyPr>
          <a:lstStyle/>
          <a:p>
            <a:pPr lvl="0" algn="ctr">
              <a:buClr>
                <a:srgbClr val="000000"/>
              </a:buClr>
              <a:defRPr/>
            </a:pPr>
            <a:r>
              <a:rPr lang="en-GB" sz="2800" b="1" kern="0" dirty="0">
                <a:solidFill>
                  <a:schemeClr val="accent6">
                    <a:lumMod val="50000"/>
                  </a:schemeClr>
                </a:solidFill>
                <a:cs typeface="Arial"/>
                <a:sym typeface="Century Gothic"/>
              </a:rPr>
              <a:t>time, occasion</a:t>
            </a:r>
            <a:endParaRPr lang="en-GB" sz="2800" kern="0" dirty="0">
              <a:solidFill>
                <a:schemeClr val="accent6">
                  <a:lumMod val="50000"/>
                </a:schemeClr>
              </a:solidFill>
              <a:cs typeface="Arial"/>
              <a:sym typeface="Arial"/>
            </a:endParaRPr>
          </a:p>
        </p:txBody>
      </p:sp>
      <p:sp>
        <p:nvSpPr>
          <p:cNvPr id="50" name="TextBox 49">
            <a:extLst>
              <a:ext uri="{FF2B5EF4-FFF2-40B4-BE49-F238E27FC236}">
                <a16:creationId xmlns:a16="http://schemas.microsoft.com/office/drawing/2014/main" id="{500BA2AD-2903-C244-B98A-6D88A7A8A27A}"/>
              </a:ext>
            </a:extLst>
          </p:cNvPr>
          <p:cNvSpPr txBox="1"/>
          <p:nvPr/>
        </p:nvSpPr>
        <p:spPr>
          <a:xfrm>
            <a:off x="304126" y="4500864"/>
            <a:ext cx="1856753" cy="830997"/>
          </a:xfrm>
          <a:prstGeom prst="rect">
            <a:avLst/>
          </a:prstGeom>
          <a:noFill/>
        </p:spPr>
        <p:txBody>
          <a:bodyPr wrap="square" rtlCol="0">
            <a:spAutoFit/>
          </a:bodyPr>
          <a:lstStyle/>
          <a:p>
            <a:pPr lvl="0">
              <a:buClr>
                <a:srgbClr val="000000"/>
              </a:buClr>
              <a:defRPr/>
            </a:pPr>
            <a:r>
              <a:rPr lang="en-GB" sz="2400" b="1" kern="0" dirty="0">
                <a:solidFill>
                  <a:srgbClr val="0070C0"/>
                </a:solidFill>
                <a:cs typeface="Arial"/>
                <a:sym typeface="Book Antiqua"/>
              </a:rPr>
              <a:t>(two years) ago</a:t>
            </a:r>
            <a:endParaRPr lang="en-GB" sz="2400" kern="0" dirty="0">
              <a:solidFill>
                <a:srgbClr val="0070C0"/>
              </a:solidFill>
              <a:cs typeface="Arial"/>
              <a:sym typeface="Arial"/>
            </a:endParaRPr>
          </a:p>
        </p:txBody>
      </p:sp>
      <p:sp>
        <p:nvSpPr>
          <p:cNvPr id="51" name="Google Shape;310;p7">
            <a:extLst>
              <a:ext uri="{FF2B5EF4-FFF2-40B4-BE49-F238E27FC236}">
                <a16:creationId xmlns:a16="http://schemas.microsoft.com/office/drawing/2014/main" id="{99EAE55B-1231-6A44-A779-294A13ABC0AD}"/>
              </a:ext>
            </a:extLst>
          </p:cNvPr>
          <p:cNvSpPr txBox="1"/>
          <p:nvPr/>
        </p:nvSpPr>
        <p:spPr>
          <a:xfrm>
            <a:off x="2212164" y="5599230"/>
            <a:ext cx="2018748" cy="400069"/>
          </a:xfrm>
          <a:prstGeom prst="rect">
            <a:avLst/>
          </a:prstGeom>
          <a:noFill/>
          <a:ln>
            <a:noFill/>
          </a:ln>
        </p:spPr>
        <p:txBody>
          <a:bodyPr spcFirstLastPara="1" wrap="square" lIns="91425" tIns="45700" rIns="91425" bIns="45700" anchor="t" anchorCtr="0">
            <a:spAutoFit/>
          </a:bodyPr>
          <a:lstStyle/>
          <a:p>
            <a:pPr lvl="0" algn="ctr"/>
            <a:r>
              <a:rPr lang="en-GB" sz="2000" b="1" dirty="0">
                <a:solidFill>
                  <a:srgbClr val="4472C4">
                    <a:lumMod val="50000"/>
                  </a:srgbClr>
                </a:solidFill>
              </a:rPr>
              <a:t>[university]</a:t>
            </a:r>
          </a:p>
        </p:txBody>
      </p:sp>
      <p:sp>
        <p:nvSpPr>
          <p:cNvPr id="52" name="Rectangle 51">
            <a:extLst>
              <a:ext uri="{FF2B5EF4-FFF2-40B4-BE49-F238E27FC236}">
                <a16:creationId xmlns:a16="http://schemas.microsoft.com/office/drawing/2014/main" id="{439D6F8A-AD22-7744-B1DC-75CF666FA3FF}"/>
              </a:ext>
            </a:extLst>
          </p:cNvPr>
          <p:cNvSpPr/>
          <p:nvPr/>
        </p:nvSpPr>
        <p:spPr>
          <a:xfrm>
            <a:off x="4355986" y="3334137"/>
            <a:ext cx="1560586" cy="707886"/>
          </a:xfrm>
          <a:prstGeom prst="rect">
            <a:avLst/>
          </a:prstGeom>
        </p:spPr>
        <p:txBody>
          <a:bodyPr wrap="square">
            <a:spAutoFit/>
          </a:bodyPr>
          <a:lstStyle/>
          <a:p>
            <a:pPr lvl="0"/>
            <a:r>
              <a:rPr lang="en-GB" sz="2000" b="1" dirty="0">
                <a:solidFill>
                  <a:srgbClr val="4472C4">
                    <a:lumMod val="50000"/>
                  </a:srgbClr>
                </a:solidFill>
              </a:rPr>
              <a:t>[to deliver, delivering]</a:t>
            </a:r>
          </a:p>
        </p:txBody>
      </p:sp>
      <p:pic>
        <p:nvPicPr>
          <p:cNvPr id="53" name="Picture 2" descr="Graduate, Icon, Graduate Icon">
            <a:extLst>
              <a:ext uri="{FF2B5EF4-FFF2-40B4-BE49-F238E27FC236}">
                <a16:creationId xmlns:a16="http://schemas.microsoft.com/office/drawing/2014/main" id="{0CE16A1E-A642-324F-BE7B-FDBEFEDF309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35249" y="4277808"/>
            <a:ext cx="1489581" cy="113638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Office Scene, Office, Business, Laptop">
            <a:extLst>
              <a:ext uri="{FF2B5EF4-FFF2-40B4-BE49-F238E27FC236}">
                <a16:creationId xmlns:a16="http://schemas.microsoft.com/office/drawing/2014/main" id="{8147493A-B881-0842-8A35-BCF05A8C926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223153" y="2214376"/>
            <a:ext cx="1319112" cy="1173173"/>
          </a:xfrm>
          <a:prstGeom prst="rect">
            <a:avLst/>
          </a:prstGeom>
          <a:noFill/>
          <a:extLst>
            <a:ext uri="{909E8E84-426E-40DD-AFC4-6F175D3DCCD1}">
              <a14:hiddenFill xmlns:a14="http://schemas.microsoft.com/office/drawing/2010/main">
                <a:solidFill>
                  <a:srgbClr val="FFFFFF"/>
                </a:solidFill>
              </a14:hiddenFill>
            </a:ext>
          </a:extLst>
        </p:spPr>
      </p:pic>
      <p:sp>
        <p:nvSpPr>
          <p:cNvPr id="55" name="Google Shape;306;p7">
            <a:extLst>
              <a:ext uri="{FF2B5EF4-FFF2-40B4-BE49-F238E27FC236}">
                <a16:creationId xmlns:a16="http://schemas.microsoft.com/office/drawing/2014/main" id="{8B9845BD-DAC3-4145-B526-45C6FE14D324}"/>
              </a:ext>
            </a:extLst>
          </p:cNvPr>
          <p:cNvSpPr txBox="1"/>
          <p:nvPr/>
        </p:nvSpPr>
        <p:spPr>
          <a:xfrm>
            <a:off x="8027525" y="4272982"/>
            <a:ext cx="1764401" cy="1384954"/>
          </a:xfrm>
          <a:prstGeom prst="rect">
            <a:avLst/>
          </a:prstGeom>
          <a:noFill/>
          <a:ln>
            <a:noFill/>
          </a:ln>
        </p:spPr>
        <p:txBody>
          <a:bodyPr spcFirstLastPara="1" wrap="square" lIns="91425" tIns="45700" rIns="91425" bIns="45700" anchor="t" anchorCtr="0">
            <a:spAutoFit/>
          </a:bodyPr>
          <a:lstStyle/>
          <a:p>
            <a:pPr lvl="0" algn="ctr">
              <a:buClr>
                <a:srgbClr val="000000"/>
              </a:buClr>
              <a:defRPr/>
            </a:pPr>
            <a:r>
              <a:rPr lang="en-GB" sz="2800" b="1" kern="0" dirty="0">
                <a:solidFill>
                  <a:srgbClr val="7030A0"/>
                </a:solidFill>
                <a:cs typeface="Arial"/>
                <a:sym typeface="Century Gothic"/>
              </a:rPr>
              <a:t>around, because of, by</a:t>
            </a:r>
            <a:endParaRPr lang="en-GB" sz="2800" kern="0" dirty="0">
              <a:solidFill>
                <a:srgbClr val="7030A0"/>
              </a:solidFill>
              <a:cs typeface="Arial"/>
              <a:sym typeface="Arial"/>
            </a:endParaRPr>
          </a:p>
        </p:txBody>
      </p:sp>
      <p:pic>
        <p:nvPicPr>
          <p:cNvPr id="56" name="Picture 2" descr="Lego, Man, Postman, Mail, Mailman">
            <a:extLst>
              <a:ext uri="{FF2B5EF4-FFF2-40B4-BE49-F238E27FC236}">
                <a16:creationId xmlns:a16="http://schemas.microsoft.com/office/drawing/2014/main" id="{FC7C5347-0722-FF4B-A9E2-A2CD119E619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05601" y="1959572"/>
            <a:ext cx="1005902" cy="1561674"/>
          </a:xfrm>
          <a:prstGeom prst="rect">
            <a:avLst/>
          </a:prstGeom>
          <a:noFill/>
          <a:extLst>
            <a:ext uri="{909E8E84-426E-40DD-AFC4-6F175D3DCCD1}">
              <a14:hiddenFill xmlns:a14="http://schemas.microsoft.com/office/drawing/2010/main">
                <a:solidFill>
                  <a:srgbClr val="FFFFFF"/>
                </a:solidFill>
              </a14:hiddenFill>
            </a:ext>
          </a:extLst>
        </p:spPr>
      </p:pic>
      <p:sp>
        <p:nvSpPr>
          <p:cNvPr id="57" name="Google Shape;310;p7">
            <a:extLst>
              <a:ext uri="{FF2B5EF4-FFF2-40B4-BE49-F238E27FC236}">
                <a16:creationId xmlns:a16="http://schemas.microsoft.com/office/drawing/2014/main" id="{756ACD4B-6E6A-9744-B817-AEE79043561C}"/>
              </a:ext>
            </a:extLst>
          </p:cNvPr>
          <p:cNvSpPr txBox="1"/>
          <p:nvPr/>
        </p:nvSpPr>
        <p:spPr>
          <a:xfrm>
            <a:off x="8231338" y="3521184"/>
            <a:ext cx="1560587" cy="400069"/>
          </a:xfrm>
          <a:prstGeom prst="rect">
            <a:avLst/>
          </a:prstGeom>
          <a:noFill/>
          <a:ln>
            <a:noFill/>
          </a:ln>
        </p:spPr>
        <p:txBody>
          <a:bodyPr spcFirstLastPara="1" wrap="square" lIns="91425" tIns="45700" rIns="91425" bIns="45700" anchor="t" anchorCtr="0">
            <a:spAutoFit/>
          </a:bodyPr>
          <a:lstStyle/>
          <a:p>
            <a:pPr lvl="0" algn="ctr"/>
            <a:r>
              <a:rPr lang="en-GB" sz="2000" b="1" dirty="0">
                <a:solidFill>
                  <a:srgbClr val="4472C4">
                    <a:lumMod val="50000"/>
                  </a:srgbClr>
                </a:solidFill>
              </a:rPr>
              <a:t>[office]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569067" y="3075057"/>
            <a:ext cx="3053866" cy="707886"/>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000" b="1" dirty="0" err="1">
                <a:solidFill>
                  <a:schemeClr val="accent5">
                    <a:lumMod val="50000"/>
                  </a:schemeClr>
                </a:solidFill>
              </a:rPr>
              <a:t>engañar</a:t>
            </a:r>
            <a:endParaRPr lang="en-GB" sz="4000" b="1" dirty="0">
              <a:solidFill>
                <a:schemeClr val="accent5">
                  <a:lumMod val="50000"/>
                </a:schemeClr>
              </a:solidFill>
            </a:endParaRPr>
          </a:p>
        </p:txBody>
      </p:sp>
      <p:sp>
        <p:nvSpPr>
          <p:cNvPr id="33" name="Rectangle 32"/>
          <p:cNvSpPr/>
          <p:nvPr/>
        </p:nvSpPr>
        <p:spPr>
          <a:xfrm>
            <a:off x="4917727" y="4683115"/>
            <a:ext cx="1836352"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to trick,</a:t>
            </a:r>
          </a:p>
          <a:p>
            <a:pPr algn="ctr"/>
            <a:r>
              <a:rPr lang="en-US" sz="2400" dirty="0">
                <a:solidFill>
                  <a:schemeClr val="accent1">
                    <a:lumMod val="50000"/>
                  </a:schemeClr>
                </a:solidFill>
              </a:rPr>
              <a:t>to deceive</a:t>
            </a:r>
          </a:p>
        </p:txBody>
      </p:sp>
      <p:sp>
        <p:nvSpPr>
          <p:cNvPr id="35" name="Rectangle 34"/>
          <p:cNvSpPr/>
          <p:nvPr/>
        </p:nvSpPr>
        <p:spPr>
          <a:xfrm>
            <a:off x="10546059" y="4683115"/>
            <a:ext cx="1551197"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from the</a:t>
            </a:r>
          </a:p>
          <a:p>
            <a:pPr algn="ctr"/>
            <a:r>
              <a:rPr lang="en-US" sz="2400" dirty="0">
                <a:solidFill>
                  <a:schemeClr val="accent1">
                    <a:lumMod val="50000"/>
                  </a:schemeClr>
                </a:solidFill>
              </a:rPr>
              <a:t>USA</a:t>
            </a:r>
          </a:p>
        </p:txBody>
      </p:sp>
      <p:sp>
        <p:nvSpPr>
          <p:cNvPr id="37" name="Rectangle 36"/>
          <p:cNvSpPr/>
          <p:nvPr/>
        </p:nvSpPr>
        <p:spPr>
          <a:xfrm>
            <a:off x="8805127" y="4867781"/>
            <a:ext cx="169593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European</a:t>
            </a:r>
          </a:p>
        </p:txBody>
      </p:sp>
      <p:sp>
        <p:nvSpPr>
          <p:cNvPr id="38" name="Rectangle 37"/>
          <p:cNvSpPr/>
          <p:nvPr/>
        </p:nvSpPr>
        <p:spPr>
          <a:xfrm>
            <a:off x="33620" y="4683115"/>
            <a:ext cx="1462671"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his, hers (m)</a:t>
            </a:r>
          </a:p>
        </p:txBody>
      </p:sp>
      <p:sp>
        <p:nvSpPr>
          <p:cNvPr id="12" name="Rectangle 11">
            <a:extLst>
              <a:ext uri="{FF2B5EF4-FFF2-40B4-BE49-F238E27FC236}">
                <a16:creationId xmlns:a16="http://schemas.microsoft.com/office/drawing/2014/main" id="{F5AD92F7-F7C3-DC4E-B3F7-FE5C82B54113}"/>
              </a:ext>
            </a:extLst>
          </p:cNvPr>
          <p:cNvSpPr/>
          <p:nvPr/>
        </p:nvSpPr>
        <p:spPr>
          <a:xfrm>
            <a:off x="6799078" y="4867781"/>
            <a:ext cx="1167230"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corner</a:t>
            </a:r>
          </a:p>
        </p:txBody>
      </p:sp>
      <p:sp>
        <p:nvSpPr>
          <p:cNvPr id="14" name="Rectangle 35">
            <a:extLst>
              <a:ext uri="{FF2B5EF4-FFF2-40B4-BE49-F238E27FC236}">
                <a16:creationId xmlns:a16="http://schemas.microsoft.com/office/drawing/2014/main" id="{09B40829-C649-D947-8521-305EC738DB7B}"/>
              </a:ext>
            </a:extLst>
          </p:cNvPr>
          <p:cNvSpPr/>
          <p:nvPr/>
        </p:nvSpPr>
        <p:spPr>
          <a:xfrm>
            <a:off x="3048960" y="4867781"/>
            <a:ext cx="1823768"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jail, prison</a:t>
            </a:r>
          </a:p>
        </p:txBody>
      </p:sp>
      <p:sp>
        <p:nvSpPr>
          <p:cNvPr id="7" name="Rounded Rectangle 6"/>
          <p:cNvSpPr/>
          <p:nvPr/>
        </p:nvSpPr>
        <p:spPr>
          <a:xfrm>
            <a:off x="4897407" y="4686616"/>
            <a:ext cx="1856670" cy="84582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16" name="Rectangle 37">
            <a:extLst>
              <a:ext uri="{FF2B5EF4-FFF2-40B4-BE49-F238E27FC236}">
                <a16:creationId xmlns:a16="http://schemas.microsoft.com/office/drawing/2014/main" id="{08FCE125-F497-6044-9FE5-173E30ACACCC}"/>
              </a:ext>
            </a:extLst>
          </p:cNvPr>
          <p:cNvSpPr/>
          <p:nvPr/>
        </p:nvSpPr>
        <p:spPr>
          <a:xfrm>
            <a:off x="1541290" y="4683115"/>
            <a:ext cx="1462671"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his, hers (f)</a:t>
            </a:r>
          </a:p>
        </p:txBody>
      </p:sp>
      <p:sp>
        <p:nvSpPr>
          <p:cNvPr id="17" name="Rectangle 11">
            <a:extLst>
              <a:ext uri="{FF2B5EF4-FFF2-40B4-BE49-F238E27FC236}">
                <a16:creationId xmlns:a16="http://schemas.microsoft.com/office/drawing/2014/main" id="{5045F78C-DC33-B84E-96CE-5FA199A27F9C}"/>
              </a:ext>
            </a:extLst>
          </p:cNvPr>
          <p:cNvSpPr/>
          <p:nvPr/>
        </p:nvSpPr>
        <p:spPr>
          <a:xfrm>
            <a:off x="8011307" y="4867781"/>
            <a:ext cx="74882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lie</a:t>
            </a:r>
          </a:p>
        </p:txBody>
      </p:sp>
    </p:spTree>
    <p:extLst>
      <p:ext uri="{BB962C8B-B14F-4D97-AF65-F5344CB8AC3E}">
        <p14:creationId xmlns:p14="http://schemas.microsoft.com/office/powerpoint/2010/main" val="60928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32">
            <a:extLst>
              <a:ext uri="{FF2B5EF4-FFF2-40B4-BE49-F238E27FC236}">
                <a16:creationId xmlns:a16="http://schemas.microsoft.com/office/drawing/2014/main" id="{A9439DB9-4F36-B44D-89CD-66319946E533}"/>
              </a:ext>
            </a:extLst>
          </p:cNvPr>
          <p:cNvSpPr/>
          <p:nvPr/>
        </p:nvSpPr>
        <p:spPr>
          <a:xfrm>
            <a:off x="4917727" y="4683115"/>
            <a:ext cx="1836352"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to trick,</a:t>
            </a:r>
          </a:p>
          <a:p>
            <a:pPr algn="ctr"/>
            <a:r>
              <a:rPr lang="en-US" sz="2400" dirty="0">
                <a:solidFill>
                  <a:schemeClr val="accent1">
                    <a:lumMod val="50000"/>
                  </a:schemeClr>
                </a:solidFill>
              </a:rPr>
              <a:t>to deceive</a:t>
            </a:r>
          </a:p>
        </p:txBody>
      </p:sp>
      <p:sp>
        <p:nvSpPr>
          <p:cNvPr id="21" name="Rectangle 34">
            <a:extLst>
              <a:ext uri="{FF2B5EF4-FFF2-40B4-BE49-F238E27FC236}">
                <a16:creationId xmlns:a16="http://schemas.microsoft.com/office/drawing/2014/main" id="{118FC852-D085-D147-BA66-7A6C833336B3}"/>
              </a:ext>
            </a:extLst>
          </p:cNvPr>
          <p:cNvSpPr/>
          <p:nvPr/>
        </p:nvSpPr>
        <p:spPr>
          <a:xfrm>
            <a:off x="10546059" y="4683115"/>
            <a:ext cx="1551197"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from the</a:t>
            </a:r>
          </a:p>
          <a:p>
            <a:pPr algn="ctr"/>
            <a:r>
              <a:rPr lang="en-US" sz="2400" dirty="0">
                <a:solidFill>
                  <a:schemeClr val="accent1">
                    <a:lumMod val="50000"/>
                  </a:schemeClr>
                </a:solidFill>
              </a:rPr>
              <a:t>USA</a:t>
            </a:r>
          </a:p>
        </p:txBody>
      </p:sp>
      <p:sp>
        <p:nvSpPr>
          <p:cNvPr id="22" name="Rectangle 36">
            <a:extLst>
              <a:ext uri="{FF2B5EF4-FFF2-40B4-BE49-F238E27FC236}">
                <a16:creationId xmlns:a16="http://schemas.microsoft.com/office/drawing/2014/main" id="{E0698667-8142-DB49-9257-0F9A4BA9F8B1}"/>
              </a:ext>
            </a:extLst>
          </p:cNvPr>
          <p:cNvSpPr/>
          <p:nvPr/>
        </p:nvSpPr>
        <p:spPr>
          <a:xfrm>
            <a:off x="8805127" y="4867781"/>
            <a:ext cx="169593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European</a:t>
            </a:r>
          </a:p>
        </p:txBody>
      </p:sp>
      <p:sp>
        <p:nvSpPr>
          <p:cNvPr id="23" name="Rectangle 37">
            <a:extLst>
              <a:ext uri="{FF2B5EF4-FFF2-40B4-BE49-F238E27FC236}">
                <a16:creationId xmlns:a16="http://schemas.microsoft.com/office/drawing/2014/main" id="{E282E9A1-10F3-1446-BEDB-64DA50EAD3CB}"/>
              </a:ext>
            </a:extLst>
          </p:cNvPr>
          <p:cNvSpPr/>
          <p:nvPr/>
        </p:nvSpPr>
        <p:spPr>
          <a:xfrm>
            <a:off x="33620" y="4683115"/>
            <a:ext cx="1462671"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his, hers (m)</a:t>
            </a:r>
          </a:p>
        </p:txBody>
      </p:sp>
      <p:sp>
        <p:nvSpPr>
          <p:cNvPr id="24" name="Rectangle 11">
            <a:extLst>
              <a:ext uri="{FF2B5EF4-FFF2-40B4-BE49-F238E27FC236}">
                <a16:creationId xmlns:a16="http://schemas.microsoft.com/office/drawing/2014/main" id="{530072E0-D974-7442-A0E2-543AD783501A}"/>
              </a:ext>
            </a:extLst>
          </p:cNvPr>
          <p:cNvSpPr/>
          <p:nvPr/>
        </p:nvSpPr>
        <p:spPr>
          <a:xfrm>
            <a:off x="6799078" y="4867781"/>
            <a:ext cx="1167230"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corner</a:t>
            </a:r>
          </a:p>
        </p:txBody>
      </p:sp>
      <p:sp>
        <p:nvSpPr>
          <p:cNvPr id="25" name="Rectangle 35">
            <a:extLst>
              <a:ext uri="{FF2B5EF4-FFF2-40B4-BE49-F238E27FC236}">
                <a16:creationId xmlns:a16="http://schemas.microsoft.com/office/drawing/2014/main" id="{6B6A24F4-987E-754F-B6C2-CA7060EB95F8}"/>
              </a:ext>
            </a:extLst>
          </p:cNvPr>
          <p:cNvSpPr/>
          <p:nvPr/>
        </p:nvSpPr>
        <p:spPr>
          <a:xfrm>
            <a:off x="3048960" y="4867781"/>
            <a:ext cx="1823768"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jail, prison</a:t>
            </a:r>
          </a:p>
        </p:txBody>
      </p:sp>
      <p:sp>
        <p:nvSpPr>
          <p:cNvPr id="26" name="Rounded Rectangle 6">
            <a:extLst>
              <a:ext uri="{FF2B5EF4-FFF2-40B4-BE49-F238E27FC236}">
                <a16:creationId xmlns:a16="http://schemas.microsoft.com/office/drawing/2014/main" id="{3A8EDC6F-E96E-8E4B-87FB-DFA5B88C8C8F}"/>
              </a:ext>
            </a:extLst>
          </p:cNvPr>
          <p:cNvSpPr/>
          <p:nvPr/>
        </p:nvSpPr>
        <p:spPr>
          <a:xfrm>
            <a:off x="3061057" y="4817765"/>
            <a:ext cx="1856670" cy="51168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7" name="Rectangle 37">
            <a:extLst>
              <a:ext uri="{FF2B5EF4-FFF2-40B4-BE49-F238E27FC236}">
                <a16:creationId xmlns:a16="http://schemas.microsoft.com/office/drawing/2014/main" id="{8E365AC3-BD7D-B644-930A-7620E94CC47C}"/>
              </a:ext>
            </a:extLst>
          </p:cNvPr>
          <p:cNvSpPr/>
          <p:nvPr/>
        </p:nvSpPr>
        <p:spPr>
          <a:xfrm>
            <a:off x="1541290" y="4683115"/>
            <a:ext cx="1462671"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his, hers (f)</a:t>
            </a:r>
          </a:p>
        </p:txBody>
      </p:sp>
      <p:sp>
        <p:nvSpPr>
          <p:cNvPr id="28" name="Rectangle 11">
            <a:extLst>
              <a:ext uri="{FF2B5EF4-FFF2-40B4-BE49-F238E27FC236}">
                <a16:creationId xmlns:a16="http://schemas.microsoft.com/office/drawing/2014/main" id="{8C3118D2-7FFF-1341-98F1-2BEB558AE8B4}"/>
              </a:ext>
            </a:extLst>
          </p:cNvPr>
          <p:cNvSpPr/>
          <p:nvPr/>
        </p:nvSpPr>
        <p:spPr>
          <a:xfrm>
            <a:off x="8011307" y="4867781"/>
            <a:ext cx="74882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lie</a:t>
            </a:r>
          </a:p>
        </p:txBody>
      </p:sp>
      <p:sp>
        <p:nvSpPr>
          <p:cNvPr id="31" name="TextBox 23">
            <a:extLst>
              <a:ext uri="{FF2B5EF4-FFF2-40B4-BE49-F238E27FC236}">
                <a16:creationId xmlns:a16="http://schemas.microsoft.com/office/drawing/2014/main" id="{DD738B7B-CF2D-814B-A992-08F44A5CF013}"/>
              </a:ext>
            </a:extLst>
          </p:cNvPr>
          <p:cNvSpPr txBox="1"/>
          <p:nvPr/>
        </p:nvSpPr>
        <p:spPr>
          <a:xfrm>
            <a:off x="4888679" y="3321437"/>
            <a:ext cx="2422484" cy="707886"/>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000" b="1" dirty="0">
                <a:solidFill>
                  <a:schemeClr val="accent5">
                    <a:lumMod val="50000"/>
                  </a:schemeClr>
                </a:solidFill>
              </a:rPr>
              <a:t>la </a:t>
            </a:r>
            <a:r>
              <a:rPr lang="en-GB" sz="4000" b="1" dirty="0" err="1">
                <a:solidFill>
                  <a:schemeClr val="accent5">
                    <a:lumMod val="50000"/>
                  </a:schemeClr>
                </a:solidFill>
              </a:rPr>
              <a:t>cárcel</a:t>
            </a:r>
            <a:endParaRPr lang="en-GB" sz="4000" b="1" dirty="0">
              <a:solidFill>
                <a:schemeClr val="accent5">
                  <a:lumMod val="50000"/>
                </a:schemeClr>
              </a:solidFill>
            </a:endParaRPr>
          </a:p>
        </p:txBody>
      </p:sp>
      <p:pic>
        <p:nvPicPr>
          <p:cNvPr id="32" name="Picture 12" descr="Prisoner, Prison, Jail, Criminal">
            <a:extLst>
              <a:ext uri="{FF2B5EF4-FFF2-40B4-BE49-F238E27FC236}">
                <a16:creationId xmlns:a16="http://schemas.microsoft.com/office/drawing/2014/main" id="{DD46837C-CB82-604D-B2C9-7AFCD65C805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10231" y="1813977"/>
            <a:ext cx="1971538" cy="1399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35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32">
            <a:extLst>
              <a:ext uri="{FF2B5EF4-FFF2-40B4-BE49-F238E27FC236}">
                <a16:creationId xmlns:a16="http://schemas.microsoft.com/office/drawing/2014/main" id="{E0547627-10DC-0840-A368-E70ACEB0EDEC}"/>
              </a:ext>
            </a:extLst>
          </p:cNvPr>
          <p:cNvSpPr/>
          <p:nvPr/>
        </p:nvSpPr>
        <p:spPr>
          <a:xfrm>
            <a:off x="4917727" y="4683115"/>
            <a:ext cx="1836352"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to trick,</a:t>
            </a:r>
          </a:p>
          <a:p>
            <a:pPr algn="ctr"/>
            <a:r>
              <a:rPr lang="en-US" sz="2400" dirty="0">
                <a:solidFill>
                  <a:schemeClr val="accent1">
                    <a:lumMod val="50000"/>
                  </a:schemeClr>
                </a:solidFill>
              </a:rPr>
              <a:t>to deceive</a:t>
            </a:r>
          </a:p>
        </p:txBody>
      </p:sp>
      <p:sp>
        <p:nvSpPr>
          <p:cNvPr id="21" name="Rectangle 34">
            <a:extLst>
              <a:ext uri="{FF2B5EF4-FFF2-40B4-BE49-F238E27FC236}">
                <a16:creationId xmlns:a16="http://schemas.microsoft.com/office/drawing/2014/main" id="{5090B9D1-CAD4-F44B-9F89-DDBA21AA83C6}"/>
              </a:ext>
            </a:extLst>
          </p:cNvPr>
          <p:cNvSpPr/>
          <p:nvPr/>
        </p:nvSpPr>
        <p:spPr>
          <a:xfrm>
            <a:off x="10546059" y="4683115"/>
            <a:ext cx="1551197"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from the</a:t>
            </a:r>
          </a:p>
          <a:p>
            <a:pPr algn="ctr"/>
            <a:r>
              <a:rPr lang="en-US" sz="2400" dirty="0">
                <a:solidFill>
                  <a:schemeClr val="accent1">
                    <a:lumMod val="50000"/>
                  </a:schemeClr>
                </a:solidFill>
              </a:rPr>
              <a:t>USA</a:t>
            </a:r>
          </a:p>
        </p:txBody>
      </p:sp>
      <p:sp>
        <p:nvSpPr>
          <p:cNvPr id="22" name="Rectangle 36">
            <a:extLst>
              <a:ext uri="{FF2B5EF4-FFF2-40B4-BE49-F238E27FC236}">
                <a16:creationId xmlns:a16="http://schemas.microsoft.com/office/drawing/2014/main" id="{C99EFF5E-1D8D-174A-AECC-3DF134BDE540}"/>
              </a:ext>
            </a:extLst>
          </p:cNvPr>
          <p:cNvSpPr/>
          <p:nvPr/>
        </p:nvSpPr>
        <p:spPr>
          <a:xfrm>
            <a:off x="8805127" y="4867781"/>
            <a:ext cx="169593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European</a:t>
            </a:r>
          </a:p>
        </p:txBody>
      </p:sp>
      <p:sp>
        <p:nvSpPr>
          <p:cNvPr id="23" name="Rectangle 37">
            <a:extLst>
              <a:ext uri="{FF2B5EF4-FFF2-40B4-BE49-F238E27FC236}">
                <a16:creationId xmlns:a16="http://schemas.microsoft.com/office/drawing/2014/main" id="{16774763-17E2-0240-8BEC-DAE2AC2D297E}"/>
              </a:ext>
            </a:extLst>
          </p:cNvPr>
          <p:cNvSpPr/>
          <p:nvPr/>
        </p:nvSpPr>
        <p:spPr>
          <a:xfrm>
            <a:off x="33620" y="4683115"/>
            <a:ext cx="1462671"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his, hers (m)</a:t>
            </a:r>
          </a:p>
        </p:txBody>
      </p:sp>
      <p:sp>
        <p:nvSpPr>
          <p:cNvPr id="24" name="Rectangle 11">
            <a:extLst>
              <a:ext uri="{FF2B5EF4-FFF2-40B4-BE49-F238E27FC236}">
                <a16:creationId xmlns:a16="http://schemas.microsoft.com/office/drawing/2014/main" id="{D47D7C5D-0C49-2F42-B09E-C03110F79921}"/>
              </a:ext>
            </a:extLst>
          </p:cNvPr>
          <p:cNvSpPr/>
          <p:nvPr/>
        </p:nvSpPr>
        <p:spPr>
          <a:xfrm>
            <a:off x="6799078" y="4867781"/>
            <a:ext cx="1167230"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corner</a:t>
            </a:r>
          </a:p>
        </p:txBody>
      </p:sp>
      <p:sp>
        <p:nvSpPr>
          <p:cNvPr id="25" name="Rectangle 35">
            <a:extLst>
              <a:ext uri="{FF2B5EF4-FFF2-40B4-BE49-F238E27FC236}">
                <a16:creationId xmlns:a16="http://schemas.microsoft.com/office/drawing/2014/main" id="{FACE7A8F-5DFC-254A-B211-9ECF88FED2BC}"/>
              </a:ext>
            </a:extLst>
          </p:cNvPr>
          <p:cNvSpPr/>
          <p:nvPr/>
        </p:nvSpPr>
        <p:spPr>
          <a:xfrm>
            <a:off x="3048960" y="4867781"/>
            <a:ext cx="1823768"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jail, prison</a:t>
            </a:r>
          </a:p>
        </p:txBody>
      </p:sp>
      <p:sp>
        <p:nvSpPr>
          <p:cNvPr id="26" name="Rounded Rectangle 6">
            <a:extLst>
              <a:ext uri="{FF2B5EF4-FFF2-40B4-BE49-F238E27FC236}">
                <a16:creationId xmlns:a16="http://schemas.microsoft.com/office/drawing/2014/main" id="{03940FCA-046A-D147-B00C-D91FE6D6BB1B}"/>
              </a:ext>
            </a:extLst>
          </p:cNvPr>
          <p:cNvSpPr/>
          <p:nvPr/>
        </p:nvSpPr>
        <p:spPr>
          <a:xfrm>
            <a:off x="0" y="4658136"/>
            <a:ext cx="1496289" cy="867128"/>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7" name="Rectangle 37">
            <a:extLst>
              <a:ext uri="{FF2B5EF4-FFF2-40B4-BE49-F238E27FC236}">
                <a16:creationId xmlns:a16="http://schemas.microsoft.com/office/drawing/2014/main" id="{CF384A8B-EC23-0B45-98B2-14ACF0C52879}"/>
              </a:ext>
            </a:extLst>
          </p:cNvPr>
          <p:cNvSpPr/>
          <p:nvPr/>
        </p:nvSpPr>
        <p:spPr>
          <a:xfrm>
            <a:off x="1541290" y="4683115"/>
            <a:ext cx="1462671"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his, hers (f)</a:t>
            </a:r>
          </a:p>
        </p:txBody>
      </p:sp>
      <p:sp>
        <p:nvSpPr>
          <p:cNvPr id="28" name="Rectangle 11">
            <a:extLst>
              <a:ext uri="{FF2B5EF4-FFF2-40B4-BE49-F238E27FC236}">
                <a16:creationId xmlns:a16="http://schemas.microsoft.com/office/drawing/2014/main" id="{49739793-AE41-0F4E-B9CB-A44E68779EB9}"/>
              </a:ext>
            </a:extLst>
          </p:cNvPr>
          <p:cNvSpPr/>
          <p:nvPr/>
        </p:nvSpPr>
        <p:spPr>
          <a:xfrm>
            <a:off x="8011307" y="4867781"/>
            <a:ext cx="74882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lie</a:t>
            </a:r>
          </a:p>
        </p:txBody>
      </p:sp>
      <p:sp>
        <p:nvSpPr>
          <p:cNvPr id="29" name="TextBox 19">
            <a:extLst>
              <a:ext uri="{FF2B5EF4-FFF2-40B4-BE49-F238E27FC236}">
                <a16:creationId xmlns:a16="http://schemas.microsoft.com/office/drawing/2014/main" id="{F591148C-A8CF-4048-88CB-D408C988B25B}"/>
              </a:ext>
            </a:extLst>
          </p:cNvPr>
          <p:cNvSpPr txBox="1"/>
          <p:nvPr/>
        </p:nvSpPr>
        <p:spPr>
          <a:xfrm>
            <a:off x="4765623" y="3167390"/>
            <a:ext cx="2140560" cy="707886"/>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000" b="1" dirty="0" err="1">
                <a:solidFill>
                  <a:schemeClr val="accent5">
                    <a:lumMod val="50000"/>
                  </a:schemeClr>
                </a:solidFill>
              </a:rPr>
              <a:t>suyo</a:t>
            </a:r>
            <a:endParaRPr lang="en-GB" sz="4000" b="1" dirty="0">
              <a:solidFill>
                <a:schemeClr val="accent5">
                  <a:lumMod val="50000"/>
                </a:schemeClr>
              </a:solidFill>
            </a:endParaRPr>
          </a:p>
        </p:txBody>
      </p:sp>
    </p:spTree>
    <p:extLst>
      <p:ext uri="{BB962C8B-B14F-4D97-AF65-F5344CB8AC3E}">
        <p14:creationId xmlns:p14="http://schemas.microsoft.com/office/powerpoint/2010/main" val="315232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32">
            <a:extLst>
              <a:ext uri="{FF2B5EF4-FFF2-40B4-BE49-F238E27FC236}">
                <a16:creationId xmlns:a16="http://schemas.microsoft.com/office/drawing/2014/main" id="{5BF1BE91-19A1-D34C-8309-93A8693D127D}"/>
              </a:ext>
            </a:extLst>
          </p:cNvPr>
          <p:cNvSpPr/>
          <p:nvPr/>
        </p:nvSpPr>
        <p:spPr>
          <a:xfrm>
            <a:off x="4917727" y="4683115"/>
            <a:ext cx="1836352"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to trick,</a:t>
            </a:r>
          </a:p>
          <a:p>
            <a:pPr algn="ctr"/>
            <a:r>
              <a:rPr lang="en-US" sz="2400" dirty="0">
                <a:solidFill>
                  <a:schemeClr val="accent1">
                    <a:lumMod val="50000"/>
                  </a:schemeClr>
                </a:solidFill>
              </a:rPr>
              <a:t>to deceive</a:t>
            </a:r>
          </a:p>
        </p:txBody>
      </p:sp>
      <p:sp>
        <p:nvSpPr>
          <p:cNvPr id="27" name="Rectangle 34">
            <a:extLst>
              <a:ext uri="{FF2B5EF4-FFF2-40B4-BE49-F238E27FC236}">
                <a16:creationId xmlns:a16="http://schemas.microsoft.com/office/drawing/2014/main" id="{554A546A-0B3E-6D41-908D-37A6215F1105}"/>
              </a:ext>
            </a:extLst>
          </p:cNvPr>
          <p:cNvSpPr/>
          <p:nvPr/>
        </p:nvSpPr>
        <p:spPr>
          <a:xfrm>
            <a:off x="10546059" y="4683115"/>
            <a:ext cx="1551197"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from the</a:t>
            </a:r>
          </a:p>
          <a:p>
            <a:pPr algn="ctr"/>
            <a:r>
              <a:rPr lang="en-US" sz="2400" dirty="0">
                <a:solidFill>
                  <a:schemeClr val="accent1">
                    <a:lumMod val="50000"/>
                  </a:schemeClr>
                </a:solidFill>
              </a:rPr>
              <a:t>USA</a:t>
            </a:r>
          </a:p>
        </p:txBody>
      </p:sp>
      <p:sp>
        <p:nvSpPr>
          <p:cNvPr id="28" name="Rectangle 36">
            <a:extLst>
              <a:ext uri="{FF2B5EF4-FFF2-40B4-BE49-F238E27FC236}">
                <a16:creationId xmlns:a16="http://schemas.microsoft.com/office/drawing/2014/main" id="{758D00F9-9FF4-5E4B-AF3B-B61DFFAB4089}"/>
              </a:ext>
            </a:extLst>
          </p:cNvPr>
          <p:cNvSpPr/>
          <p:nvPr/>
        </p:nvSpPr>
        <p:spPr>
          <a:xfrm>
            <a:off x="8805127" y="4867781"/>
            <a:ext cx="169593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European</a:t>
            </a:r>
          </a:p>
        </p:txBody>
      </p:sp>
      <p:sp>
        <p:nvSpPr>
          <p:cNvPr id="29" name="Rectangle 37">
            <a:extLst>
              <a:ext uri="{FF2B5EF4-FFF2-40B4-BE49-F238E27FC236}">
                <a16:creationId xmlns:a16="http://schemas.microsoft.com/office/drawing/2014/main" id="{D4BB3B65-8048-B645-B917-96B9933605C4}"/>
              </a:ext>
            </a:extLst>
          </p:cNvPr>
          <p:cNvSpPr/>
          <p:nvPr/>
        </p:nvSpPr>
        <p:spPr>
          <a:xfrm>
            <a:off x="33620" y="4683115"/>
            <a:ext cx="1462671"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his, hers (m)</a:t>
            </a:r>
          </a:p>
        </p:txBody>
      </p:sp>
      <p:sp>
        <p:nvSpPr>
          <p:cNvPr id="30" name="Rectangle 11">
            <a:extLst>
              <a:ext uri="{FF2B5EF4-FFF2-40B4-BE49-F238E27FC236}">
                <a16:creationId xmlns:a16="http://schemas.microsoft.com/office/drawing/2014/main" id="{7616CE97-43E8-B84A-910A-BD2A766EE739}"/>
              </a:ext>
            </a:extLst>
          </p:cNvPr>
          <p:cNvSpPr/>
          <p:nvPr/>
        </p:nvSpPr>
        <p:spPr>
          <a:xfrm>
            <a:off x="6799078" y="4867781"/>
            <a:ext cx="1167230"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corner</a:t>
            </a:r>
          </a:p>
        </p:txBody>
      </p:sp>
      <p:sp>
        <p:nvSpPr>
          <p:cNvPr id="31" name="Rectangle 35">
            <a:extLst>
              <a:ext uri="{FF2B5EF4-FFF2-40B4-BE49-F238E27FC236}">
                <a16:creationId xmlns:a16="http://schemas.microsoft.com/office/drawing/2014/main" id="{E009A992-18D8-204B-B05C-CE19E960770B}"/>
              </a:ext>
            </a:extLst>
          </p:cNvPr>
          <p:cNvSpPr/>
          <p:nvPr/>
        </p:nvSpPr>
        <p:spPr>
          <a:xfrm>
            <a:off x="3048960" y="4867781"/>
            <a:ext cx="1823768"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jail, prison</a:t>
            </a:r>
          </a:p>
        </p:txBody>
      </p:sp>
      <p:sp>
        <p:nvSpPr>
          <p:cNvPr id="34" name="Rectangle 37">
            <a:extLst>
              <a:ext uri="{FF2B5EF4-FFF2-40B4-BE49-F238E27FC236}">
                <a16:creationId xmlns:a16="http://schemas.microsoft.com/office/drawing/2014/main" id="{04F18F91-6788-034C-80C5-56000961C1AE}"/>
              </a:ext>
            </a:extLst>
          </p:cNvPr>
          <p:cNvSpPr/>
          <p:nvPr/>
        </p:nvSpPr>
        <p:spPr>
          <a:xfrm>
            <a:off x="1541290" y="4683115"/>
            <a:ext cx="1462671"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his, hers (f)</a:t>
            </a:r>
          </a:p>
        </p:txBody>
      </p:sp>
      <p:sp>
        <p:nvSpPr>
          <p:cNvPr id="39" name="Rectangle 11">
            <a:extLst>
              <a:ext uri="{FF2B5EF4-FFF2-40B4-BE49-F238E27FC236}">
                <a16:creationId xmlns:a16="http://schemas.microsoft.com/office/drawing/2014/main" id="{0C19203D-9294-3B44-8A37-E4B125DC5F61}"/>
              </a:ext>
            </a:extLst>
          </p:cNvPr>
          <p:cNvSpPr/>
          <p:nvPr/>
        </p:nvSpPr>
        <p:spPr>
          <a:xfrm>
            <a:off x="8011307" y="4867781"/>
            <a:ext cx="74882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lie</a:t>
            </a:r>
          </a:p>
        </p:txBody>
      </p:sp>
      <p:sp>
        <p:nvSpPr>
          <p:cNvPr id="40" name="TextBox 23">
            <a:extLst>
              <a:ext uri="{FF2B5EF4-FFF2-40B4-BE49-F238E27FC236}">
                <a16:creationId xmlns:a16="http://schemas.microsoft.com/office/drawing/2014/main" id="{57BAEB02-C676-8D4C-864B-A4AD10594B66}"/>
              </a:ext>
            </a:extLst>
          </p:cNvPr>
          <p:cNvSpPr txBox="1"/>
          <p:nvPr/>
        </p:nvSpPr>
        <p:spPr>
          <a:xfrm>
            <a:off x="4451254" y="3140832"/>
            <a:ext cx="3369626" cy="1323439"/>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000" b="1" dirty="0" err="1">
                <a:solidFill>
                  <a:schemeClr val="accent5">
                    <a:lumMod val="50000"/>
                  </a:schemeClr>
                </a:solidFill>
              </a:rPr>
              <a:t>europeo</a:t>
            </a:r>
            <a:r>
              <a:rPr lang="en-GB" sz="4000" b="1" dirty="0">
                <a:solidFill>
                  <a:schemeClr val="accent5">
                    <a:lumMod val="50000"/>
                  </a:schemeClr>
                </a:solidFill>
              </a:rPr>
              <a:t>, </a:t>
            </a:r>
            <a:r>
              <a:rPr lang="en-GB" sz="4000" b="1" dirty="0" err="1">
                <a:solidFill>
                  <a:schemeClr val="accent5">
                    <a:lumMod val="50000"/>
                  </a:schemeClr>
                </a:solidFill>
              </a:rPr>
              <a:t>europea</a:t>
            </a:r>
            <a:endParaRPr lang="en-GB" sz="4000" b="1" dirty="0">
              <a:solidFill>
                <a:schemeClr val="accent5">
                  <a:lumMod val="50000"/>
                </a:schemeClr>
              </a:solidFill>
            </a:endParaRPr>
          </a:p>
        </p:txBody>
      </p:sp>
      <p:pic>
        <p:nvPicPr>
          <p:cNvPr id="41" name="Picture 4" descr="Europe, European Union, Flag, Europe">
            <a:extLst>
              <a:ext uri="{FF2B5EF4-FFF2-40B4-BE49-F238E27FC236}">
                <a16:creationId xmlns:a16="http://schemas.microsoft.com/office/drawing/2014/main" id="{AA3EAA1D-6135-BF4A-8313-F229916B7C7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17727" y="1342986"/>
            <a:ext cx="2365135" cy="1572389"/>
          </a:xfrm>
          <a:prstGeom prst="rect">
            <a:avLst/>
          </a:prstGeom>
          <a:noFill/>
          <a:extLst>
            <a:ext uri="{909E8E84-426E-40DD-AFC4-6F175D3DCCD1}">
              <a14:hiddenFill xmlns:a14="http://schemas.microsoft.com/office/drawing/2010/main">
                <a:solidFill>
                  <a:srgbClr val="FFFFFF"/>
                </a:solidFill>
              </a14:hiddenFill>
            </a:ext>
          </a:extLst>
        </p:spPr>
      </p:pic>
      <p:sp>
        <p:nvSpPr>
          <p:cNvPr id="32" name="Rounded Rectangle 6">
            <a:extLst>
              <a:ext uri="{FF2B5EF4-FFF2-40B4-BE49-F238E27FC236}">
                <a16:creationId xmlns:a16="http://schemas.microsoft.com/office/drawing/2014/main" id="{05FD0EF1-F111-984D-B3BF-33A4EB0D472F}"/>
              </a:ext>
            </a:extLst>
          </p:cNvPr>
          <p:cNvSpPr/>
          <p:nvPr/>
        </p:nvSpPr>
        <p:spPr>
          <a:xfrm>
            <a:off x="8782628" y="4807531"/>
            <a:ext cx="1740932" cy="521915"/>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Tree>
    <p:extLst>
      <p:ext uri="{BB962C8B-B14F-4D97-AF65-F5344CB8AC3E}">
        <p14:creationId xmlns:p14="http://schemas.microsoft.com/office/powerpoint/2010/main" val="150313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32">
            <a:extLst>
              <a:ext uri="{FF2B5EF4-FFF2-40B4-BE49-F238E27FC236}">
                <a16:creationId xmlns:a16="http://schemas.microsoft.com/office/drawing/2014/main" id="{5BF1BE91-19A1-D34C-8309-93A8693D127D}"/>
              </a:ext>
            </a:extLst>
          </p:cNvPr>
          <p:cNvSpPr/>
          <p:nvPr/>
        </p:nvSpPr>
        <p:spPr>
          <a:xfrm>
            <a:off x="4917727" y="4683115"/>
            <a:ext cx="1836352"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to trick,</a:t>
            </a:r>
          </a:p>
          <a:p>
            <a:pPr algn="ctr"/>
            <a:r>
              <a:rPr lang="en-US" sz="2400" dirty="0">
                <a:solidFill>
                  <a:schemeClr val="accent1">
                    <a:lumMod val="50000"/>
                  </a:schemeClr>
                </a:solidFill>
              </a:rPr>
              <a:t>to deceive</a:t>
            </a:r>
          </a:p>
        </p:txBody>
      </p:sp>
      <p:sp>
        <p:nvSpPr>
          <p:cNvPr id="27" name="Rectangle 34">
            <a:extLst>
              <a:ext uri="{FF2B5EF4-FFF2-40B4-BE49-F238E27FC236}">
                <a16:creationId xmlns:a16="http://schemas.microsoft.com/office/drawing/2014/main" id="{554A546A-0B3E-6D41-908D-37A6215F1105}"/>
              </a:ext>
            </a:extLst>
          </p:cNvPr>
          <p:cNvSpPr/>
          <p:nvPr/>
        </p:nvSpPr>
        <p:spPr>
          <a:xfrm>
            <a:off x="10546059" y="4683115"/>
            <a:ext cx="1551197"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from the</a:t>
            </a:r>
          </a:p>
          <a:p>
            <a:pPr algn="ctr"/>
            <a:r>
              <a:rPr lang="en-US" sz="2400" dirty="0">
                <a:solidFill>
                  <a:schemeClr val="accent1">
                    <a:lumMod val="50000"/>
                  </a:schemeClr>
                </a:solidFill>
              </a:rPr>
              <a:t>USA</a:t>
            </a:r>
          </a:p>
        </p:txBody>
      </p:sp>
      <p:sp>
        <p:nvSpPr>
          <p:cNvPr id="28" name="Rectangle 36">
            <a:extLst>
              <a:ext uri="{FF2B5EF4-FFF2-40B4-BE49-F238E27FC236}">
                <a16:creationId xmlns:a16="http://schemas.microsoft.com/office/drawing/2014/main" id="{758D00F9-9FF4-5E4B-AF3B-B61DFFAB4089}"/>
              </a:ext>
            </a:extLst>
          </p:cNvPr>
          <p:cNvSpPr/>
          <p:nvPr/>
        </p:nvSpPr>
        <p:spPr>
          <a:xfrm>
            <a:off x="8805127" y="4867781"/>
            <a:ext cx="169593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European</a:t>
            </a:r>
          </a:p>
        </p:txBody>
      </p:sp>
      <p:sp>
        <p:nvSpPr>
          <p:cNvPr id="29" name="Rectangle 37">
            <a:extLst>
              <a:ext uri="{FF2B5EF4-FFF2-40B4-BE49-F238E27FC236}">
                <a16:creationId xmlns:a16="http://schemas.microsoft.com/office/drawing/2014/main" id="{D4BB3B65-8048-B645-B917-96B9933605C4}"/>
              </a:ext>
            </a:extLst>
          </p:cNvPr>
          <p:cNvSpPr/>
          <p:nvPr/>
        </p:nvSpPr>
        <p:spPr>
          <a:xfrm>
            <a:off x="33620" y="4683115"/>
            <a:ext cx="1462671"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his, hers (m)</a:t>
            </a:r>
          </a:p>
        </p:txBody>
      </p:sp>
      <p:sp>
        <p:nvSpPr>
          <p:cNvPr id="30" name="Rectangle 11">
            <a:extLst>
              <a:ext uri="{FF2B5EF4-FFF2-40B4-BE49-F238E27FC236}">
                <a16:creationId xmlns:a16="http://schemas.microsoft.com/office/drawing/2014/main" id="{7616CE97-43E8-B84A-910A-BD2A766EE739}"/>
              </a:ext>
            </a:extLst>
          </p:cNvPr>
          <p:cNvSpPr/>
          <p:nvPr/>
        </p:nvSpPr>
        <p:spPr>
          <a:xfrm>
            <a:off x="6799078" y="4867781"/>
            <a:ext cx="1167230"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corner</a:t>
            </a:r>
          </a:p>
        </p:txBody>
      </p:sp>
      <p:sp>
        <p:nvSpPr>
          <p:cNvPr id="31" name="Rectangle 35">
            <a:extLst>
              <a:ext uri="{FF2B5EF4-FFF2-40B4-BE49-F238E27FC236}">
                <a16:creationId xmlns:a16="http://schemas.microsoft.com/office/drawing/2014/main" id="{E009A992-18D8-204B-B05C-CE19E960770B}"/>
              </a:ext>
            </a:extLst>
          </p:cNvPr>
          <p:cNvSpPr/>
          <p:nvPr/>
        </p:nvSpPr>
        <p:spPr>
          <a:xfrm>
            <a:off x="3048960" y="4867781"/>
            <a:ext cx="1823768"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jail, prison</a:t>
            </a:r>
          </a:p>
        </p:txBody>
      </p:sp>
      <p:sp>
        <p:nvSpPr>
          <p:cNvPr id="32" name="Rounded Rectangle 6">
            <a:extLst>
              <a:ext uri="{FF2B5EF4-FFF2-40B4-BE49-F238E27FC236}">
                <a16:creationId xmlns:a16="http://schemas.microsoft.com/office/drawing/2014/main" id="{05FD0EF1-F111-984D-B3BF-33A4EB0D472F}"/>
              </a:ext>
            </a:extLst>
          </p:cNvPr>
          <p:cNvSpPr/>
          <p:nvPr/>
        </p:nvSpPr>
        <p:spPr>
          <a:xfrm>
            <a:off x="6795941" y="4807531"/>
            <a:ext cx="1170365" cy="521915"/>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4" name="Rectangle 37">
            <a:extLst>
              <a:ext uri="{FF2B5EF4-FFF2-40B4-BE49-F238E27FC236}">
                <a16:creationId xmlns:a16="http://schemas.microsoft.com/office/drawing/2014/main" id="{04F18F91-6788-034C-80C5-56000961C1AE}"/>
              </a:ext>
            </a:extLst>
          </p:cNvPr>
          <p:cNvSpPr/>
          <p:nvPr/>
        </p:nvSpPr>
        <p:spPr>
          <a:xfrm>
            <a:off x="1541290" y="4683115"/>
            <a:ext cx="1462671"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his, hers (f)</a:t>
            </a:r>
          </a:p>
        </p:txBody>
      </p:sp>
      <p:sp>
        <p:nvSpPr>
          <p:cNvPr id="39" name="Rectangle 11">
            <a:extLst>
              <a:ext uri="{FF2B5EF4-FFF2-40B4-BE49-F238E27FC236}">
                <a16:creationId xmlns:a16="http://schemas.microsoft.com/office/drawing/2014/main" id="{0C19203D-9294-3B44-8A37-E4B125DC5F61}"/>
              </a:ext>
            </a:extLst>
          </p:cNvPr>
          <p:cNvSpPr/>
          <p:nvPr/>
        </p:nvSpPr>
        <p:spPr>
          <a:xfrm>
            <a:off x="8011307" y="4867781"/>
            <a:ext cx="74882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lie</a:t>
            </a:r>
          </a:p>
        </p:txBody>
      </p:sp>
      <p:sp>
        <p:nvSpPr>
          <p:cNvPr id="16" name="TextBox 20">
            <a:extLst>
              <a:ext uri="{FF2B5EF4-FFF2-40B4-BE49-F238E27FC236}">
                <a16:creationId xmlns:a16="http://schemas.microsoft.com/office/drawing/2014/main" id="{99547ECF-56FD-C041-8D25-E073204FD3C6}"/>
              </a:ext>
            </a:extLst>
          </p:cNvPr>
          <p:cNvSpPr txBox="1"/>
          <p:nvPr/>
        </p:nvSpPr>
        <p:spPr>
          <a:xfrm>
            <a:off x="4851216" y="3287128"/>
            <a:ext cx="2489568" cy="707886"/>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000" b="1" dirty="0">
                <a:solidFill>
                  <a:schemeClr val="accent5">
                    <a:lumMod val="50000"/>
                  </a:schemeClr>
                </a:solidFill>
              </a:rPr>
              <a:t>el </a:t>
            </a:r>
            <a:r>
              <a:rPr lang="en-GB" sz="4000" b="1" dirty="0" err="1">
                <a:solidFill>
                  <a:schemeClr val="accent5">
                    <a:lumMod val="50000"/>
                  </a:schemeClr>
                </a:solidFill>
              </a:rPr>
              <a:t>rincón</a:t>
            </a:r>
            <a:endParaRPr lang="en-GB" sz="4000" b="1" dirty="0">
              <a:solidFill>
                <a:schemeClr val="accent5">
                  <a:lumMod val="50000"/>
                </a:schemeClr>
              </a:solidFill>
            </a:endParaRPr>
          </a:p>
        </p:txBody>
      </p:sp>
      <p:pic>
        <p:nvPicPr>
          <p:cNvPr id="17" name="Picture 10" descr="Room, Interior, Door, Empty">
            <a:extLst>
              <a:ext uri="{FF2B5EF4-FFF2-40B4-BE49-F238E27FC236}">
                <a16:creationId xmlns:a16="http://schemas.microsoft.com/office/drawing/2014/main" id="{729C57D2-5273-6D41-B338-C4C64209212D}"/>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31851" r="21430"/>
          <a:stretch/>
        </p:blipFill>
        <p:spPr bwMode="auto">
          <a:xfrm>
            <a:off x="5012040" y="1421534"/>
            <a:ext cx="2303332" cy="1925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14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32">
            <a:extLst>
              <a:ext uri="{FF2B5EF4-FFF2-40B4-BE49-F238E27FC236}">
                <a16:creationId xmlns:a16="http://schemas.microsoft.com/office/drawing/2014/main" id="{5BF1BE91-19A1-D34C-8309-93A8693D127D}"/>
              </a:ext>
            </a:extLst>
          </p:cNvPr>
          <p:cNvSpPr/>
          <p:nvPr/>
        </p:nvSpPr>
        <p:spPr>
          <a:xfrm>
            <a:off x="4917727" y="4683115"/>
            <a:ext cx="1836352"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to trick,</a:t>
            </a:r>
          </a:p>
          <a:p>
            <a:pPr algn="ctr"/>
            <a:r>
              <a:rPr lang="en-US" sz="2400" dirty="0">
                <a:solidFill>
                  <a:schemeClr val="accent1">
                    <a:lumMod val="50000"/>
                  </a:schemeClr>
                </a:solidFill>
              </a:rPr>
              <a:t>to deceive</a:t>
            </a:r>
          </a:p>
        </p:txBody>
      </p:sp>
      <p:sp>
        <p:nvSpPr>
          <p:cNvPr id="27" name="Rectangle 34">
            <a:extLst>
              <a:ext uri="{FF2B5EF4-FFF2-40B4-BE49-F238E27FC236}">
                <a16:creationId xmlns:a16="http://schemas.microsoft.com/office/drawing/2014/main" id="{554A546A-0B3E-6D41-908D-37A6215F1105}"/>
              </a:ext>
            </a:extLst>
          </p:cNvPr>
          <p:cNvSpPr/>
          <p:nvPr/>
        </p:nvSpPr>
        <p:spPr>
          <a:xfrm>
            <a:off x="10546059" y="4683115"/>
            <a:ext cx="1551197"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from the</a:t>
            </a:r>
          </a:p>
          <a:p>
            <a:pPr algn="ctr"/>
            <a:r>
              <a:rPr lang="en-US" sz="2400" dirty="0">
                <a:solidFill>
                  <a:schemeClr val="accent1">
                    <a:lumMod val="50000"/>
                  </a:schemeClr>
                </a:solidFill>
              </a:rPr>
              <a:t>USA</a:t>
            </a:r>
          </a:p>
        </p:txBody>
      </p:sp>
      <p:sp>
        <p:nvSpPr>
          <p:cNvPr id="28" name="Rectangle 36">
            <a:extLst>
              <a:ext uri="{FF2B5EF4-FFF2-40B4-BE49-F238E27FC236}">
                <a16:creationId xmlns:a16="http://schemas.microsoft.com/office/drawing/2014/main" id="{758D00F9-9FF4-5E4B-AF3B-B61DFFAB4089}"/>
              </a:ext>
            </a:extLst>
          </p:cNvPr>
          <p:cNvSpPr/>
          <p:nvPr/>
        </p:nvSpPr>
        <p:spPr>
          <a:xfrm>
            <a:off x="8805127" y="4867781"/>
            <a:ext cx="169593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European</a:t>
            </a:r>
          </a:p>
        </p:txBody>
      </p:sp>
      <p:sp>
        <p:nvSpPr>
          <p:cNvPr id="29" name="Rectangle 37">
            <a:extLst>
              <a:ext uri="{FF2B5EF4-FFF2-40B4-BE49-F238E27FC236}">
                <a16:creationId xmlns:a16="http://schemas.microsoft.com/office/drawing/2014/main" id="{D4BB3B65-8048-B645-B917-96B9933605C4}"/>
              </a:ext>
            </a:extLst>
          </p:cNvPr>
          <p:cNvSpPr/>
          <p:nvPr/>
        </p:nvSpPr>
        <p:spPr>
          <a:xfrm>
            <a:off x="33620" y="4683115"/>
            <a:ext cx="1462671"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his, hers (m)</a:t>
            </a:r>
          </a:p>
        </p:txBody>
      </p:sp>
      <p:sp>
        <p:nvSpPr>
          <p:cNvPr id="30" name="Rectangle 11">
            <a:extLst>
              <a:ext uri="{FF2B5EF4-FFF2-40B4-BE49-F238E27FC236}">
                <a16:creationId xmlns:a16="http://schemas.microsoft.com/office/drawing/2014/main" id="{7616CE97-43E8-B84A-910A-BD2A766EE739}"/>
              </a:ext>
            </a:extLst>
          </p:cNvPr>
          <p:cNvSpPr/>
          <p:nvPr/>
        </p:nvSpPr>
        <p:spPr>
          <a:xfrm>
            <a:off x="6799078" y="4867781"/>
            <a:ext cx="1167230"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corner</a:t>
            </a:r>
          </a:p>
        </p:txBody>
      </p:sp>
      <p:sp>
        <p:nvSpPr>
          <p:cNvPr id="31" name="Rectangle 35">
            <a:extLst>
              <a:ext uri="{FF2B5EF4-FFF2-40B4-BE49-F238E27FC236}">
                <a16:creationId xmlns:a16="http://schemas.microsoft.com/office/drawing/2014/main" id="{E009A992-18D8-204B-B05C-CE19E960770B}"/>
              </a:ext>
            </a:extLst>
          </p:cNvPr>
          <p:cNvSpPr/>
          <p:nvPr/>
        </p:nvSpPr>
        <p:spPr>
          <a:xfrm>
            <a:off x="3048960" y="4867781"/>
            <a:ext cx="1823768"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jail, prison</a:t>
            </a:r>
          </a:p>
        </p:txBody>
      </p:sp>
      <p:sp>
        <p:nvSpPr>
          <p:cNvPr id="34" name="Rectangle 37">
            <a:extLst>
              <a:ext uri="{FF2B5EF4-FFF2-40B4-BE49-F238E27FC236}">
                <a16:creationId xmlns:a16="http://schemas.microsoft.com/office/drawing/2014/main" id="{04F18F91-6788-034C-80C5-56000961C1AE}"/>
              </a:ext>
            </a:extLst>
          </p:cNvPr>
          <p:cNvSpPr/>
          <p:nvPr/>
        </p:nvSpPr>
        <p:spPr>
          <a:xfrm>
            <a:off x="1541290" y="4683115"/>
            <a:ext cx="1462671"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his, hers (f)</a:t>
            </a:r>
          </a:p>
        </p:txBody>
      </p:sp>
      <p:sp>
        <p:nvSpPr>
          <p:cNvPr id="39" name="Rectangle 11">
            <a:extLst>
              <a:ext uri="{FF2B5EF4-FFF2-40B4-BE49-F238E27FC236}">
                <a16:creationId xmlns:a16="http://schemas.microsoft.com/office/drawing/2014/main" id="{0C19203D-9294-3B44-8A37-E4B125DC5F61}"/>
              </a:ext>
            </a:extLst>
          </p:cNvPr>
          <p:cNvSpPr/>
          <p:nvPr/>
        </p:nvSpPr>
        <p:spPr>
          <a:xfrm>
            <a:off x="8011307" y="4867781"/>
            <a:ext cx="74882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lie</a:t>
            </a:r>
          </a:p>
        </p:txBody>
      </p:sp>
      <p:sp>
        <p:nvSpPr>
          <p:cNvPr id="32" name="Rounded Rectangle 6">
            <a:extLst>
              <a:ext uri="{FF2B5EF4-FFF2-40B4-BE49-F238E27FC236}">
                <a16:creationId xmlns:a16="http://schemas.microsoft.com/office/drawing/2014/main" id="{05FD0EF1-F111-984D-B3BF-33A4EB0D472F}"/>
              </a:ext>
            </a:extLst>
          </p:cNvPr>
          <p:cNvSpPr/>
          <p:nvPr/>
        </p:nvSpPr>
        <p:spPr>
          <a:xfrm>
            <a:off x="1497763" y="4629907"/>
            <a:ext cx="1551197" cy="884206"/>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18" name="TextBox 19">
            <a:extLst>
              <a:ext uri="{FF2B5EF4-FFF2-40B4-BE49-F238E27FC236}">
                <a16:creationId xmlns:a16="http://schemas.microsoft.com/office/drawing/2014/main" id="{D260D981-7D2F-C449-9492-D953D3685BE7}"/>
              </a:ext>
            </a:extLst>
          </p:cNvPr>
          <p:cNvSpPr txBox="1"/>
          <p:nvPr/>
        </p:nvSpPr>
        <p:spPr>
          <a:xfrm>
            <a:off x="4765623" y="3167390"/>
            <a:ext cx="2140560" cy="707886"/>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000" b="1" dirty="0" err="1">
                <a:solidFill>
                  <a:schemeClr val="accent5">
                    <a:lumMod val="50000"/>
                  </a:schemeClr>
                </a:solidFill>
              </a:rPr>
              <a:t>suya</a:t>
            </a:r>
            <a:endParaRPr lang="en-GB" sz="4000" b="1" dirty="0">
              <a:solidFill>
                <a:schemeClr val="accent5">
                  <a:lumMod val="50000"/>
                </a:schemeClr>
              </a:solidFill>
            </a:endParaRPr>
          </a:p>
        </p:txBody>
      </p:sp>
    </p:spTree>
    <p:extLst>
      <p:ext uri="{BB962C8B-B14F-4D97-AF65-F5344CB8AC3E}">
        <p14:creationId xmlns:p14="http://schemas.microsoft.com/office/powerpoint/2010/main" val="421562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0" name="TextBox 19"/>
          <p:cNvSpPr txBox="1"/>
          <p:nvPr/>
        </p:nvSpPr>
        <p:spPr>
          <a:xfrm>
            <a:off x="3928825" y="3136612"/>
            <a:ext cx="4407376"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el </a:t>
            </a:r>
            <a:r>
              <a:rPr lang="en-GB" sz="3200" b="1" dirty="0" err="1">
                <a:solidFill>
                  <a:schemeClr val="accent5">
                    <a:lumMod val="50000"/>
                  </a:schemeClr>
                </a:solidFill>
              </a:rPr>
              <a:t>delito</a:t>
            </a:r>
            <a:endParaRPr lang="en-GB" sz="3200" b="1" dirty="0">
              <a:solidFill>
                <a:schemeClr val="accent5">
                  <a:lumMod val="50000"/>
                </a:schemeClr>
              </a:solidFill>
            </a:endParaRPr>
          </a:p>
        </p:txBody>
      </p:sp>
      <p:sp>
        <p:nvSpPr>
          <p:cNvPr id="33" name="Rectangle 32"/>
          <p:cNvSpPr/>
          <p:nvPr/>
        </p:nvSpPr>
        <p:spPr>
          <a:xfrm>
            <a:off x="4875316" y="4518707"/>
            <a:ext cx="1730202"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to smoke, smoking</a:t>
            </a:r>
          </a:p>
        </p:txBody>
      </p:sp>
      <p:sp>
        <p:nvSpPr>
          <p:cNvPr id="35" name="Rectangle 34"/>
          <p:cNvSpPr/>
          <p:nvPr/>
        </p:nvSpPr>
        <p:spPr>
          <a:xfrm>
            <a:off x="9121285" y="4703373"/>
            <a:ext cx="1223383"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yours</a:t>
            </a:r>
          </a:p>
        </p:txBody>
      </p:sp>
      <p:sp>
        <p:nvSpPr>
          <p:cNvPr id="36" name="Rectangle 35"/>
          <p:cNvSpPr/>
          <p:nvPr/>
        </p:nvSpPr>
        <p:spPr>
          <a:xfrm>
            <a:off x="1550487" y="4703373"/>
            <a:ext cx="1223383"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blood</a:t>
            </a:r>
          </a:p>
        </p:txBody>
      </p:sp>
      <p:sp>
        <p:nvSpPr>
          <p:cNvPr id="37" name="Rectangle 36"/>
          <p:cNvSpPr/>
          <p:nvPr/>
        </p:nvSpPr>
        <p:spPr>
          <a:xfrm>
            <a:off x="7932821" y="4703373"/>
            <a:ext cx="1049625"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crime</a:t>
            </a:r>
          </a:p>
        </p:txBody>
      </p:sp>
      <p:sp>
        <p:nvSpPr>
          <p:cNvPr id="38" name="Rectangle 37"/>
          <p:cNvSpPr/>
          <p:nvPr/>
        </p:nvSpPr>
        <p:spPr>
          <a:xfrm>
            <a:off x="129006" y="4703373"/>
            <a:ext cx="1282642"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proof</a:t>
            </a:r>
          </a:p>
        </p:txBody>
      </p:sp>
      <p:sp>
        <p:nvSpPr>
          <p:cNvPr id="7" name="Rounded Rectangle 6"/>
          <p:cNvSpPr/>
          <p:nvPr/>
        </p:nvSpPr>
        <p:spPr>
          <a:xfrm>
            <a:off x="7897145" y="4703372"/>
            <a:ext cx="1120975" cy="461665"/>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12" name="Rectangle 11">
            <a:extLst>
              <a:ext uri="{FF2B5EF4-FFF2-40B4-BE49-F238E27FC236}">
                <a16:creationId xmlns:a16="http://schemas.microsoft.com/office/drawing/2014/main" id="{F5AD92F7-F7C3-DC4E-B3F7-FE5C82B54113}"/>
              </a:ext>
            </a:extLst>
          </p:cNvPr>
          <p:cNvSpPr/>
          <p:nvPr/>
        </p:nvSpPr>
        <p:spPr>
          <a:xfrm>
            <a:off x="6744357" y="4703373"/>
            <a:ext cx="1049625"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mine</a:t>
            </a:r>
          </a:p>
        </p:txBody>
      </p:sp>
      <p:pic>
        <p:nvPicPr>
          <p:cNvPr id="13" name="Picture 16" descr="Crime Scene, Silhouette, Body, Ground">
            <a:extLst>
              <a:ext uri="{FF2B5EF4-FFF2-40B4-BE49-F238E27FC236}">
                <a16:creationId xmlns:a16="http://schemas.microsoft.com/office/drawing/2014/main" id="{30FA393D-7A7F-934C-ADFB-304505B4D2E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88217" y="1476312"/>
            <a:ext cx="1904280" cy="145495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5">
            <a:extLst>
              <a:ext uri="{FF2B5EF4-FFF2-40B4-BE49-F238E27FC236}">
                <a16:creationId xmlns:a16="http://schemas.microsoft.com/office/drawing/2014/main" id="{09B40829-C649-D947-8521-305EC738DB7B}"/>
              </a:ext>
            </a:extLst>
          </p:cNvPr>
          <p:cNvSpPr/>
          <p:nvPr/>
        </p:nvSpPr>
        <p:spPr>
          <a:xfrm>
            <a:off x="2912709" y="4703373"/>
            <a:ext cx="1823768"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document</a:t>
            </a:r>
          </a:p>
        </p:txBody>
      </p:sp>
      <p:sp>
        <p:nvSpPr>
          <p:cNvPr id="15" name="Rectangle 35">
            <a:extLst>
              <a:ext uri="{FF2B5EF4-FFF2-40B4-BE49-F238E27FC236}">
                <a16:creationId xmlns:a16="http://schemas.microsoft.com/office/drawing/2014/main" id="{F8A7472A-8828-344D-B3BE-3ADF923BAFFF}"/>
              </a:ext>
            </a:extLst>
          </p:cNvPr>
          <p:cNvSpPr/>
          <p:nvPr/>
        </p:nvSpPr>
        <p:spPr>
          <a:xfrm>
            <a:off x="10483505" y="4703373"/>
            <a:ext cx="160978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cigarette</a:t>
            </a:r>
          </a:p>
        </p:txBody>
      </p:sp>
    </p:spTree>
    <p:extLst>
      <p:ext uri="{BB962C8B-B14F-4D97-AF65-F5344CB8AC3E}">
        <p14:creationId xmlns:p14="http://schemas.microsoft.com/office/powerpoint/2010/main" val="363463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32">
            <a:extLst>
              <a:ext uri="{FF2B5EF4-FFF2-40B4-BE49-F238E27FC236}">
                <a16:creationId xmlns:a16="http://schemas.microsoft.com/office/drawing/2014/main" id="{5BF1BE91-19A1-D34C-8309-93A8693D127D}"/>
              </a:ext>
            </a:extLst>
          </p:cNvPr>
          <p:cNvSpPr/>
          <p:nvPr/>
        </p:nvSpPr>
        <p:spPr>
          <a:xfrm>
            <a:off x="4917727" y="4683115"/>
            <a:ext cx="1836352"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to trick,</a:t>
            </a:r>
          </a:p>
          <a:p>
            <a:pPr algn="ctr"/>
            <a:r>
              <a:rPr lang="en-US" sz="2400" dirty="0">
                <a:solidFill>
                  <a:schemeClr val="accent1">
                    <a:lumMod val="50000"/>
                  </a:schemeClr>
                </a:solidFill>
              </a:rPr>
              <a:t>to deceive</a:t>
            </a:r>
          </a:p>
        </p:txBody>
      </p:sp>
      <p:sp>
        <p:nvSpPr>
          <p:cNvPr id="27" name="Rectangle 34">
            <a:extLst>
              <a:ext uri="{FF2B5EF4-FFF2-40B4-BE49-F238E27FC236}">
                <a16:creationId xmlns:a16="http://schemas.microsoft.com/office/drawing/2014/main" id="{554A546A-0B3E-6D41-908D-37A6215F1105}"/>
              </a:ext>
            </a:extLst>
          </p:cNvPr>
          <p:cNvSpPr/>
          <p:nvPr/>
        </p:nvSpPr>
        <p:spPr>
          <a:xfrm>
            <a:off x="10546059" y="4683115"/>
            <a:ext cx="1551197"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from the</a:t>
            </a:r>
          </a:p>
          <a:p>
            <a:pPr algn="ctr"/>
            <a:r>
              <a:rPr lang="en-US" sz="2400" dirty="0">
                <a:solidFill>
                  <a:schemeClr val="accent1">
                    <a:lumMod val="50000"/>
                  </a:schemeClr>
                </a:solidFill>
              </a:rPr>
              <a:t>USA</a:t>
            </a:r>
          </a:p>
        </p:txBody>
      </p:sp>
      <p:sp>
        <p:nvSpPr>
          <p:cNvPr id="28" name="Rectangle 36">
            <a:extLst>
              <a:ext uri="{FF2B5EF4-FFF2-40B4-BE49-F238E27FC236}">
                <a16:creationId xmlns:a16="http://schemas.microsoft.com/office/drawing/2014/main" id="{758D00F9-9FF4-5E4B-AF3B-B61DFFAB4089}"/>
              </a:ext>
            </a:extLst>
          </p:cNvPr>
          <p:cNvSpPr/>
          <p:nvPr/>
        </p:nvSpPr>
        <p:spPr>
          <a:xfrm>
            <a:off x="8805127" y="4867781"/>
            <a:ext cx="169593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European</a:t>
            </a:r>
          </a:p>
        </p:txBody>
      </p:sp>
      <p:sp>
        <p:nvSpPr>
          <p:cNvPr id="29" name="Rectangle 37">
            <a:extLst>
              <a:ext uri="{FF2B5EF4-FFF2-40B4-BE49-F238E27FC236}">
                <a16:creationId xmlns:a16="http://schemas.microsoft.com/office/drawing/2014/main" id="{D4BB3B65-8048-B645-B917-96B9933605C4}"/>
              </a:ext>
            </a:extLst>
          </p:cNvPr>
          <p:cNvSpPr/>
          <p:nvPr/>
        </p:nvSpPr>
        <p:spPr>
          <a:xfrm>
            <a:off x="33620" y="4683115"/>
            <a:ext cx="1462671"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his, hers (m)</a:t>
            </a:r>
          </a:p>
        </p:txBody>
      </p:sp>
      <p:sp>
        <p:nvSpPr>
          <p:cNvPr id="30" name="Rectangle 11">
            <a:extLst>
              <a:ext uri="{FF2B5EF4-FFF2-40B4-BE49-F238E27FC236}">
                <a16:creationId xmlns:a16="http://schemas.microsoft.com/office/drawing/2014/main" id="{7616CE97-43E8-B84A-910A-BD2A766EE739}"/>
              </a:ext>
            </a:extLst>
          </p:cNvPr>
          <p:cNvSpPr/>
          <p:nvPr/>
        </p:nvSpPr>
        <p:spPr>
          <a:xfrm>
            <a:off x="6799078" y="4867781"/>
            <a:ext cx="1167230"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corner</a:t>
            </a:r>
          </a:p>
        </p:txBody>
      </p:sp>
      <p:sp>
        <p:nvSpPr>
          <p:cNvPr id="31" name="Rectangle 35">
            <a:extLst>
              <a:ext uri="{FF2B5EF4-FFF2-40B4-BE49-F238E27FC236}">
                <a16:creationId xmlns:a16="http://schemas.microsoft.com/office/drawing/2014/main" id="{E009A992-18D8-204B-B05C-CE19E960770B}"/>
              </a:ext>
            </a:extLst>
          </p:cNvPr>
          <p:cNvSpPr/>
          <p:nvPr/>
        </p:nvSpPr>
        <p:spPr>
          <a:xfrm>
            <a:off x="3048960" y="4867781"/>
            <a:ext cx="1823768"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jail, prison</a:t>
            </a:r>
          </a:p>
        </p:txBody>
      </p:sp>
      <p:sp>
        <p:nvSpPr>
          <p:cNvPr id="34" name="Rectangle 37">
            <a:extLst>
              <a:ext uri="{FF2B5EF4-FFF2-40B4-BE49-F238E27FC236}">
                <a16:creationId xmlns:a16="http://schemas.microsoft.com/office/drawing/2014/main" id="{04F18F91-6788-034C-80C5-56000961C1AE}"/>
              </a:ext>
            </a:extLst>
          </p:cNvPr>
          <p:cNvSpPr/>
          <p:nvPr/>
        </p:nvSpPr>
        <p:spPr>
          <a:xfrm>
            <a:off x="1541290" y="4683115"/>
            <a:ext cx="1462671"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his, hers (f)</a:t>
            </a:r>
          </a:p>
        </p:txBody>
      </p:sp>
      <p:sp>
        <p:nvSpPr>
          <p:cNvPr id="39" name="Rectangle 11">
            <a:extLst>
              <a:ext uri="{FF2B5EF4-FFF2-40B4-BE49-F238E27FC236}">
                <a16:creationId xmlns:a16="http://schemas.microsoft.com/office/drawing/2014/main" id="{0C19203D-9294-3B44-8A37-E4B125DC5F61}"/>
              </a:ext>
            </a:extLst>
          </p:cNvPr>
          <p:cNvSpPr/>
          <p:nvPr/>
        </p:nvSpPr>
        <p:spPr>
          <a:xfrm>
            <a:off x="8011307" y="4867781"/>
            <a:ext cx="74882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lie</a:t>
            </a:r>
          </a:p>
        </p:txBody>
      </p:sp>
      <p:sp>
        <p:nvSpPr>
          <p:cNvPr id="32" name="Rounded Rectangle 6">
            <a:extLst>
              <a:ext uri="{FF2B5EF4-FFF2-40B4-BE49-F238E27FC236}">
                <a16:creationId xmlns:a16="http://schemas.microsoft.com/office/drawing/2014/main" id="{05FD0EF1-F111-984D-B3BF-33A4EB0D472F}"/>
              </a:ext>
            </a:extLst>
          </p:cNvPr>
          <p:cNvSpPr/>
          <p:nvPr/>
        </p:nvSpPr>
        <p:spPr>
          <a:xfrm>
            <a:off x="7966308" y="4817267"/>
            <a:ext cx="838819" cy="51218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15" name="TextBox 20">
            <a:extLst>
              <a:ext uri="{FF2B5EF4-FFF2-40B4-BE49-F238E27FC236}">
                <a16:creationId xmlns:a16="http://schemas.microsoft.com/office/drawing/2014/main" id="{42CECA59-8478-0341-A2DD-81E135DBAA9D}"/>
              </a:ext>
            </a:extLst>
          </p:cNvPr>
          <p:cNvSpPr txBox="1"/>
          <p:nvPr/>
        </p:nvSpPr>
        <p:spPr>
          <a:xfrm>
            <a:off x="4737604" y="3429000"/>
            <a:ext cx="2716792" cy="707886"/>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000" b="1" dirty="0">
                <a:solidFill>
                  <a:schemeClr val="accent5">
                    <a:lumMod val="50000"/>
                  </a:schemeClr>
                </a:solidFill>
              </a:rPr>
              <a:t>la </a:t>
            </a:r>
            <a:r>
              <a:rPr lang="en-GB" sz="4000" b="1" dirty="0" err="1">
                <a:solidFill>
                  <a:schemeClr val="accent5">
                    <a:lumMod val="50000"/>
                  </a:schemeClr>
                </a:solidFill>
              </a:rPr>
              <a:t>mentira</a:t>
            </a:r>
            <a:endParaRPr lang="en-GB" sz="4000" b="1" dirty="0">
              <a:solidFill>
                <a:schemeClr val="accent5">
                  <a:lumMod val="50000"/>
                </a:schemeClr>
              </a:solidFill>
            </a:endParaRPr>
          </a:p>
        </p:txBody>
      </p:sp>
      <p:pic>
        <p:nvPicPr>
          <p:cNvPr id="16" name="Picture 2" descr="lying clipart - Clip Art Library">
            <a:extLst>
              <a:ext uri="{FF2B5EF4-FFF2-40B4-BE49-F238E27FC236}">
                <a16:creationId xmlns:a16="http://schemas.microsoft.com/office/drawing/2014/main" id="{21143A82-5DB3-3E4A-901A-86B09E4009B4}"/>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81448" y="1408162"/>
            <a:ext cx="1629104" cy="1937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60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32">
            <a:extLst>
              <a:ext uri="{FF2B5EF4-FFF2-40B4-BE49-F238E27FC236}">
                <a16:creationId xmlns:a16="http://schemas.microsoft.com/office/drawing/2014/main" id="{5BF1BE91-19A1-D34C-8309-93A8693D127D}"/>
              </a:ext>
            </a:extLst>
          </p:cNvPr>
          <p:cNvSpPr/>
          <p:nvPr/>
        </p:nvSpPr>
        <p:spPr>
          <a:xfrm>
            <a:off x="4917727" y="4683115"/>
            <a:ext cx="1836352"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to trick,</a:t>
            </a:r>
          </a:p>
          <a:p>
            <a:pPr algn="ctr"/>
            <a:r>
              <a:rPr lang="en-US" sz="2400" dirty="0">
                <a:solidFill>
                  <a:schemeClr val="accent1">
                    <a:lumMod val="50000"/>
                  </a:schemeClr>
                </a:solidFill>
              </a:rPr>
              <a:t>to deceive</a:t>
            </a:r>
          </a:p>
        </p:txBody>
      </p:sp>
      <p:sp>
        <p:nvSpPr>
          <p:cNvPr id="27" name="Rectangle 34">
            <a:extLst>
              <a:ext uri="{FF2B5EF4-FFF2-40B4-BE49-F238E27FC236}">
                <a16:creationId xmlns:a16="http://schemas.microsoft.com/office/drawing/2014/main" id="{554A546A-0B3E-6D41-908D-37A6215F1105}"/>
              </a:ext>
            </a:extLst>
          </p:cNvPr>
          <p:cNvSpPr/>
          <p:nvPr/>
        </p:nvSpPr>
        <p:spPr>
          <a:xfrm>
            <a:off x="10546059" y="4683115"/>
            <a:ext cx="1551197"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from the</a:t>
            </a:r>
          </a:p>
          <a:p>
            <a:pPr algn="ctr"/>
            <a:r>
              <a:rPr lang="en-US" sz="2400" dirty="0">
                <a:solidFill>
                  <a:schemeClr val="accent1">
                    <a:lumMod val="50000"/>
                  </a:schemeClr>
                </a:solidFill>
              </a:rPr>
              <a:t>USA</a:t>
            </a:r>
          </a:p>
        </p:txBody>
      </p:sp>
      <p:sp>
        <p:nvSpPr>
          <p:cNvPr id="28" name="Rectangle 36">
            <a:extLst>
              <a:ext uri="{FF2B5EF4-FFF2-40B4-BE49-F238E27FC236}">
                <a16:creationId xmlns:a16="http://schemas.microsoft.com/office/drawing/2014/main" id="{758D00F9-9FF4-5E4B-AF3B-B61DFFAB4089}"/>
              </a:ext>
            </a:extLst>
          </p:cNvPr>
          <p:cNvSpPr/>
          <p:nvPr/>
        </p:nvSpPr>
        <p:spPr>
          <a:xfrm>
            <a:off x="8805127" y="4867781"/>
            <a:ext cx="169593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European</a:t>
            </a:r>
          </a:p>
        </p:txBody>
      </p:sp>
      <p:sp>
        <p:nvSpPr>
          <p:cNvPr id="29" name="Rectangle 37">
            <a:extLst>
              <a:ext uri="{FF2B5EF4-FFF2-40B4-BE49-F238E27FC236}">
                <a16:creationId xmlns:a16="http://schemas.microsoft.com/office/drawing/2014/main" id="{D4BB3B65-8048-B645-B917-96B9933605C4}"/>
              </a:ext>
            </a:extLst>
          </p:cNvPr>
          <p:cNvSpPr/>
          <p:nvPr/>
        </p:nvSpPr>
        <p:spPr>
          <a:xfrm>
            <a:off x="33620" y="4683115"/>
            <a:ext cx="1462671"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his, hers (m)</a:t>
            </a:r>
          </a:p>
        </p:txBody>
      </p:sp>
      <p:sp>
        <p:nvSpPr>
          <p:cNvPr id="30" name="Rectangle 11">
            <a:extLst>
              <a:ext uri="{FF2B5EF4-FFF2-40B4-BE49-F238E27FC236}">
                <a16:creationId xmlns:a16="http://schemas.microsoft.com/office/drawing/2014/main" id="{7616CE97-43E8-B84A-910A-BD2A766EE739}"/>
              </a:ext>
            </a:extLst>
          </p:cNvPr>
          <p:cNvSpPr/>
          <p:nvPr/>
        </p:nvSpPr>
        <p:spPr>
          <a:xfrm>
            <a:off x="6799078" y="4867781"/>
            <a:ext cx="1167230"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corner</a:t>
            </a:r>
          </a:p>
        </p:txBody>
      </p:sp>
      <p:sp>
        <p:nvSpPr>
          <p:cNvPr id="31" name="Rectangle 35">
            <a:extLst>
              <a:ext uri="{FF2B5EF4-FFF2-40B4-BE49-F238E27FC236}">
                <a16:creationId xmlns:a16="http://schemas.microsoft.com/office/drawing/2014/main" id="{E009A992-18D8-204B-B05C-CE19E960770B}"/>
              </a:ext>
            </a:extLst>
          </p:cNvPr>
          <p:cNvSpPr/>
          <p:nvPr/>
        </p:nvSpPr>
        <p:spPr>
          <a:xfrm>
            <a:off x="3048960" y="4867781"/>
            <a:ext cx="1823768"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jail, prison</a:t>
            </a:r>
          </a:p>
        </p:txBody>
      </p:sp>
      <p:sp>
        <p:nvSpPr>
          <p:cNvPr id="34" name="Rectangle 37">
            <a:extLst>
              <a:ext uri="{FF2B5EF4-FFF2-40B4-BE49-F238E27FC236}">
                <a16:creationId xmlns:a16="http://schemas.microsoft.com/office/drawing/2014/main" id="{04F18F91-6788-034C-80C5-56000961C1AE}"/>
              </a:ext>
            </a:extLst>
          </p:cNvPr>
          <p:cNvSpPr/>
          <p:nvPr/>
        </p:nvSpPr>
        <p:spPr>
          <a:xfrm>
            <a:off x="1541290" y="4683115"/>
            <a:ext cx="1462671"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his, hers (f)</a:t>
            </a:r>
          </a:p>
        </p:txBody>
      </p:sp>
      <p:sp>
        <p:nvSpPr>
          <p:cNvPr id="39" name="Rectangle 11">
            <a:extLst>
              <a:ext uri="{FF2B5EF4-FFF2-40B4-BE49-F238E27FC236}">
                <a16:creationId xmlns:a16="http://schemas.microsoft.com/office/drawing/2014/main" id="{0C19203D-9294-3B44-8A37-E4B125DC5F61}"/>
              </a:ext>
            </a:extLst>
          </p:cNvPr>
          <p:cNvSpPr/>
          <p:nvPr/>
        </p:nvSpPr>
        <p:spPr>
          <a:xfrm>
            <a:off x="8011307" y="4867781"/>
            <a:ext cx="74882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lie</a:t>
            </a:r>
          </a:p>
        </p:txBody>
      </p:sp>
      <p:sp>
        <p:nvSpPr>
          <p:cNvPr id="32" name="Rounded Rectangle 6">
            <a:extLst>
              <a:ext uri="{FF2B5EF4-FFF2-40B4-BE49-F238E27FC236}">
                <a16:creationId xmlns:a16="http://schemas.microsoft.com/office/drawing/2014/main" id="{05FD0EF1-F111-984D-B3BF-33A4EB0D472F}"/>
              </a:ext>
            </a:extLst>
          </p:cNvPr>
          <p:cNvSpPr/>
          <p:nvPr/>
        </p:nvSpPr>
        <p:spPr>
          <a:xfrm>
            <a:off x="10562184" y="4634774"/>
            <a:ext cx="1551197" cy="879338"/>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17" name="TextBox 22">
            <a:extLst>
              <a:ext uri="{FF2B5EF4-FFF2-40B4-BE49-F238E27FC236}">
                <a16:creationId xmlns:a16="http://schemas.microsoft.com/office/drawing/2014/main" id="{EEF50FF4-83CD-4C4E-A7DC-53E2B8DE7EDE}"/>
              </a:ext>
            </a:extLst>
          </p:cNvPr>
          <p:cNvSpPr txBox="1"/>
          <p:nvPr/>
        </p:nvSpPr>
        <p:spPr>
          <a:xfrm>
            <a:off x="4025584" y="3429000"/>
            <a:ext cx="4140831" cy="707886"/>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000" b="1" dirty="0" err="1">
                <a:solidFill>
                  <a:schemeClr val="accent5">
                    <a:lumMod val="50000"/>
                  </a:schemeClr>
                </a:solidFill>
              </a:rPr>
              <a:t>estadounidense</a:t>
            </a:r>
            <a:endParaRPr lang="en-GB" sz="4000" b="1" dirty="0">
              <a:solidFill>
                <a:schemeClr val="accent5">
                  <a:lumMod val="50000"/>
                </a:schemeClr>
              </a:solidFill>
            </a:endParaRPr>
          </a:p>
        </p:txBody>
      </p:sp>
      <p:pic>
        <p:nvPicPr>
          <p:cNvPr id="18" name="Picture 2" descr="United, Flag, States, Of, America">
            <a:extLst>
              <a:ext uri="{FF2B5EF4-FFF2-40B4-BE49-F238E27FC236}">
                <a16:creationId xmlns:a16="http://schemas.microsoft.com/office/drawing/2014/main" id="{7306A589-1CA0-6741-8989-C061A5F7FFC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37603" y="1723778"/>
            <a:ext cx="2716792" cy="14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29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32688" y="3040720"/>
            <a:ext cx="2140560"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err="1">
                <a:solidFill>
                  <a:schemeClr val="accent5">
                    <a:lumMod val="50000"/>
                  </a:schemeClr>
                </a:solidFill>
              </a:rPr>
              <a:t>suyo</a:t>
            </a:r>
            <a:endParaRPr lang="en-GB" sz="2800" b="1" dirty="0">
              <a:solidFill>
                <a:schemeClr val="accent5">
                  <a:lumMod val="50000"/>
                </a:schemeClr>
              </a:solidFill>
            </a:endParaRPr>
          </a:p>
        </p:txBody>
      </p:sp>
      <p:sp>
        <p:nvSpPr>
          <p:cNvPr id="21" name="TextBox 20"/>
          <p:cNvSpPr txBox="1"/>
          <p:nvPr/>
        </p:nvSpPr>
        <p:spPr>
          <a:xfrm>
            <a:off x="6445008" y="3040720"/>
            <a:ext cx="2140560"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a:solidFill>
                  <a:schemeClr val="accent5">
                    <a:lumMod val="50000"/>
                  </a:schemeClr>
                </a:solidFill>
              </a:rPr>
              <a:t>el </a:t>
            </a:r>
            <a:r>
              <a:rPr lang="en-GB" sz="2800" b="1" dirty="0" err="1">
                <a:solidFill>
                  <a:schemeClr val="accent5">
                    <a:lumMod val="50000"/>
                  </a:schemeClr>
                </a:solidFill>
              </a:rPr>
              <a:t>rincón</a:t>
            </a:r>
            <a:endParaRPr lang="en-GB" sz="2800" b="1" dirty="0">
              <a:solidFill>
                <a:schemeClr val="accent5">
                  <a:lumMod val="50000"/>
                </a:schemeClr>
              </a:solidFill>
            </a:endParaRPr>
          </a:p>
        </p:txBody>
      </p:sp>
      <p:sp>
        <p:nvSpPr>
          <p:cNvPr id="22" name="TextBox 21"/>
          <p:cNvSpPr txBox="1"/>
          <p:nvPr/>
        </p:nvSpPr>
        <p:spPr>
          <a:xfrm>
            <a:off x="9451168" y="2996120"/>
            <a:ext cx="2186902"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err="1">
                <a:solidFill>
                  <a:schemeClr val="accent5">
                    <a:lumMod val="50000"/>
                  </a:schemeClr>
                </a:solidFill>
              </a:rPr>
              <a:t>engañar</a:t>
            </a:r>
            <a:endParaRPr lang="en-GB" sz="2800" b="1" dirty="0">
              <a:solidFill>
                <a:schemeClr val="accent5">
                  <a:lumMod val="50000"/>
                </a:schemeClr>
              </a:solidFill>
            </a:endParaRPr>
          </a:p>
        </p:txBody>
      </p:sp>
      <p:sp>
        <p:nvSpPr>
          <p:cNvPr id="23" name="TextBox 22"/>
          <p:cNvSpPr txBox="1"/>
          <p:nvPr/>
        </p:nvSpPr>
        <p:spPr>
          <a:xfrm>
            <a:off x="126575" y="5659389"/>
            <a:ext cx="31598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err="1">
                <a:solidFill>
                  <a:schemeClr val="accent5">
                    <a:lumMod val="50000"/>
                  </a:schemeClr>
                </a:solidFill>
              </a:rPr>
              <a:t>estadounidense</a:t>
            </a:r>
            <a:endParaRPr lang="en-GB" sz="2800" b="1" dirty="0">
              <a:solidFill>
                <a:schemeClr val="accent5">
                  <a:lumMod val="50000"/>
                </a:schemeClr>
              </a:solidFill>
            </a:endParaRPr>
          </a:p>
        </p:txBody>
      </p:sp>
      <p:sp>
        <p:nvSpPr>
          <p:cNvPr id="24" name="TextBox 23"/>
          <p:cNvSpPr txBox="1"/>
          <p:nvPr/>
        </p:nvSpPr>
        <p:spPr>
          <a:xfrm>
            <a:off x="3531334" y="5674686"/>
            <a:ext cx="3369626"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err="1">
                <a:solidFill>
                  <a:schemeClr val="accent5">
                    <a:lumMod val="50000"/>
                  </a:schemeClr>
                </a:solidFill>
              </a:rPr>
              <a:t>europeo</a:t>
            </a:r>
            <a:r>
              <a:rPr lang="en-GB" sz="2800" b="1" dirty="0">
                <a:solidFill>
                  <a:schemeClr val="accent5">
                    <a:lumMod val="50000"/>
                  </a:schemeClr>
                </a:solidFill>
              </a:rPr>
              <a:t>, </a:t>
            </a:r>
            <a:r>
              <a:rPr lang="en-GB" sz="2800" b="1" dirty="0" err="1">
                <a:solidFill>
                  <a:schemeClr val="accent5">
                    <a:lumMod val="50000"/>
                  </a:schemeClr>
                </a:solidFill>
              </a:rPr>
              <a:t>europea</a:t>
            </a:r>
            <a:endParaRPr lang="en-GB" sz="2800" b="1" dirty="0">
              <a:solidFill>
                <a:schemeClr val="accent5">
                  <a:lumMod val="50000"/>
                </a:schemeClr>
              </a:solidFill>
            </a:endParaRPr>
          </a:p>
        </p:txBody>
      </p:sp>
      <p:sp>
        <p:nvSpPr>
          <p:cNvPr id="7" name="TextBox 6"/>
          <p:cNvSpPr txBox="1"/>
          <p:nvPr/>
        </p:nvSpPr>
        <p:spPr>
          <a:xfrm>
            <a:off x="7310973" y="5240448"/>
            <a:ext cx="1888330" cy="461665"/>
          </a:xfrm>
          <a:prstGeom prst="rect">
            <a:avLst/>
          </a:prstGeom>
          <a:noFill/>
        </p:spPr>
        <p:txBody>
          <a:bodyPr wrap="square" rtlCol="0" anchor="ctr">
            <a:spAutoFit/>
          </a:bodyPr>
          <a:lstStyle/>
          <a:p>
            <a:pPr algn="ctr"/>
            <a:r>
              <a:rPr lang="en-GB" sz="2400" dirty="0">
                <a:solidFill>
                  <a:schemeClr val="accent5">
                    <a:lumMod val="50000"/>
                  </a:schemeClr>
                </a:solidFill>
              </a:rPr>
              <a:t>[lie]</a:t>
            </a:r>
          </a:p>
        </p:txBody>
      </p:sp>
      <p:sp>
        <p:nvSpPr>
          <p:cNvPr id="28" name="TextBox 27"/>
          <p:cNvSpPr txBox="1"/>
          <p:nvPr/>
        </p:nvSpPr>
        <p:spPr>
          <a:xfrm>
            <a:off x="4050079" y="5213019"/>
            <a:ext cx="1951283" cy="461665"/>
          </a:xfrm>
          <a:prstGeom prst="rect">
            <a:avLst/>
          </a:prstGeom>
          <a:noFill/>
        </p:spPr>
        <p:txBody>
          <a:bodyPr wrap="square" rtlCol="0" anchor="ctr">
            <a:spAutoFit/>
          </a:bodyPr>
          <a:lstStyle/>
          <a:p>
            <a:pPr algn="ctr"/>
            <a:r>
              <a:rPr lang="en-GB" sz="2400" dirty="0">
                <a:solidFill>
                  <a:schemeClr val="accent5">
                    <a:lumMod val="50000"/>
                  </a:schemeClr>
                </a:solidFill>
              </a:rPr>
              <a:t>[European]</a:t>
            </a:r>
          </a:p>
        </p:txBody>
      </p:sp>
      <p:sp>
        <p:nvSpPr>
          <p:cNvPr id="29" name="TextBox 28"/>
          <p:cNvSpPr txBox="1"/>
          <p:nvPr/>
        </p:nvSpPr>
        <p:spPr>
          <a:xfrm>
            <a:off x="501289" y="5187375"/>
            <a:ext cx="2410410" cy="461665"/>
          </a:xfrm>
          <a:prstGeom prst="rect">
            <a:avLst/>
          </a:prstGeom>
          <a:noFill/>
        </p:spPr>
        <p:txBody>
          <a:bodyPr wrap="square" rtlCol="0" anchor="ctr">
            <a:spAutoFit/>
          </a:bodyPr>
          <a:lstStyle/>
          <a:p>
            <a:pPr algn="ctr"/>
            <a:r>
              <a:rPr lang="en-GB" sz="2400" dirty="0">
                <a:solidFill>
                  <a:schemeClr val="accent5">
                    <a:lumMod val="50000"/>
                  </a:schemeClr>
                </a:solidFill>
              </a:rPr>
              <a:t>[from the USA]</a:t>
            </a:r>
          </a:p>
        </p:txBody>
      </p:sp>
      <p:sp>
        <p:nvSpPr>
          <p:cNvPr id="30" name="TextBox 20">
            <a:extLst>
              <a:ext uri="{FF2B5EF4-FFF2-40B4-BE49-F238E27FC236}">
                <a16:creationId xmlns:a16="http://schemas.microsoft.com/office/drawing/2014/main" id="{2317C681-2FC9-D547-90A4-ACA32742FAAD}"/>
              </a:ext>
            </a:extLst>
          </p:cNvPr>
          <p:cNvSpPr txBox="1"/>
          <p:nvPr/>
        </p:nvSpPr>
        <p:spPr>
          <a:xfrm>
            <a:off x="7145880" y="5678857"/>
            <a:ext cx="2140560"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a:solidFill>
                  <a:schemeClr val="accent5">
                    <a:lumMod val="50000"/>
                  </a:schemeClr>
                </a:solidFill>
              </a:rPr>
              <a:t>la </a:t>
            </a:r>
            <a:r>
              <a:rPr lang="en-GB" sz="2800" b="1" dirty="0" err="1">
                <a:solidFill>
                  <a:schemeClr val="accent5">
                    <a:lumMod val="50000"/>
                  </a:schemeClr>
                </a:solidFill>
              </a:rPr>
              <a:t>mentira</a:t>
            </a:r>
            <a:endParaRPr lang="en-GB" sz="2800" b="1" dirty="0">
              <a:solidFill>
                <a:schemeClr val="accent5">
                  <a:lumMod val="50000"/>
                </a:schemeClr>
              </a:solidFill>
            </a:endParaRPr>
          </a:p>
        </p:txBody>
      </p:sp>
      <p:sp>
        <p:nvSpPr>
          <p:cNvPr id="31" name="TextBox 23">
            <a:extLst>
              <a:ext uri="{FF2B5EF4-FFF2-40B4-BE49-F238E27FC236}">
                <a16:creationId xmlns:a16="http://schemas.microsoft.com/office/drawing/2014/main" id="{680306EC-8E95-114C-8697-9289D5A338AA}"/>
              </a:ext>
            </a:extLst>
          </p:cNvPr>
          <p:cNvSpPr txBox="1"/>
          <p:nvPr/>
        </p:nvSpPr>
        <p:spPr>
          <a:xfrm>
            <a:off x="9531360" y="5674686"/>
            <a:ext cx="2140560"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a:solidFill>
                  <a:schemeClr val="accent5">
                    <a:lumMod val="50000"/>
                  </a:schemeClr>
                </a:solidFill>
              </a:rPr>
              <a:t>la </a:t>
            </a:r>
            <a:r>
              <a:rPr lang="en-GB" sz="2800" b="1" dirty="0" err="1">
                <a:solidFill>
                  <a:schemeClr val="accent5">
                    <a:lumMod val="50000"/>
                  </a:schemeClr>
                </a:solidFill>
              </a:rPr>
              <a:t>cárcel</a:t>
            </a:r>
            <a:endParaRPr lang="en-GB" sz="2800" b="1" dirty="0">
              <a:solidFill>
                <a:schemeClr val="accent5">
                  <a:lumMod val="50000"/>
                </a:schemeClr>
              </a:solidFill>
            </a:endParaRPr>
          </a:p>
        </p:txBody>
      </p:sp>
      <p:sp>
        <p:nvSpPr>
          <p:cNvPr id="3" name="CuadroTexto 2">
            <a:extLst>
              <a:ext uri="{FF2B5EF4-FFF2-40B4-BE49-F238E27FC236}">
                <a16:creationId xmlns:a16="http://schemas.microsoft.com/office/drawing/2014/main" id="{43C62C58-E1AF-0749-8B34-E95410550C2F}"/>
              </a:ext>
            </a:extLst>
          </p:cNvPr>
          <p:cNvSpPr txBox="1"/>
          <p:nvPr/>
        </p:nvSpPr>
        <p:spPr>
          <a:xfrm>
            <a:off x="-112488" y="1698439"/>
            <a:ext cx="3201631" cy="1323439"/>
          </a:xfrm>
          <a:prstGeom prst="rect">
            <a:avLst/>
          </a:prstGeom>
          <a:noFill/>
        </p:spPr>
        <p:txBody>
          <a:bodyPr wrap="square" rtlCol="0">
            <a:spAutoFit/>
          </a:bodyPr>
          <a:lstStyle/>
          <a:p>
            <a:pPr algn="ctr"/>
            <a:r>
              <a:rPr lang="es-GB" sz="4000" b="1" dirty="0">
                <a:solidFill>
                  <a:srgbClr val="7030A0"/>
                </a:solidFill>
                <a:latin typeface="Lucida Console" panose="020B0609040504020204" pitchFamily="49" charset="0"/>
              </a:rPr>
              <a:t>his/hers (m)</a:t>
            </a:r>
          </a:p>
        </p:txBody>
      </p:sp>
      <p:sp>
        <p:nvSpPr>
          <p:cNvPr id="34" name="TextBox 6">
            <a:extLst>
              <a:ext uri="{FF2B5EF4-FFF2-40B4-BE49-F238E27FC236}">
                <a16:creationId xmlns:a16="http://schemas.microsoft.com/office/drawing/2014/main" id="{79A92E0D-BCC0-FF4E-8C0F-2A277233FE9A}"/>
              </a:ext>
            </a:extLst>
          </p:cNvPr>
          <p:cNvSpPr txBox="1"/>
          <p:nvPr/>
        </p:nvSpPr>
        <p:spPr>
          <a:xfrm>
            <a:off x="9657475" y="5213020"/>
            <a:ext cx="188833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[jail, prison]</a:t>
            </a:r>
          </a:p>
        </p:txBody>
      </p:sp>
      <p:sp>
        <p:nvSpPr>
          <p:cNvPr id="33" name="TextBox 6">
            <a:extLst>
              <a:ext uri="{FF2B5EF4-FFF2-40B4-BE49-F238E27FC236}">
                <a16:creationId xmlns:a16="http://schemas.microsoft.com/office/drawing/2014/main" id="{40CA154C-6E81-4844-B9D4-A464F7AE195D}"/>
              </a:ext>
            </a:extLst>
          </p:cNvPr>
          <p:cNvSpPr txBox="1"/>
          <p:nvPr/>
        </p:nvSpPr>
        <p:spPr>
          <a:xfrm>
            <a:off x="6625473" y="2579054"/>
            <a:ext cx="1888330" cy="461665"/>
          </a:xfrm>
          <a:prstGeom prst="rect">
            <a:avLst/>
          </a:prstGeom>
          <a:noFill/>
        </p:spPr>
        <p:txBody>
          <a:bodyPr wrap="square" rtlCol="0" anchor="ctr">
            <a:spAutoFit/>
          </a:bodyPr>
          <a:lstStyle/>
          <a:p>
            <a:pPr algn="ctr"/>
            <a:r>
              <a:rPr lang="en-GB" sz="2400" dirty="0">
                <a:solidFill>
                  <a:schemeClr val="accent5">
                    <a:lumMod val="50000"/>
                  </a:schemeClr>
                </a:solidFill>
              </a:rPr>
              <a:t>[corner]</a:t>
            </a:r>
          </a:p>
        </p:txBody>
      </p:sp>
      <p:pic>
        <p:nvPicPr>
          <p:cNvPr id="36" name="Picture 2" descr="United, Flag, States, Of, America">
            <a:extLst>
              <a:ext uri="{FF2B5EF4-FFF2-40B4-BE49-F238E27FC236}">
                <a16:creationId xmlns:a16="http://schemas.microsoft.com/office/drawing/2014/main" id="{0C5A3A32-7591-4448-832D-04E9FEEA75B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6214" y="3988642"/>
            <a:ext cx="2140560" cy="112835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Europe, European Union, Flag, Europe">
            <a:extLst>
              <a:ext uri="{FF2B5EF4-FFF2-40B4-BE49-F238E27FC236}">
                <a16:creationId xmlns:a16="http://schemas.microsoft.com/office/drawing/2014/main" id="{94840C62-7197-6749-AC07-64755DF5A2E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55440" y="3894256"/>
            <a:ext cx="2140560" cy="142308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Room, Interior, Door, Empty">
            <a:extLst>
              <a:ext uri="{FF2B5EF4-FFF2-40B4-BE49-F238E27FC236}">
                <a16:creationId xmlns:a16="http://schemas.microsoft.com/office/drawing/2014/main" id="{930444BC-BEEA-514E-9628-83B08A2EAC5E}"/>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31851" r="21430"/>
          <a:stretch/>
        </p:blipFill>
        <p:spPr bwMode="auto">
          <a:xfrm>
            <a:off x="6417972" y="937893"/>
            <a:ext cx="2303332" cy="192509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Prisoner, Prison, Jail, Criminal">
            <a:extLst>
              <a:ext uri="{FF2B5EF4-FFF2-40B4-BE49-F238E27FC236}">
                <a16:creationId xmlns:a16="http://schemas.microsoft.com/office/drawing/2014/main" id="{CE3A11D5-E33E-2A4A-BE05-BF7ABDF4087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18836" y="3817182"/>
            <a:ext cx="1971538" cy="13994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ying clipart - Clip Art Library">
            <a:extLst>
              <a:ext uri="{FF2B5EF4-FFF2-40B4-BE49-F238E27FC236}">
                <a16:creationId xmlns:a16="http://schemas.microsoft.com/office/drawing/2014/main" id="{4299A859-EAF4-0A43-8F61-4D5BF30D1843}"/>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50304" y="3741673"/>
            <a:ext cx="1371000" cy="1630256"/>
          </a:xfrm>
          <a:prstGeom prst="rect">
            <a:avLst/>
          </a:prstGeom>
          <a:noFill/>
          <a:extLst>
            <a:ext uri="{909E8E84-426E-40DD-AFC4-6F175D3DCCD1}">
              <a14:hiddenFill xmlns:a14="http://schemas.microsoft.com/office/drawing/2010/main">
                <a:solidFill>
                  <a:srgbClr val="FFFFFF"/>
                </a:solidFill>
              </a14:hiddenFill>
            </a:ext>
          </a:extLst>
        </p:spPr>
      </p:pic>
      <p:sp>
        <p:nvSpPr>
          <p:cNvPr id="40" name="CuadroTexto 39">
            <a:extLst>
              <a:ext uri="{FF2B5EF4-FFF2-40B4-BE49-F238E27FC236}">
                <a16:creationId xmlns:a16="http://schemas.microsoft.com/office/drawing/2014/main" id="{B5B10F8E-F73C-C948-8A4C-6E8CA09DC664}"/>
              </a:ext>
            </a:extLst>
          </p:cNvPr>
          <p:cNvSpPr txBox="1"/>
          <p:nvPr/>
        </p:nvSpPr>
        <p:spPr>
          <a:xfrm>
            <a:off x="8909901" y="1453476"/>
            <a:ext cx="3269436" cy="1323439"/>
          </a:xfrm>
          <a:prstGeom prst="rect">
            <a:avLst/>
          </a:prstGeom>
          <a:noFill/>
        </p:spPr>
        <p:txBody>
          <a:bodyPr wrap="square" rtlCol="0">
            <a:spAutoFit/>
          </a:bodyPr>
          <a:lstStyle/>
          <a:p>
            <a:pPr algn="ctr"/>
            <a:r>
              <a:rPr lang="es-GB" sz="4000" b="1" dirty="0">
                <a:solidFill>
                  <a:schemeClr val="accent6"/>
                </a:solidFill>
                <a:latin typeface="Lucida Console" panose="020B0609040504020204" pitchFamily="49" charset="0"/>
              </a:rPr>
              <a:t>to trick, </a:t>
            </a:r>
          </a:p>
          <a:p>
            <a:pPr algn="ctr"/>
            <a:r>
              <a:rPr lang="es-GB" sz="4000" b="1" dirty="0">
                <a:solidFill>
                  <a:schemeClr val="accent6"/>
                </a:solidFill>
                <a:latin typeface="Lucida Console" panose="020B0609040504020204" pitchFamily="49" charset="0"/>
              </a:rPr>
              <a:t>to deceive</a:t>
            </a:r>
          </a:p>
        </p:txBody>
      </p:sp>
      <p:sp>
        <p:nvSpPr>
          <p:cNvPr id="41" name="TextBox 19">
            <a:extLst>
              <a:ext uri="{FF2B5EF4-FFF2-40B4-BE49-F238E27FC236}">
                <a16:creationId xmlns:a16="http://schemas.microsoft.com/office/drawing/2014/main" id="{8A084007-C92D-9844-AD58-552147109E85}"/>
              </a:ext>
            </a:extLst>
          </p:cNvPr>
          <p:cNvSpPr txBox="1"/>
          <p:nvPr/>
        </p:nvSpPr>
        <p:spPr>
          <a:xfrm>
            <a:off x="3438848" y="2996120"/>
            <a:ext cx="2140560"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err="1">
                <a:solidFill>
                  <a:schemeClr val="accent5">
                    <a:lumMod val="50000"/>
                  </a:schemeClr>
                </a:solidFill>
              </a:rPr>
              <a:t>suya</a:t>
            </a:r>
            <a:endParaRPr lang="en-GB" sz="2800" b="1" dirty="0">
              <a:solidFill>
                <a:schemeClr val="accent5">
                  <a:lumMod val="50000"/>
                </a:schemeClr>
              </a:solidFill>
            </a:endParaRPr>
          </a:p>
        </p:txBody>
      </p:sp>
      <p:sp>
        <p:nvSpPr>
          <p:cNvPr id="42" name="CuadroTexto 41">
            <a:extLst>
              <a:ext uri="{FF2B5EF4-FFF2-40B4-BE49-F238E27FC236}">
                <a16:creationId xmlns:a16="http://schemas.microsoft.com/office/drawing/2014/main" id="{5A0F7FFE-7C1F-F840-8F96-0E990E305035}"/>
              </a:ext>
            </a:extLst>
          </p:cNvPr>
          <p:cNvSpPr txBox="1"/>
          <p:nvPr/>
        </p:nvSpPr>
        <p:spPr>
          <a:xfrm>
            <a:off x="3294533" y="1653839"/>
            <a:ext cx="2689984" cy="1323439"/>
          </a:xfrm>
          <a:prstGeom prst="rect">
            <a:avLst/>
          </a:prstGeom>
          <a:noFill/>
        </p:spPr>
        <p:txBody>
          <a:bodyPr wrap="square" rtlCol="0">
            <a:spAutoFit/>
          </a:bodyPr>
          <a:lstStyle/>
          <a:p>
            <a:pPr algn="ctr"/>
            <a:r>
              <a:rPr lang="es-GB" sz="4000" b="1" dirty="0">
                <a:solidFill>
                  <a:schemeClr val="accent5"/>
                </a:solidFill>
                <a:latin typeface="Lucida Console" panose="020B0609040504020204" pitchFamily="49" charset="0"/>
              </a:rPr>
              <a:t>his/hers (f)</a:t>
            </a:r>
          </a:p>
        </p:txBody>
      </p:sp>
    </p:spTree>
    <p:extLst>
      <p:ext uri="{BB962C8B-B14F-4D97-AF65-F5344CB8AC3E}">
        <p14:creationId xmlns:p14="http://schemas.microsoft.com/office/powerpoint/2010/main" val="298067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05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50"/>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9"/>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30" grpId="0" animBg="1"/>
      <p:bldP spid="30" grpId="1" animBg="1"/>
      <p:bldP spid="31" grpId="0" animBg="1"/>
      <p:bldP spid="31" grpId="1" animBg="1"/>
      <p:bldP spid="41" grpId="0" animBg="1"/>
      <p:bldP spid="4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92" y="1231656"/>
            <a:ext cx="9251591" cy="5033274"/>
          </a:xfrm>
        </p:spPr>
        <p:txBody>
          <a:bodyPr>
            <a:normAutofit/>
          </a:bodyPr>
          <a:lstStyle/>
          <a:p>
            <a:r>
              <a:rPr lang="en-GB" sz="3600" dirty="0"/>
              <a:t>Como poco coco* </a:t>
            </a:r>
            <a:r>
              <a:rPr lang="en-GB" sz="3600" dirty="0" err="1"/>
              <a:t>como</a:t>
            </a:r>
            <a:r>
              <a:rPr lang="en-GB" sz="3600" dirty="0"/>
              <a:t>, poco coco* </a:t>
            </a:r>
            <a:r>
              <a:rPr lang="en-GB" sz="3600" dirty="0" err="1"/>
              <a:t>compro</a:t>
            </a:r>
            <a:r>
              <a:rPr lang="en-GB" sz="3600" dirty="0"/>
              <a:t>.</a:t>
            </a:r>
            <a:br>
              <a:rPr lang="en-GB" sz="3600" dirty="0"/>
            </a:br>
            <a:br>
              <a:rPr lang="en-GB" sz="3600" dirty="0"/>
            </a:br>
            <a:r>
              <a:rPr lang="en-GB" sz="3600" dirty="0"/>
              <a:t>El </a:t>
            </a:r>
            <a:r>
              <a:rPr lang="en-GB" sz="3600" dirty="0" err="1"/>
              <a:t>domingo</a:t>
            </a:r>
            <a:r>
              <a:rPr lang="en-GB" sz="3600" dirty="0"/>
              <a:t> </a:t>
            </a:r>
            <a:r>
              <a:rPr lang="en-GB" sz="3600" dirty="0" err="1"/>
              <a:t>digo</a:t>
            </a:r>
            <a:r>
              <a:rPr lang="en-GB" sz="3600" dirty="0"/>
              <a:t> que </a:t>
            </a:r>
            <a:r>
              <a:rPr lang="en-GB" sz="3600" dirty="0" err="1"/>
              <a:t>salgo</a:t>
            </a:r>
            <a:r>
              <a:rPr lang="en-GB" sz="3600" dirty="0"/>
              <a:t> </a:t>
            </a:r>
            <a:r>
              <a:rPr lang="en-GB" sz="3600" dirty="0" err="1"/>
              <a:t>pero</a:t>
            </a:r>
            <a:r>
              <a:rPr lang="en-GB" sz="3600" dirty="0"/>
              <a:t> </a:t>
            </a:r>
            <a:r>
              <a:rPr lang="en-GB" sz="3600" dirty="0" err="1"/>
              <a:t>si</a:t>
            </a:r>
            <a:r>
              <a:rPr lang="en-GB" sz="3600" dirty="0"/>
              <a:t> </a:t>
            </a:r>
            <a:r>
              <a:rPr lang="en-GB" sz="3600" dirty="0" err="1"/>
              <a:t>salgo</a:t>
            </a:r>
            <a:r>
              <a:rPr lang="en-GB" sz="3600" dirty="0"/>
              <a:t> no </a:t>
            </a:r>
            <a:r>
              <a:rPr lang="en-GB" sz="3600" dirty="0" err="1"/>
              <a:t>digo</a:t>
            </a:r>
            <a:r>
              <a:rPr lang="en-GB" sz="3600" dirty="0"/>
              <a:t> </a:t>
            </a:r>
            <a:r>
              <a:rPr lang="en-GB" sz="3600" dirty="0" err="1"/>
              <a:t>qué</a:t>
            </a:r>
            <a:r>
              <a:rPr lang="en-GB" sz="3600" dirty="0"/>
              <a:t> </a:t>
            </a:r>
            <a:r>
              <a:rPr lang="en-GB" sz="3600" dirty="0" err="1"/>
              <a:t>hago</a:t>
            </a:r>
            <a:r>
              <a:rPr lang="en-GB" sz="3600" dirty="0"/>
              <a:t>.  </a:t>
            </a:r>
            <a:br>
              <a:rPr lang="en-GB" sz="3600" dirty="0"/>
            </a:br>
            <a:br>
              <a:rPr lang="en-GB" sz="3600" dirty="0"/>
            </a:br>
            <a:r>
              <a:rPr lang="en-GB" sz="3600" dirty="0" err="1"/>
              <a:t>Conozco</a:t>
            </a:r>
            <a:r>
              <a:rPr lang="en-GB" sz="3600" dirty="0"/>
              <a:t> a un chico </a:t>
            </a:r>
            <a:r>
              <a:rPr lang="en-GB" sz="3600" dirty="0" err="1"/>
              <a:t>cocinero</a:t>
            </a:r>
            <a:r>
              <a:rPr lang="en-GB" sz="3600" dirty="0"/>
              <a:t> que </a:t>
            </a:r>
            <a:r>
              <a:rPr lang="en-GB" sz="3600" dirty="0" err="1"/>
              <a:t>cocina</a:t>
            </a:r>
            <a:r>
              <a:rPr lang="en-GB" sz="3600" dirty="0"/>
              <a:t> un cocido* </a:t>
            </a:r>
            <a:r>
              <a:rPr lang="en-GB" sz="3600" dirty="0" err="1"/>
              <a:t>típico</a:t>
            </a:r>
            <a:r>
              <a:rPr lang="en-GB" sz="3600" dirty="0"/>
              <a:t> </a:t>
            </a:r>
            <a:r>
              <a:rPr lang="en-GB" sz="3600" dirty="0" err="1"/>
              <a:t>manchego</a:t>
            </a:r>
            <a:r>
              <a:rPr lang="en-GB" sz="3600" dirty="0"/>
              <a:t>* y lo </a:t>
            </a:r>
            <a:r>
              <a:rPr lang="en-GB" sz="3600" dirty="0" err="1"/>
              <a:t>sigo</a:t>
            </a:r>
            <a:r>
              <a:rPr lang="en-GB" sz="3600" dirty="0"/>
              <a:t> </a:t>
            </a:r>
            <a:r>
              <a:rPr lang="en-GB" sz="3600" dirty="0" err="1"/>
              <a:t>porque</a:t>
            </a:r>
            <a:r>
              <a:rPr lang="en-GB" sz="3600" dirty="0"/>
              <a:t> algo </a:t>
            </a:r>
            <a:r>
              <a:rPr lang="en-GB" sz="3600" dirty="0" err="1"/>
              <a:t>rico</a:t>
            </a:r>
            <a:r>
              <a:rPr lang="en-GB" sz="3600" dirty="0"/>
              <a:t> </a:t>
            </a:r>
            <a:r>
              <a:rPr lang="en-GB" sz="3600" dirty="0" err="1"/>
              <a:t>consigo</a:t>
            </a:r>
            <a:r>
              <a:rPr lang="en-GB" sz="3600" dirty="0"/>
              <a:t>*.</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5" name="TextBox 4"/>
          <p:cNvSpPr txBox="1"/>
          <p:nvPr/>
        </p:nvSpPr>
        <p:spPr>
          <a:xfrm>
            <a:off x="435429" y="458625"/>
            <a:ext cx="4325257" cy="646331"/>
          </a:xfrm>
          <a:prstGeom prst="rect">
            <a:avLst/>
          </a:prstGeom>
          <a:noFill/>
        </p:spPr>
        <p:txBody>
          <a:bodyPr wrap="square" rtlCol="0">
            <a:spAutoFit/>
          </a:bodyPr>
          <a:lstStyle/>
          <a:p>
            <a:pPr algn="l"/>
            <a:r>
              <a:rPr lang="en-GB" sz="3600" b="1" dirty="0">
                <a:solidFill>
                  <a:schemeClr val="accent5">
                    <a:lumMod val="50000"/>
                  </a:schemeClr>
                </a:solidFill>
              </a:rPr>
              <a:t>Tongue twisters </a:t>
            </a:r>
          </a:p>
        </p:txBody>
      </p:sp>
      <p:sp>
        <p:nvSpPr>
          <p:cNvPr id="12" name="Action Button: Custom 20">
            <a:hlinkClick r:id="" action="ppaction://noaction" highlightClick="1">
              <a:snd r:embed="rId3" name="1 como poco coco slow.wav"/>
            </a:hlinkClick>
            <a:extLst>
              <a:ext uri="{FF2B5EF4-FFF2-40B4-BE49-F238E27FC236}">
                <a16:creationId xmlns:a16="http://schemas.microsoft.com/office/drawing/2014/main" id="{EEC96304-0547-4EE1-8F3F-E74C85620AEC}"/>
              </a:ext>
            </a:extLst>
          </p:cNvPr>
          <p:cNvSpPr/>
          <p:nvPr/>
        </p:nvSpPr>
        <p:spPr>
          <a:xfrm>
            <a:off x="9680856" y="133414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3" name="Action Button: Custom 20">
            <a:hlinkClick r:id="" action="ppaction://noaction" highlightClick="1">
              <a:snd r:embed="rId4" name="1 como poco coco medium.wav"/>
            </a:hlinkClick>
            <a:extLst>
              <a:ext uri="{FF2B5EF4-FFF2-40B4-BE49-F238E27FC236}">
                <a16:creationId xmlns:a16="http://schemas.microsoft.com/office/drawing/2014/main" id="{1CEFA9C5-4A63-4759-BFDA-BD38CDDE2DF9}"/>
              </a:ext>
            </a:extLst>
          </p:cNvPr>
          <p:cNvSpPr/>
          <p:nvPr/>
        </p:nvSpPr>
        <p:spPr>
          <a:xfrm>
            <a:off x="10606592" y="1334145"/>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4" name="Action Button: Custom 20">
            <a:hlinkClick r:id="" action="ppaction://noaction" highlightClick="1">
              <a:snd r:embed="rId5" name="1 como poco coco fast.wav"/>
            </a:hlinkClick>
            <a:extLst>
              <a:ext uri="{FF2B5EF4-FFF2-40B4-BE49-F238E27FC236}">
                <a16:creationId xmlns:a16="http://schemas.microsoft.com/office/drawing/2014/main" id="{1CEFA9C5-4A63-4759-BFDA-BD38CDDE2DF9}"/>
              </a:ext>
            </a:extLst>
          </p:cNvPr>
          <p:cNvSpPr/>
          <p:nvPr/>
        </p:nvSpPr>
        <p:spPr>
          <a:xfrm>
            <a:off x="11535592" y="1334145"/>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Action Button: Custom 20">
            <a:hlinkClick r:id="" action="ppaction://noaction" highlightClick="1">
              <a:snd r:embed="rId6" name="2 el domingo slow.wav"/>
            </a:hlinkClick>
            <a:extLst>
              <a:ext uri="{FF2B5EF4-FFF2-40B4-BE49-F238E27FC236}">
                <a16:creationId xmlns:a16="http://schemas.microsoft.com/office/drawing/2014/main" id="{6F6FDD3A-CBC4-6C4C-A294-B53CB560CFF9}"/>
              </a:ext>
            </a:extLst>
          </p:cNvPr>
          <p:cNvSpPr/>
          <p:nvPr/>
        </p:nvSpPr>
        <p:spPr>
          <a:xfrm>
            <a:off x="9685078" y="302891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Action Button: Custom 20">
            <a:hlinkClick r:id="" action="ppaction://noaction" highlightClick="1">
              <a:snd r:embed="rId7" name="2 el domingo medium.wav"/>
            </a:hlinkClick>
            <a:extLst>
              <a:ext uri="{FF2B5EF4-FFF2-40B4-BE49-F238E27FC236}">
                <a16:creationId xmlns:a16="http://schemas.microsoft.com/office/drawing/2014/main" id="{99289CBF-7E3B-DE40-8660-C0869AA2993C}"/>
              </a:ext>
            </a:extLst>
          </p:cNvPr>
          <p:cNvSpPr/>
          <p:nvPr/>
        </p:nvSpPr>
        <p:spPr>
          <a:xfrm>
            <a:off x="10616216" y="302985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Action Button: Custom 20">
            <a:hlinkClick r:id="" action="ppaction://noaction" highlightClick="1">
              <a:snd r:embed="rId8" name="2 el domingo fast.wav"/>
            </a:hlinkClick>
            <a:extLst>
              <a:ext uri="{FF2B5EF4-FFF2-40B4-BE49-F238E27FC236}">
                <a16:creationId xmlns:a16="http://schemas.microsoft.com/office/drawing/2014/main" id="{E07EC578-5238-B54F-A098-A8755B4C16F3}"/>
              </a:ext>
            </a:extLst>
          </p:cNvPr>
          <p:cNvSpPr/>
          <p:nvPr/>
        </p:nvSpPr>
        <p:spPr>
          <a:xfrm>
            <a:off x="11560486" y="3028917"/>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7" name="Action Button: Custom 20">
            <a:hlinkClick r:id="" action="ppaction://noaction" highlightClick="1">
              <a:snd r:embed="rId9" name="3 conozco a un chico slow.wav"/>
            </a:hlinkClick>
            <a:extLst>
              <a:ext uri="{FF2B5EF4-FFF2-40B4-BE49-F238E27FC236}">
                <a16:creationId xmlns:a16="http://schemas.microsoft.com/office/drawing/2014/main" id="{E7465A8E-ABF0-714C-83F2-E20A1C234A1F}"/>
              </a:ext>
            </a:extLst>
          </p:cNvPr>
          <p:cNvSpPr/>
          <p:nvPr/>
        </p:nvSpPr>
        <p:spPr>
          <a:xfrm>
            <a:off x="9684576" y="469582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8" name="Action Button: Custom 20">
            <a:hlinkClick r:id="" action="ppaction://noaction" highlightClick="1">
              <a:snd r:embed="rId10" name="3 conozco a un chico medium.wav"/>
            </a:hlinkClick>
            <a:extLst>
              <a:ext uri="{FF2B5EF4-FFF2-40B4-BE49-F238E27FC236}">
                <a16:creationId xmlns:a16="http://schemas.microsoft.com/office/drawing/2014/main" id="{18C8B896-B060-284B-94FC-E30B0077B196}"/>
              </a:ext>
            </a:extLst>
          </p:cNvPr>
          <p:cNvSpPr/>
          <p:nvPr/>
        </p:nvSpPr>
        <p:spPr>
          <a:xfrm>
            <a:off x="10616215" y="470267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9" name="Action Button: Custom 20">
            <a:hlinkClick r:id="" action="ppaction://noaction" highlightClick="1">
              <a:snd r:embed="rId11" name="3 conozco a un chico fast.wav"/>
            </a:hlinkClick>
            <a:extLst>
              <a:ext uri="{FF2B5EF4-FFF2-40B4-BE49-F238E27FC236}">
                <a16:creationId xmlns:a16="http://schemas.microsoft.com/office/drawing/2014/main" id="{D262B88A-A3A1-FA47-8DA6-70A89EEB6670}"/>
              </a:ext>
            </a:extLst>
          </p:cNvPr>
          <p:cNvSpPr/>
          <p:nvPr/>
        </p:nvSpPr>
        <p:spPr>
          <a:xfrm>
            <a:off x="11560485" y="468326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1" name="Title 1">
            <a:extLst>
              <a:ext uri="{FF2B5EF4-FFF2-40B4-BE49-F238E27FC236}">
                <a16:creationId xmlns:a16="http://schemas.microsoft.com/office/drawing/2014/main" id="{A94551CB-16A1-FB42-B243-EC55A898C04D}"/>
              </a:ext>
            </a:extLst>
          </p:cNvPr>
          <p:cNvSpPr txBox="1">
            <a:spLocks/>
          </p:cNvSpPr>
          <p:nvPr/>
        </p:nvSpPr>
        <p:spPr>
          <a:xfrm>
            <a:off x="4261899" y="257294"/>
            <a:ext cx="6910574" cy="11047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dirty="0"/>
              <a:t>*coco = coconut</a:t>
            </a:r>
          </a:p>
          <a:p>
            <a:r>
              <a:rPr lang="en-GB" sz="2000" dirty="0"/>
              <a:t>*cocido = stew</a:t>
            </a:r>
          </a:p>
          <a:p>
            <a:r>
              <a:rPr lang="en-GB" sz="2000" dirty="0"/>
              <a:t>*</a:t>
            </a:r>
            <a:r>
              <a:rPr lang="en-GB" sz="2000" dirty="0" err="1"/>
              <a:t>manchego</a:t>
            </a:r>
            <a:r>
              <a:rPr lang="en-GB" sz="2000" dirty="0"/>
              <a:t> = from La Mancha (a Spanish region)</a:t>
            </a:r>
          </a:p>
          <a:p>
            <a:r>
              <a:rPr lang="en-GB" sz="2000" dirty="0"/>
              <a:t>*</a:t>
            </a:r>
            <a:r>
              <a:rPr lang="en-GB" sz="2000" dirty="0" err="1"/>
              <a:t>consigo</a:t>
            </a:r>
            <a:r>
              <a:rPr lang="en-GB" sz="2000" dirty="0"/>
              <a:t> = I get</a:t>
            </a:r>
          </a:p>
        </p:txBody>
      </p:sp>
      <p:pic>
        <p:nvPicPr>
          <p:cNvPr id="10" name="Picture 2" descr="Coconut water Coconut milk Clip art - Coconut PNG image png ...">
            <a:extLst>
              <a:ext uri="{FF2B5EF4-FFF2-40B4-BE49-F238E27FC236}">
                <a16:creationId xmlns:a16="http://schemas.microsoft.com/office/drawing/2014/main" id="{AFB55C40-3918-5D40-8749-466C90C5421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152888" y="1829960"/>
            <a:ext cx="1237421" cy="10295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shhh its a secret - Clip Art Library">
            <a:extLst>
              <a:ext uri="{FF2B5EF4-FFF2-40B4-BE49-F238E27FC236}">
                <a16:creationId xmlns:a16="http://schemas.microsoft.com/office/drawing/2014/main" id="{0235297B-36AD-E645-8814-DF643B4EE58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840461" y="3548310"/>
            <a:ext cx="1720025" cy="90026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oking Png - Clip Art Library">
            <a:extLst>
              <a:ext uri="{FF2B5EF4-FFF2-40B4-BE49-F238E27FC236}">
                <a16:creationId xmlns:a16="http://schemas.microsoft.com/office/drawing/2014/main" id="{A808ABDA-797D-4F4E-9944-9183516F627F}"/>
              </a:ext>
            </a:extLst>
          </p:cNvPr>
          <p:cNvPicPr>
            <a:picLocks noChangeAspect="1" noChangeArrowheads="1"/>
          </p:cNvPicPr>
          <p:nvPr/>
        </p:nvPicPr>
        <p:blipFill>
          <a:blip r:embed="rId1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0127071" y="5043541"/>
            <a:ext cx="1588798" cy="138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80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20781" y="3747562"/>
            <a:ext cx="9517349" cy="492764"/>
          </a:xfrm>
          <a:prstGeom prst="rect">
            <a:avLst/>
          </a:prstGeom>
        </p:spPr>
        <p:txBody>
          <a:bodyPr wrap="none">
            <a:spAutoFit/>
          </a:bodyPr>
          <a:lstStyle/>
          <a:p>
            <a:pPr lvl="0">
              <a:lnSpc>
                <a:spcPct val="120000"/>
              </a:lnSpc>
            </a:pPr>
            <a:r>
              <a:rPr kumimoji="0" lang="en-US" sz="2400" b="0" i="0" u="none" strike="noStrike" kern="1200" cap="none" spc="0" normalizeH="0" baseline="0" noProof="0">
                <a:ln>
                  <a:noFill/>
                </a:ln>
                <a:solidFill>
                  <a:srgbClr val="002060"/>
                </a:solidFill>
                <a:effectLst/>
                <a:uLnTx/>
                <a:uFillTx/>
                <a:latin typeface="Century Gothic"/>
                <a:ea typeface="+mn-ea"/>
                <a:cs typeface="+mn-cs"/>
              </a:rPr>
              <a:t>To say ‘</a:t>
            </a:r>
            <a:r>
              <a:rPr kumimoji="0" lang="en-US" sz="2400" b="1" i="0" u="none" strike="noStrike" kern="1200" cap="none" spc="0" normalizeH="0" baseline="0" noProof="0">
                <a:ln>
                  <a:noFill/>
                </a:ln>
                <a:solidFill>
                  <a:srgbClr val="002060"/>
                </a:solidFill>
                <a:effectLst/>
                <a:uLnTx/>
                <a:uFillTx/>
                <a:latin typeface="Century Gothic"/>
                <a:ea typeface="+mn-ea"/>
                <a:cs typeface="+mn-cs"/>
              </a:rPr>
              <a:t>your</a:t>
            </a:r>
            <a:r>
              <a:rPr kumimoji="0" lang="en-US" sz="2400" b="0" i="0" u="none" strike="noStrike" kern="1200" cap="none" spc="0" normalizeH="0" baseline="0" noProof="0">
                <a:ln>
                  <a:noFill/>
                </a:ln>
                <a:solidFill>
                  <a:srgbClr val="002060"/>
                </a:solidFill>
                <a:effectLst/>
                <a:uLnTx/>
                <a:uFillTx/>
                <a:latin typeface="Century Gothic"/>
                <a:ea typeface="+mn-ea"/>
                <a:cs typeface="+mn-cs"/>
              </a:rPr>
              <a:t>’ before a </a:t>
            </a:r>
            <a:r>
              <a:rPr lang="en-US" sz="2400">
                <a:solidFill>
                  <a:srgbClr val="002060"/>
                </a:solidFill>
              </a:rPr>
              <a:t>singular or uncountable noun, </a:t>
            </a:r>
            <a:r>
              <a:rPr kumimoji="0" lang="en-US" sz="2400" b="0" i="0" u="none" strike="noStrike" kern="1200" cap="none" spc="0" normalizeH="0" baseline="0" noProof="0">
                <a:ln>
                  <a:noFill/>
                </a:ln>
                <a:solidFill>
                  <a:srgbClr val="002060"/>
                </a:solidFill>
                <a:effectLst/>
                <a:uLnTx/>
                <a:uFillTx/>
                <a:latin typeface="Century Gothic"/>
                <a:ea typeface="+mn-ea"/>
                <a:cs typeface="+mn-cs"/>
              </a:rPr>
              <a:t>use _____.</a:t>
            </a:r>
          </a:p>
        </p:txBody>
      </p:sp>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460633" cy="867128"/>
          </a:xfrm>
          <a:prstGeom prst="rect">
            <a:avLst/>
          </a:prstGeom>
        </p:spPr>
      </p:pic>
      <p:sp>
        <p:nvSpPr>
          <p:cNvPr id="2" name="Title 1"/>
          <p:cNvSpPr>
            <a:spLocks noGrp="1"/>
          </p:cNvSpPr>
          <p:nvPr>
            <p:ph type="title"/>
          </p:nvPr>
        </p:nvSpPr>
        <p:spPr>
          <a:xfrm>
            <a:off x="82285" y="0"/>
            <a:ext cx="7569937" cy="1325563"/>
          </a:xfrm>
        </p:spPr>
        <p:txBody>
          <a:bodyPr>
            <a:normAutofit/>
          </a:bodyPr>
          <a:lstStyle/>
          <a:p>
            <a:r>
              <a:rPr lang="en-GB" sz="2400" b="1">
                <a:solidFill>
                  <a:schemeClr val="bg1"/>
                </a:solidFill>
              </a:rPr>
              <a:t>Talking about possessions</a:t>
            </a:r>
            <a:br>
              <a:rPr lang="en-GB" sz="2400" b="1" dirty="0">
                <a:solidFill>
                  <a:schemeClr val="bg1"/>
                </a:solidFill>
              </a:rPr>
            </a:br>
            <a:r>
              <a:rPr lang="en-GB" sz="2400">
                <a:solidFill>
                  <a:schemeClr val="bg1"/>
                </a:solidFill>
              </a:rPr>
              <a:t>Possessive adjectives [revisited]</a:t>
            </a:r>
            <a:endParaRPr lang="en-GB" sz="20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79999" y="1296000"/>
            <a:ext cx="11286287" cy="53553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Remember, to say ‘</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my</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before a singular or </a:t>
            </a:r>
            <a:r>
              <a:rPr kumimoji="0" lang="en-US" sz="2400" b="0" i="0" u="none" strike="noStrike" kern="1200" cap="none" spc="0" normalizeH="0" baseline="0" noProof="0">
                <a:ln>
                  <a:noFill/>
                </a:ln>
                <a:solidFill>
                  <a:srgbClr val="002060"/>
                </a:solidFill>
                <a:effectLst/>
                <a:uLnTx/>
                <a:uFillTx/>
                <a:latin typeface="Century Gothic"/>
                <a:ea typeface="+mn-ea"/>
                <a:cs typeface="+mn-cs"/>
              </a:rPr>
              <a:t>uncountable noun, use ______.</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 name="TextBox 2"/>
          <p:cNvSpPr txBox="1"/>
          <p:nvPr/>
        </p:nvSpPr>
        <p:spPr>
          <a:xfrm>
            <a:off x="10365427" y="1296000"/>
            <a:ext cx="775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a:ea typeface="+mn-ea"/>
                <a:cs typeface="+mn-cs"/>
              </a:rPr>
              <a:t>mi</a:t>
            </a:r>
          </a:p>
        </p:txBody>
      </p:sp>
      <p:sp>
        <p:nvSpPr>
          <p:cNvPr id="12" name="TextBox 11"/>
          <p:cNvSpPr txBox="1"/>
          <p:nvPr/>
        </p:nvSpPr>
        <p:spPr>
          <a:xfrm>
            <a:off x="8833443" y="3763111"/>
            <a:ext cx="786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E6000"/>
                </a:solidFill>
                <a:effectLst/>
                <a:uLnTx/>
                <a:uFillTx/>
                <a:latin typeface="Century Gothic"/>
                <a:ea typeface="+mn-ea"/>
                <a:cs typeface="+mn-cs"/>
              </a:rPr>
              <a:t>tu</a:t>
            </a:r>
            <a:endParaRPr kumimoji="0" lang="en-US" sz="2400" b="1" i="0" u="none" strike="noStrike" kern="1200" cap="none" spc="0" normalizeH="0" baseline="0" noProof="0" dirty="0">
              <a:ln>
                <a:noFill/>
              </a:ln>
              <a:solidFill>
                <a:srgbClr val="EE6000"/>
              </a:solidFill>
              <a:effectLst/>
              <a:uLnTx/>
              <a:uFillTx/>
              <a:latin typeface="Century Gothic"/>
              <a:ea typeface="+mn-ea"/>
              <a:cs typeface="+mn-cs"/>
            </a:endParaRPr>
          </a:p>
        </p:txBody>
      </p:sp>
      <p:sp>
        <p:nvSpPr>
          <p:cNvPr id="9" name="TextBox 8"/>
          <p:cNvSpPr txBox="1"/>
          <p:nvPr/>
        </p:nvSpPr>
        <p:spPr>
          <a:xfrm>
            <a:off x="5269940" y="4307687"/>
            <a:ext cx="4468190" cy="461665"/>
          </a:xfrm>
          <a:prstGeom prst="rect">
            <a:avLst/>
          </a:prstGeom>
          <a:noFill/>
        </p:spPr>
        <p:txBody>
          <a:bodyPr wrap="square" rtlCol="0">
            <a:spAutoFit/>
          </a:bodyPr>
          <a:lstStyle/>
          <a:p>
            <a:pPr lvl="0">
              <a:defRPr/>
            </a:pPr>
            <a:r>
              <a:rPr lang="en-US" sz="2400" dirty="0">
                <a:solidFill>
                  <a:srgbClr val="002060"/>
                </a:solidFill>
              </a:rPr>
              <a:t>Tu </a:t>
            </a:r>
            <a:r>
              <a:rPr lang="en-US" sz="2400" dirty="0" err="1">
                <a:solidFill>
                  <a:srgbClr val="002060"/>
                </a:solidFill>
              </a:rPr>
              <a:t>botella</a:t>
            </a:r>
            <a:r>
              <a:rPr lang="en-US" sz="2400" dirty="0">
                <a:solidFill>
                  <a:srgbClr val="002060"/>
                </a:solidFill>
              </a:rPr>
              <a:t> </a:t>
            </a:r>
            <a:r>
              <a:rPr lang="en-US" sz="2400" dirty="0" err="1">
                <a:solidFill>
                  <a:srgbClr val="002060"/>
                </a:solidFill>
              </a:rPr>
              <a:t>está</a:t>
            </a:r>
            <a:r>
              <a:rPr lang="en-US" sz="2400" dirty="0">
                <a:solidFill>
                  <a:srgbClr val="002060"/>
                </a:solidFill>
              </a:rPr>
              <a:t> </a:t>
            </a:r>
            <a:r>
              <a:rPr lang="en-US" sz="2400" dirty="0" err="1">
                <a:solidFill>
                  <a:srgbClr val="002060"/>
                </a:solidFill>
              </a:rPr>
              <a:t>en</a:t>
            </a:r>
            <a:r>
              <a:rPr lang="en-US" sz="2400" dirty="0">
                <a:solidFill>
                  <a:srgbClr val="002060"/>
                </a:solidFill>
              </a:rPr>
              <a:t> la mesa.</a:t>
            </a:r>
            <a:endParaRPr lang="en-GB" sz="2400" dirty="0">
              <a:solidFill>
                <a:srgbClr val="002060"/>
              </a:solidFill>
            </a:endParaRPr>
          </a:p>
        </p:txBody>
      </p:sp>
      <p:sp>
        <p:nvSpPr>
          <p:cNvPr id="19" name="Rounded Rectangular Callout 18"/>
          <p:cNvSpPr/>
          <p:nvPr/>
        </p:nvSpPr>
        <p:spPr>
          <a:xfrm>
            <a:off x="8833443" y="4769352"/>
            <a:ext cx="3216101" cy="1484692"/>
          </a:xfrm>
          <a:prstGeom prst="wedgeRoundRectCallout">
            <a:avLst>
              <a:gd name="adj1" fmla="val -58548"/>
              <a:gd name="adj2" fmla="val -21517"/>
              <a:gd name="adj3" fmla="val 16667"/>
            </a:avLst>
          </a:prstGeom>
          <a:solidFill>
            <a:schemeClr val="accent4">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Remember, you</a:t>
            </a:r>
            <a:r>
              <a:rPr kumimoji="0" lang="en-GB" sz="2000" b="0" i="0" u="none" strike="noStrike" kern="1200" cap="none" spc="0" normalizeH="0" noProof="0" dirty="0">
                <a:ln>
                  <a:noFill/>
                </a:ln>
                <a:solidFill>
                  <a:schemeClr val="accent5">
                    <a:lumMod val="50000"/>
                  </a:schemeClr>
                </a:solidFill>
                <a:effectLst/>
                <a:uLnTx/>
                <a:uFillTx/>
                <a:latin typeface="Century Gothic"/>
                <a:ea typeface="+mn-ea"/>
                <a:cs typeface="+mn-cs"/>
              </a:rPr>
              <a:t> can use ‘mi(s)’ and ‘</a:t>
            </a:r>
            <a:r>
              <a:rPr kumimoji="0" lang="en-GB" sz="2000" b="0" i="0" u="none" strike="noStrike" kern="1200" cap="none" spc="0" normalizeH="0" noProof="0" dirty="0" err="1">
                <a:ln>
                  <a:noFill/>
                </a:ln>
                <a:solidFill>
                  <a:schemeClr val="accent5">
                    <a:lumMod val="50000"/>
                  </a:schemeClr>
                </a:solidFill>
                <a:effectLst/>
                <a:uLnTx/>
                <a:uFillTx/>
                <a:latin typeface="Century Gothic"/>
                <a:ea typeface="+mn-ea"/>
                <a:cs typeface="+mn-cs"/>
              </a:rPr>
              <a:t>tu</a:t>
            </a:r>
            <a:r>
              <a:rPr kumimoji="0" lang="en-GB" sz="2000" b="0" i="0" u="none" strike="noStrike" kern="1200" cap="none" spc="0" normalizeH="0" noProof="0" dirty="0">
                <a:ln>
                  <a:noFill/>
                </a:ln>
                <a:solidFill>
                  <a:schemeClr val="accent5">
                    <a:lumMod val="50000"/>
                  </a:schemeClr>
                </a:solidFill>
                <a:effectLst/>
                <a:uLnTx/>
                <a:uFillTx/>
                <a:latin typeface="Century Gothic"/>
                <a:ea typeface="+mn-ea"/>
                <a:cs typeface="+mn-cs"/>
              </a:rPr>
              <a:t>(s)’ with masculine </a:t>
            </a:r>
            <a:r>
              <a:rPr kumimoji="0" lang="en-GB" sz="2000" b="1" i="1" u="none" strike="noStrike" kern="1200" cap="none" spc="0" normalizeH="0" noProof="0" dirty="0">
                <a:ln>
                  <a:noFill/>
                </a:ln>
                <a:solidFill>
                  <a:schemeClr val="accent5">
                    <a:lumMod val="50000"/>
                  </a:schemeClr>
                </a:solidFill>
                <a:effectLst/>
                <a:uLnTx/>
                <a:uFillTx/>
                <a:latin typeface="Century Gothic"/>
                <a:ea typeface="+mn-ea"/>
                <a:cs typeface="+mn-cs"/>
              </a:rPr>
              <a:t>and</a:t>
            </a:r>
            <a:r>
              <a:rPr kumimoji="0" lang="en-GB" sz="2000" b="0" i="0" u="none" strike="noStrike" kern="1200" cap="none" spc="0" normalizeH="0" noProof="0" dirty="0">
                <a:ln>
                  <a:noFill/>
                </a:ln>
                <a:solidFill>
                  <a:schemeClr val="accent5">
                    <a:lumMod val="50000"/>
                  </a:schemeClr>
                </a:solidFill>
                <a:effectLst/>
                <a:uLnTx/>
                <a:uFillTx/>
                <a:latin typeface="Century Gothic"/>
              </a:rPr>
              <a:t> feminine nouns.</a:t>
            </a:r>
            <a:endParaRPr kumimoji="0" lang="en-GB" sz="2000" u="none" strike="noStrike" kern="1200" cap="none" spc="0" normalizeH="0" baseline="0" noProof="0" dirty="0">
              <a:ln>
                <a:noFill/>
              </a:ln>
              <a:solidFill>
                <a:schemeClr val="accent5">
                  <a:lumMod val="50000"/>
                </a:schemeClr>
              </a:solidFill>
              <a:effectLst/>
              <a:uLnTx/>
              <a:uFillTx/>
              <a:latin typeface="Century Gothic"/>
            </a:endParaRPr>
          </a:p>
        </p:txBody>
      </p:sp>
      <p:sp>
        <p:nvSpPr>
          <p:cNvPr id="24" name="Rectangle 23"/>
          <p:cNvSpPr/>
          <p:nvPr/>
        </p:nvSpPr>
        <p:spPr>
          <a:xfrm>
            <a:off x="269603" y="4324803"/>
            <a:ext cx="408958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Century Gothic"/>
                <a:ea typeface="+mn-ea"/>
                <a:cs typeface="+mn-cs"/>
              </a:rPr>
              <a:t>Your bottle is on the table.</a:t>
            </a:r>
            <a:endParaRPr kumimoji="0" lang="en-GB" sz="2400" b="0"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TextBox 25"/>
          <p:cNvSpPr txBox="1"/>
          <p:nvPr/>
        </p:nvSpPr>
        <p:spPr>
          <a:xfrm>
            <a:off x="4324837" y="1804228"/>
            <a:ext cx="43726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Mi hermana está en casa.</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3CC80B4A-8FB9-5141-8C3B-F7B756E6597D}"/>
              </a:ext>
            </a:extLst>
          </p:cNvPr>
          <p:cNvSpPr txBox="1"/>
          <p:nvPr/>
        </p:nvSpPr>
        <p:spPr>
          <a:xfrm>
            <a:off x="180000" y="2475395"/>
            <a:ext cx="7301456" cy="53553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To say </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my</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before </a:t>
            </a:r>
            <a:r>
              <a:rPr kumimoji="0" lang="en-US" sz="2400" b="0" i="0" u="none" strike="noStrike" kern="1200" cap="none" spc="0" normalizeH="0" baseline="0" noProof="0">
                <a:ln>
                  <a:noFill/>
                </a:ln>
                <a:solidFill>
                  <a:srgbClr val="002060"/>
                </a:solidFill>
                <a:effectLst/>
                <a:uLnTx/>
                <a:uFillTx/>
                <a:latin typeface="Century Gothic"/>
                <a:ea typeface="+mn-ea"/>
                <a:cs typeface="+mn-cs"/>
              </a:rPr>
              <a:t>a </a:t>
            </a:r>
            <a:r>
              <a:rPr kumimoji="0" lang="en-US" sz="2400" u="none" strike="noStrike" kern="1200" cap="none" spc="0" normalizeH="0" baseline="0" noProof="0">
                <a:ln>
                  <a:noFill/>
                </a:ln>
                <a:solidFill>
                  <a:srgbClr val="002060"/>
                </a:solidFill>
                <a:effectLst/>
                <a:uLnTx/>
                <a:uFillTx/>
                <a:latin typeface="Century Gothic"/>
                <a:ea typeface="+mn-ea"/>
                <a:cs typeface="+mn-cs"/>
              </a:rPr>
              <a:t>plural</a:t>
            </a:r>
            <a:r>
              <a:rPr kumimoji="0" lang="en-US" sz="2400" b="0" i="0" u="none" strike="noStrike" kern="1200" cap="none" spc="0" normalizeH="0" baseline="0" noProof="0">
                <a:ln>
                  <a:noFill/>
                </a:ln>
                <a:solidFill>
                  <a:srgbClr val="002060"/>
                </a:solidFill>
                <a:effectLst/>
                <a:uLnTx/>
                <a:uFillTx/>
                <a:latin typeface="Century Gothic"/>
                <a:ea typeface="+mn-ea"/>
                <a:cs typeface="+mn-cs"/>
              </a:rPr>
              <a:t> noun, use _____.</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1" name="TextBox 30"/>
          <p:cNvSpPr txBox="1"/>
          <p:nvPr/>
        </p:nvSpPr>
        <p:spPr>
          <a:xfrm>
            <a:off x="5823142" y="2492387"/>
            <a:ext cx="775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E6000"/>
                </a:solidFill>
                <a:effectLst/>
                <a:uLnTx/>
                <a:uFillTx/>
                <a:latin typeface="Century Gothic"/>
                <a:ea typeface="+mn-ea"/>
                <a:cs typeface="+mn-cs"/>
              </a:rPr>
              <a:t>mis</a:t>
            </a:r>
            <a:endParaRPr kumimoji="0" lang="en-US" sz="2400" b="1" i="0" u="none" strike="noStrike" kern="1200" cap="none" spc="0" normalizeH="0" baseline="0" noProof="0" dirty="0">
              <a:ln>
                <a:noFill/>
              </a:ln>
              <a:solidFill>
                <a:srgbClr val="EE6000"/>
              </a:solidFill>
              <a:effectLst/>
              <a:uLnTx/>
              <a:uFillTx/>
              <a:latin typeface="Century Gothic"/>
              <a:ea typeface="+mn-ea"/>
              <a:cs typeface="+mn-cs"/>
            </a:endParaRPr>
          </a:p>
        </p:txBody>
      </p:sp>
      <p:sp>
        <p:nvSpPr>
          <p:cNvPr id="32" name="TextBox 31"/>
          <p:cNvSpPr txBox="1"/>
          <p:nvPr/>
        </p:nvSpPr>
        <p:spPr>
          <a:xfrm>
            <a:off x="220780" y="1815711"/>
            <a:ext cx="3562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2060"/>
                </a:solidFill>
                <a:effectLst/>
                <a:uLnTx/>
                <a:uFillTx/>
                <a:latin typeface="Century Gothic"/>
                <a:ea typeface="+mn-ea"/>
                <a:cs typeface="+mn-cs"/>
              </a:rPr>
              <a:t>My sister is at home.</a:t>
            </a:r>
            <a:endParaRPr kumimoji="0" lang="en-US" sz="2400" b="0" i="1" u="none" strike="noStrike" kern="1200" cap="none" spc="0" normalizeH="0" baseline="0" noProof="0" dirty="0">
              <a:ln>
                <a:noFill/>
              </a:ln>
              <a:solidFill>
                <a:srgbClr val="002060"/>
              </a:solidFill>
              <a:effectLst/>
              <a:uLnTx/>
              <a:uFillTx/>
              <a:latin typeface="Century Gothic"/>
              <a:ea typeface="+mn-ea"/>
              <a:cs typeface="+mn-cs"/>
            </a:endParaRPr>
          </a:p>
        </p:txBody>
      </p:sp>
      <p:cxnSp>
        <p:nvCxnSpPr>
          <p:cNvPr id="33" name="Straight Arrow Connector 32"/>
          <p:cNvCxnSpPr/>
          <p:nvPr/>
        </p:nvCxnSpPr>
        <p:spPr>
          <a:xfrm>
            <a:off x="3448268" y="2060397"/>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20780" y="2978112"/>
            <a:ext cx="4034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Century Gothic"/>
                <a:ea typeface="+mn-ea"/>
                <a:cs typeface="+mn-cs"/>
              </a:rPr>
              <a:t>I left my things at school.</a:t>
            </a:r>
          </a:p>
        </p:txBody>
      </p:sp>
      <p:cxnSp>
        <p:nvCxnSpPr>
          <p:cNvPr id="35" name="Straight Arrow Connector 34"/>
          <p:cNvCxnSpPr/>
          <p:nvPr/>
        </p:nvCxnSpPr>
        <p:spPr>
          <a:xfrm>
            <a:off x="4140010" y="3201419"/>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109254" y="2957899"/>
            <a:ext cx="5108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Dejé</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mis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cosas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a:ln>
                  <a:noFill/>
                </a:ln>
                <a:solidFill>
                  <a:srgbClr val="002060"/>
                </a:solidFill>
                <a:effectLst/>
                <a:uLnTx/>
                <a:uFillTx/>
                <a:latin typeface="Century Gothic"/>
                <a:ea typeface="+mn-ea"/>
                <a:cs typeface="+mn-cs"/>
              </a:rPr>
              <a:t>la escuela.</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cxnSp>
        <p:nvCxnSpPr>
          <p:cNvPr id="37" name="Straight Arrow Connector 36"/>
          <p:cNvCxnSpPr/>
          <p:nvPr/>
        </p:nvCxnSpPr>
        <p:spPr>
          <a:xfrm>
            <a:off x="4485881" y="4550850"/>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909641" y="5831291"/>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69603" y="5057604"/>
            <a:ext cx="6811480" cy="535531"/>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To say ‘</a:t>
            </a:r>
            <a:r>
              <a:rPr kumimoji="0" lang="en-US" sz="2400" b="1" i="0" u="none" strike="noStrike" kern="1200" cap="none" spc="0" normalizeH="0" baseline="0" noProof="0">
                <a:ln>
                  <a:noFill/>
                </a:ln>
                <a:solidFill>
                  <a:srgbClr val="002060"/>
                </a:solidFill>
                <a:effectLst/>
                <a:uLnTx/>
                <a:uFillTx/>
                <a:latin typeface="Century Gothic"/>
                <a:ea typeface="+mn-ea"/>
                <a:cs typeface="+mn-cs"/>
              </a:rPr>
              <a:t>your</a:t>
            </a:r>
            <a:r>
              <a:rPr kumimoji="0" lang="en-US" sz="2400" b="0" i="0" u="none" strike="noStrike" kern="1200" cap="none" spc="0" normalizeH="0" baseline="0" noProof="0">
                <a:ln>
                  <a:noFill/>
                </a:ln>
                <a:solidFill>
                  <a:srgbClr val="002060"/>
                </a:solidFill>
                <a:effectLst/>
                <a:uLnTx/>
                <a:uFillTx/>
                <a:latin typeface="Century Gothic"/>
                <a:ea typeface="+mn-ea"/>
                <a:cs typeface="+mn-cs"/>
              </a:rPr>
              <a:t>’ before a plural noun, use _____.</a:t>
            </a:r>
          </a:p>
        </p:txBody>
      </p:sp>
      <p:sp>
        <p:nvSpPr>
          <p:cNvPr id="40" name="TextBox 39"/>
          <p:cNvSpPr txBox="1"/>
          <p:nvPr/>
        </p:nvSpPr>
        <p:spPr>
          <a:xfrm>
            <a:off x="6205465" y="5057604"/>
            <a:ext cx="786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E6000"/>
                </a:solidFill>
                <a:effectLst/>
                <a:uLnTx/>
                <a:uFillTx/>
                <a:latin typeface="Century Gothic"/>
                <a:ea typeface="+mn-ea"/>
                <a:cs typeface="+mn-cs"/>
              </a:rPr>
              <a:t>tus</a:t>
            </a:r>
            <a:endParaRPr kumimoji="0" lang="en-US" sz="2400" b="1" i="0" u="none" strike="noStrike" kern="1200" cap="none" spc="0" normalizeH="0" baseline="0" noProof="0" dirty="0">
              <a:ln>
                <a:noFill/>
              </a:ln>
              <a:solidFill>
                <a:srgbClr val="EE6000"/>
              </a:solidFill>
              <a:effectLst/>
              <a:uLnTx/>
              <a:uFillTx/>
              <a:latin typeface="Century Gothic"/>
              <a:ea typeface="+mn-ea"/>
              <a:cs typeface="+mn-cs"/>
            </a:endParaRPr>
          </a:p>
        </p:txBody>
      </p:sp>
      <p:sp>
        <p:nvSpPr>
          <p:cNvPr id="41" name="Rectangle 40"/>
          <p:cNvSpPr/>
          <p:nvPr/>
        </p:nvSpPr>
        <p:spPr>
          <a:xfrm>
            <a:off x="269603" y="5593135"/>
            <a:ext cx="370646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Century Gothic"/>
                <a:ea typeface="+mn-ea"/>
                <a:cs typeface="+mn-cs"/>
              </a:rPr>
              <a:t>Your friends</a:t>
            </a:r>
            <a:r>
              <a:rPr kumimoji="0" lang="en-US" sz="2400" b="0" i="1" u="none" strike="noStrike" kern="1200" cap="none" spc="0" normalizeH="0" noProof="0" dirty="0">
                <a:ln>
                  <a:noFill/>
                </a:ln>
                <a:solidFill>
                  <a:srgbClr val="002060"/>
                </a:solidFill>
                <a:effectLst/>
                <a:uLnTx/>
                <a:uFillTx/>
                <a:latin typeface="Century Gothic"/>
                <a:ea typeface="+mn-ea"/>
                <a:cs typeface="+mn-cs"/>
              </a:rPr>
              <a:t> are </a:t>
            </a:r>
            <a:r>
              <a:rPr kumimoji="0" lang="en-US" sz="2400" b="0" i="1" u="none" strike="noStrike" kern="1200" cap="none" spc="0" normalizeH="0" noProof="0">
                <a:ln>
                  <a:noFill/>
                </a:ln>
                <a:solidFill>
                  <a:srgbClr val="002060"/>
                </a:solidFill>
                <a:effectLst/>
                <a:uLnTx/>
                <a:uFillTx/>
                <a:latin typeface="Century Gothic"/>
                <a:ea typeface="+mn-ea"/>
                <a:cs typeface="+mn-cs"/>
              </a:rPr>
              <a:t>in class.</a:t>
            </a:r>
            <a:endParaRPr kumimoji="0" lang="en-GB" sz="2400" b="0"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42" name="TextBox 41"/>
          <p:cNvSpPr txBox="1"/>
          <p:nvPr/>
        </p:nvSpPr>
        <p:spPr>
          <a:xfrm>
            <a:off x="4642007" y="5600458"/>
            <a:ext cx="4577931" cy="461665"/>
          </a:xfrm>
          <a:prstGeom prst="rect">
            <a:avLst/>
          </a:prstGeom>
          <a:noFill/>
        </p:spPr>
        <p:txBody>
          <a:bodyPr wrap="square" rtlCol="0">
            <a:spAutoFit/>
          </a:bodyPr>
          <a:lstStyle/>
          <a:p>
            <a:pPr lvl="0"/>
            <a:r>
              <a:rPr lang="en-US" sz="2400" dirty="0">
                <a:solidFill>
                  <a:srgbClr val="002060"/>
                </a:solidFill>
              </a:rPr>
              <a:t>Tus amigos </a:t>
            </a:r>
            <a:r>
              <a:rPr lang="en-US" sz="2400" dirty="0" err="1">
                <a:solidFill>
                  <a:srgbClr val="002060"/>
                </a:solidFill>
              </a:rPr>
              <a:t>están</a:t>
            </a:r>
            <a:r>
              <a:rPr lang="en-US" sz="2400" dirty="0">
                <a:solidFill>
                  <a:srgbClr val="002060"/>
                </a:solidFill>
              </a:rPr>
              <a:t> </a:t>
            </a:r>
            <a:r>
              <a:rPr lang="en-US" sz="2400" dirty="0" err="1">
                <a:solidFill>
                  <a:srgbClr val="002060"/>
                </a:solidFill>
              </a:rPr>
              <a:t>en</a:t>
            </a:r>
            <a:r>
              <a:rPr lang="en-US" sz="2400" dirty="0">
                <a:solidFill>
                  <a:srgbClr val="002060"/>
                </a:solidFill>
              </a:rPr>
              <a:t> </a:t>
            </a:r>
            <a:r>
              <a:rPr lang="en-US" sz="2400" dirty="0" err="1">
                <a:solidFill>
                  <a:srgbClr val="002060"/>
                </a:solidFill>
              </a:rPr>
              <a:t>clase</a:t>
            </a:r>
            <a:r>
              <a:rPr lang="en-US" sz="2400" dirty="0">
                <a:solidFill>
                  <a:srgbClr val="002060"/>
                </a:solidFill>
              </a:rPr>
              <a:t>.</a:t>
            </a:r>
            <a:endParaRPr kumimoji="0" lang="en-US" sz="2400" b="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402310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9" grpId="0"/>
      <p:bldP spid="19" grpId="0" animBg="1"/>
      <p:bldP spid="24" grpId="0"/>
      <p:bldP spid="26" grpId="0"/>
      <p:bldP spid="31" grpId="0"/>
      <p:bldP spid="32" grpId="0"/>
      <p:bldP spid="34" grpId="0"/>
      <p:bldP spid="36" grpId="0"/>
      <p:bldP spid="39" grpId="0"/>
      <p:bldP spid="41" grpId="0"/>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0" y="0"/>
            <a:ext cx="6484584" cy="1325563"/>
          </a:xfrm>
        </p:spPr>
        <p:txBody>
          <a:bodyPr>
            <a:normAutofit/>
          </a:bodyPr>
          <a:lstStyle/>
          <a:p>
            <a:r>
              <a:rPr lang="en-GB" sz="2800" b="1" dirty="0">
                <a:solidFill>
                  <a:schemeClr val="bg1"/>
                </a:solidFill>
                <a:latin typeface="Century Gothic" panose="020B0502020202020204" pitchFamily="34" charset="0"/>
              </a:rPr>
              <a:t>Talking about locations, states or traits</a:t>
            </a:r>
          </a:p>
        </p:txBody>
      </p:sp>
      <p:sp>
        <p:nvSpPr>
          <p:cNvPr id="6" name="TextBox 5"/>
          <p:cNvSpPr txBox="1"/>
          <p:nvPr/>
        </p:nvSpPr>
        <p:spPr>
          <a:xfrm>
            <a:off x="281420" y="1276332"/>
            <a:ext cx="1162916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In Spanish, there are two ways to say ‘</a:t>
            </a:r>
            <a:r>
              <a:rPr lang="en-GB" sz="3000" noProof="0" dirty="0">
                <a:solidFill>
                  <a:srgbClr val="4472C4">
                    <a:lumMod val="50000"/>
                  </a:srgbClr>
                </a:solidFill>
                <a:latin typeface="Century Gothic" panose="020B0502020202020204" pitchFamily="34" charset="0"/>
              </a:rPr>
              <a:t>s/he is’ or ‘it</a:t>
            </a:r>
            <a:r>
              <a:rPr lang="en-GB" sz="3000" dirty="0">
                <a:solidFill>
                  <a:srgbClr val="4472C4">
                    <a:lumMod val="50000"/>
                  </a:srgbClr>
                </a:solidFill>
                <a:latin typeface="Century Gothic" panose="020B0502020202020204" pitchFamily="34" charset="0"/>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is’: </a:t>
            </a:r>
          </a:p>
          <a:p>
            <a:pPr lvl="0" algn="ctr">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_____ and </a:t>
            </a:r>
            <a:r>
              <a:rPr lang="en-GB" sz="3000" dirty="0">
                <a:solidFill>
                  <a:srgbClr val="4472C4">
                    <a:lumMod val="50000"/>
                  </a:srgbClr>
                </a:solidFill>
                <a:latin typeface="Century Gothic" panose="020B0502020202020204" pitchFamily="34" charset="0"/>
              </a:rPr>
              <a:t>_____</a:t>
            </a:r>
            <a:r>
              <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7" name="TextBox 6"/>
          <p:cNvSpPr txBox="1"/>
          <p:nvPr/>
        </p:nvSpPr>
        <p:spPr>
          <a:xfrm>
            <a:off x="4735540" y="1738246"/>
            <a:ext cx="71066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es</a:t>
            </a:r>
          </a:p>
        </p:txBody>
      </p:sp>
      <p:sp>
        <p:nvSpPr>
          <p:cNvPr id="8" name="TextBox 7"/>
          <p:cNvSpPr txBox="1"/>
          <p:nvPr/>
        </p:nvSpPr>
        <p:spPr>
          <a:xfrm>
            <a:off x="415237" y="2591385"/>
            <a:ext cx="1161592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Use ‘______’ for location</a:t>
            </a:r>
            <a:r>
              <a:rPr kumimoji="0" lang="en-GB" sz="3000" b="1" i="0" u="none" strike="noStrike" kern="1200" cap="none" spc="0" normalizeH="0" noProof="0" dirty="0">
                <a:ln>
                  <a:noFill/>
                </a:ln>
                <a:solidFill>
                  <a:srgbClr val="4472C4">
                    <a:lumMod val="50000"/>
                  </a:srgbClr>
                </a:solidFill>
                <a:effectLst/>
                <a:uLnTx/>
                <a:uFillTx/>
                <a:latin typeface="Century Gothic" panose="020B0502020202020204" pitchFamily="34" charset="0"/>
              </a:rPr>
              <a:t> and for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state</a:t>
            </a:r>
            <a:r>
              <a:rPr lang="en-GB" sz="3000" b="1" dirty="0">
                <a:solidFill>
                  <a:srgbClr val="4472C4">
                    <a:lumMod val="50000"/>
                  </a:srgbClr>
                </a:solidFill>
                <a:latin typeface="Century Gothic" panose="020B0502020202020204" pitchFamily="34" charset="0"/>
              </a:rPr>
              <a:t> or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mood.</a:t>
            </a:r>
          </a:p>
        </p:txBody>
      </p:sp>
      <p:sp>
        <p:nvSpPr>
          <p:cNvPr id="11" name="TextBox 10"/>
          <p:cNvSpPr txBox="1"/>
          <p:nvPr/>
        </p:nvSpPr>
        <p:spPr>
          <a:xfrm>
            <a:off x="6674038" y="4593062"/>
            <a:ext cx="539504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Mi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jefa</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está</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esta</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oficina</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281420" y="4593062"/>
            <a:ext cx="721691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My boss </a:t>
            </a:r>
            <a:r>
              <a:rPr lang="en-GB" sz="3000" b="1" dirty="0">
                <a:solidFill>
                  <a:srgbClr val="4472C4">
                    <a:lumMod val="50000"/>
                  </a:srgbClr>
                </a:solidFill>
                <a:latin typeface="Century Gothic" panose="020B0502020202020204" pitchFamily="34" charset="0"/>
              </a:rPr>
              <a:t>is</a:t>
            </a:r>
            <a:r>
              <a:rPr lang="en-GB" sz="3000" dirty="0">
                <a:solidFill>
                  <a:srgbClr val="4472C4">
                    <a:lumMod val="50000"/>
                  </a:srgbClr>
                </a:solidFill>
                <a:latin typeface="Century Gothic" panose="020B0502020202020204" pitchFamily="34" charset="0"/>
              </a:rPr>
              <a:t> in this office.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4" name="TextBox 13"/>
          <p:cNvSpPr txBox="1"/>
          <p:nvPr/>
        </p:nvSpPr>
        <p:spPr>
          <a:xfrm>
            <a:off x="6615773" y="5585940"/>
            <a:ext cx="551157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Tu </a:t>
            </a:r>
            <a:r>
              <a:rPr lang="en-GB" sz="3000" dirty="0" err="1">
                <a:solidFill>
                  <a:srgbClr val="4472C4">
                    <a:lumMod val="50000"/>
                  </a:srgbClr>
                </a:solidFill>
                <a:latin typeface="Century Gothic" panose="020B0502020202020204" pitchFamily="34" charset="0"/>
              </a:rPr>
              <a:t>historia</a:t>
            </a:r>
            <a:r>
              <a:rPr lang="en-GB" sz="3000" dirty="0">
                <a:solidFill>
                  <a:srgbClr val="4472C4">
                    <a:lumMod val="50000"/>
                  </a:srgbClr>
                </a:solidFill>
                <a:latin typeface="Century Gothic" panose="020B0502020202020204" pitchFamily="34" charset="0"/>
              </a:rPr>
              <a:t> es una </a:t>
            </a:r>
            <a:r>
              <a:rPr lang="en-GB" sz="3000" dirty="0" err="1">
                <a:solidFill>
                  <a:srgbClr val="4472C4">
                    <a:lumMod val="50000"/>
                  </a:srgbClr>
                </a:solidFill>
                <a:latin typeface="Century Gothic" panose="020B0502020202020204" pitchFamily="34" charset="0"/>
              </a:rPr>
              <a:t>mentira</a:t>
            </a:r>
            <a:r>
              <a:rPr lang="en-GB" sz="3000" dirty="0">
                <a:solidFill>
                  <a:srgbClr val="4472C4">
                    <a:lumMod val="50000"/>
                  </a:srgbClr>
                </a:solidFill>
                <a:latin typeface="Century Gothic" panose="020B0502020202020204" pitchFamily="34" charset="0"/>
              </a:rPr>
              <a:t>.</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7" name="TextBox 16"/>
          <p:cNvSpPr txBox="1"/>
          <p:nvPr/>
        </p:nvSpPr>
        <p:spPr>
          <a:xfrm>
            <a:off x="281420" y="5585940"/>
            <a:ext cx="5511570"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Your story </a:t>
            </a:r>
            <a:r>
              <a:rPr lang="en-GB" sz="3000" b="1" dirty="0">
                <a:solidFill>
                  <a:srgbClr val="4472C4">
                    <a:lumMod val="50000"/>
                  </a:srgbClr>
                </a:solidFill>
                <a:latin typeface="Century Gothic" panose="020B0502020202020204" pitchFamily="34" charset="0"/>
              </a:rPr>
              <a:t>is</a:t>
            </a:r>
            <a:r>
              <a:rPr lang="en-GB" sz="3000" dirty="0">
                <a:solidFill>
                  <a:srgbClr val="4472C4">
                    <a:lumMod val="50000"/>
                  </a:srgbClr>
                </a:solidFill>
                <a:latin typeface="Century Gothic" panose="020B0502020202020204" pitchFamily="34" charset="0"/>
              </a:rPr>
              <a:t> a lie.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3" name="TextBox 22"/>
          <p:cNvSpPr txBox="1"/>
          <p:nvPr/>
        </p:nvSpPr>
        <p:spPr>
          <a:xfrm>
            <a:off x="429899" y="3447426"/>
            <a:ext cx="889138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‘_______’ for traits.</a:t>
            </a:r>
          </a:p>
        </p:txBody>
      </p:sp>
      <p:sp>
        <p:nvSpPr>
          <p:cNvPr id="24" name="TextBox 23"/>
          <p:cNvSpPr txBox="1"/>
          <p:nvPr/>
        </p:nvSpPr>
        <p:spPr>
          <a:xfrm>
            <a:off x="1388165" y="3420329"/>
            <a:ext cx="148255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rgbClr val="ED7D31"/>
                </a:solidFill>
                <a:latin typeface="Century Gothic" panose="020B0502020202020204" pitchFamily="34" charset="0"/>
              </a:rPr>
              <a:t>es</a:t>
            </a:r>
            <a:endParaRPr kumimoji="0" lang="en-GB" sz="3000" b="1" i="0" u="none" strike="noStrike" kern="1200" cap="none" spc="0" normalizeH="0" baseline="0" noProof="0" dirty="0">
              <a:ln>
                <a:noFill/>
              </a:ln>
              <a:solidFill>
                <a:srgbClr val="ED7D31"/>
              </a:solidFill>
              <a:effectLst/>
              <a:uLnTx/>
              <a:uFillTx/>
              <a:latin typeface="Century Gothic" panose="020B0502020202020204" pitchFamily="34" charset="0"/>
            </a:endParaRPr>
          </a:p>
        </p:txBody>
      </p:sp>
      <p:sp>
        <p:nvSpPr>
          <p:cNvPr id="25" name="TextBox 24"/>
          <p:cNvSpPr txBox="1"/>
          <p:nvPr/>
        </p:nvSpPr>
        <p:spPr>
          <a:xfrm>
            <a:off x="1388165" y="2564288"/>
            <a:ext cx="124450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está</a:t>
            </a:r>
            <a:r>
              <a:rPr kumimoji="0" lang="en-GB"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p>
        </p:txBody>
      </p:sp>
      <p:sp>
        <p:nvSpPr>
          <p:cNvPr id="15" name="TextBox 6">
            <a:extLst>
              <a:ext uri="{FF2B5EF4-FFF2-40B4-BE49-F238E27FC236}">
                <a16:creationId xmlns:a16="http://schemas.microsoft.com/office/drawing/2014/main" id="{52A87D35-D24A-9849-95B8-F864B20090C5}"/>
              </a:ext>
            </a:extLst>
          </p:cNvPr>
          <p:cNvSpPr txBox="1"/>
          <p:nvPr/>
        </p:nvSpPr>
        <p:spPr>
          <a:xfrm>
            <a:off x="6547712" y="1738246"/>
            <a:ext cx="109909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está</a:t>
            </a:r>
            <a:endParaRPr kumimoji="0" lang="en-GB"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3017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3" grpId="0"/>
      <p:bldP spid="14" grpId="0"/>
      <p:bldP spid="17" grpId="0"/>
      <p:bldP spid="23" grpId="0"/>
      <p:bldP spid="24" grpId="0"/>
      <p:bldP spid="25"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FD7417-4E25-2D4A-977B-5586A10A919E}"/>
              </a:ext>
            </a:extLst>
          </p:cNvPr>
          <p:cNvSpPr>
            <a:spLocks noGrp="1"/>
          </p:cNvSpPr>
          <p:nvPr>
            <p:ph type="title"/>
          </p:nvPr>
        </p:nvSpPr>
        <p:spPr>
          <a:xfrm>
            <a:off x="190095" y="180864"/>
            <a:ext cx="10185805" cy="966942"/>
          </a:xfrm>
        </p:spPr>
        <p:txBody>
          <a:bodyPr>
            <a:normAutofit fontScale="90000"/>
          </a:bodyPr>
          <a:lstStyle/>
          <a:p>
            <a:r>
              <a:rPr lang="es-GB" sz="2400" b="1" dirty="0"/>
              <a:t>Gabriel es sospechoso* de un delito y está en la cárcel. La detective habla con Gabriel. Lee cada frase y elige la opción correcta. </a:t>
            </a:r>
            <a:br>
              <a:rPr lang="es-GB" sz="2400" b="1" dirty="0"/>
            </a:br>
            <a:r>
              <a:rPr lang="es-GB" sz="2400" b="1" dirty="0"/>
              <a:t>¿Cómo es en inglés?</a:t>
            </a:r>
          </a:p>
        </p:txBody>
      </p:sp>
      <p:sp>
        <p:nvSpPr>
          <p:cNvPr id="5" name="Rounded Rectangle 11">
            <a:extLst>
              <a:ext uri="{FF2B5EF4-FFF2-40B4-BE49-F238E27FC236}">
                <a16:creationId xmlns:a16="http://schemas.microsoft.com/office/drawing/2014/main" id="{BF29E8C4-C720-B244-B00A-5E9A5796B5CA}"/>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9" name="CuadroTexto 8">
            <a:extLst>
              <a:ext uri="{FF2B5EF4-FFF2-40B4-BE49-F238E27FC236}">
                <a16:creationId xmlns:a16="http://schemas.microsoft.com/office/drawing/2014/main" id="{06796C7D-0AF5-AC49-8E87-21F11A0E0FED}"/>
              </a:ext>
            </a:extLst>
          </p:cNvPr>
          <p:cNvSpPr txBox="1"/>
          <p:nvPr/>
        </p:nvSpPr>
        <p:spPr>
          <a:xfrm>
            <a:off x="71831" y="1359381"/>
            <a:ext cx="6940213" cy="430887"/>
          </a:xfrm>
          <a:prstGeom prst="rect">
            <a:avLst/>
          </a:prstGeom>
          <a:noFill/>
        </p:spPr>
        <p:txBody>
          <a:bodyPr wrap="square" rtlCol="0">
            <a:spAutoFit/>
          </a:bodyPr>
          <a:lstStyle/>
          <a:p>
            <a:pPr algn="l"/>
            <a:r>
              <a:rPr lang="es-GB" sz="2200" dirty="0">
                <a:solidFill>
                  <a:schemeClr val="accent5">
                    <a:lumMod val="50000"/>
                  </a:schemeClr>
                </a:solidFill>
              </a:rPr>
              <a:t>1. Mi cámara </a:t>
            </a:r>
            <a:r>
              <a:rPr lang="es-GB" sz="2200" b="1" dirty="0">
                <a:solidFill>
                  <a:schemeClr val="accent5">
                    <a:lumMod val="50000"/>
                  </a:schemeClr>
                </a:solidFill>
              </a:rPr>
              <a:t>es</a:t>
            </a:r>
            <a:r>
              <a:rPr lang="es-GB" sz="2200" dirty="0">
                <a:solidFill>
                  <a:schemeClr val="accent5">
                    <a:lumMod val="50000"/>
                  </a:schemeClr>
                </a:solidFill>
              </a:rPr>
              <a:t> / </a:t>
            </a:r>
            <a:r>
              <a:rPr lang="es-GB" sz="2200" b="1" dirty="0">
                <a:solidFill>
                  <a:schemeClr val="accent5">
                    <a:lumMod val="50000"/>
                  </a:schemeClr>
                </a:solidFill>
              </a:rPr>
              <a:t>está</a:t>
            </a:r>
            <a:r>
              <a:rPr lang="es-GB" sz="2200" dirty="0">
                <a:solidFill>
                  <a:schemeClr val="accent5">
                    <a:lumMod val="50000"/>
                  </a:schemeClr>
                </a:solidFill>
              </a:rPr>
              <a:t> útil para esta entrevista.</a:t>
            </a:r>
          </a:p>
        </p:txBody>
      </p:sp>
      <p:sp>
        <p:nvSpPr>
          <p:cNvPr id="10" name="CuadroTexto 9">
            <a:extLst>
              <a:ext uri="{FF2B5EF4-FFF2-40B4-BE49-F238E27FC236}">
                <a16:creationId xmlns:a16="http://schemas.microsoft.com/office/drawing/2014/main" id="{745F7F08-C5AC-F74D-8CBF-199C72DFFC7F}"/>
              </a:ext>
            </a:extLst>
          </p:cNvPr>
          <p:cNvSpPr txBox="1"/>
          <p:nvPr/>
        </p:nvSpPr>
        <p:spPr>
          <a:xfrm>
            <a:off x="71831" y="2451869"/>
            <a:ext cx="4785284" cy="430887"/>
          </a:xfrm>
          <a:prstGeom prst="rect">
            <a:avLst/>
          </a:prstGeom>
          <a:noFill/>
        </p:spPr>
        <p:txBody>
          <a:bodyPr wrap="square" rtlCol="0">
            <a:spAutoFit/>
          </a:bodyPr>
          <a:lstStyle/>
          <a:p>
            <a:pPr algn="l"/>
            <a:r>
              <a:rPr lang="es-GB" sz="2200" dirty="0">
                <a:solidFill>
                  <a:schemeClr val="accent5">
                    <a:lumMod val="50000"/>
                  </a:schemeClr>
                </a:solidFill>
              </a:rPr>
              <a:t>3. Tu amigo </a:t>
            </a:r>
            <a:r>
              <a:rPr lang="es-GB" sz="2200" b="1" dirty="0">
                <a:solidFill>
                  <a:schemeClr val="accent5">
                    <a:lumMod val="50000"/>
                  </a:schemeClr>
                </a:solidFill>
              </a:rPr>
              <a:t>es</a:t>
            </a:r>
            <a:r>
              <a:rPr lang="es-GB" sz="2200" dirty="0">
                <a:solidFill>
                  <a:schemeClr val="accent5">
                    <a:lumMod val="50000"/>
                  </a:schemeClr>
                </a:solidFill>
              </a:rPr>
              <a:t> / </a:t>
            </a:r>
            <a:r>
              <a:rPr lang="es-GB" sz="2200" b="1" dirty="0">
                <a:solidFill>
                  <a:schemeClr val="accent5">
                    <a:lumMod val="50000"/>
                  </a:schemeClr>
                </a:solidFill>
              </a:rPr>
              <a:t>está</a:t>
            </a:r>
            <a:r>
              <a:rPr lang="es-GB" sz="2200" dirty="0">
                <a:solidFill>
                  <a:schemeClr val="accent5">
                    <a:lumMod val="50000"/>
                  </a:schemeClr>
                </a:solidFill>
              </a:rPr>
              <a:t> en la cárcel.</a:t>
            </a:r>
          </a:p>
        </p:txBody>
      </p:sp>
      <p:sp>
        <p:nvSpPr>
          <p:cNvPr id="11" name="CuadroTexto 10">
            <a:extLst>
              <a:ext uri="{FF2B5EF4-FFF2-40B4-BE49-F238E27FC236}">
                <a16:creationId xmlns:a16="http://schemas.microsoft.com/office/drawing/2014/main" id="{87DCFB2E-0B9A-4B47-AAB7-9A5B11FDA826}"/>
              </a:ext>
            </a:extLst>
          </p:cNvPr>
          <p:cNvSpPr txBox="1"/>
          <p:nvPr/>
        </p:nvSpPr>
        <p:spPr>
          <a:xfrm>
            <a:off x="71831" y="2998113"/>
            <a:ext cx="5902578" cy="430887"/>
          </a:xfrm>
          <a:prstGeom prst="rect">
            <a:avLst/>
          </a:prstGeom>
          <a:noFill/>
        </p:spPr>
        <p:txBody>
          <a:bodyPr wrap="square" rtlCol="0">
            <a:spAutoFit/>
          </a:bodyPr>
          <a:lstStyle/>
          <a:p>
            <a:pPr algn="l"/>
            <a:r>
              <a:rPr lang="es-GB" sz="2200" dirty="0">
                <a:solidFill>
                  <a:schemeClr val="accent5">
                    <a:lumMod val="50000"/>
                  </a:schemeClr>
                </a:solidFill>
              </a:rPr>
              <a:t>4. Tu arma </a:t>
            </a:r>
            <a:r>
              <a:rPr lang="es-GB" sz="2200" b="1" dirty="0">
                <a:solidFill>
                  <a:schemeClr val="accent5">
                    <a:lumMod val="50000"/>
                  </a:schemeClr>
                </a:solidFill>
              </a:rPr>
              <a:t>está</a:t>
            </a:r>
            <a:r>
              <a:rPr lang="es-GB" sz="2200" dirty="0">
                <a:solidFill>
                  <a:schemeClr val="accent5">
                    <a:lumMod val="50000"/>
                  </a:schemeClr>
                </a:solidFill>
              </a:rPr>
              <a:t> /</a:t>
            </a:r>
            <a:r>
              <a:rPr lang="es-GB" sz="2200" b="1" dirty="0">
                <a:solidFill>
                  <a:schemeClr val="accent5">
                    <a:lumMod val="50000"/>
                  </a:schemeClr>
                </a:solidFill>
              </a:rPr>
              <a:t>es</a:t>
            </a:r>
            <a:r>
              <a:rPr lang="es-GB" sz="2200" dirty="0">
                <a:solidFill>
                  <a:schemeClr val="accent5">
                    <a:lumMod val="50000"/>
                  </a:schemeClr>
                </a:solidFill>
              </a:rPr>
              <a:t> bastante rara.</a:t>
            </a:r>
          </a:p>
        </p:txBody>
      </p:sp>
      <p:sp>
        <p:nvSpPr>
          <p:cNvPr id="8" name="CuadroTexto 7">
            <a:extLst>
              <a:ext uri="{FF2B5EF4-FFF2-40B4-BE49-F238E27FC236}">
                <a16:creationId xmlns:a16="http://schemas.microsoft.com/office/drawing/2014/main" id="{D01498ED-A9C0-0048-AB64-63367769B4EC}"/>
              </a:ext>
            </a:extLst>
          </p:cNvPr>
          <p:cNvSpPr txBox="1"/>
          <p:nvPr/>
        </p:nvSpPr>
        <p:spPr>
          <a:xfrm>
            <a:off x="71831" y="3544357"/>
            <a:ext cx="6663050" cy="430887"/>
          </a:xfrm>
          <a:prstGeom prst="rect">
            <a:avLst/>
          </a:prstGeom>
          <a:noFill/>
        </p:spPr>
        <p:txBody>
          <a:bodyPr wrap="square" rtlCol="0">
            <a:spAutoFit/>
          </a:bodyPr>
          <a:lstStyle/>
          <a:p>
            <a:pPr algn="l"/>
            <a:r>
              <a:rPr lang="es-GB" sz="2200" dirty="0">
                <a:solidFill>
                  <a:schemeClr val="accent5">
                    <a:lumMod val="50000"/>
                  </a:schemeClr>
                </a:solidFill>
              </a:rPr>
              <a:t>5. Tu cigarrillo </a:t>
            </a:r>
            <a:r>
              <a:rPr lang="es-GB" sz="2200" b="1" dirty="0">
                <a:solidFill>
                  <a:schemeClr val="accent5">
                    <a:lumMod val="50000"/>
                  </a:schemeClr>
                </a:solidFill>
              </a:rPr>
              <a:t>está</a:t>
            </a:r>
            <a:r>
              <a:rPr lang="es-GB" sz="2200" dirty="0">
                <a:solidFill>
                  <a:schemeClr val="accent5">
                    <a:lumMod val="50000"/>
                  </a:schemeClr>
                </a:solidFill>
              </a:rPr>
              <a:t> /</a:t>
            </a:r>
            <a:r>
              <a:rPr lang="es-GB" sz="2200" b="1" dirty="0">
                <a:solidFill>
                  <a:schemeClr val="accent5">
                    <a:lumMod val="50000"/>
                  </a:schemeClr>
                </a:solidFill>
              </a:rPr>
              <a:t>es</a:t>
            </a:r>
            <a:r>
              <a:rPr lang="es-GB" sz="2200" dirty="0">
                <a:solidFill>
                  <a:schemeClr val="accent5">
                    <a:lumMod val="50000"/>
                  </a:schemeClr>
                </a:solidFill>
              </a:rPr>
              <a:t> una prueba del delito.</a:t>
            </a:r>
          </a:p>
        </p:txBody>
      </p:sp>
      <p:sp>
        <p:nvSpPr>
          <p:cNvPr id="12" name="CuadroTexto 11">
            <a:extLst>
              <a:ext uri="{FF2B5EF4-FFF2-40B4-BE49-F238E27FC236}">
                <a16:creationId xmlns:a16="http://schemas.microsoft.com/office/drawing/2014/main" id="{275B56A2-E026-0041-BC24-1062A051E6AD}"/>
              </a:ext>
            </a:extLst>
          </p:cNvPr>
          <p:cNvSpPr txBox="1"/>
          <p:nvPr/>
        </p:nvSpPr>
        <p:spPr>
          <a:xfrm>
            <a:off x="71831" y="4090601"/>
            <a:ext cx="6370172" cy="430887"/>
          </a:xfrm>
          <a:prstGeom prst="rect">
            <a:avLst/>
          </a:prstGeom>
          <a:noFill/>
        </p:spPr>
        <p:txBody>
          <a:bodyPr wrap="square" rtlCol="0">
            <a:spAutoFit/>
          </a:bodyPr>
          <a:lstStyle/>
          <a:p>
            <a:pPr algn="l"/>
            <a:r>
              <a:rPr lang="es-GB" sz="2200" dirty="0">
                <a:solidFill>
                  <a:schemeClr val="accent5">
                    <a:lumMod val="50000"/>
                  </a:schemeClr>
                </a:solidFill>
              </a:rPr>
              <a:t>6. Mi compañero de trabajo* </a:t>
            </a:r>
            <a:r>
              <a:rPr lang="es-GB" sz="2200" b="1" dirty="0">
                <a:solidFill>
                  <a:schemeClr val="accent5">
                    <a:lumMod val="50000"/>
                  </a:schemeClr>
                </a:solidFill>
              </a:rPr>
              <a:t>está</a:t>
            </a:r>
            <a:r>
              <a:rPr lang="es-GB" sz="2200" dirty="0">
                <a:solidFill>
                  <a:schemeClr val="accent5">
                    <a:lumMod val="50000"/>
                  </a:schemeClr>
                </a:solidFill>
              </a:rPr>
              <a:t> /</a:t>
            </a:r>
            <a:r>
              <a:rPr lang="es-GB" sz="2200" b="1" dirty="0">
                <a:solidFill>
                  <a:schemeClr val="accent5">
                    <a:lumMod val="50000"/>
                  </a:schemeClr>
                </a:solidFill>
              </a:rPr>
              <a:t>es</a:t>
            </a:r>
            <a:r>
              <a:rPr lang="es-GB" sz="2200" dirty="0">
                <a:solidFill>
                  <a:schemeClr val="accent5">
                    <a:lumMod val="50000"/>
                  </a:schemeClr>
                </a:solidFill>
              </a:rPr>
              <a:t> aquí.</a:t>
            </a:r>
          </a:p>
        </p:txBody>
      </p:sp>
      <p:sp>
        <p:nvSpPr>
          <p:cNvPr id="13" name="CuadroTexto 12">
            <a:extLst>
              <a:ext uri="{FF2B5EF4-FFF2-40B4-BE49-F238E27FC236}">
                <a16:creationId xmlns:a16="http://schemas.microsoft.com/office/drawing/2014/main" id="{F70128D2-2438-8949-94B3-A94A90572DFE}"/>
              </a:ext>
            </a:extLst>
          </p:cNvPr>
          <p:cNvSpPr txBox="1"/>
          <p:nvPr/>
        </p:nvSpPr>
        <p:spPr>
          <a:xfrm>
            <a:off x="71831" y="4636845"/>
            <a:ext cx="6124513" cy="769441"/>
          </a:xfrm>
          <a:prstGeom prst="rect">
            <a:avLst/>
          </a:prstGeom>
          <a:noFill/>
        </p:spPr>
        <p:txBody>
          <a:bodyPr wrap="square" rtlCol="0">
            <a:spAutoFit/>
          </a:bodyPr>
          <a:lstStyle/>
          <a:p>
            <a:pPr algn="l"/>
            <a:r>
              <a:rPr lang="es-GB" sz="2200" dirty="0">
                <a:solidFill>
                  <a:schemeClr val="accent5">
                    <a:lumMod val="50000"/>
                  </a:schemeClr>
                </a:solidFill>
              </a:rPr>
              <a:t>7. Mi jefa </a:t>
            </a:r>
            <a:r>
              <a:rPr lang="es-GB" sz="2200" b="1" dirty="0">
                <a:solidFill>
                  <a:schemeClr val="accent5">
                    <a:lumMod val="50000"/>
                  </a:schemeClr>
                </a:solidFill>
              </a:rPr>
              <a:t>está</a:t>
            </a:r>
            <a:r>
              <a:rPr lang="es-GB" sz="2200" dirty="0">
                <a:solidFill>
                  <a:schemeClr val="accent5">
                    <a:lumMod val="50000"/>
                  </a:schemeClr>
                </a:solidFill>
              </a:rPr>
              <a:t> /</a:t>
            </a:r>
            <a:r>
              <a:rPr lang="es-GB" sz="2200" b="1" dirty="0">
                <a:solidFill>
                  <a:schemeClr val="accent5">
                    <a:lumMod val="50000"/>
                  </a:schemeClr>
                </a:solidFill>
              </a:rPr>
              <a:t>es</a:t>
            </a:r>
            <a:r>
              <a:rPr lang="es-GB" sz="2200" dirty="0">
                <a:solidFill>
                  <a:schemeClr val="accent5">
                    <a:lumMod val="50000"/>
                  </a:schemeClr>
                </a:solidFill>
              </a:rPr>
              <a:t> cansada de escuchar mentiras.</a:t>
            </a:r>
          </a:p>
        </p:txBody>
      </p:sp>
      <p:sp>
        <p:nvSpPr>
          <p:cNvPr id="14" name="CuadroTexto 13">
            <a:extLst>
              <a:ext uri="{FF2B5EF4-FFF2-40B4-BE49-F238E27FC236}">
                <a16:creationId xmlns:a16="http://schemas.microsoft.com/office/drawing/2014/main" id="{D56DB3D0-A5A8-9040-A3AC-0FF612DDC95F}"/>
              </a:ext>
            </a:extLst>
          </p:cNvPr>
          <p:cNvSpPr txBox="1"/>
          <p:nvPr/>
        </p:nvSpPr>
        <p:spPr>
          <a:xfrm>
            <a:off x="71831" y="5521642"/>
            <a:ext cx="5915247" cy="769441"/>
          </a:xfrm>
          <a:prstGeom prst="rect">
            <a:avLst/>
          </a:prstGeom>
          <a:noFill/>
        </p:spPr>
        <p:txBody>
          <a:bodyPr wrap="square" rtlCol="0">
            <a:spAutoFit/>
          </a:bodyPr>
          <a:lstStyle/>
          <a:p>
            <a:pPr algn="l"/>
            <a:r>
              <a:rPr lang="es-GB" sz="2200" dirty="0">
                <a:solidFill>
                  <a:schemeClr val="accent5">
                    <a:lumMod val="50000"/>
                  </a:schemeClr>
                </a:solidFill>
              </a:rPr>
              <a:t>8. Tu hermano </a:t>
            </a:r>
            <a:r>
              <a:rPr lang="es-GB" sz="2200" b="1" dirty="0">
                <a:solidFill>
                  <a:schemeClr val="accent5">
                    <a:lumMod val="50000"/>
                  </a:schemeClr>
                </a:solidFill>
              </a:rPr>
              <a:t>es</a:t>
            </a:r>
            <a:r>
              <a:rPr lang="es-GB" sz="2200" dirty="0">
                <a:solidFill>
                  <a:schemeClr val="accent5">
                    <a:lumMod val="50000"/>
                  </a:schemeClr>
                </a:solidFill>
              </a:rPr>
              <a:t> / </a:t>
            </a:r>
            <a:r>
              <a:rPr lang="es-GB" sz="2200" b="1" dirty="0">
                <a:solidFill>
                  <a:schemeClr val="accent5">
                    <a:lumMod val="50000"/>
                  </a:schemeClr>
                </a:solidFill>
              </a:rPr>
              <a:t>está</a:t>
            </a:r>
            <a:r>
              <a:rPr lang="es-GB" sz="2200" dirty="0">
                <a:solidFill>
                  <a:schemeClr val="accent5">
                    <a:lumMod val="50000"/>
                  </a:schemeClr>
                </a:solidFill>
              </a:rPr>
              <a:t> nervioso ahora porque engañó a la policía.</a:t>
            </a:r>
          </a:p>
        </p:txBody>
      </p:sp>
      <p:sp>
        <p:nvSpPr>
          <p:cNvPr id="15" name="CuadroTexto 14">
            <a:extLst>
              <a:ext uri="{FF2B5EF4-FFF2-40B4-BE49-F238E27FC236}">
                <a16:creationId xmlns:a16="http://schemas.microsoft.com/office/drawing/2014/main" id="{61A8C44B-E7E8-C943-9675-4D2723EFC7A7}"/>
              </a:ext>
            </a:extLst>
          </p:cNvPr>
          <p:cNvSpPr txBox="1"/>
          <p:nvPr/>
        </p:nvSpPr>
        <p:spPr>
          <a:xfrm>
            <a:off x="71831" y="1905625"/>
            <a:ext cx="6479659" cy="430887"/>
          </a:xfrm>
          <a:prstGeom prst="rect">
            <a:avLst/>
          </a:prstGeom>
          <a:noFill/>
        </p:spPr>
        <p:txBody>
          <a:bodyPr wrap="square" rtlCol="0">
            <a:spAutoFit/>
          </a:bodyPr>
          <a:lstStyle/>
          <a:p>
            <a:pPr algn="l"/>
            <a:r>
              <a:rPr lang="es-GB" sz="2200" dirty="0">
                <a:solidFill>
                  <a:schemeClr val="accent5">
                    <a:lumMod val="50000"/>
                  </a:schemeClr>
                </a:solidFill>
              </a:rPr>
              <a:t>2. Mi mesa </a:t>
            </a:r>
            <a:r>
              <a:rPr lang="es-GB" sz="2200" b="1" dirty="0">
                <a:solidFill>
                  <a:schemeClr val="accent5">
                    <a:lumMod val="50000"/>
                  </a:schemeClr>
                </a:solidFill>
              </a:rPr>
              <a:t>está</a:t>
            </a:r>
            <a:r>
              <a:rPr lang="es-GB" sz="2200" dirty="0">
                <a:solidFill>
                  <a:schemeClr val="accent5">
                    <a:lumMod val="50000"/>
                  </a:schemeClr>
                </a:solidFill>
              </a:rPr>
              <a:t> / </a:t>
            </a:r>
            <a:r>
              <a:rPr lang="es-GB" sz="2200" b="1" dirty="0">
                <a:solidFill>
                  <a:schemeClr val="accent5">
                    <a:lumMod val="50000"/>
                  </a:schemeClr>
                </a:solidFill>
              </a:rPr>
              <a:t>es</a:t>
            </a:r>
            <a:r>
              <a:rPr lang="es-GB" sz="2200" dirty="0">
                <a:solidFill>
                  <a:schemeClr val="accent5">
                    <a:lumMod val="50000"/>
                  </a:schemeClr>
                </a:solidFill>
              </a:rPr>
              <a:t> en ese rincón. </a:t>
            </a:r>
          </a:p>
        </p:txBody>
      </p:sp>
      <p:sp>
        <p:nvSpPr>
          <p:cNvPr id="17" name="CuadroTexto 16">
            <a:extLst>
              <a:ext uri="{FF2B5EF4-FFF2-40B4-BE49-F238E27FC236}">
                <a16:creationId xmlns:a16="http://schemas.microsoft.com/office/drawing/2014/main" id="{53FE80ED-8120-D244-9D3F-291A539F818B}"/>
              </a:ext>
            </a:extLst>
          </p:cNvPr>
          <p:cNvSpPr txBox="1"/>
          <p:nvPr/>
        </p:nvSpPr>
        <p:spPr>
          <a:xfrm>
            <a:off x="6534859" y="1389902"/>
            <a:ext cx="5526585" cy="430887"/>
          </a:xfrm>
          <a:prstGeom prst="rect">
            <a:avLst/>
          </a:prstGeom>
          <a:noFill/>
        </p:spPr>
        <p:txBody>
          <a:bodyPr wrap="square" rtlCol="0">
            <a:spAutoFit/>
          </a:bodyPr>
          <a:lstStyle/>
          <a:p>
            <a:pPr algn="l"/>
            <a:r>
              <a:rPr lang="es-GB" sz="2200" i="1" dirty="0">
                <a:solidFill>
                  <a:schemeClr val="accent5">
                    <a:lumMod val="50000"/>
                  </a:schemeClr>
                </a:solidFill>
              </a:rPr>
              <a:t>1. My camera is useful for this interview.</a:t>
            </a:r>
          </a:p>
        </p:txBody>
      </p:sp>
      <p:sp>
        <p:nvSpPr>
          <p:cNvPr id="18" name="CuadroTexto 17">
            <a:extLst>
              <a:ext uri="{FF2B5EF4-FFF2-40B4-BE49-F238E27FC236}">
                <a16:creationId xmlns:a16="http://schemas.microsoft.com/office/drawing/2014/main" id="{B476B376-DEE2-A246-8FB1-AE9B711D2603}"/>
              </a:ext>
            </a:extLst>
          </p:cNvPr>
          <p:cNvSpPr txBox="1"/>
          <p:nvPr/>
        </p:nvSpPr>
        <p:spPr>
          <a:xfrm>
            <a:off x="6546365" y="2449433"/>
            <a:ext cx="4266772" cy="430887"/>
          </a:xfrm>
          <a:prstGeom prst="rect">
            <a:avLst/>
          </a:prstGeom>
          <a:noFill/>
        </p:spPr>
        <p:txBody>
          <a:bodyPr wrap="square" rtlCol="0">
            <a:spAutoFit/>
          </a:bodyPr>
          <a:lstStyle/>
          <a:p>
            <a:pPr algn="l"/>
            <a:r>
              <a:rPr lang="es-GB" sz="2200" i="1" dirty="0">
                <a:solidFill>
                  <a:schemeClr val="accent5">
                    <a:lumMod val="50000"/>
                  </a:schemeClr>
                </a:solidFill>
              </a:rPr>
              <a:t>3. Your friend is in prison.</a:t>
            </a:r>
          </a:p>
        </p:txBody>
      </p:sp>
      <p:sp>
        <p:nvSpPr>
          <p:cNvPr id="19" name="CuadroTexto 18">
            <a:extLst>
              <a:ext uri="{FF2B5EF4-FFF2-40B4-BE49-F238E27FC236}">
                <a16:creationId xmlns:a16="http://schemas.microsoft.com/office/drawing/2014/main" id="{033042C3-9BFF-D349-AA09-C1262C257CDD}"/>
              </a:ext>
            </a:extLst>
          </p:cNvPr>
          <p:cNvSpPr txBox="1"/>
          <p:nvPr/>
        </p:nvSpPr>
        <p:spPr>
          <a:xfrm>
            <a:off x="6546365" y="2992349"/>
            <a:ext cx="5263001" cy="430887"/>
          </a:xfrm>
          <a:prstGeom prst="rect">
            <a:avLst/>
          </a:prstGeom>
          <a:noFill/>
        </p:spPr>
        <p:txBody>
          <a:bodyPr wrap="square" rtlCol="0">
            <a:spAutoFit/>
          </a:bodyPr>
          <a:lstStyle/>
          <a:p>
            <a:pPr algn="l"/>
            <a:r>
              <a:rPr lang="es-GB" sz="2200" i="1" dirty="0">
                <a:solidFill>
                  <a:schemeClr val="accent5">
                    <a:lumMod val="50000"/>
                  </a:schemeClr>
                </a:solidFill>
              </a:rPr>
              <a:t>4. Your weapon is</a:t>
            </a:r>
            <a:r>
              <a:rPr lang="en-GB" sz="2200" i="1" dirty="0">
                <a:solidFill>
                  <a:schemeClr val="accent5">
                    <a:lumMod val="50000"/>
                  </a:schemeClr>
                </a:solidFill>
              </a:rPr>
              <a:t> </a:t>
            </a:r>
            <a:r>
              <a:rPr lang="es-GB" sz="2200" i="1" dirty="0">
                <a:solidFill>
                  <a:schemeClr val="accent5">
                    <a:lumMod val="50000"/>
                  </a:schemeClr>
                </a:solidFill>
              </a:rPr>
              <a:t>quite strange.</a:t>
            </a:r>
          </a:p>
        </p:txBody>
      </p:sp>
      <p:sp>
        <p:nvSpPr>
          <p:cNvPr id="20" name="CuadroTexto 19">
            <a:extLst>
              <a:ext uri="{FF2B5EF4-FFF2-40B4-BE49-F238E27FC236}">
                <a16:creationId xmlns:a16="http://schemas.microsoft.com/office/drawing/2014/main" id="{9C77C631-9BCE-224B-995E-314BB5CA2DA0}"/>
              </a:ext>
            </a:extLst>
          </p:cNvPr>
          <p:cNvSpPr txBox="1"/>
          <p:nvPr/>
        </p:nvSpPr>
        <p:spPr>
          <a:xfrm>
            <a:off x="6534858" y="3553450"/>
            <a:ext cx="5842495" cy="430887"/>
          </a:xfrm>
          <a:prstGeom prst="rect">
            <a:avLst/>
          </a:prstGeom>
          <a:noFill/>
        </p:spPr>
        <p:txBody>
          <a:bodyPr wrap="square" rtlCol="0">
            <a:spAutoFit/>
          </a:bodyPr>
          <a:lstStyle/>
          <a:p>
            <a:r>
              <a:rPr lang="es-GB" sz="2200" i="1" dirty="0">
                <a:solidFill>
                  <a:schemeClr val="accent5">
                    <a:lumMod val="50000"/>
                  </a:schemeClr>
                </a:solidFill>
              </a:rPr>
              <a:t>5. Your cigarette is </a:t>
            </a:r>
            <a:r>
              <a:rPr lang="en-GB" sz="2200" i="1" dirty="0">
                <a:solidFill>
                  <a:schemeClr val="accent5">
                    <a:lumMod val="50000"/>
                  </a:schemeClr>
                </a:solidFill>
              </a:rPr>
              <a:t>(a) </a:t>
            </a:r>
            <a:r>
              <a:rPr lang="es-GB" sz="2200" i="1" dirty="0">
                <a:solidFill>
                  <a:schemeClr val="accent5">
                    <a:lumMod val="50000"/>
                  </a:schemeClr>
                </a:solidFill>
              </a:rPr>
              <a:t>proof</a:t>
            </a:r>
            <a:r>
              <a:rPr lang="en-GB" sz="2200" i="1" dirty="0">
                <a:solidFill>
                  <a:schemeClr val="accent5">
                    <a:lumMod val="50000"/>
                  </a:schemeClr>
                </a:solidFill>
              </a:rPr>
              <a:t> of the crime</a:t>
            </a:r>
            <a:r>
              <a:rPr lang="es-GB" sz="2200" i="1" dirty="0">
                <a:solidFill>
                  <a:schemeClr val="accent5">
                    <a:lumMod val="50000"/>
                  </a:schemeClr>
                </a:solidFill>
              </a:rPr>
              <a:t>.</a:t>
            </a:r>
          </a:p>
        </p:txBody>
      </p:sp>
      <p:sp>
        <p:nvSpPr>
          <p:cNvPr id="21" name="CuadroTexto 20">
            <a:extLst>
              <a:ext uri="{FF2B5EF4-FFF2-40B4-BE49-F238E27FC236}">
                <a16:creationId xmlns:a16="http://schemas.microsoft.com/office/drawing/2014/main" id="{27657C6D-E609-CE4C-9264-9ECE8D0682A5}"/>
              </a:ext>
            </a:extLst>
          </p:cNvPr>
          <p:cNvSpPr txBox="1"/>
          <p:nvPr/>
        </p:nvSpPr>
        <p:spPr>
          <a:xfrm>
            <a:off x="6534858" y="4152241"/>
            <a:ext cx="4162433" cy="430887"/>
          </a:xfrm>
          <a:prstGeom prst="rect">
            <a:avLst/>
          </a:prstGeom>
          <a:noFill/>
        </p:spPr>
        <p:txBody>
          <a:bodyPr wrap="square" rtlCol="0">
            <a:spAutoFit/>
          </a:bodyPr>
          <a:lstStyle/>
          <a:p>
            <a:pPr algn="l"/>
            <a:r>
              <a:rPr lang="es-GB" sz="2200" i="1" dirty="0">
                <a:solidFill>
                  <a:schemeClr val="accent5">
                    <a:lumMod val="50000"/>
                  </a:schemeClr>
                </a:solidFill>
              </a:rPr>
              <a:t>6. My work colleague is here.</a:t>
            </a:r>
          </a:p>
        </p:txBody>
      </p:sp>
      <p:sp>
        <p:nvSpPr>
          <p:cNvPr id="22" name="CuadroTexto 21">
            <a:extLst>
              <a:ext uri="{FF2B5EF4-FFF2-40B4-BE49-F238E27FC236}">
                <a16:creationId xmlns:a16="http://schemas.microsoft.com/office/drawing/2014/main" id="{E91D3CA7-DC09-4F45-9D83-73BEF7AD0FF4}"/>
              </a:ext>
            </a:extLst>
          </p:cNvPr>
          <p:cNvSpPr txBox="1"/>
          <p:nvPr/>
        </p:nvSpPr>
        <p:spPr>
          <a:xfrm>
            <a:off x="6546365" y="4806121"/>
            <a:ext cx="5460888" cy="430887"/>
          </a:xfrm>
          <a:prstGeom prst="rect">
            <a:avLst/>
          </a:prstGeom>
          <a:noFill/>
        </p:spPr>
        <p:txBody>
          <a:bodyPr wrap="square" rtlCol="0">
            <a:spAutoFit/>
          </a:bodyPr>
          <a:lstStyle/>
          <a:p>
            <a:pPr algn="l"/>
            <a:r>
              <a:rPr lang="es-GB" sz="2200" i="1" dirty="0">
                <a:solidFill>
                  <a:schemeClr val="accent5">
                    <a:lumMod val="50000"/>
                  </a:schemeClr>
                </a:solidFill>
              </a:rPr>
              <a:t>7. M</a:t>
            </a:r>
            <a:r>
              <a:rPr lang="en-GB" sz="2200" i="1" dirty="0">
                <a:solidFill>
                  <a:schemeClr val="accent5">
                    <a:lumMod val="50000"/>
                  </a:schemeClr>
                </a:solidFill>
              </a:rPr>
              <a:t>y</a:t>
            </a:r>
            <a:r>
              <a:rPr lang="es-GB" sz="2200" i="1" dirty="0">
                <a:solidFill>
                  <a:schemeClr val="accent5">
                    <a:lumMod val="50000"/>
                  </a:schemeClr>
                </a:solidFill>
              </a:rPr>
              <a:t> boss is tired of listening to lies.</a:t>
            </a:r>
          </a:p>
        </p:txBody>
      </p:sp>
      <p:sp>
        <p:nvSpPr>
          <p:cNvPr id="23" name="CuadroTexto 22">
            <a:extLst>
              <a:ext uri="{FF2B5EF4-FFF2-40B4-BE49-F238E27FC236}">
                <a16:creationId xmlns:a16="http://schemas.microsoft.com/office/drawing/2014/main" id="{F82B5198-A8B0-6540-9481-6FA5647DA442}"/>
              </a:ext>
            </a:extLst>
          </p:cNvPr>
          <p:cNvSpPr txBox="1"/>
          <p:nvPr/>
        </p:nvSpPr>
        <p:spPr>
          <a:xfrm>
            <a:off x="6546365" y="5515947"/>
            <a:ext cx="4822540" cy="769441"/>
          </a:xfrm>
          <a:prstGeom prst="rect">
            <a:avLst/>
          </a:prstGeom>
          <a:noFill/>
        </p:spPr>
        <p:txBody>
          <a:bodyPr wrap="square" rtlCol="0">
            <a:spAutoFit/>
          </a:bodyPr>
          <a:lstStyle/>
          <a:p>
            <a:pPr algn="l"/>
            <a:r>
              <a:rPr lang="es-GB" sz="2200" i="1" dirty="0">
                <a:solidFill>
                  <a:schemeClr val="accent5">
                    <a:lumMod val="50000"/>
                  </a:schemeClr>
                </a:solidFill>
              </a:rPr>
              <a:t>8. Your brother is nervous now because he deceived the police.</a:t>
            </a:r>
          </a:p>
        </p:txBody>
      </p:sp>
      <p:sp>
        <p:nvSpPr>
          <p:cNvPr id="24" name="CuadroTexto 23">
            <a:extLst>
              <a:ext uri="{FF2B5EF4-FFF2-40B4-BE49-F238E27FC236}">
                <a16:creationId xmlns:a16="http://schemas.microsoft.com/office/drawing/2014/main" id="{B6D56856-A3AA-C448-B888-F77E211AE339}"/>
              </a:ext>
            </a:extLst>
          </p:cNvPr>
          <p:cNvSpPr txBox="1"/>
          <p:nvPr/>
        </p:nvSpPr>
        <p:spPr>
          <a:xfrm>
            <a:off x="6534859" y="1948699"/>
            <a:ext cx="4694830" cy="430887"/>
          </a:xfrm>
          <a:prstGeom prst="rect">
            <a:avLst/>
          </a:prstGeom>
          <a:noFill/>
        </p:spPr>
        <p:txBody>
          <a:bodyPr wrap="square" rtlCol="0">
            <a:spAutoFit/>
          </a:bodyPr>
          <a:lstStyle/>
          <a:p>
            <a:pPr algn="l"/>
            <a:r>
              <a:rPr lang="es-GB" sz="2200" i="1" dirty="0">
                <a:solidFill>
                  <a:schemeClr val="accent5">
                    <a:lumMod val="50000"/>
                  </a:schemeClr>
                </a:solidFill>
              </a:rPr>
              <a:t>2. My table is </a:t>
            </a:r>
            <a:r>
              <a:rPr lang="en-GB" sz="2200" i="1" dirty="0">
                <a:solidFill>
                  <a:schemeClr val="accent5">
                    <a:lumMod val="50000"/>
                  </a:schemeClr>
                </a:solidFill>
              </a:rPr>
              <a:t>o</a:t>
            </a:r>
            <a:r>
              <a:rPr lang="es-GB" sz="2200" i="1" dirty="0">
                <a:solidFill>
                  <a:schemeClr val="accent5">
                    <a:lumMod val="50000"/>
                  </a:schemeClr>
                </a:solidFill>
              </a:rPr>
              <a:t>n that corner.</a:t>
            </a:r>
          </a:p>
        </p:txBody>
      </p:sp>
      <p:sp>
        <p:nvSpPr>
          <p:cNvPr id="3" name="CuadroTexto 2">
            <a:extLst>
              <a:ext uri="{FF2B5EF4-FFF2-40B4-BE49-F238E27FC236}">
                <a16:creationId xmlns:a16="http://schemas.microsoft.com/office/drawing/2014/main" id="{2357DCD4-1B6E-0141-83F2-FB4935A36039}"/>
              </a:ext>
            </a:extLst>
          </p:cNvPr>
          <p:cNvSpPr txBox="1"/>
          <p:nvPr/>
        </p:nvSpPr>
        <p:spPr>
          <a:xfrm>
            <a:off x="6519290" y="793191"/>
            <a:ext cx="5408853" cy="400110"/>
          </a:xfrm>
          <a:prstGeom prst="rect">
            <a:avLst/>
          </a:prstGeom>
          <a:noFill/>
        </p:spPr>
        <p:txBody>
          <a:bodyPr wrap="none" rtlCol="0">
            <a:spAutoFit/>
          </a:bodyPr>
          <a:lstStyle/>
          <a:p>
            <a:pPr algn="l"/>
            <a:r>
              <a:rPr lang="es-GB" sz="2000" dirty="0">
                <a:solidFill>
                  <a:schemeClr val="accent5">
                    <a:lumMod val="50000"/>
                  </a:schemeClr>
                </a:solidFill>
              </a:rPr>
              <a:t>*compañero de trabajo = work colleague</a:t>
            </a:r>
          </a:p>
        </p:txBody>
      </p:sp>
      <p:sp>
        <p:nvSpPr>
          <p:cNvPr id="25" name="CuadroTexto 24">
            <a:extLst>
              <a:ext uri="{FF2B5EF4-FFF2-40B4-BE49-F238E27FC236}">
                <a16:creationId xmlns:a16="http://schemas.microsoft.com/office/drawing/2014/main" id="{F460BE89-670A-974A-BEF8-7FC3959F318B}"/>
              </a:ext>
            </a:extLst>
          </p:cNvPr>
          <p:cNvSpPr txBox="1"/>
          <p:nvPr/>
        </p:nvSpPr>
        <p:spPr>
          <a:xfrm>
            <a:off x="3184855" y="793191"/>
            <a:ext cx="3252814" cy="400110"/>
          </a:xfrm>
          <a:prstGeom prst="rect">
            <a:avLst/>
          </a:prstGeom>
          <a:noFill/>
        </p:spPr>
        <p:txBody>
          <a:bodyPr wrap="none" rtlCol="0">
            <a:spAutoFit/>
          </a:bodyPr>
          <a:lstStyle/>
          <a:p>
            <a:pPr algn="l"/>
            <a:r>
              <a:rPr lang="es-GB" sz="2000" dirty="0">
                <a:solidFill>
                  <a:schemeClr val="accent5">
                    <a:lumMod val="50000"/>
                  </a:schemeClr>
                </a:solidFill>
              </a:rPr>
              <a:t>*sospechoso = </a:t>
            </a:r>
            <a:r>
              <a:rPr lang="en-GB" sz="2000" dirty="0">
                <a:solidFill>
                  <a:schemeClr val="accent5">
                    <a:lumMod val="50000"/>
                  </a:schemeClr>
                </a:solidFill>
              </a:rPr>
              <a:t>a </a:t>
            </a:r>
            <a:r>
              <a:rPr lang="es-GB" sz="2000" dirty="0">
                <a:solidFill>
                  <a:schemeClr val="accent5">
                    <a:lumMod val="50000"/>
                  </a:schemeClr>
                </a:solidFill>
              </a:rPr>
              <a:t>suspect</a:t>
            </a:r>
          </a:p>
        </p:txBody>
      </p:sp>
      <p:sp>
        <p:nvSpPr>
          <p:cNvPr id="6" name="Anillo 5">
            <a:extLst>
              <a:ext uri="{FF2B5EF4-FFF2-40B4-BE49-F238E27FC236}">
                <a16:creationId xmlns:a16="http://schemas.microsoft.com/office/drawing/2014/main" id="{F93856AB-EA18-D740-909C-B4E3C02D0ACE}"/>
              </a:ext>
            </a:extLst>
          </p:cNvPr>
          <p:cNvSpPr/>
          <p:nvPr/>
        </p:nvSpPr>
        <p:spPr>
          <a:xfrm>
            <a:off x="1981931" y="1313600"/>
            <a:ext cx="440545" cy="546244"/>
          </a:xfrm>
          <a:prstGeom prst="donut">
            <a:avLst>
              <a:gd name="adj" fmla="val 1000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6" name="Anillo 25">
            <a:extLst>
              <a:ext uri="{FF2B5EF4-FFF2-40B4-BE49-F238E27FC236}">
                <a16:creationId xmlns:a16="http://schemas.microsoft.com/office/drawing/2014/main" id="{7E01042E-1F5B-D94B-B085-D5B322112A9B}"/>
              </a:ext>
            </a:extLst>
          </p:cNvPr>
          <p:cNvSpPr/>
          <p:nvPr/>
        </p:nvSpPr>
        <p:spPr>
          <a:xfrm>
            <a:off x="1583090" y="1856484"/>
            <a:ext cx="797682" cy="546244"/>
          </a:xfrm>
          <a:prstGeom prst="donut">
            <a:avLst>
              <a:gd name="adj" fmla="val 1000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7" name="Anillo 26">
            <a:extLst>
              <a:ext uri="{FF2B5EF4-FFF2-40B4-BE49-F238E27FC236}">
                <a16:creationId xmlns:a16="http://schemas.microsoft.com/office/drawing/2014/main" id="{1EEE815D-5273-DB49-B119-CEF0DADC34E9}"/>
              </a:ext>
            </a:extLst>
          </p:cNvPr>
          <p:cNvSpPr/>
          <p:nvPr/>
        </p:nvSpPr>
        <p:spPr>
          <a:xfrm>
            <a:off x="2256558" y="2388431"/>
            <a:ext cx="797682" cy="546244"/>
          </a:xfrm>
          <a:prstGeom prst="donut">
            <a:avLst>
              <a:gd name="adj" fmla="val 1000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8" name="Anillo 27">
            <a:extLst>
              <a:ext uri="{FF2B5EF4-FFF2-40B4-BE49-F238E27FC236}">
                <a16:creationId xmlns:a16="http://schemas.microsoft.com/office/drawing/2014/main" id="{0CF324EA-A73E-7D45-AF85-B63ED2230A68}"/>
              </a:ext>
            </a:extLst>
          </p:cNvPr>
          <p:cNvSpPr/>
          <p:nvPr/>
        </p:nvSpPr>
        <p:spPr>
          <a:xfrm>
            <a:off x="2340965" y="2958063"/>
            <a:ext cx="421945" cy="546244"/>
          </a:xfrm>
          <a:prstGeom prst="donut">
            <a:avLst>
              <a:gd name="adj" fmla="val 1000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0" name="Anillo 29">
            <a:extLst>
              <a:ext uri="{FF2B5EF4-FFF2-40B4-BE49-F238E27FC236}">
                <a16:creationId xmlns:a16="http://schemas.microsoft.com/office/drawing/2014/main" id="{63F9BE94-FACF-D04A-B71E-1131D09EE5D0}"/>
              </a:ext>
            </a:extLst>
          </p:cNvPr>
          <p:cNvSpPr/>
          <p:nvPr/>
        </p:nvSpPr>
        <p:spPr>
          <a:xfrm>
            <a:off x="4120901" y="4060026"/>
            <a:ext cx="736214" cy="546244"/>
          </a:xfrm>
          <a:prstGeom prst="donut">
            <a:avLst>
              <a:gd name="adj" fmla="val 1000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1" name="Anillo 30">
            <a:extLst>
              <a:ext uri="{FF2B5EF4-FFF2-40B4-BE49-F238E27FC236}">
                <a16:creationId xmlns:a16="http://schemas.microsoft.com/office/drawing/2014/main" id="{0D7548DD-6A55-8743-94B7-E8628D6DE24D}"/>
              </a:ext>
            </a:extLst>
          </p:cNvPr>
          <p:cNvSpPr/>
          <p:nvPr/>
        </p:nvSpPr>
        <p:spPr>
          <a:xfrm>
            <a:off x="1398427" y="4595830"/>
            <a:ext cx="736214" cy="546244"/>
          </a:xfrm>
          <a:prstGeom prst="donut">
            <a:avLst>
              <a:gd name="adj" fmla="val 1000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2" name="Anillo 31">
            <a:extLst>
              <a:ext uri="{FF2B5EF4-FFF2-40B4-BE49-F238E27FC236}">
                <a16:creationId xmlns:a16="http://schemas.microsoft.com/office/drawing/2014/main" id="{412B803D-CE07-5B4C-AEEF-77838F9945F4}"/>
              </a:ext>
            </a:extLst>
          </p:cNvPr>
          <p:cNvSpPr/>
          <p:nvPr/>
        </p:nvSpPr>
        <p:spPr>
          <a:xfrm>
            <a:off x="2655399" y="5457444"/>
            <a:ext cx="736214" cy="546244"/>
          </a:xfrm>
          <a:prstGeom prst="donut">
            <a:avLst>
              <a:gd name="adj" fmla="val 1000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3" name="Anillo 32">
            <a:extLst>
              <a:ext uri="{FF2B5EF4-FFF2-40B4-BE49-F238E27FC236}">
                <a16:creationId xmlns:a16="http://schemas.microsoft.com/office/drawing/2014/main" id="{0417028A-BBD7-DD46-B756-14C7AD4C9E8C}"/>
              </a:ext>
            </a:extLst>
          </p:cNvPr>
          <p:cNvSpPr/>
          <p:nvPr/>
        </p:nvSpPr>
        <p:spPr>
          <a:xfrm>
            <a:off x="2762910" y="3496850"/>
            <a:ext cx="421945" cy="546244"/>
          </a:xfrm>
          <a:prstGeom prst="donut">
            <a:avLst>
              <a:gd name="adj" fmla="val 1000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7" name="Imagen 6">
            <a:extLst>
              <a:ext uri="{FF2B5EF4-FFF2-40B4-BE49-F238E27FC236}">
                <a16:creationId xmlns:a16="http://schemas.microsoft.com/office/drawing/2014/main" id="{9231FC5E-ED0B-9A4F-BFC9-F9652A009C8B}"/>
              </a:ext>
            </a:extLst>
          </p:cNvPr>
          <p:cNvPicPr>
            <a:picLocks noChangeAspect="1"/>
          </p:cNvPicPr>
          <p:nvPr/>
        </p:nvPicPr>
        <p:blipFill>
          <a:blip r:embed="rId3" cstate="screen">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5098678" y="1731969"/>
            <a:ext cx="1452812" cy="822697"/>
          </a:xfrm>
          <a:prstGeom prst="rect">
            <a:avLst/>
          </a:prstGeom>
        </p:spPr>
      </p:pic>
      <p:pic>
        <p:nvPicPr>
          <p:cNvPr id="34" name="Imagen 33">
            <a:extLst>
              <a:ext uri="{FF2B5EF4-FFF2-40B4-BE49-F238E27FC236}">
                <a16:creationId xmlns:a16="http://schemas.microsoft.com/office/drawing/2014/main" id="{9FE83894-1355-E943-83D0-20E22E13AF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70608" y="1980450"/>
            <a:ext cx="1219530" cy="1109359"/>
          </a:xfrm>
          <a:prstGeom prst="rect">
            <a:avLst/>
          </a:prstGeom>
        </p:spPr>
      </p:pic>
      <p:pic>
        <p:nvPicPr>
          <p:cNvPr id="35" name="Imagen 34">
            <a:extLst>
              <a:ext uri="{FF2B5EF4-FFF2-40B4-BE49-F238E27FC236}">
                <a16:creationId xmlns:a16="http://schemas.microsoft.com/office/drawing/2014/main" id="{C97C4B2D-D277-4F4E-A6FB-2937EF3250AA}"/>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43416" y="5009101"/>
            <a:ext cx="1072510" cy="1276287"/>
          </a:xfrm>
          <a:prstGeom prst="rect">
            <a:avLst/>
          </a:prstGeom>
        </p:spPr>
      </p:pic>
    </p:spTree>
    <p:extLst>
      <p:ext uri="{BB962C8B-B14F-4D97-AF65-F5344CB8AC3E}">
        <p14:creationId xmlns:p14="http://schemas.microsoft.com/office/powerpoint/2010/main" val="45950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6" grpId="0" animBg="1"/>
      <p:bldP spid="26" grpId="0" animBg="1"/>
      <p:bldP spid="27" grpId="0" animBg="1"/>
      <p:bldP spid="28" grpId="0" animBg="1"/>
      <p:bldP spid="30" grpId="0" animBg="1"/>
      <p:bldP spid="31" grpId="0" animBg="1"/>
      <p:bldP spid="32" grpId="0" animBg="1"/>
      <p:bldP spid="3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FD7417-4E25-2D4A-977B-5586A10A919E}"/>
              </a:ext>
            </a:extLst>
          </p:cNvPr>
          <p:cNvSpPr>
            <a:spLocks noGrp="1"/>
          </p:cNvSpPr>
          <p:nvPr>
            <p:ph type="title"/>
          </p:nvPr>
        </p:nvSpPr>
        <p:spPr>
          <a:xfrm>
            <a:off x="263857" y="232901"/>
            <a:ext cx="10102701" cy="747774"/>
          </a:xfrm>
        </p:spPr>
        <p:txBody>
          <a:bodyPr>
            <a:normAutofit fontScale="90000"/>
          </a:bodyPr>
          <a:lstStyle/>
          <a:p>
            <a:r>
              <a:rPr lang="es-GB" sz="2400" b="1" dirty="0"/>
              <a:t>Ahora la detective hace preguntas. Escucha y marca la opción correcta. ¿Cómo termina la frase? </a:t>
            </a:r>
          </a:p>
        </p:txBody>
      </p:sp>
      <p:sp>
        <p:nvSpPr>
          <p:cNvPr id="5" name="Rounded Rectangle 11">
            <a:extLst>
              <a:ext uri="{FF2B5EF4-FFF2-40B4-BE49-F238E27FC236}">
                <a16:creationId xmlns:a16="http://schemas.microsoft.com/office/drawing/2014/main" id="{BF29E8C4-C720-B244-B00A-5E9A5796B5CA}"/>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a 5">
            <a:extLst>
              <a:ext uri="{FF2B5EF4-FFF2-40B4-BE49-F238E27FC236}">
                <a16:creationId xmlns:a16="http://schemas.microsoft.com/office/drawing/2014/main" id="{199E11CF-34E4-B74D-BFD8-979AD066995F}"/>
              </a:ext>
            </a:extLst>
          </p:cNvPr>
          <p:cNvGraphicFramePr>
            <a:graphicFrameLocks noGrp="1"/>
          </p:cNvGraphicFramePr>
          <p:nvPr>
            <p:extLst>
              <p:ext uri="{D42A27DB-BD31-4B8C-83A1-F6EECF244321}">
                <p14:modId xmlns:p14="http://schemas.microsoft.com/office/powerpoint/2010/main" val="2631800321"/>
              </p:ext>
            </p:extLst>
          </p:nvPr>
        </p:nvGraphicFramePr>
        <p:xfrm>
          <a:off x="411008" y="1006007"/>
          <a:ext cx="9579153" cy="5065283"/>
        </p:xfrm>
        <a:graphic>
          <a:graphicData uri="http://schemas.openxmlformats.org/drawingml/2006/table">
            <a:tbl>
              <a:tblPr firstRow="1" bandRow="1">
                <a:tableStyleId>{5DA37D80-6434-44D0-A028-1B22A696006F}</a:tableStyleId>
              </a:tblPr>
              <a:tblGrid>
                <a:gridCol w="879515">
                  <a:extLst>
                    <a:ext uri="{9D8B030D-6E8A-4147-A177-3AD203B41FA5}">
                      <a16:colId xmlns:a16="http://schemas.microsoft.com/office/drawing/2014/main" val="2308623109"/>
                    </a:ext>
                  </a:extLst>
                </a:gridCol>
                <a:gridCol w="1406002">
                  <a:extLst>
                    <a:ext uri="{9D8B030D-6E8A-4147-A177-3AD203B41FA5}">
                      <a16:colId xmlns:a16="http://schemas.microsoft.com/office/drawing/2014/main" val="3536523900"/>
                    </a:ext>
                  </a:extLst>
                </a:gridCol>
                <a:gridCol w="1406002">
                  <a:extLst>
                    <a:ext uri="{9D8B030D-6E8A-4147-A177-3AD203B41FA5}">
                      <a16:colId xmlns:a16="http://schemas.microsoft.com/office/drawing/2014/main" val="3395648795"/>
                    </a:ext>
                  </a:extLst>
                </a:gridCol>
                <a:gridCol w="5887634">
                  <a:extLst>
                    <a:ext uri="{9D8B030D-6E8A-4147-A177-3AD203B41FA5}">
                      <a16:colId xmlns:a16="http://schemas.microsoft.com/office/drawing/2014/main" val="954590919"/>
                    </a:ext>
                  </a:extLst>
                </a:gridCol>
              </a:tblGrid>
              <a:tr h="593231">
                <a:tc>
                  <a:txBody>
                    <a:bodyPr/>
                    <a:lstStyle/>
                    <a:p>
                      <a:endParaRPr lang="es-GB" sz="2200" dirty="0">
                        <a:solidFill>
                          <a:schemeClr val="accent5">
                            <a:lumMod val="50000"/>
                          </a:schemeClr>
                        </a:solidFill>
                      </a:endParaRPr>
                    </a:p>
                  </a:txBody>
                  <a:tcPr>
                    <a:lnB w="12700" cap="flat" cmpd="sng" algn="ctr">
                      <a:solidFill>
                        <a:srgbClr val="E56800"/>
                      </a:solidFill>
                      <a:prstDash val="solid"/>
                      <a:round/>
                      <a:headEnd type="none" w="med" len="med"/>
                      <a:tailEnd type="none" w="med" len="med"/>
                    </a:lnB>
                    <a:noFill/>
                  </a:tcPr>
                </a:tc>
                <a:tc>
                  <a:txBody>
                    <a:bodyPr/>
                    <a:lstStyle/>
                    <a:p>
                      <a:pPr algn="ctr"/>
                      <a:r>
                        <a:rPr lang="es-GB" sz="2200" dirty="0">
                          <a:solidFill>
                            <a:schemeClr val="accent5">
                              <a:lumMod val="50000"/>
                            </a:schemeClr>
                          </a:solidFill>
                        </a:rPr>
                        <a:t>‘your’</a:t>
                      </a:r>
                    </a:p>
                  </a:txBody>
                  <a:tcPr>
                    <a:lnB w="12700" cap="flat" cmpd="sng" algn="ctr">
                      <a:solidFill>
                        <a:srgbClr val="E56800"/>
                      </a:solidFill>
                      <a:prstDash val="solid"/>
                      <a:round/>
                      <a:headEnd type="none" w="med" len="med"/>
                      <a:tailEnd type="none" w="med" len="med"/>
                    </a:lnB>
                    <a:noFill/>
                  </a:tcPr>
                </a:tc>
                <a:tc>
                  <a:txBody>
                    <a:bodyPr/>
                    <a:lstStyle/>
                    <a:p>
                      <a:pPr algn="ctr"/>
                      <a:r>
                        <a:rPr lang="es-GB" sz="2200" dirty="0">
                          <a:solidFill>
                            <a:schemeClr val="accent5">
                              <a:lumMod val="50000"/>
                            </a:schemeClr>
                          </a:solidFill>
                        </a:rPr>
                        <a:t>‘his/her’</a:t>
                      </a:r>
                    </a:p>
                  </a:txBody>
                  <a:tcPr>
                    <a:lnB w="12700" cap="flat" cmpd="sng" algn="ctr">
                      <a:solidFill>
                        <a:srgbClr val="E56800"/>
                      </a:solidFill>
                      <a:prstDash val="solid"/>
                      <a:round/>
                      <a:headEnd type="none" w="med" len="med"/>
                      <a:tailEnd type="none" w="med" len="med"/>
                    </a:lnB>
                    <a:noFill/>
                  </a:tcPr>
                </a:tc>
                <a:tc>
                  <a:txBody>
                    <a:bodyPr/>
                    <a:lstStyle/>
                    <a:p>
                      <a:endParaRPr lang="es-GB" sz="2200" dirty="0">
                        <a:solidFill>
                          <a:schemeClr val="accent5">
                            <a:lumMod val="50000"/>
                          </a:schemeClr>
                        </a:solidFill>
                      </a:endParaRPr>
                    </a:p>
                  </a:txBody>
                  <a:tcPr>
                    <a:lnB w="12700" cap="flat" cmpd="sng" algn="ctr">
                      <a:solidFill>
                        <a:srgbClr val="E56800"/>
                      </a:solidFill>
                      <a:prstDash val="solid"/>
                      <a:round/>
                      <a:headEnd type="none" w="med" len="med"/>
                      <a:tailEnd type="none" w="med" len="med"/>
                    </a:lnB>
                    <a:noFill/>
                  </a:tcPr>
                </a:tc>
                <a:extLst>
                  <a:ext uri="{0D108BD9-81ED-4DB2-BD59-A6C34878D82A}">
                    <a16:rowId xmlns:a16="http://schemas.microsoft.com/office/drawing/2014/main" val="1191054052"/>
                  </a:ext>
                </a:extLst>
              </a:tr>
              <a:tr h="745342">
                <a:tc>
                  <a:txBody>
                    <a:bodyPr/>
                    <a:lstStyle/>
                    <a:p>
                      <a:endParaRPr lang="es-GB" sz="2200" dirty="0">
                        <a:solidFill>
                          <a:schemeClr val="accent5">
                            <a:lumMod val="50000"/>
                          </a:schemeClr>
                        </a:solidFill>
                      </a:endParaRPr>
                    </a:p>
                  </a:txBody>
                  <a:tcPr>
                    <a:lnT w="12700" cap="flat" cmpd="sng" algn="ctr">
                      <a:solidFill>
                        <a:srgbClr val="E56800"/>
                      </a:solidFill>
                      <a:prstDash val="solid"/>
                      <a:round/>
                      <a:headEnd type="none" w="med" len="med"/>
                      <a:tailEnd type="none" w="med" len="med"/>
                    </a:lnT>
                    <a:noFill/>
                  </a:tcPr>
                </a:tc>
                <a:tc>
                  <a:txBody>
                    <a:bodyPr/>
                    <a:lstStyle/>
                    <a:p>
                      <a:endParaRPr lang="es-GB" sz="2200" dirty="0">
                        <a:solidFill>
                          <a:schemeClr val="accent5">
                            <a:lumMod val="50000"/>
                          </a:schemeClr>
                        </a:solidFill>
                      </a:endParaRPr>
                    </a:p>
                  </a:txBody>
                  <a:tcPr>
                    <a:lnT w="12700" cap="flat" cmpd="sng" algn="ctr">
                      <a:solidFill>
                        <a:srgbClr val="E56800"/>
                      </a:solidFill>
                      <a:prstDash val="solid"/>
                      <a:round/>
                      <a:headEnd type="none" w="med" len="med"/>
                      <a:tailEnd type="none" w="med" len="med"/>
                    </a:lnT>
                    <a:noFill/>
                  </a:tcPr>
                </a:tc>
                <a:tc>
                  <a:txBody>
                    <a:bodyPr/>
                    <a:lstStyle/>
                    <a:p>
                      <a:endParaRPr lang="es-GB" sz="2200" dirty="0">
                        <a:solidFill>
                          <a:schemeClr val="accent5">
                            <a:lumMod val="50000"/>
                          </a:schemeClr>
                        </a:solidFill>
                      </a:endParaRPr>
                    </a:p>
                  </a:txBody>
                  <a:tcPr>
                    <a:lnT w="12700" cap="flat" cmpd="sng" algn="ctr">
                      <a:solidFill>
                        <a:srgbClr val="E56800"/>
                      </a:solidFill>
                      <a:prstDash val="solid"/>
                      <a:round/>
                      <a:headEnd type="none" w="med" len="med"/>
                      <a:tailEnd type="none" w="med" len="med"/>
                    </a:lnT>
                    <a:noFill/>
                  </a:tcPr>
                </a:tc>
                <a:tc>
                  <a:txBody>
                    <a:bodyPr/>
                    <a:lstStyle/>
                    <a:p>
                      <a:pPr marL="457200" indent="-457200">
                        <a:buAutoNum type="alphaLcParenR"/>
                      </a:pPr>
                      <a:endParaRPr lang="es-GB" sz="2200" dirty="0">
                        <a:solidFill>
                          <a:schemeClr val="accent5">
                            <a:lumMod val="50000"/>
                          </a:schemeClr>
                        </a:solidFill>
                      </a:endParaRPr>
                    </a:p>
                  </a:txBody>
                  <a:tcPr>
                    <a:lnT w="12700" cap="flat" cmpd="sng" algn="ctr">
                      <a:solidFill>
                        <a:srgbClr val="E56800"/>
                      </a:solidFill>
                      <a:prstDash val="solid"/>
                      <a:round/>
                      <a:headEnd type="none" w="med" len="med"/>
                      <a:tailEnd type="none" w="med" len="med"/>
                    </a:lnT>
                    <a:noFill/>
                  </a:tcPr>
                </a:tc>
                <a:extLst>
                  <a:ext uri="{0D108BD9-81ED-4DB2-BD59-A6C34878D82A}">
                    <a16:rowId xmlns:a16="http://schemas.microsoft.com/office/drawing/2014/main" val="3922421175"/>
                  </a:ext>
                </a:extLst>
              </a:tr>
              <a:tr h="745342">
                <a:tc>
                  <a:txBody>
                    <a:bodyPr/>
                    <a:lstStyle/>
                    <a:p>
                      <a:endParaRPr lang="es-GB" sz="2200" dirty="0">
                        <a:solidFill>
                          <a:schemeClr val="accent5">
                            <a:lumMod val="50000"/>
                          </a:schemeClr>
                        </a:solidFill>
                      </a:endParaRPr>
                    </a:p>
                  </a:txBody>
                  <a:tcPr>
                    <a:noFill/>
                  </a:tcPr>
                </a:tc>
                <a:tc>
                  <a:txBody>
                    <a:bodyPr/>
                    <a:lstStyle/>
                    <a:p>
                      <a:endParaRPr lang="es-GB" sz="2200">
                        <a:solidFill>
                          <a:schemeClr val="accent5">
                            <a:lumMod val="50000"/>
                          </a:schemeClr>
                        </a:solidFill>
                      </a:endParaRPr>
                    </a:p>
                  </a:txBody>
                  <a:tcPr>
                    <a:noFill/>
                  </a:tcPr>
                </a:tc>
                <a:tc>
                  <a:txBody>
                    <a:bodyPr/>
                    <a:lstStyle/>
                    <a:p>
                      <a:endParaRPr lang="es-GB" sz="2200">
                        <a:solidFill>
                          <a:schemeClr val="accent5">
                            <a:lumMod val="50000"/>
                          </a:schemeClr>
                        </a:solidFill>
                      </a:endParaRPr>
                    </a:p>
                  </a:txBody>
                  <a:tcPr>
                    <a:noFill/>
                  </a:tcPr>
                </a:tc>
                <a:tc>
                  <a:txBody>
                    <a:bodyPr/>
                    <a:lstStyle/>
                    <a:p>
                      <a:pPr marL="457200" indent="-457200">
                        <a:buAutoNum type="alphaLcParenR"/>
                      </a:pPr>
                      <a:endParaRPr lang="es-GB" sz="2200" dirty="0">
                        <a:solidFill>
                          <a:schemeClr val="accent5">
                            <a:lumMod val="50000"/>
                          </a:schemeClr>
                        </a:solidFill>
                      </a:endParaRPr>
                    </a:p>
                  </a:txBody>
                  <a:tcPr>
                    <a:noFill/>
                  </a:tcPr>
                </a:tc>
                <a:extLst>
                  <a:ext uri="{0D108BD9-81ED-4DB2-BD59-A6C34878D82A}">
                    <a16:rowId xmlns:a16="http://schemas.microsoft.com/office/drawing/2014/main" val="2557648107"/>
                  </a:ext>
                </a:extLst>
              </a:tr>
              <a:tr h="745342">
                <a:tc>
                  <a:txBody>
                    <a:bodyPr/>
                    <a:lstStyle/>
                    <a:p>
                      <a:endParaRPr lang="es-GB" sz="2200" dirty="0">
                        <a:solidFill>
                          <a:schemeClr val="accent5">
                            <a:lumMod val="50000"/>
                          </a:schemeClr>
                        </a:solidFill>
                      </a:endParaRPr>
                    </a:p>
                  </a:txBody>
                  <a:tcPr>
                    <a:noFill/>
                  </a:tcPr>
                </a:tc>
                <a:tc>
                  <a:txBody>
                    <a:bodyPr/>
                    <a:lstStyle/>
                    <a:p>
                      <a:endParaRPr lang="es-GB" sz="2200">
                        <a:solidFill>
                          <a:schemeClr val="accent5">
                            <a:lumMod val="50000"/>
                          </a:schemeClr>
                        </a:solidFill>
                      </a:endParaRPr>
                    </a:p>
                  </a:txBody>
                  <a:tcPr>
                    <a:noFill/>
                  </a:tcPr>
                </a:tc>
                <a:tc>
                  <a:txBody>
                    <a:bodyPr/>
                    <a:lstStyle/>
                    <a:p>
                      <a:endParaRPr lang="es-GB" sz="2200">
                        <a:solidFill>
                          <a:schemeClr val="accent5">
                            <a:lumMod val="50000"/>
                          </a:schemeClr>
                        </a:solidFill>
                      </a:endParaRPr>
                    </a:p>
                  </a:txBody>
                  <a:tcPr>
                    <a:noFill/>
                  </a:tcPr>
                </a:tc>
                <a:tc>
                  <a:txBody>
                    <a:bodyPr/>
                    <a:lstStyle/>
                    <a:p>
                      <a:pPr marL="457200" indent="-457200">
                        <a:buAutoNum type="alphaLcParenR"/>
                      </a:pPr>
                      <a:endParaRPr lang="es-GB" sz="2200" dirty="0">
                        <a:solidFill>
                          <a:schemeClr val="accent5">
                            <a:lumMod val="50000"/>
                          </a:schemeClr>
                        </a:solidFill>
                      </a:endParaRPr>
                    </a:p>
                  </a:txBody>
                  <a:tcPr>
                    <a:noFill/>
                  </a:tcPr>
                </a:tc>
                <a:extLst>
                  <a:ext uri="{0D108BD9-81ED-4DB2-BD59-A6C34878D82A}">
                    <a16:rowId xmlns:a16="http://schemas.microsoft.com/office/drawing/2014/main" val="1264114168"/>
                  </a:ext>
                </a:extLst>
              </a:tr>
              <a:tr h="745342">
                <a:tc>
                  <a:txBody>
                    <a:bodyPr/>
                    <a:lstStyle/>
                    <a:p>
                      <a:endParaRPr lang="es-GB" sz="2200">
                        <a:solidFill>
                          <a:schemeClr val="accent5">
                            <a:lumMod val="50000"/>
                          </a:schemeClr>
                        </a:solidFill>
                      </a:endParaRPr>
                    </a:p>
                  </a:txBody>
                  <a:tcPr>
                    <a:noFill/>
                  </a:tcPr>
                </a:tc>
                <a:tc>
                  <a:txBody>
                    <a:bodyPr/>
                    <a:lstStyle/>
                    <a:p>
                      <a:endParaRPr lang="es-GB" sz="2200">
                        <a:solidFill>
                          <a:schemeClr val="accent5">
                            <a:lumMod val="50000"/>
                          </a:schemeClr>
                        </a:solidFill>
                      </a:endParaRPr>
                    </a:p>
                  </a:txBody>
                  <a:tcPr>
                    <a:noFill/>
                  </a:tcPr>
                </a:tc>
                <a:tc>
                  <a:txBody>
                    <a:bodyPr/>
                    <a:lstStyle/>
                    <a:p>
                      <a:endParaRPr lang="es-GB" sz="2200">
                        <a:solidFill>
                          <a:schemeClr val="accent5">
                            <a:lumMod val="50000"/>
                          </a:schemeClr>
                        </a:solidFill>
                      </a:endParaRPr>
                    </a:p>
                  </a:txBody>
                  <a:tcPr>
                    <a:noFill/>
                  </a:tcPr>
                </a:tc>
                <a:tc>
                  <a:txBody>
                    <a:bodyPr/>
                    <a:lstStyle/>
                    <a:p>
                      <a:pPr marL="457200" indent="-457200">
                        <a:buAutoNum type="alphaLcParenR"/>
                      </a:pPr>
                      <a:endParaRPr lang="es-GB" sz="2200" dirty="0">
                        <a:solidFill>
                          <a:schemeClr val="accent5">
                            <a:lumMod val="50000"/>
                          </a:schemeClr>
                        </a:solidFill>
                      </a:endParaRPr>
                    </a:p>
                  </a:txBody>
                  <a:tcPr>
                    <a:noFill/>
                  </a:tcPr>
                </a:tc>
                <a:extLst>
                  <a:ext uri="{0D108BD9-81ED-4DB2-BD59-A6C34878D82A}">
                    <a16:rowId xmlns:a16="http://schemas.microsoft.com/office/drawing/2014/main" val="1744700485"/>
                  </a:ext>
                </a:extLst>
              </a:tr>
              <a:tr h="745342">
                <a:tc>
                  <a:txBody>
                    <a:bodyPr/>
                    <a:lstStyle/>
                    <a:p>
                      <a:endParaRPr lang="es-GB" sz="2200">
                        <a:solidFill>
                          <a:schemeClr val="accent5">
                            <a:lumMod val="50000"/>
                          </a:schemeClr>
                        </a:solidFill>
                      </a:endParaRPr>
                    </a:p>
                  </a:txBody>
                  <a:tcPr>
                    <a:noFill/>
                  </a:tcPr>
                </a:tc>
                <a:tc>
                  <a:txBody>
                    <a:bodyPr/>
                    <a:lstStyle/>
                    <a:p>
                      <a:endParaRPr lang="es-GB" sz="2200">
                        <a:solidFill>
                          <a:schemeClr val="accent5">
                            <a:lumMod val="50000"/>
                          </a:schemeClr>
                        </a:solidFill>
                      </a:endParaRPr>
                    </a:p>
                  </a:txBody>
                  <a:tcPr>
                    <a:noFill/>
                  </a:tcPr>
                </a:tc>
                <a:tc>
                  <a:txBody>
                    <a:bodyPr/>
                    <a:lstStyle/>
                    <a:p>
                      <a:endParaRPr lang="es-GB" sz="2200">
                        <a:solidFill>
                          <a:schemeClr val="accent5">
                            <a:lumMod val="50000"/>
                          </a:schemeClr>
                        </a:solidFill>
                      </a:endParaRPr>
                    </a:p>
                  </a:txBody>
                  <a:tcPr>
                    <a:noFill/>
                  </a:tcPr>
                </a:tc>
                <a:tc>
                  <a:txBody>
                    <a:bodyPr/>
                    <a:lstStyle/>
                    <a:p>
                      <a:pPr marL="457200" indent="-457200">
                        <a:buAutoNum type="alphaLcParenR"/>
                      </a:pPr>
                      <a:endParaRPr lang="es-GB" sz="2200" dirty="0">
                        <a:solidFill>
                          <a:schemeClr val="accent5">
                            <a:lumMod val="50000"/>
                          </a:schemeClr>
                        </a:solidFill>
                      </a:endParaRPr>
                    </a:p>
                  </a:txBody>
                  <a:tcPr>
                    <a:noFill/>
                  </a:tcPr>
                </a:tc>
                <a:extLst>
                  <a:ext uri="{0D108BD9-81ED-4DB2-BD59-A6C34878D82A}">
                    <a16:rowId xmlns:a16="http://schemas.microsoft.com/office/drawing/2014/main" val="3510098247"/>
                  </a:ext>
                </a:extLst>
              </a:tr>
              <a:tr h="745342">
                <a:tc>
                  <a:txBody>
                    <a:bodyPr/>
                    <a:lstStyle/>
                    <a:p>
                      <a:endParaRPr lang="es-GB" sz="2200" dirty="0">
                        <a:solidFill>
                          <a:schemeClr val="accent5">
                            <a:lumMod val="50000"/>
                          </a:schemeClr>
                        </a:solidFill>
                      </a:endParaRPr>
                    </a:p>
                  </a:txBody>
                  <a:tcPr>
                    <a:noFill/>
                  </a:tcPr>
                </a:tc>
                <a:tc>
                  <a:txBody>
                    <a:bodyPr/>
                    <a:lstStyle/>
                    <a:p>
                      <a:endParaRPr lang="es-GB" sz="2200">
                        <a:solidFill>
                          <a:schemeClr val="accent5">
                            <a:lumMod val="50000"/>
                          </a:schemeClr>
                        </a:solidFill>
                      </a:endParaRPr>
                    </a:p>
                  </a:txBody>
                  <a:tcPr>
                    <a:noFill/>
                  </a:tcPr>
                </a:tc>
                <a:tc>
                  <a:txBody>
                    <a:bodyPr/>
                    <a:lstStyle/>
                    <a:p>
                      <a:endParaRPr lang="es-GB" sz="2200" dirty="0">
                        <a:solidFill>
                          <a:schemeClr val="accent5">
                            <a:lumMod val="50000"/>
                          </a:schemeClr>
                        </a:solidFill>
                      </a:endParaRPr>
                    </a:p>
                  </a:txBody>
                  <a:tcPr>
                    <a:noFill/>
                  </a:tcPr>
                </a:tc>
                <a:tc>
                  <a:txBody>
                    <a:bodyPr/>
                    <a:lstStyle/>
                    <a:p>
                      <a:pPr marL="457200" indent="-457200">
                        <a:buAutoNum type="alphaLcParenR"/>
                      </a:pPr>
                      <a:endParaRPr lang="es-GB" sz="2200" dirty="0">
                        <a:solidFill>
                          <a:schemeClr val="accent5">
                            <a:lumMod val="50000"/>
                          </a:schemeClr>
                        </a:solidFill>
                      </a:endParaRPr>
                    </a:p>
                  </a:txBody>
                  <a:tcPr>
                    <a:noFill/>
                  </a:tcPr>
                </a:tc>
                <a:extLst>
                  <a:ext uri="{0D108BD9-81ED-4DB2-BD59-A6C34878D82A}">
                    <a16:rowId xmlns:a16="http://schemas.microsoft.com/office/drawing/2014/main" val="2464300460"/>
                  </a:ext>
                </a:extLst>
              </a:tr>
            </a:tbl>
          </a:graphicData>
        </a:graphic>
      </p:graphicFrame>
      <p:sp>
        <p:nvSpPr>
          <p:cNvPr id="6" name="Action Button: Custom 20">
            <a:hlinkClick r:id="" action="ppaction://noaction" highlightClick="1">
              <a:snd r:embed="rId3" name="1 %C2%BFTu jefe.wav"/>
            </a:hlinkClick>
            <a:extLst>
              <a:ext uri="{FF2B5EF4-FFF2-40B4-BE49-F238E27FC236}">
                <a16:creationId xmlns:a16="http://schemas.microsoft.com/office/drawing/2014/main" id="{8B09FB93-7AE1-084F-B262-98963998923A}"/>
              </a:ext>
            </a:extLst>
          </p:cNvPr>
          <p:cNvSpPr/>
          <p:nvPr/>
        </p:nvSpPr>
        <p:spPr>
          <a:xfrm>
            <a:off x="666919" y="1751501"/>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7" name="Action Button: Custom 20">
            <a:hlinkClick r:id="" action="ppaction://noaction" highlightClick="1">
              <a:snd r:embed="rId4" name="2 %C2%BFTu arma esta%CC%81.wav"/>
            </a:hlinkClick>
            <a:extLst>
              <a:ext uri="{FF2B5EF4-FFF2-40B4-BE49-F238E27FC236}">
                <a16:creationId xmlns:a16="http://schemas.microsoft.com/office/drawing/2014/main" id="{AE229E9E-02B8-9348-8D20-73919A48D96D}"/>
              </a:ext>
            </a:extLst>
          </p:cNvPr>
          <p:cNvSpPr/>
          <p:nvPr/>
        </p:nvSpPr>
        <p:spPr>
          <a:xfrm>
            <a:off x="666919" y="2476625"/>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8" name="Action Button: Custom 20">
            <a:hlinkClick r:id="" action="ppaction://noaction" highlightClick="1">
              <a:snd r:embed="rId5" name="3 %C2%BFSu tarjeta.wav"/>
            </a:hlinkClick>
            <a:extLst>
              <a:ext uri="{FF2B5EF4-FFF2-40B4-BE49-F238E27FC236}">
                <a16:creationId xmlns:a16="http://schemas.microsoft.com/office/drawing/2014/main" id="{CE8602C7-E084-F543-8CD2-EE2A40947CD7}"/>
              </a:ext>
            </a:extLst>
          </p:cNvPr>
          <p:cNvSpPr/>
          <p:nvPr/>
        </p:nvSpPr>
        <p:spPr>
          <a:xfrm>
            <a:off x="666919" y="3201749"/>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9" name="Action Button: Custom 20">
            <a:hlinkClick r:id="" action="ppaction://noaction" highlightClick="1">
              <a:snd r:embed="rId6" name="4 %C2%BFTu compan%CC%83ero es.wav"/>
            </a:hlinkClick>
            <a:extLst>
              <a:ext uri="{FF2B5EF4-FFF2-40B4-BE49-F238E27FC236}">
                <a16:creationId xmlns:a16="http://schemas.microsoft.com/office/drawing/2014/main" id="{D4BCE2A6-AB23-9C44-AA50-ABEE742412CE}"/>
              </a:ext>
            </a:extLst>
          </p:cNvPr>
          <p:cNvSpPr/>
          <p:nvPr/>
        </p:nvSpPr>
        <p:spPr>
          <a:xfrm>
            <a:off x="666920" y="3975722"/>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10" name="Action Button: Custom 20">
            <a:hlinkClick r:id="" action="ppaction://noaction" highlightClick="1">
              <a:snd r:embed="rId7" name="5 %C2%BFSu negocio esta%CC%81.wav"/>
            </a:hlinkClick>
            <a:extLst>
              <a:ext uri="{FF2B5EF4-FFF2-40B4-BE49-F238E27FC236}">
                <a16:creationId xmlns:a16="http://schemas.microsoft.com/office/drawing/2014/main" id="{C56C0FB7-260B-AE4F-9881-AE807A0F3C85}"/>
              </a:ext>
            </a:extLst>
          </p:cNvPr>
          <p:cNvSpPr/>
          <p:nvPr/>
        </p:nvSpPr>
        <p:spPr>
          <a:xfrm>
            <a:off x="666920" y="4700846"/>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11" name="Action Button: Custom 20">
            <a:hlinkClick r:id="" action="ppaction://noaction" highlightClick="1">
              <a:snd r:embed="rId8" name="6 %C2%BFSu sangre esta%CC%81.wav"/>
            </a:hlinkClick>
            <a:extLst>
              <a:ext uri="{FF2B5EF4-FFF2-40B4-BE49-F238E27FC236}">
                <a16:creationId xmlns:a16="http://schemas.microsoft.com/office/drawing/2014/main" id="{8235C0C1-016C-4440-A27E-C25875B88C7B}"/>
              </a:ext>
            </a:extLst>
          </p:cNvPr>
          <p:cNvSpPr/>
          <p:nvPr/>
        </p:nvSpPr>
        <p:spPr>
          <a:xfrm>
            <a:off x="666920" y="5474819"/>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6</a:t>
            </a:r>
          </a:p>
        </p:txBody>
      </p:sp>
      <p:pic>
        <p:nvPicPr>
          <p:cNvPr id="12" name="Picture 8" descr="green checkmark">
            <a:extLst>
              <a:ext uri="{FF2B5EF4-FFF2-40B4-BE49-F238E27FC236}">
                <a16:creationId xmlns:a16="http://schemas.microsoft.com/office/drawing/2014/main" id="{1800048D-8709-484B-90C3-C9F5057E252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92138" y="1706297"/>
            <a:ext cx="509701" cy="530940"/>
          </a:xfrm>
          <a:prstGeom prst="rect">
            <a:avLst/>
          </a:prstGeom>
        </p:spPr>
      </p:pic>
      <p:pic>
        <p:nvPicPr>
          <p:cNvPr id="13" name="Picture 8" descr="green checkmark">
            <a:extLst>
              <a:ext uri="{FF2B5EF4-FFF2-40B4-BE49-F238E27FC236}">
                <a16:creationId xmlns:a16="http://schemas.microsoft.com/office/drawing/2014/main" id="{C6C79547-5A54-174F-9956-0939015867F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92138" y="2476495"/>
            <a:ext cx="509701" cy="530940"/>
          </a:xfrm>
          <a:prstGeom prst="rect">
            <a:avLst/>
          </a:prstGeom>
        </p:spPr>
      </p:pic>
      <p:pic>
        <p:nvPicPr>
          <p:cNvPr id="14" name="Picture 8" descr="green checkmark">
            <a:extLst>
              <a:ext uri="{FF2B5EF4-FFF2-40B4-BE49-F238E27FC236}">
                <a16:creationId xmlns:a16="http://schemas.microsoft.com/office/drawing/2014/main" id="{4A621EB1-F050-9648-AAB0-13EF01BAFAF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09314" y="3200753"/>
            <a:ext cx="509701" cy="530940"/>
          </a:xfrm>
          <a:prstGeom prst="rect">
            <a:avLst/>
          </a:prstGeom>
        </p:spPr>
      </p:pic>
      <p:pic>
        <p:nvPicPr>
          <p:cNvPr id="15" name="Picture 8" descr="green checkmark">
            <a:extLst>
              <a:ext uri="{FF2B5EF4-FFF2-40B4-BE49-F238E27FC236}">
                <a16:creationId xmlns:a16="http://schemas.microsoft.com/office/drawing/2014/main" id="{458D27ED-FE2C-0B42-B151-FBB941522B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92137" y="3975722"/>
            <a:ext cx="509701" cy="530940"/>
          </a:xfrm>
          <a:prstGeom prst="rect">
            <a:avLst/>
          </a:prstGeom>
        </p:spPr>
      </p:pic>
      <p:pic>
        <p:nvPicPr>
          <p:cNvPr id="16" name="Picture 8" descr="green checkmark">
            <a:extLst>
              <a:ext uri="{FF2B5EF4-FFF2-40B4-BE49-F238E27FC236}">
                <a16:creationId xmlns:a16="http://schemas.microsoft.com/office/drawing/2014/main" id="{5F9C467B-CF37-D947-BC6E-3193E2FA9A4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09311" y="4722412"/>
            <a:ext cx="509701" cy="530940"/>
          </a:xfrm>
          <a:prstGeom prst="rect">
            <a:avLst/>
          </a:prstGeom>
        </p:spPr>
      </p:pic>
      <p:pic>
        <p:nvPicPr>
          <p:cNvPr id="17" name="Picture 8" descr="green checkmark">
            <a:extLst>
              <a:ext uri="{FF2B5EF4-FFF2-40B4-BE49-F238E27FC236}">
                <a16:creationId xmlns:a16="http://schemas.microsoft.com/office/drawing/2014/main" id="{C76F82B3-44E0-A34D-A570-7A1710D6DD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09310" y="5429615"/>
            <a:ext cx="509701" cy="530940"/>
          </a:xfrm>
          <a:prstGeom prst="rect">
            <a:avLst/>
          </a:prstGeom>
        </p:spPr>
      </p:pic>
      <p:sp>
        <p:nvSpPr>
          <p:cNvPr id="18" name="CuadroTexto 17">
            <a:extLst>
              <a:ext uri="{FF2B5EF4-FFF2-40B4-BE49-F238E27FC236}">
                <a16:creationId xmlns:a16="http://schemas.microsoft.com/office/drawing/2014/main" id="{0BF054AA-E3B7-C040-A148-5B68DFFCE603}"/>
              </a:ext>
            </a:extLst>
          </p:cNvPr>
          <p:cNvSpPr txBox="1"/>
          <p:nvPr/>
        </p:nvSpPr>
        <p:spPr>
          <a:xfrm>
            <a:off x="8016579" y="3451298"/>
            <a:ext cx="2000869" cy="400110"/>
          </a:xfrm>
          <a:prstGeom prst="rect">
            <a:avLst/>
          </a:prstGeom>
          <a:noFill/>
        </p:spPr>
        <p:txBody>
          <a:bodyPr wrap="none" rtlCol="0">
            <a:spAutoFit/>
          </a:bodyPr>
          <a:lstStyle/>
          <a:p>
            <a:pPr algn="l"/>
            <a:r>
              <a:rPr lang="es-GB" sz="2000" dirty="0">
                <a:solidFill>
                  <a:schemeClr val="accent5">
                    <a:lumMod val="50000"/>
                  </a:schemeClr>
                </a:solidFill>
              </a:rPr>
              <a:t>*falso/a = fake</a:t>
            </a:r>
          </a:p>
        </p:txBody>
      </p:sp>
      <p:sp>
        <p:nvSpPr>
          <p:cNvPr id="19" name="CuadroTexto 18">
            <a:extLst>
              <a:ext uri="{FF2B5EF4-FFF2-40B4-BE49-F238E27FC236}">
                <a16:creationId xmlns:a16="http://schemas.microsoft.com/office/drawing/2014/main" id="{6FF13AC0-903E-AE43-94D8-102036F26BD9}"/>
              </a:ext>
            </a:extLst>
          </p:cNvPr>
          <p:cNvSpPr txBox="1"/>
          <p:nvPr/>
        </p:nvSpPr>
        <p:spPr>
          <a:xfrm>
            <a:off x="4100054" y="1617824"/>
            <a:ext cx="3026791" cy="707886"/>
          </a:xfrm>
          <a:prstGeom prst="rect">
            <a:avLst/>
          </a:prstGeom>
          <a:noFill/>
        </p:spPr>
        <p:txBody>
          <a:bodyPr wrap="none" rtlCol="0">
            <a:spAutoFit/>
          </a:bodyPr>
          <a:lstStyle/>
          <a:p>
            <a:pPr marL="457200" indent="-457200">
              <a:buAutoNum type="alphaLcParenR"/>
            </a:pPr>
            <a:r>
              <a:rPr lang="es-GB" sz="2000" dirty="0">
                <a:solidFill>
                  <a:schemeClr val="accent5">
                    <a:lumMod val="50000"/>
                  </a:schemeClr>
                </a:solidFill>
              </a:rPr>
              <a:t>estadounidense?</a:t>
            </a:r>
          </a:p>
          <a:p>
            <a:pPr marL="457200" indent="-457200">
              <a:buAutoNum type="alphaLcParenR"/>
            </a:pPr>
            <a:r>
              <a:rPr lang="es-GB" sz="2000" dirty="0">
                <a:solidFill>
                  <a:schemeClr val="accent5">
                    <a:lumMod val="50000"/>
                  </a:schemeClr>
                </a:solidFill>
              </a:rPr>
              <a:t>en Estados Unidos?</a:t>
            </a:r>
          </a:p>
        </p:txBody>
      </p:sp>
      <p:sp>
        <p:nvSpPr>
          <p:cNvPr id="20" name="CuadroTexto 19">
            <a:extLst>
              <a:ext uri="{FF2B5EF4-FFF2-40B4-BE49-F238E27FC236}">
                <a16:creationId xmlns:a16="http://schemas.microsoft.com/office/drawing/2014/main" id="{7C0088EF-82A6-E446-9183-E483581BB317}"/>
              </a:ext>
            </a:extLst>
          </p:cNvPr>
          <p:cNvSpPr txBox="1"/>
          <p:nvPr/>
        </p:nvSpPr>
        <p:spPr>
          <a:xfrm>
            <a:off x="4072767" y="3827961"/>
            <a:ext cx="2422458" cy="707886"/>
          </a:xfrm>
          <a:prstGeom prst="rect">
            <a:avLst/>
          </a:prstGeom>
          <a:noFill/>
        </p:spPr>
        <p:txBody>
          <a:bodyPr wrap="none" rtlCol="0">
            <a:spAutoFit/>
          </a:bodyPr>
          <a:lstStyle/>
          <a:p>
            <a:pPr marL="457200" indent="-457200">
              <a:buAutoNum type="alphaLcParenR"/>
            </a:pPr>
            <a:r>
              <a:rPr lang="es-GB" sz="2000" dirty="0">
                <a:solidFill>
                  <a:schemeClr val="accent5">
                    <a:lumMod val="50000"/>
                  </a:schemeClr>
                </a:solidFill>
              </a:rPr>
              <a:t>lejos de aquí?</a:t>
            </a:r>
          </a:p>
          <a:p>
            <a:pPr marL="457200" indent="-457200">
              <a:buAutoNum type="alphaLcParenR"/>
            </a:pPr>
            <a:r>
              <a:rPr lang="es-GB" sz="2000" dirty="0">
                <a:solidFill>
                  <a:schemeClr val="accent5">
                    <a:lumMod val="50000"/>
                  </a:schemeClr>
                </a:solidFill>
              </a:rPr>
              <a:t>peligroso?</a:t>
            </a:r>
          </a:p>
        </p:txBody>
      </p:sp>
      <p:sp>
        <p:nvSpPr>
          <p:cNvPr id="21" name="CuadroTexto 20">
            <a:extLst>
              <a:ext uri="{FF2B5EF4-FFF2-40B4-BE49-F238E27FC236}">
                <a16:creationId xmlns:a16="http://schemas.microsoft.com/office/drawing/2014/main" id="{B98F7765-DC26-AB45-944A-ADD723BB5DE7}"/>
              </a:ext>
            </a:extLst>
          </p:cNvPr>
          <p:cNvSpPr txBox="1"/>
          <p:nvPr/>
        </p:nvSpPr>
        <p:spPr>
          <a:xfrm>
            <a:off x="4100054" y="2342948"/>
            <a:ext cx="2852063" cy="707886"/>
          </a:xfrm>
          <a:prstGeom prst="rect">
            <a:avLst/>
          </a:prstGeom>
          <a:noFill/>
        </p:spPr>
        <p:txBody>
          <a:bodyPr wrap="none" rtlCol="0">
            <a:spAutoFit/>
          </a:bodyPr>
          <a:lstStyle/>
          <a:p>
            <a:pPr marL="457200" indent="-457200">
              <a:buAutoNum type="alphaLcParenR"/>
            </a:pPr>
            <a:r>
              <a:rPr lang="es-GB" sz="2000" dirty="0">
                <a:solidFill>
                  <a:schemeClr val="accent5">
                    <a:lumMod val="50000"/>
                  </a:schemeClr>
                </a:solidFill>
              </a:rPr>
              <a:t>en la habitación?</a:t>
            </a:r>
          </a:p>
          <a:p>
            <a:pPr marL="457200" indent="-457200">
              <a:buAutoNum type="alphaLcParenR"/>
            </a:pPr>
            <a:r>
              <a:rPr lang="es-GB" sz="2000" dirty="0">
                <a:solidFill>
                  <a:schemeClr val="accent5">
                    <a:lumMod val="50000"/>
                  </a:schemeClr>
                </a:solidFill>
              </a:rPr>
              <a:t>pesada?</a:t>
            </a:r>
          </a:p>
        </p:txBody>
      </p:sp>
      <p:sp>
        <p:nvSpPr>
          <p:cNvPr id="23" name="CuadroTexto 22">
            <a:extLst>
              <a:ext uri="{FF2B5EF4-FFF2-40B4-BE49-F238E27FC236}">
                <a16:creationId xmlns:a16="http://schemas.microsoft.com/office/drawing/2014/main" id="{7E6B7D19-20F3-CD4E-AB05-9EFA62518769}"/>
              </a:ext>
            </a:extLst>
          </p:cNvPr>
          <p:cNvSpPr txBox="1"/>
          <p:nvPr/>
        </p:nvSpPr>
        <p:spPr>
          <a:xfrm>
            <a:off x="4100054" y="3129902"/>
            <a:ext cx="3547069" cy="707886"/>
          </a:xfrm>
          <a:prstGeom prst="rect">
            <a:avLst/>
          </a:prstGeom>
          <a:noFill/>
        </p:spPr>
        <p:txBody>
          <a:bodyPr wrap="square" rtlCol="0">
            <a:spAutoFit/>
          </a:bodyPr>
          <a:lstStyle/>
          <a:p>
            <a:pPr marL="457200" indent="-457200">
              <a:buAutoNum type="alphaLcParenR"/>
            </a:pPr>
            <a:r>
              <a:rPr lang="es-GB" sz="2000" dirty="0">
                <a:solidFill>
                  <a:schemeClr val="accent5">
                    <a:lumMod val="50000"/>
                  </a:schemeClr>
                </a:solidFill>
              </a:rPr>
              <a:t>encima de la mesa?</a:t>
            </a:r>
          </a:p>
          <a:p>
            <a:pPr marL="457200" indent="-457200">
              <a:buAutoNum type="alphaLcParenR"/>
            </a:pPr>
            <a:r>
              <a:rPr lang="es-GB" sz="2000" dirty="0">
                <a:solidFill>
                  <a:schemeClr val="accent5">
                    <a:lumMod val="50000"/>
                  </a:schemeClr>
                </a:solidFill>
              </a:rPr>
              <a:t>falsa*?</a:t>
            </a:r>
          </a:p>
        </p:txBody>
      </p:sp>
      <p:sp>
        <p:nvSpPr>
          <p:cNvPr id="24" name="CuadroTexto 23">
            <a:extLst>
              <a:ext uri="{FF2B5EF4-FFF2-40B4-BE49-F238E27FC236}">
                <a16:creationId xmlns:a16="http://schemas.microsoft.com/office/drawing/2014/main" id="{CB3F3F7A-757D-5642-800C-EC5B8FB4A135}"/>
              </a:ext>
            </a:extLst>
          </p:cNvPr>
          <p:cNvSpPr txBox="1"/>
          <p:nvPr/>
        </p:nvSpPr>
        <p:spPr>
          <a:xfrm>
            <a:off x="4100054" y="4582020"/>
            <a:ext cx="3547069" cy="707886"/>
          </a:xfrm>
          <a:prstGeom prst="rect">
            <a:avLst/>
          </a:prstGeom>
          <a:noFill/>
        </p:spPr>
        <p:txBody>
          <a:bodyPr wrap="square" rtlCol="0">
            <a:spAutoFit/>
          </a:bodyPr>
          <a:lstStyle/>
          <a:p>
            <a:pPr marL="457200" indent="-457200">
              <a:buAutoNum type="alphaLcParenR"/>
            </a:pPr>
            <a:r>
              <a:rPr lang="es-GB" sz="2000" dirty="0">
                <a:solidFill>
                  <a:schemeClr val="accent5">
                    <a:lumMod val="50000"/>
                  </a:schemeClr>
                </a:solidFill>
              </a:rPr>
              <a:t>en Europa?</a:t>
            </a:r>
          </a:p>
          <a:p>
            <a:pPr marL="457200" indent="-457200">
              <a:buAutoNum type="alphaLcParenR"/>
            </a:pPr>
            <a:r>
              <a:rPr lang="es-GB" sz="2000" dirty="0">
                <a:solidFill>
                  <a:schemeClr val="accent5">
                    <a:lumMod val="50000"/>
                  </a:schemeClr>
                </a:solidFill>
              </a:rPr>
              <a:t>europeo?</a:t>
            </a:r>
          </a:p>
        </p:txBody>
      </p:sp>
      <p:sp>
        <p:nvSpPr>
          <p:cNvPr id="25" name="CuadroTexto 24">
            <a:extLst>
              <a:ext uri="{FF2B5EF4-FFF2-40B4-BE49-F238E27FC236}">
                <a16:creationId xmlns:a16="http://schemas.microsoft.com/office/drawing/2014/main" id="{E3549A47-367A-C54D-A5F6-736882AA1701}"/>
              </a:ext>
            </a:extLst>
          </p:cNvPr>
          <p:cNvSpPr txBox="1"/>
          <p:nvPr/>
        </p:nvSpPr>
        <p:spPr>
          <a:xfrm>
            <a:off x="4100054" y="5315238"/>
            <a:ext cx="4787480" cy="707886"/>
          </a:xfrm>
          <a:prstGeom prst="rect">
            <a:avLst/>
          </a:prstGeom>
          <a:noFill/>
        </p:spPr>
        <p:txBody>
          <a:bodyPr wrap="square" rtlCol="0">
            <a:spAutoFit/>
          </a:bodyPr>
          <a:lstStyle/>
          <a:p>
            <a:pPr marL="457200" indent="-457200">
              <a:buAutoNum type="alphaLcParenR"/>
            </a:pPr>
            <a:r>
              <a:rPr lang="es-GB" sz="2000" dirty="0">
                <a:solidFill>
                  <a:schemeClr val="accent5">
                    <a:lumMod val="50000"/>
                  </a:schemeClr>
                </a:solidFill>
              </a:rPr>
              <a:t>una prueba importante?</a:t>
            </a:r>
          </a:p>
          <a:p>
            <a:pPr marL="457200" indent="-457200">
              <a:buAutoNum type="alphaLcParenR"/>
            </a:pPr>
            <a:r>
              <a:rPr lang="es-GB" sz="2000" dirty="0">
                <a:solidFill>
                  <a:schemeClr val="accent5">
                    <a:lumMod val="50000"/>
                  </a:schemeClr>
                </a:solidFill>
              </a:rPr>
              <a:t>seca?</a:t>
            </a:r>
          </a:p>
        </p:txBody>
      </p:sp>
      <p:sp>
        <p:nvSpPr>
          <p:cNvPr id="26" name="CuadroTexto 25">
            <a:extLst>
              <a:ext uri="{FF2B5EF4-FFF2-40B4-BE49-F238E27FC236}">
                <a16:creationId xmlns:a16="http://schemas.microsoft.com/office/drawing/2014/main" id="{7A9C69A8-416B-524A-A31E-3BC308092CA2}"/>
              </a:ext>
            </a:extLst>
          </p:cNvPr>
          <p:cNvSpPr txBox="1"/>
          <p:nvPr/>
        </p:nvSpPr>
        <p:spPr>
          <a:xfrm>
            <a:off x="4110672" y="1618858"/>
            <a:ext cx="3026791" cy="707886"/>
          </a:xfrm>
          <a:prstGeom prst="rect">
            <a:avLst/>
          </a:prstGeom>
          <a:noFill/>
        </p:spPr>
        <p:txBody>
          <a:bodyPr wrap="none" rtlCol="0">
            <a:spAutoFit/>
          </a:bodyPr>
          <a:lstStyle/>
          <a:p>
            <a:pPr marL="457200" indent="-457200">
              <a:buAutoNum type="alphaLcParenR"/>
            </a:pPr>
            <a:r>
              <a:rPr lang="es-GB" sz="2000" b="1" dirty="0">
                <a:solidFill>
                  <a:schemeClr val="accent5">
                    <a:lumMod val="50000"/>
                  </a:schemeClr>
                </a:solidFill>
              </a:rPr>
              <a:t>estadounidense?</a:t>
            </a:r>
          </a:p>
          <a:p>
            <a:pPr marL="457200" indent="-457200">
              <a:buAutoNum type="alphaLcParenR"/>
            </a:pPr>
            <a:r>
              <a:rPr lang="es-GB" sz="2000" dirty="0">
                <a:solidFill>
                  <a:schemeClr val="accent5">
                    <a:lumMod val="50000"/>
                  </a:schemeClr>
                </a:solidFill>
              </a:rPr>
              <a:t>en Estados Unidos?</a:t>
            </a:r>
          </a:p>
        </p:txBody>
      </p:sp>
      <p:sp>
        <p:nvSpPr>
          <p:cNvPr id="27" name="CuadroTexto 26">
            <a:extLst>
              <a:ext uri="{FF2B5EF4-FFF2-40B4-BE49-F238E27FC236}">
                <a16:creationId xmlns:a16="http://schemas.microsoft.com/office/drawing/2014/main" id="{176934F1-ED4D-3945-AEF2-6C23F117348C}"/>
              </a:ext>
            </a:extLst>
          </p:cNvPr>
          <p:cNvSpPr txBox="1"/>
          <p:nvPr/>
        </p:nvSpPr>
        <p:spPr>
          <a:xfrm>
            <a:off x="4100054" y="2346236"/>
            <a:ext cx="2852063" cy="707886"/>
          </a:xfrm>
          <a:prstGeom prst="rect">
            <a:avLst/>
          </a:prstGeom>
          <a:noFill/>
        </p:spPr>
        <p:txBody>
          <a:bodyPr wrap="none" rtlCol="0">
            <a:spAutoFit/>
          </a:bodyPr>
          <a:lstStyle/>
          <a:p>
            <a:pPr marL="457200" indent="-457200">
              <a:buAutoNum type="alphaLcParenR"/>
            </a:pPr>
            <a:r>
              <a:rPr lang="es-GB" sz="2000" b="1" dirty="0">
                <a:solidFill>
                  <a:schemeClr val="accent5">
                    <a:lumMod val="50000"/>
                  </a:schemeClr>
                </a:solidFill>
              </a:rPr>
              <a:t>en la habitación?</a:t>
            </a:r>
          </a:p>
          <a:p>
            <a:pPr marL="457200" indent="-457200">
              <a:buAutoNum type="alphaLcParenR"/>
            </a:pPr>
            <a:r>
              <a:rPr lang="es-GB" sz="2000" dirty="0">
                <a:solidFill>
                  <a:schemeClr val="accent5">
                    <a:lumMod val="50000"/>
                  </a:schemeClr>
                </a:solidFill>
              </a:rPr>
              <a:t>pesada?</a:t>
            </a:r>
          </a:p>
        </p:txBody>
      </p:sp>
      <p:sp>
        <p:nvSpPr>
          <p:cNvPr id="28" name="CuadroTexto 27">
            <a:extLst>
              <a:ext uri="{FF2B5EF4-FFF2-40B4-BE49-F238E27FC236}">
                <a16:creationId xmlns:a16="http://schemas.microsoft.com/office/drawing/2014/main" id="{F33C39C1-2A75-5C4E-8EA3-C8CA10E937F2}"/>
              </a:ext>
            </a:extLst>
          </p:cNvPr>
          <p:cNvSpPr txBox="1"/>
          <p:nvPr/>
        </p:nvSpPr>
        <p:spPr>
          <a:xfrm>
            <a:off x="4068933" y="3831231"/>
            <a:ext cx="2422458" cy="707886"/>
          </a:xfrm>
          <a:prstGeom prst="rect">
            <a:avLst/>
          </a:prstGeom>
          <a:noFill/>
        </p:spPr>
        <p:txBody>
          <a:bodyPr wrap="none" rtlCol="0">
            <a:spAutoFit/>
          </a:bodyPr>
          <a:lstStyle/>
          <a:p>
            <a:pPr marL="457200" indent="-457200">
              <a:buAutoNum type="alphaLcParenR"/>
            </a:pPr>
            <a:r>
              <a:rPr lang="es-GB" sz="2000" dirty="0">
                <a:solidFill>
                  <a:schemeClr val="accent5">
                    <a:lumMod val="50000"/>
                  </a:schemeClr>
                </a:solidFill>
              </a:rPr>
              <a:t>lejos de aquí?</a:t>
            </a:r>
          </a:p>
          <a:p>
            <a:pPr marL="457200" indent="-457200">
              <a:buAutoNum type="alphaLcParenR"/>
            </a:pPr>
            <a:r>
              <a:rPr lang="es-GB" sz="2000" b="1" dirty="0">
                <a:solidFill>
                  <a:schemeClr val="accent5">
                    <a:lumMod val="50000"/>
                  </a:schemeClr>
                </a:solidFill>
              </a:rPr>
              <a:t>peligroso?</a:t>
            </a:r>
          </a:p>
        </p:txBody>
      </p:sp>
      <p:sp>
        <p:nvSpPr>
          <p:cNvPr id="29" name="CuadroTexto 28">
            <a:extLst>
              <a:ext uri="{FF2B5EF4-FFF2-40B4-BE49-F238E27FC236}">
                <a16:creationId xmlns:a16="http://schemas.microsoft.com/office/drawing/2014/main" id="{D1DA5ADC-9DEE-9444-91EC-A09474D93514}"/>
              </a:ext>
            </a:extLst>
          </p:cNvPr>
          <p:cNvSpPr txBox="1"/>
          <p:nvPr/>
        </p:nvSpPr>
        <p:spPr>
          <a:xfrm>
            <a:off x="4108492" y="3133190"/>
            <a:ext cx="3547069" cy="707886"/>
          </a:xfrm>
          <a:prstGeom prst="rect">
            <a:avLst/>
          </a:prstGeom>
          <a:noFill/>
        </p:spPr>
        <p:txBody>
          <a:bodyPr wrap="square" rtlCol="0">
            <a:spAutoFit/>
          </a:bodyPr>
          <a:lstStyle/>
          <a:p>
            <a:pPr marL="457200" indent="-457200">
              <a:buAutoNum type="alphaLcParenR"/>
            </a:pPr>
            <a:r>
              <a:rPr lang="es-GB" sz="2000" dirty="0">
                <a:solidFill>
                  <a:schemeClr val="accent5">
                    <a:lumMod val="50000"/>
                  </a:schemeClr>
                </a:solidFill>
              </a:rPr>
              <a:t>encima de la mesa?</a:t>
            </a:r>
          </a:p>
          <a:p>
            <a:pPr marL="457200" indent="-457200">
              <a:buAutoNum type="alphaLcParenR"/>
            </a:pPr>
            <a:r>
              <a:rPr lang="es-GB" sz="2000" b="1" dirty="0">
                <a:solidFill>
                  <a:schemeClr val="accent5">
                    <a:lumMod val="50000"/>
                  </a:schemeClr>
                </a:solidFill>
              </a:rPr>
              <a:t>falsa*?</a:t>
            </a:r>
          </a:p>
        </p:txBody>
      </p:sp>
      <p:sp>
        <p:nvSpPr>
          <p:cNvPr id="30" name="CuadroTexto 29">
            <a:extLst>
              <a:ext uri="{FF2B5EF4-FFF2-40B4-BE49-F238E27FC236}">
                <a16:creationId xmlns:a16="http://schemas.microsoft.com/office/drawing/2014/main" id="{0A7531A5-2A42-9C4A-ABF8-ED8249D7677B}"/>
              </a:ext>
            </a:extLst>
          </p:cNvPr>
          <p:cNvSpPr txBox="1"/>
          <p:nvPr/>
        </p:nvSpPr>
        <p:spPr>
          <a:xfrm>
            <a:off x="4108492" y="4584324"/>
            <a:ext cx="2252197" cy="707886"/>
          </a:xfrm>
          <a:prstGeom prst="rect">
            <a:avLst/>
          </a:prstGeom>
          <a:noFill/>
        </p:spPr>
        <p:txBody>
          <a:bodyPr wrap="square" rtlCol="0">
            <a:spAutoFit/>
          </a:bodyPr>
          <a:lstStyle/>
          <a:p>
            <a:pPr marL="457200" indent="-457200">
              <a:buAutoNum type="alphaLcParenR"/>
            </a:pPr>
            <a:r>
              <a:rPr lang="es-GB" sz="2000" b="1" dirty="0">
                <a:solidFill>
                  <a:schemeClr val="accent5">
                    <a:lumMod val="50000"/>
                  </a:schemeClr>
                </a:solidFill>
              </a:rPr>
              <a:t>en Europa?</a:t>
            </a:r>
          </a:p>
          <a:p>
            <a:pPr marL="457200" indent="-457200">
              <a:buAutoNum type="alphaLcParenR"/>
            </a:pPr>
            <a:r>
              <a:rPr lang="es-GB" sz="2000" dirty="0">
                <a:solidFill>
                  <a:schemeClr val="accent5">
                    <a:lumMod val="50000"/>
                  </a:schemeClr>
                </a:solidFill>
              </a:rPr>
              <a:t>europeo?</a:t>
            </a:r>
          </a:p>
        </p:txBody>
      </p:sp>
      <p:sp>
        <p:nvSpPr>
          <p:cNvPr id="31" name="CuadroTexto 30">
            <a:extLst>
              <a:ext uri="{FF2B5EF4-FFF2-40B4-BE49-F238E27FC236}">
                <a16:creationId xmlns:a16="http://schemas.microsoft.com/office/drawing/2014/main" id="{A2FA275B-4917-344D-8404-5E3CBA2354D3}"/>
              </a:ext>
            </a:extLst>
          </p:cNvPr>
          <p:cNvSpPr txBox="1"/>
          <p:nvPr/>
        </p:nvSpPr>
        <p:spPr>
          <a:xfrm>
            <a:off x="4100054" y="5317231"/>
            <a:ext cx="4787480" cy="707886"/>
          </a:xfrm>
          <a:prstGeom prst="rect">
            <a:avLst/>
          </a:prstGeom>
          <a:noFill/>
        </p:spPr>
        <p:txBody>
          <a:bodyPr wrap="square" rtlCol="0">
            <a:spAutoFit/>
          </a:bodyPr>
          <a:lstStyle/>
          <a:p>
            <a:pPr marL="457200" indent="-457200">
              <a:buAutoNum type="alphaLcParenR"/>
            </a:pPr>
            <a:r>
              <a:rPr lang="es-GB" sz="2000" dirty="0">
                <a:solidFill>
                  <a:schemeClr val="accent5">
                    <a:lumMod val="50000"/>
                  </a:schemeClr>
                </a:solidFill>
              </a:rPr>
              <a:t>una prueba importante?</a:t>
            </a:r>
          </a:p>
          <a:p>
            <a:pPr marL="457200" indent="-457200">
              <a:buAutoNum type="alphaLcParenR"/>
            </a:pPr>
            <a:r>
              <a:rPr lang="es-GB" sz="2000" b="1" dirty="0">
                <a:solidFill>
                  <a:schemeClr val="accent5">
                    <a:lumMod val="50000"/>
                  </a:schemeClr>
                </a:solidFill>
              </a:rPr>
              <a:t>seca?</a:t>
            </a:r>
          </a:p>
        </p:txBody>
      </p:sp>
      <p:pic>
        <p:nvPicPr>
          <p:cNvPr id="32" name="Picture 8" descr="green checkmark">
            <a:extLst>
              <a:ext uri="{FF2B5EF4-FFF2-40B4-BE49-F238E27FC236}">
                <a16:creationId xmlns:a16="http://schemas.microsoft.com/office/drawing/2014/main" id="{7E709081-C74B-6C44-A70E-6F5F9AD00BA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81187" y="1622344"/>
            <a:ext cx="285369" cy="297260"/>
          </a:xfrm>
          <a:prstGeom prst="rect">
            <a:avLst/>
          </a:prstGeom>
        </p:spPr>
      </p:pic>
      <p:pic>
        <p:nvPicPr>
          <p:cNvPr id="33" name="Picture 8" descr="green checkmark">
            <a:extLst>
              <a:ext uri="{FF2B5EF4-FFF2-40B4-BE49-F238E27FC236}">
                <a16:creationId xmlns:a16="http://schemas.microsoft.com/office/drawing/2014/main" id="{E205C459-DF00-D14D-B2F8-C5D4081E277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81187" y="2407063"/>
            <a:ext cx="285369" cy="297260"/>
          </a:xfrm>
          <a:prstGeom prst="rect">
            <a:avLst/>
          </a:prstGeom>
        </p:spPr>
      </p:pic>
      <p:pic>
        <p:nvPicPr>
          <p:cNvPr id="34" name="Picture 8" descr="green checkmark">
            <a:extLst>
              <a:ext uri="{FF2B5EF4-FFF2-40B4-BE49-F238E27FC236}">
                <a16:creationId xmlns:a16="http://schemas.microsoft.com/office/drawing/2014/main" id="{9EDF2847-A933-994F-97FC-C45D77DB57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81187" y="3445267"/>
            <a:ext cx="285368" cy="297259"/>
          </a:xfrm>
          <a:prstGeom prst="rect">
            <a:avLst/>
          </a:prstGeom>
        </p:spPr>
      </p:pic>
      <p:pic>
        <p:nvPicPr>
          <p:cNvPr id="35" name="Picture 8" descr="green checkmark">
            <a:extLst>
              <a:ext uri="{FF2B5EF4-FFF2-40B4-BE49-F238E27FC236}">
                <a16:creationId xmlns:a16="http://schemas.microsoft.com/office/drawing/2014/main" id="{5F8096B1-9F02-7447-84A8-B153691715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81187" y="4236594"/>
            <a:ext cx="285369" cy="297260"/>
          </a:xfrm>
          <a:prstGeom prst="rect">
            <a:avLst/>
          </a:prstGeom>
        </p:spPr>
      </p:pic>
      <p:pic>
        <p:nvPicPr>
          <p:cNvPr id="36" name="Picture 8" descr="green checkmark">
            <a:extLst>
              <a:ext uri="{FF2B5EF4-FFF2-40B4-BE49-F238E27FC236}">
                <a16:creationId xmlns:a16="http://schemas.microsoft.com/office/drawing/2014/main" id="{E5F54140-E865-4444-9741-C55F0D7F3C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81187" y="4632222"/>
            <a:ext cx="285263" cy="297150"/>
          </a:xfrm>
          <a:prstGeom prst="rect">
            <a:avLst/>
          </a:prstGeom>
        </p:spPr>
      </p:pic>
      <p:pic>
        <p:nvPicPr>
          <p:cNvPr id="37" name="Picture 8" descr="green checkmark">
            <a:extLst>
              <a:ext uri="{FF2B5EF4-FFF2-40B4-BE49-F238E27FC236}">
                <a16:creationId xmlns:a16="http://schemas.microsoft.com/office/drawing/2014/main" id="{04341FFC-703B-254F-A991-FE6BBC591D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81186" y="5739950"/>
            <a:ext cx="285263" cy="297150"/>
          </a:xfrm>
          <a:prstGeom prst="rect">
            <a:avLst/>
          </a:prstGeom>
        </p:spPr>
      </p:pic>
      <p:pic>
        <p:nvPicPr>
          <p:cNvPr id="39" name="Imagen 38">
            <a:extLst>
              <a:ext uri="{FF2B5EF4-FFF2-40B4-BE49-F238E27FC236}">
                <a16:creationId xmlns:a16="http://schemas.microsoft.com/office/drawing/2014/main" id="{1B7AFB3D-A297-5945-983C-CE168C4A7F8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46072" y="1140527"/>
            <a:ext cx="1682071" cy="1060125"/>
          </a:xfrm>
          <a:prstGeom prst="rect">
            <a:avLst/>
          </a:prstGeom>
        </p:spPr>
      </p:pic>
      <p:pic>
        <p:nvPicPr>
          <p:cNvPr id="42" name="Imagen 41">
            <a:extLst>
              <a:ext uri="{FF2B5EF4-FFF2-40B4-BE49-F238E27FC236}">
                <a16:creationId xmlns:a16="http://schemas.microsoft.com/office/drawing/2014/main" id="{CB0C229E-BBFA-E343-8D43-3695A195995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1184506">
            <a:off x="10502418" y="3074130"/>
            <a:ext cx="1310084" cy="630979"/>
          </a:xfrm>
          <a:prstGeom prst="rect">
            <a:avLst/>
          </a:prstGeom>
        </p:spPr>
      </p:pic>
      <p:pic>
        <p:nvPicPr>
          <p:cNvPr id="43" name="Imagen 42">
            <a:extLst>
              <a:ext uri="{FF2B5EF4-FFF2-40B4-BE49-F238E27FC236}">
                <a16:creationId xmlns:a16="http://schemas.microsoft.com/office/drawing/2014/main" id="{43649154-FFBC-C94B-B845-0AFDD4E5066A}"/>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951140">
            <a:off x="10345886" y="4520949"/>
            <a:ext cx="1472803" cy="1472803"/>
          </a:xfrm>
          <a:prstGeom prst="rect">
            <a:avLst/>
          </a:prstGeom>
        </p:spPr>
      </p:pic>
      <p:pic>
        <p:nvPicPr>
          <p:cNvPr id="44" name="Imagen 43">
            <a:extLst>
              <a:ext uri="{FF2B5EF4-FFF2-40B4-BE49-F238E27FC236}">
                <a16:creationId xmlns:a16="http://schemas.microsoft.com/office/drawing/2014/main" id="{34F2B5BB-F36E-9C48-B656-D906F7B7591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80369" y="5055728"/>
            <a:ext cx="747774" cy="747774"/>
          </a:xfrm>
          <a:prstGeom prst="rect">
            <a:avLst/>
          </a:prstGeom>
        </p:spPr>
      </p:pic>
      <p:sp>
        <p:nvSpPr>
          <p:cNvPr id="4" name="Llamada rectangular redondeada 3">
            <a:extLst>
              <a:ext uri="{FF2B5EF4-FFF2-40B4-BE49-F238E27FC236}">
                <a16:creationId xmlns:a16="http://schemas.microsoft.com/office/drawing/2014/main" id="{F932AE34-89BB-7245-A970-D4881F642DD3}"/>
              </a:ext>
            </a:extLst>
          </p:cNvPr>
          <p:cNvSpPr/>
          <p:nvPr/>
        </p:nvSpPr>
        <p:spPr>
          <a:xfrm>
            <a:off x="6788679" y="732903"/>
            <a:ext cx="3454624" cy="2514605"/>
          </a:xfrm>
          <a:prstGeom prst="wedgeRoundRectCallout">
            <a:avLst>
              <a:gd name="adj1" fmla="val -97299"/>
              <a:gd name="adj2" fmla="val -2869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GB" sz="2200" b="1" dirty="0">
                <a:solidFill>
                  <a:srgbClr val="FFFFFE"/>
                </a:solidFill>
              </a:rPr>
              <a:t>Remember the possessive pronouns?</a:t>
            </a:r>
          </a:p>
        </p:txBody>
      </p:sp>
      <p:sp>
        <p:nvSpPr>
          <p:cNvPr id="22" name="CuadroTexto 21">
            <a:extLst>
              <a:ext uri="{FF2B5EF4-FFF2-40B4-BE49-F238E27FC236}">
                <a16:creationId xmlns:a16="http://schemas.microsoft.com/office/drawing/2014/main" id="{E666C17A-DED9-6248-8043-4A61B90A7D41}"/>
              </a:ext>
            </a:extLst>
          </p:cNvPr>
          <p:cNvSpPr txBox="1"/>
          <p:nvPr/>
        </p:nvSpPr>
        <p:spPr>
          <a:xfrm>
            <a:off x="6920740" y="2165244"/>
            <a:ext cx="2081019" cy="430887"/>
          </a:xfrm>
          <a:prstGeom prst="rect">
            <a:avLst/>
          </a:prstGeom>
          <a:noFill/>
        </p:spPr>
        <p:txBody>
          <a:bodyPr wrap="none" rtlCol="0">
            <a:spAutoFit/>
          </a:bodyPr>
          <a:lstStyle/>
          <a:p>
            <a:r>
              <a:rPr lang="en-GB" sz="2200" dirty="0">
                <a:solidFill>
                  <a:srgbClr val="FFFFFE"/>
                </a:solidFill>
              </a:rPr>
              <a:t>your = (</a:t>
            </a:r>
            <a:r>
              <a:rPr lang="en-GB" sz="2200" dirty="0" err="1">
                <a:solidFill>
                  <a:srgbClr val="FFFFFE"/>
                </a:solidFill>
              </a:rPr>
              <a:t>tu</a:t>
            </a:r>
            <a:r>
              <a:rPr lang="en-GB" sz="2200" dirty="0">
                <a:solidFill>
                  <a:srgbClr val="FFFFFE"/>
                </a:solidFill>
              </a:rPr>
              <a:t>/</a:t>
            </a:r>
            <a:r>
              <a:rPr lang="en-GB" sz="2200" dirty="0" err="1">
                <a:solidFill>
                  <a:srgbClr val="FFFFFE"/>
                </a:solidFill>
              </a:rPr>
              <a:t>tus</a:t>
            </a:r>
            <a:r>
              <a:rPr lang="en-GB" sz="2200" dirty="0">
                <a:solidFill>
                  <a:srgbClr val="FFFFFE"/>
                </a:solidFill>
              </a:rPr>
              <a:t>)</a:t>
            </a:r>
            <a:endParaRPr lang="es-GB" sz="2200" dirty="0">
              <a:solidFill>
                <a:srgbClr val="FFFFFE"/>
              </a:solidFill>
            </a:endParaRPr>
          </a:p>
        </p:txBody>
      </p:sp>
      <p:sp>
        <p:nvSpPr>
          <p:cNvPr id="45" name="CuadroTexto 44">
            <a:extLst>
              <a:ext uri="{FF2B5EF4-FFF2-40B4-BE49-F238E27FC236}">
                <a16:creationId xmlns:a16="http://schemas.microsoft.com/office/drawing/2014/main" id="{31227E20-AA1A-6245-9747-C28EE6CE9EAD}"/>
              </a:ext>
            </a:extLst>
          </p:cNvPr>
          <p:cNvSpPr txBox="1"/>
          <p:nvPr/>
        </p:nvSpPr>
        <p:spPr>
          <a:xfrm>
            <a:off x="6920740" y="1678496"/>
            <a:ext cx="2071401" cy="430887"/>
          </a:xfrm>
          <a:prstGeom prst="rect">
            <a:avLst/>
          </a:prstGeom>
          <a:noFill/>
        </p:spPr>
        <p:txBody>
          <a:bodyPr wrap="none" rtlCol="0">
            <a:spAutoFit/>
          </a:bodyPr>
          <a:lstStyle/>
          <a:p>
            <a:r>
              <a:rPr lang="en-GB" sz="2200" dirty="0">
                <a:solidFill>
                  <a:srgbClr val="FFFFFE"/>
                </a:solidFill>
              </a:rPr>
              <a:t>my = (mi/mis)</a:t>
            </a:r>
            <a:endParaRPr lang="es-GB" sz="2200" dirty="0">
              <a:solidFill>
                <a:srgbClr val="FFFFFE"/>
              </a:solidFill>
            </a:endParaRPr>
          </a:p>
        </p:txBody>
      </p:sp>
      <p:sp>
        <p:nvSpPr>
          <p:cNvPr id="47" name="CuadroTexto 46">
            <a:extLst>
              <a:ext uri="{FF2B5EF4-FFF2-40B4-BE49-F238E27FC236}">
                <a16:creationId xmlns:a16="http://schemas.microsoft.com/office/drawing/2014/main" id="{4079D41B-ACBF-524E-BCEF-EBFF5BEC335D}"/>
              </a:ext>
            </a:extLst>
          </p:cNvPr>
          <p:cNvSpPr txBox="1"/>
          <p:nvPr/>
        </p:nvSpPr>
        <p:spPr>
          <a:xfrm>
            <a:off x="6920740" y="2651993"/>
            <a:ext cx="1601721" cy="430887"/>
          </a:xfrm>
          <a:prstGeom prst="rect">
            <a:avLst/>
          </a:prstGeom>
          <a:noFill/>
        </p:spPr>
        <p:txBody>
          <a:bodyPr wrap="none" rtlCol="0">
            <a:spAutoFit/>
          </a:bodyPr>
          <a:lstStyle/>
          <a:p>
            <a:r>
              <a:rPr lang="en-GB" sz="2200" dirty="0">
                <a:solidFill>
                  <a:srgbClr val="FFFFFE"/>
                </a:solidFill>
              </a:rPr>
              <a:t>his/her = ?</a:t>
            </a:r>
            <a:endParaRPr lang="es-GB" sz="2200" dirty="0">
              <a:solidFill>
                <a:srgbClr val="FFFFFE"/>
              </a:solidFill>
            </a:endParaRPr>
          </a:p>
        </p:txBody>
      </p:sp>
      <p:sp>
        <p:nvSpPr>
          <p:cNvPr id="48" name="CuadroTexto 47">
            <a:extLst>
              <a:ext uri="{FF2B5EF4-FFF2-40B4-BE49-F238E27FC236}">
                <a16:creationId xmlns:a16="http://schemas.microsoft.com/office/drawing/2014/main" id="{C4E58969-9A8D-1340-B09F-BB2DB6C1E268}"/>
              </a:ext>
            </a:extLst>
          </p:cNvPr>
          <p:cNvSpPr txBox="1"/>
          <p:nvPr/>
        </p:nvSpPr>
        <p:spPr>
          <a:xfrm>
            <a:off x="8461875" y="2632580"/>
            <a:ext cx="1181734" cy="430887"/>
          </a:xfrm>
          <a:prstGeom prst="rect">
            <a:avLst/>
          </a:prstGeom>
          <a:noFill/>
        </p:spPr>
        <p:txBody>
          <a:bodyPr wrap="none" rtlCol="0">
            <a:spAutoFit/>
          </a:bodyPr>
          <a:lstStyle/>
          <a:p>
            <a:r>
              <a:rPr lang="en-GB" sz="2200" b="1" dirty="0" err="1">
                <a:solidFill>
                  <a:srgbClr val="FFFFFE"/>
                </a:solidFill>
              </a:rPr>
              <a:t>su</a:t>
            </a:r>
            <a:r>
              <a:rPr lang="en-GB" sz="2200" b="1" dirty="0">
                <a:solidFill>
                  <a:srgbClr val="FFFFFE"/>
                </a:solidFill>
              </a:rPr>
              <a:t> / sus</a:t>
            </a:r>
            <a:endParaRPr lang="es-GB" sz="2200" b="1" dirty="0">
              <a:solidFill>
                <a:srgbClr val="FFFFFE"/>
              </a:solidFill>
            </a:endParaRPr>
          </a:p>
        </p:txBody>
      </p:sp>
    </p:spTree>
    <p:extLst>
      <p:ext uri="{BB962C8B-B14F-4D97-AF65-F5344CB8AC3E}">
        <p14:creationId xmlns:p14="http://schemas.microsoft.com/office/powerpoint/2010/main" val="188178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5"/>
                                        </p:tgtEl>
                                        <p:attrNameLst>
                                          <p:attrName>style.visibility</p:attrName>
                                        </p:attrNameLst>
                                      </p:cBhvr>
                                      <p:to>
                                        <p:strVal val="hidden"/>
                                      </p:to>
                                    </p:set>
                                  </p:childTnLst>
                                </p:cTn>
                              </p:par>
                              <p:par>
                                <p:cTn id="103" presetID="1" presetClass="entr" presetSubtype="0" fill="hold" grpId="0" nodeType="withEffect">
                                  <p:stCondLst>
                                    <p:cond delay="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4" grpId="0"/>
      <p:bldP spid="25" grpId="0"/>
      <p:bldP spid="26" grpId="0"/>
      <p:bldP spid="27" grpId="0"/>
      <p:bldP spid="28" grpId="0"/>
      <p:bldP spid="29" grpId="0"/>
      <p:bldP spid="30" grpId="0"/>
      <p:bldP spid="31" grpId="0"/>
      <p:bldP spid="4" grpId="0" animBg="1"/>
      <p:bldP spid="4" grpId="1" animBg="1"/>
      <p:bldP spid="22" grpId="0"/>
      <p:bldP spid="22" grpId="1"/>
      <p:bldP spid="45" grpId="0"/>
      <p:bldP spid="45" grpId="1"/>
      <p:bldP spid="47" grpId="0"/>
      <p:bldP spid="47" grpId="1"/>
      <p:bldP spid="48" grpId="0"/>
      <p:bldP spid="4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Talking about possessions</a:t>
            </a:r>
            <a:br>
              <a:rPr lang="en-GB" sz="2400" b="1" dirty="0">
                <a:solidFill>
                  <a:schemeClr val="bg1"/>
                </a:solidFill>
              </a:rPr>
            </a:br>
            <a:r>
              <a:rPr lang="en-GB" sz="2400" dirty="0">
                <a:solidFill>
                  <a:schemeClr val="bg1"/>
                </a:solidFill>
              </a:rPr>
              <a:t>Possessive adjectives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99785" y="1206309"/>
            <a:ext cx="11875914" cy="892552"/>
          </a:xfrm>
          <a:prstGeom prst="rect">
            <a:avLst/>
          </a:prstGeom>
          <a:noFill/>
        </p:spPr>
        <p:txBody>
          <a:bodyPr wrap="square" rtlCol="0">
            <a:spAutoFit/>
          </a:bodyPr>
          <a:lstStyle/>
          <a:p>
            <a:pPr lvl="0">
              <a:defRPr/>
            </a:pPr>
            <a:r>
              <a:rPr kumimoji="0" lang="en-US" sz="2600" b="0" i="0" u="none" strike="noStrike" kern="1200" cap="none" spc="0" normalizeH="0" baseline="0" noProof="0" dirty="0">
                <a:ln>
                  <a:noFill/>
                </a:ln>
                <a:solidFill>
                  <a:schemeClr val="accent5">
                    <a:lumMod val="50000"/>
                  </a:schemeClr>
                </a:solidFill>
                <a:effectLst/>
                <a:uLnTx/>
                <a:uFillTx/>
                <a:latin typeface="Century Gothic"/>
              </a:rPr>
              <a:t>To say ’mine’ after a singular masculine</a:t>
            </a:r>
            <a:r>
              <a:rPr kumimoji="0" lang="en-US" sz="2600" b="0" i="0" u="none" strike="noStrike" kern="1200" cap="none" spc="0" normalizeH="0" noProof="0" dirty="0">
                <a:ln>
                  <a:noFill/>
                </a:ln>
                <a:solidFill>
                  <a:schemeClr val="accent5">
                    <a:lumMod val="50000"/>
                  </a:schemeClr>
                </a:solidFill>
                <a:effectLst/>
                <a:uLnTx/>
                <a:uFillTx/>
                <a:latin typeface="Century Gothic"/>
              </a:rPr>
              <a:t> noun</a:t>
            </a:r>
            <a:r>
              <a:rPr kumimoji="0" lang="en-US" sz="2600" b="0" i="0" u="none" strike="noStrike" kern="1200" cap="none" spc="0" normalizeH="0" baseline="0" noProof="0" dirty="0">
                <a:ln>
                  <a:noFill/>
                </a:ln>
                <a:solidFill>
                  <a:schemeClr val="accent5">
                    <a:lumMod val="50000"/>
                  </a:schemeClr>
                </a:solidFill>
                <a:effectLst/>
                <a:uLnTx/>
                <a:uFillTx/>
                <a:latin typeface="Century Gothic"/>
              </a:rPr>
              <a:t>, use </a:t>
            </a:r>
            <a:r>
              <a:rPr lang="en-US" sz="2600" dirty="0">
                <a:solidFill>
                  <a:schemeClr val="accent5">
                    <a:lumMod val="50000"/>
                  </a:schemeClr>
                </a:solidFill>
                <a:latin typeface="Century Gothic"/>
              </a:rPr>
              <a:t>________. </a:t>
            </a:r>
            <a:r>
              <a:rPr lang="en-US" sz="2600" dirty="0">
                <a:solidFill>
                  <a:schemeClr val="accent5">
                    <a:lumMod val="50000"/>
                  </a:schemeClr>
                </a:solidFill>
              </a:rPr>
              <a:t>After a singular feminine noun, use ________.</a:t>
            </a:r>
            <a:endParaRPr kumimoji="0" lang="en-US" sz="2600" b="0" i="0" u="none" strike="noStrike" kern="1200" cap="none" spc="0" normalizeH="0" baseline="0" noProof="0" dirty="0">
              <a:ln>
                <a:noFill/>
              </a:ln>
              <a:solidFill>
                <a:schemeClr val="accent5">
                  <a:lumMod val="50000"/>
                </a:schemeClr>
              </a:solidFill>
              <a:effectLst/>
              <a:uLnTx/>
              <a:uFillTx/>
              <a:latin typeface="Century Gothic"/>
            </a:endParaRPr>
          </a:p>
        </p:txBody>
      </p:sp>
      <p:sp>
        <p:nvSpPr>
          <p:cNvPr id="24" name="TextBox 6">
            <a:extLst>
              <a:ext uri="{FF2B5EF4-FFF2-40B4-BE49-F238E27FC236}">
                <a16:creationId xmlns:a16="http://schemas.microsoft.com/office/drawing/2014/main" id="{C540FC86-725E-514F-863F-D336340A623D}"/>
              </a:ext>
            </a:extLst>
          </p:cNvPr>
          <p:cNvSpPr txBox="1"/>
          <p:nvPr/>
        </p:nvSpPr>
        <p:spPr>
          <a:xfrm>
            <a:off x="99785" y="2326628"/>
            <a:ext cx="512730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Ese </a:t>
            </a:r>
            <a:r>
              <a:rPr kumimoji="0" lang="en-US" sz="26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móvil</a:t>
            </a: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6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caro</a:t>
            </a: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 es </a:t>
            </a:r>
            <a:r>
              <a:rPr kumimoji="0" lang="en-US" sz="2600" b="1" i="0" u="none" strike="noStrike" kern="1200" cap="none" spc="0" normalizeH="0" baseline="0" noProof="0" dirty="0" err="1">
                <a:ln>
                  <a:noFill/>
                </a:ln>
                <a:solidFill>
                  <a:srgbClr val="E56800"/>
                </a:solidFill>
                <a:effectLst/>
                <a:uLnTx/>
                <a:uFillTx/>
                <a:latin typeface="Century Gothic"/>
                <a:ea typeface="+mn-ea"/>
                <a:cs typeface="+mn-cs"/>
              </a:rPr>
              <a:t>mío</a:t>
            </a: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25" name="TextBox 6">
            <a:extLst>
              <a:ext uri="{FF2B5EF4-FFF2-40B4-BE49-F238E27FC236}">
                <a16:creationId xmlns:a16="http://schemas.microsoft.com/office/drawing/2014/main" id="{604B1297-6F64-E446-A6F3-2D637DB5AF5F}"/>
              </a:ext>
            </a:extLst>
          </p:cNvPr>
          <p:cNvSpPr txBox="1"/>
          <p:nvPr/>
        </p:nvSpPr>
        <p:spPr>
          <a:xfrm>
            <a:off x="5484837" y="2326628"/>
            <a:ext cx="661998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That expensive mobile is</a:t>
            </a:r>
            <a:r>
              <a:rPr kumimoji="0" lang="en-US" sz="2600" b="0" i="0" u="none" strike="noStrike" kern="1200" cap="none" spc="0" normalizeH="0" noProof="0" dirty="0">
                <a:ln>
                  <a:noFill/>
                </a:ln>
                <a:solidFill>
                  <a:schemeClr val="accent5">
                    <a:lumMod val="50000"/>
                  </a:schemeClr>
                </a:solidFill>
                <a:effectLst/>
                <a:uLnTx/>
                <a:uFillTx/>
                <a:latin typeface="Century Gothic"/>
                <a:ea typeface="+mn-ea"/>
                <a:cs typeface="+mn-cs"/>
              </a:rPr>
              <a:t> mine.</a:t>
            </a:r>
            <a:endPar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33" name="TextBox 6">
            <a:extLst>
              <a:ext uri="{FF2B5EF4-FFF2-40B4-BE49-F238E27FC236}">
                <a16:creationId xmlns:a16="http://schemas.microsoft.com/office/drawing/2014/main" id="{8960053A-B8CF-0848-86A0-F48BE9791381}"/>
              </a:ext>
            </a:extLst>
          </p:cNvPr>
          <p:cNvSpPr txBox="1"/>
          <p:nvPr/>
        </p:nvSpPr>
        <p:spPr>
          <a:xfrm>
            <a:off x="99785" y="3046838"/>
            <a:ext cx="53850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Esa</a:t>
            </a: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6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cámara</a:t>
            </a: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6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nueva</a:t>
            </a: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 es </a:t>
            </a:r>
            <a:r>
              <a:rPr kumimoji="0" lang="en-US" sz="2600" b="1" i="0" u="none" strike="noStrike" kern="1200" cap="none" spc="0" normalizeH="0" baseline="0" noProof="0" dirty="0" err="1">
                <a:ln>
                  <a:noFill/>
                </a:ln>
                <a:solidFill>
                  <a:srgbClr val="E56800"/>
                </a:solidFill>
                <a:effectLst/>
                <a:uLnTx/>
                <a:uFillTx/>
                <a:latin typeface="Century Gothic"/>
                <a:ea typeface="+mn-ea"/>
                <a:cs typeface="+mn-cs"/>
              </a:rPr>
              <a:t>mía</a:t>
            </a: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34" name="TextBox 6">
            <a:extLst>
              <a:ext uri="{FF2B5EF4-FFF2-40B4-BE49-F238E27FC236}">
                <a16:creationId xmlns:a16="http://schemas.microsoft.com/office/drawing/2014/main" id="{3D1D0D0A-240F-0B46-BEF9-202345832BE9}"/>
              </a:ext>
            </a:extLst>
          </p:cNvPr>
          <p:cNvSpPr txBox="1"/>
          <p:nvPr/>
        </p:nvSpPr>
        <p:spPr>
          <a:xfrm>
            <a:off x="5484838" y="3046838"/>
            <a:ext cx="566538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That new camera is</a:t>
            </a:r>
            <a:r>
              <a:rPr kumimoji="0" lang="en-US" sz="2600" b="0" i="0" u="none" strike="noStrike" kern="1200" cap="none" spc="0" normalizeH="0" noProof="0" dirty="0">
                <a:ln>
                  <a:noFill/>
                </a:ln>
                <a:solidFill>
                  <a:schemeClr val="accent5">
                    <a:lumMod val="50000"/>
                  </a:schemeClr>
                </a:solidFill>
                <a:effectLst/>
                <a:uLnTx/>
                <a:uFillTx/>
                <a:latin typeface="Century Gothic"/>
                <a:ea typeface="+mn-ea"/>
                <a:cs typeface="+mn-cs"/>
              </a:rPr>
              <a:t> mine.</a:t>
            </a:r>
            <a:endPar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35" name="TextBox 6">
            <a:extLst>
              <a:ext uri="{FF2B5EF4-FFF2-40B4-BE49-F238E27FC236}">
                <a16:creationId xmlns:a16="http://schemas.microsoft.com/office/drawing/2014/main" id="{DA4A84DA-875C-C14A-97BE-691C7CB6641A}"/>
              </a:ext>
            </a:extLst>
          </p:cNvPr>
          <p:cNvSpPr txBox="1"/>
          <p:nvPr/>
        </p:nvSpPr>
        <p:spPr>
          <a:xfrm>
            <a:off x="99785" y="3767048"/>
            <a:ext cx="11875914" cy="892552"/>
          </a:xfrm>
          <a:prstGeom prst="rect">
            <a:avLst/>
          </a:prstGeom>
          <a:noFill/>
        </p:spPr>
        <p:txBody>
          <a:bodyPr wrap="square" rtlCol="0">
            <a:spAutoFit/>
          </a:bodyPr>
          <a:lstStyle/>
          <a:p>
            <a:pPr lvl="0">
              <a:defRPr/>
            </a:pPr>
            <a:r>
              <a:rPr kumimoji="0" lang="en-US" sz="2600" b="0" i="0" u="none" strike="noStrike" kern="1200" cap="none" spc="0" normalizeH="0" baseline="0" noProof="0" dirty="0">
                <a:ln>
                  <a:noFill/>
                </a:ln>
                <a:solidFill>
                  <a:schemeClr val="accent5">
                    <a:lumMod val="50000"/>
                  </a:schemeClr>
                </a:solidFill>
                <a:effectLst/>
                <a:uLnTx/>
                <a:uFillTx/>
                <a:latin typeface="Century Gothic"/>
              </a:rPr>
              <a:t>To say ’yours’ after a singular masculine</a:t>
            </a:r>
            <a:r>
              <a:rPr kumimoji="0" lang="en-US" sz="2600" b="0" i="0" u="none" strike="noStrike" kern="1200" cap="none" spc="0" normalizeH="0" noProof="0" dirty="0">
                <a:ln>
                  <a:noFill/>
                </a:ln>
                <a:solidFill>
                  <a:schemeClr val="accent5">
                    <a:lumMod val="50000"/>
                  </a:schemeClr>
                </a:solidFill>
                <a:effectLst/>
                <a:uLnTx/>
                <a:uFillTx/>
                <a:latin typeface="Century Gothic"/>
              </a:rPr>
              <a:t> noun</a:t>
            </a:r>
            <a:r>
              <a:rPr kumimoji="0" lang="en-US" sz="2600" b="0" i="0" u="none" strike="noStrike" kern="1200" cap="none" spc="0" normalizeH="0" baseline="0" noProof="0" dirty="0">
                <a:ln>
                  <a:noFill/>
                </a:ln>
                <a:solidFill>
                  <a:schemeClr val="accent5">
                    <a:lumMod val="50000"/>
                  </a:schemeClr>
                </a:solidFill>
                <a:effectLst/>
                <a:uLnTx/>
                <a:uFillTx/>
                <a:latin typeface="Century Gothic"/>
              </a:rPr>
              <a:t>, use </a:t>
            </a:r>
            <a:r>
              <a:rPr lang="en-US" sz="2600" dirty="0">
                <a:solidFill>
                  <a:schemeClr val="accent5">
                    <a:lumMod val="50000"/>
                  </a:schemeClr>
                </a:solidFill>
              </a:rPr>
              <a:t>________. After a singular feminine noun, use ________.</a:t>
            </a:r>
            <a:endParaRPr kumimoji="0" lang="en-US" sz="2600" b="0" i="0" u="none" strike="noStrike" kern="1200" cap="none" spc="0" normalizeH="0" baseline="0" noProof="0" dirty="0">
              <a:ln>
                <a:noFill/>
              </a:ln>
              <a:solidFill>
                <a:schemeClr val="accent5">
                  <a:lumMod val="50000"/>
                </a:schemeClr>
              </a:solidFill>
              <a:effectLst/>
              <a:uLnTx/>
              <a:uFillTx/>
              <a:latin typeface="Century Gothic"/>
            </a:endParaRPr>
          </a:p>
        </p:txBody>
      </p:sp>
      <p:sp>
        <p:nvSpPr>
          <p:cNvPr id="36" name="TextBox 6">
            <a:extLst>
              <a:ext uri="{FF2B5EF4-FFF2-40B4-BE49-F238E27FC236}">
                <a16:creationId xmlns:a16="http://schemas.microsoft.com/office/drawing/2014/main" id="{B4BD0F1A-9C15-5748-83C7-A28FF99E24A7}"/>
              </a:ext>
            </a:extLst>
          </p:cNvPr>
          <p:cNvSpPr txBox="1"/>
          <p:nvPr/>
        </p:nvSpPr>
        <p:spPr>
          <a:xfrm>
            <a:off x="99785" y="4887367"/>
            <a:ext cx="569881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Ese </a:t>
            </a:r>
            <a:r>
              <a:rPr kumimoji="0" lang="en-US" sz="26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juego</a:t>
            </a: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 de </a:t>
            </a:r>
            <a:r>
              <a:rPr kumimoji="0" lang="en-US" sz="26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ordenador</a:t>
            </a:r>
            <a:r>
              <a:rPr kumimoji="0" lang="en-US" sz="2600" b="0" i="0" u="none" strike="noStrike" kern="1200" cap="none" spc="0" normalizeH="0" noProof="0" dirty="0">
                <a:ln>
                  <a:noFill/>
                </a:ln>
                <a:solidFill>
                  <a:schemeClr val="accent5">
                    <a:lumMod val="50000"/>
                  </a:schemeClr>
                </a:solidFill>
                <a:effectLst/>
                <a:uLnTx/>
                <a:uFillTx/>
                <a:latin typeface="Century Gothic"/>
                <a:ea typeface="+mn-ea"/>
                <a:cs typeface="+mn-cs"/>
              </a:rPr>
              <a:t> </a:t>
            </a: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es </a:t>
            </a:r>
            <a:r>
              <a:rPr kumimoji="0" lang="en-US" sz="2600" b="1" i="0" u="none" strike="noStrike" kern="1200" cap="none" spc="0" normalizeH="0" baseline="0" noProof="0" dirty="0" err="1">
                <a:ln>
                  <a:noFill/>
                </a:ln>
                <a:solidFill>
                  <a:srgbClr val="E56800"/>
                </a:solidFill>
                <a:effectLst/>
                <a:uLnTx/>
                <a:uFillTx/>
                <a:latin typeface="Century Gothic"/>
                <a:ea typeface="+mn-ea"/>
                <a:cs typeface="+mn-cs"/>
              </a:rPr>
              <a:t>tuyo</a:t>
            </a: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37" name="TextBox 6">
            <a:extLst>
              <a:ext uri="{FF2B5EF4-FFF2-40B4-BE49-F238E27FC236}">
                <a16:creationId xmlns:a16="http://schemas.microsoft.com/office/drawing/2014/main" id="{C9CECE4A-5425-7D4A-821A-E10BF68EBC8C}"/>
              </a:ext>
            </a:extLst>
          </p:cNvPr>
          <p:cNvSpPr txBox="1"/>
          <p:nvPr/>
        </p:nvSpPr>
        <p:spPr>
          <a:xfrm>
            <a:off x="5484838" y="4900556"/>
            <a:ext cx="625223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That computer game is</a:t>
            </a:r>
            <a:r>
              <a:rPr kumimoji="0" lang="en-US" sz="2600" b="0" i="0" u="none" strike="noStrike" kern="1200" cap="none" spc="0" normalizeH="0" noProof="0" dirty="0">
                <a:ln>
                  <a:noFill/>
                </a:ln>
                <a:solidFill>
                  <a:schemeClr val="accent5">
                    <a:lumMod val="50000"/>
                  </a:schemeClr>
                </a:solidFill>
                <a:effectLst/>
                <a:uLnTx/>
                <a:uFillTx/>
                <a:latin typeface="Century Gothic"/>
                <a:ea typeface="+mn-ea"/>
                <a:cs typeface="+mn-cs"/>
              </a:rPr>
              <a:t> yours.</a:t>
            </a:r>
            <a:endPar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39" name="TextBox 6">
            <a:extLst>
              <a:ext uri="{FF2B5EF4-FFF2-40B4-BE49-F238E27FC236}">
                <a16:creationId xmlns:a16="http://schemas.microsoft.com/office/drawing/2014/main" id="{C4C9E72F-DA2D-3F4C-8A6F-888A495CF888}"/>
              </a:ext>
            </a:extLst>
          </p:cNvPr>
          <p:cNvSpPr txBox="1"/>
          <p:nvPr/>
        </p:nvSpPr>
        <p:spPr>
          <a:xfrm>
            <a:off x="82286" y="5607577"/>
            <a:ext cx="54860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Esa</a:t>
            </a: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6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tarjeta</a:t>
            </a: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 de </a:t>
            </a:r>
            <a:r>
              <a:rPr kumimoji="0" lang="en-US" sz="26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crédito</a:t>
            </a: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 es </a:t>
            </a:r>
            <a:r>
              <a:rPr kumimoji="0" lang="en-US" sz="2600" b="1" i="0" u="none" strike="noStrike" kern="1200" cap="none" spc="0" normalizeH="0" baseline="0" noProof="0" dirty="0" err="1">
                <a:ln>
                  <a:noFill/>
                </a:ln>
                <a:solidFill>
                  <a:srgbClr val="E56800"/>
                </a:solidFill>
                <a:effectLst/>
                <a:uLnTx/>
                <a:uFillTx/>
                <a:latin typeface="Century Gothic"/>
                <a:ea typeface="+mn-ea"/>
                <a:cs typeface="+mn-cs"/>
              </a:rPr>
              <a:t>tuya</a:t>
            </a: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40" name="TextBox 6">
            <a:extLst>
              <a:ext uri="{FF2B5EF4-FFF2-40B4-BE49-F238E27FC236}">
                <a16:creationId xmlns:a16="http://schemas.microsoft.com/office/drawing/2014/main" id="{5A1A3400-7B27-2D4F-AE06-AD471C4C9940}"/>
              </a:ext>
            </a:extLst>
          </p:cNvPr>
          <p:cNvSpPr txBox="1"/>
          <p:nvPr/>
        </p:nvSpPr>
        <p:spPr>
          <a:xfrm>
            <a:off x="5484838" y="5607577"/>
            <a:ext cx="661998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rPr>
              <a:t>That credit card is</a:t>
            </a:r>
            <a:r>
              <a:rPr kumimoji="0" lang="en-US" sz="2600" b="0" i="0" u="none" strike="noStrike" kern="1200" cap="none" spc="0" normalizeH="0" noProof="0" dirty="0">
                <a:ln>
                  <a:noFill/>
                </a:ln>
                <a:solidFill>
                  <a:schemeClr val="accent5">
                    <a:lumMod val="50000"/>
                  </a:schemeClr>
                </a:solidFill>
                <a:effectLst/>
                <a:uLnTx/>
                <a:uFillTx/>
                <a:latin typeface="Century Gothic"/>
                <a:ea typeface="+mn-ea"/>
                <a:cs typeface="+mn-cs"/>
              </a:rPr>
              <a:t> yours.</a:t>
            </a:r>
            <a:endParaRPr kumimoji="0" lang="en-US" sz="26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8" name="TextBox 6">
            <a:extLst>
              <a:ext uri="{FF2B5EF4-FFF2-40B4-BE49-F238E27FC236}">
                <a16:creationId xmlns:a16="http://schemas.microsoft.com/office/drawing/2014/main" id="{9D678341-7359-AD42-93B2-4F662EA8FAB6}"/>
              </a:ext>
            </a:extLst>
          </p:cNvPr>
          <p:cNvSpPr txBox="1"/>
          <p:nvPr/>
        </p:nvSpPr>
        <p:spPr>
          <a:xfrm>
            <a:off x="4921965" y="1560712"/>
            <a:ext cx="8766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E56800"/>
                </a:solidFill>
                <a:effectLst/>
                <a:uLnTx/>
                <a:uFillTx/>
                <a:latin typeface="Century Gothic"/>
                <a:ea typeface="+mn-ea"/>
                <a:cs typeface="+mn-cs"/>
              </a:rPr>
              <a:t>mía</a:t>
            </a:r>
            <a:endParaRPr kumimoji="0" lang="en-US" sz="2600" b="1" i="0" u="none" strike="noStrike" kern="1200" cap="none" spc="0" normalizeH="0" baseline="0" noProof="0" dirty="0">
              <a:ln>
                <a:noFill/>
              </a:ln>
              <a:solidFill>
                <a:srgbClr val="E56800"/>
              </a:solidFill>
              <a:effectLst/>
              <a:uLnTx/>
              <a:uFillTx/>
              <a:latin typeface="Century Gothic"/>
              <a:ea typeface="+mn-ea"/>
              <a:cs typeface="+mn-cs"/>
            </a:endParaRPr>
          </a:p>
        </p:txBody>
      </p:sp>
      <p:sp>
        <p:nvSpPr>
          <p:cNvPr id="19" name="TextBox 6">
            <a:extLst>
              <a:ext uri="{FF2B5EF4-FFF2-40B4-BE49-F238E27FC236}">
                <a16:creationId xmlns:a16="http://schemas.microsoft.com/office/drawing/2014/main" id="{46BC4D92-3FDF-B94B-B65F-BA6ADB439205}"/>
              </a:ext>
            </a:extLst>
          </p:cNvPr>
          <p:cNvSpPr txBox="1"/>
          <p:nvPr/>
        </p:nvSpPr>
        <p:spPr>
          <a:xfrm>
            <a:off x="8448832" y="1163991"/>
            <a:ext cx="8766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E56800"/>
                </a:solidFill>
                <a:effectLst/>
                <a:uLnTx/>
                <a:uFillTx/>
                <a:latin typeface="Century Gothic"/>
                <a:ea typeface="+mn-ea"/>
                <a:cs typeface="+mn-cs"/>
              </a:rPr>
              <a:t>mío</a:t>
            </a:r>
            <a:endParaRPr kumimoji="0" lang="en-US" sz="2600" b="1" i="0" u="none" strike="noStrike" kern="1200" cap="none" spc="0" normalizeH="0" baseline="0" noProof="0" dirty="0">
              <a:ln>
                <a:noFill/>
              </a:ln>
              <a:solidFill>
                <a:srgbClr val="E56800"/>
              </a:solidFill>
              <a:effectLst/>
              <a:uLnTx/>
              <a:uFillTx/>
              <a:latin typeface="Century Gothic"/>
              <a:ea typeface="+mn-ea"/>
              <a:cs typeface="+mn-cs"/>
            </a:endParaRPr>
          </a:p>
        </p:txBody>
      </p:sp>
      <p:sp>
        <p:nvSpPr>
          <p:cNvPr id="20" name="TextBox 6">
            <a:extLst>
              <a:ext uri="{FF2B5EF4-FFF2-40B4-BE49-F238E27FC236}">
                <a16:creationId xmlns:a16="http://schemas.microsoft.com/office/drawing/2014/main" id="{1082A6A0-D968-8843-9EBE-93980039DD0F}"/>
              </a:ext>
            </a:extLst>
          </p:cNvPr>
          <p:cNvSpPr txBox="1"/>
          <p:nvPr/>
        </p:nvSpPr>
        <p:spPr>
          <a:xfrm>
            <a:off x="8448832" y="3720881"/>
            <a:ext cx="1309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E56800"/>
                </a:solidFill>
                <a:effectLst/>
                <a:uLnTx/>
                <a:uFillTx/>
                <a:latin typeface="Century Gothic"/>
                <a:ea typeface="+mn-ea"/>
                <a:cs typeface="+mn-cs"/>
              </a:rPr>
              <a:t>tuyo</a:t>
            </a:r>
            <a:endParaRPr kumimoji="0" lang="en-US" sz="2600" b="1" i="0" u="none" strike="noStrike" kern="1200" cap="none" spc="0" normalizeH="0" baseline="0" noProof="0" dirty="0">
              <a:ln>
                <a:noFill/>
              </a:ln>
              <a:solidFill>
                <a:srgbClr val="E56800"/>
              </a:solidFill>
              <a:effectLst/>
              <a:uLnTx/>
              <a:uFillTx/>
              <a:latin typeface="Century Gothic"/>
              <a:ea typeface="+mn-ea"/>
              <a:cs typeface="+mn-cs"/>
            </a:endParaRPr>
          </a:p>
        </p:txBody>
      </p:sp>
      <p:sp>
        <p:nvSpPr>
          <p:cNvPr id="21" name="TextBox 6">
            <a:extLst>
              <a:ext uri="{FF2B5EF4-FFF2-40B4-BE49-F238E27FC236}">
                <a16:creationId xmlns:a16="http://schemas.microsoft.com/office/drawing/2014/main" id="{3C5AB5A1-703C-074F-882F-C8DAF0E9D2F8}"/>
              </a:ext>
            </a:extLst>
          </p:cNvPr>
          <p:cNvSpPr txBox="1"/>
          <p:nvPr/>
        </p:nvSpPr>
        <p:spPr>
          <a:xfrm>
            <a:off x="4791106" y="4105070"/>
            <a:ext cx="113835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E56800"/>
                </a:solidFill>
                <a:effectLst/>
                <a:uLnTx/>
                <a:uFillTx/>
                <a:latin typeface="Century Gothic"/>
                <a:ea typeface="+mn-ea"/>
                <a:cs typeface="+mn-cs"/>
              </a:rPr>
              <a:t>tuya</a:t>
            </a:r>
            <a:endParaRPr kumimoji="0" lang="en-US" sz="2600" b="1" i="0" u="none" strike="noStrike" kern="1200" cap="none" spc="0" normalizeH="0" baseline="0" noProof="0" dirty="0">
              <a:ln>
                <a:noFill/>
              </a:ln>
              <a:solidFill>
                <a:srgbClr val="E56800"/>
              </a:solidFill>
              <a:effectLst/>
              <a:uLnTx/>
              <a:uFillTx/>
              <a:latin typeface="Century Gothic"/>
              <a:ea typeface="+mn-ea"/>
              <a:cs typeface="+mn-cs"/>
            </a:endParaRPr>
          </a:p>
        </p:txBody>
      </p:sp>
    </p:spTree>
    <p:extLst>
      <p:ext uri="{BB962C8B-B14F-4D97-AF65-F5344CB8AC3E}">
        <p14:creationId xmlns:p14="http://schemas.microsoft.com/office/powerpoint/2010/main" val="105228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25" grpId="0"/>
      <p:bldP spid="33" grpId="0"/>
      <p:bldP spid="34" grpId="0"/>
      <p:bldP spid="35" grpId="0"/>
      <p:bldP spid="36" grpId="0"/>
      <p:bldP spid="37" grpId="0"/>
      <p:bldP spid="39" grpId="0"/>
      <p:bldP spid="40" grpId="0"/>
      <p:bldP spid="18" grpId="0"/>
      <p:bldP spid="19" grpId="0"/>
      <p:bldP spid="20"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Talking about possessions</a:t>
            </a:r>
            <a:br>
              <a:rPr lang="en-GB" sz="2400" b="1" dirty="0">
                <a:solidFill>
                  <a:schemeClr val="bg1"/>
                </a:solidFill>
              </a:rPr>
            </a:br>
            <a:r>
              <a:rPr lang="en-GB" sz="2400" dirty="0">
                <a:solidFill>
                  <a:schemeClr val="bg1"/>
                </a:solidFill>
              </a:rPr>
              <a:t>Possessive adjectives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6">
            <a:extLst>
              <a:ext uri="{FF2B5EF4-FFF2-40B4-BE49-F238E27FC236}">
                <a16:creationId xmlns:a16="http://schemas.microsoft.com/office/drawing/2014/main" id="{8BE33FC2-D333-174F-93EA-702A1ECD9B15}"/>
              </a:ext>
            </a:extLst>
          </p:cNvPr>
          <p:cNvSpPr txBox="1"/>
          <p:nvPr/>
        </p:nvSpPr>
        <p:spPr>
          <a:xfrm>
            <a:off x="82286" y="1405000"/>
            <a:ext cx="1151609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5">
                    <a:lumMod val="50000"/>
                  </a:schemeClr>
                </a:solidFill>
                <a:effectLst/>
                <a:uLnTx/>
                <a:uFillTx/>
                <a:latin typeface="Century Gothic"/>
                <a:ea typeface="+mn-ea"/>
                <a:cs typeface="+mn-cs"/>
              </a:rPr>
              <a:t>To say ‘hers’ or</a:t>
            </a:r>
            <a:r>
              <a:rPr kumimoji="0" lang="en-US" sz="3200" b="0" i="0" u="none" strike="noStrike" kern="1200" cap="none" spc="0" normalizeH="0" noProof="0" dirty="0">
                <a:ln>
                  <a:noFill/>
                </a:ln>
                <a:solidFill>
                  <a:schemeClr val="accent5">
                    <a:lumMod val="50000"/>
                  </a:schemeClr>
                </a:solidFill>
                <a:effectLst/>
                <a:uLnTx/>
                <a:uFillTx/>
                <a:latin typeface="Century Gothic"/>
                <a:ea typeface="+mn-ea"/>
                <a:cs typeface="+mn-cs"/>
              </a:rPr>
              <a:t> ‘his’</a:t>
            </a:r>
            <a:r>
              <a:rPr kumimoji="0" lang="en-US" sz="3200" b="0" i="0" u="none" strike="noStrike" kern="1200" cap="none" spc="0" normalizeH="0" baseline="0" noProof="0" dirty="0">
                <a:ln>
                  <a:noFill/>
                </a:ln>
                <a:solidFill>
                  <a:schemeClr val="accent5">
                    <a:lumMod val="50000"/>
                  </a:schemeClr>
                </a:solidFill>
                <a:effectLst/>
                <a:uLnTx/>
                <a:uFillTx/>
                <a:latin typeface="Century Gothic"/>
                <a:ea typeface="+mn-ea"/>
                <a:cs typeface="+mn-cs"/>
              </a:rPr>
              <a:t> after a singular masculine</a:t>
            </a:r>
            <a:r>
              <a:rPr kumimoji="0" lang="en-US" sz="3200" b="0" i="0" u="none" strike="noStrike" kern="1200" cap="none" spc="0" normalizeH="0" noProof="0" dirty="0">
                <a:ln>
                  <a:noFill/>
                </a:ln>
                <a:solidFill>
                  <a:schemeClr val="accent5">
                    <a:lumMod val="50000"/>
                  </a:schemeClr>
                </a:solidFill>
                <a:effectLst/>
                <a:uLnTx/>
                <a:uFillTx/>
                <a:latin typeface="Century Gothic"/>
                <a:ea typeface="+mn-ea"/>
                <a:cs typeface="+mn-cs"/>
              </a:rPr>
              <a:t> noun</a:t>
            </a:r>
            <a:r>
              <a:rPr kumimoji="0" lang="en-US" sz="3200" b="0" i="0" u="none" strike="noStrike" kern="1200" cap="none" spc="0" normalizeH="0" baseline="0" noProof="0" dirty="0">
                <a:ln>
                  <a:noFill/>
                </a:ln>
                <a:solidFill>
                  <a:schemeClr val="accent5">
                    <a:lumMod val="50000"/>
                  </a:schemeClr>
                </a:solidFill>
                <a:effectLst/>
                <a:uLnTx/>
                <a:uFillTx/>
                <a:latin typeface="Century Gothic"/>
                <a:ea typeface="+mn-ea"/>
                <a:cs typeface="+mn-cs"/>
              </a:rPr>
              <a:t>, use ‘</a:t>
            </a:r>
            <a:r>
              <a:rPr kumimoji="0" lang="en-US" sz="3200" b="1" i="0" u="none" strike="noStrike" kern="1200" cap="none" spc="0" normalizeH="0" baseline="0" noProof="0" dirty="0" err="1">
                <a:ln>
                  <a:noFill/>
                </a:ln>
                <a:solidFill>
                  <a:srgbClr val="E56800"/>
                </a:solidFill>
                <a:effectLst/>
                <a:uLnTx/>
                <a:uFillTx/>
                <a:latin typeface="Century Gothic"/>
                <a:ea typeface="+mn-ea"/>
                <a:cs typeface="+mn-cs"/>
              </a:rPr>
              <a:t>suyo</a:t>
            </a:r>
            <a:r>
              <a:rPr kumimoji="0" lang="en-US" sz="32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23" name="TextBox 6">
            <a:extLst>
              <a:ext uri="{FF2B5EF4-FFF2-40B4-BE49-F238E27FC236}">
                <a16:creationId xmlns:a16="http://schemas.microsoft.com/office/drawing/2014/main" id="{534DB977-E456-E544-9F90-5349A53A936E}"/>
              </a:ext>
            </a:extLst>
          </p:cNvPr>
          <p:cNvSpPr txBox="1"/>
          <p:nvPr/>
        </p:nvSpPr>
        <p:spPr>
          <a:xfrm>
            <a:off x="82286" y="2849997"/>
            <a:ext cx="65330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5">
                    <a:lumMod val="50000"/>
                  </a:schemeClr>
                </a:solidFill>
                <a:effectLst/>
                <a:uLnTx/>
                <a:uFillTx/>
                <a:latin typeface="Century Gothic"/>
                <a:ea typeface="+mn-ea"/>
                <a:cs typeface="+mn-cs"/>
              </a:rPr>
              <a:t>Ese </a:t>
            </a:r>
            <a:r>
              <a:rPr lang="en-US" sz="3200" dirty="0" err="1">
                <a:solidFill>
                  <a:schemeClr val="accent5">
                    <a:lumMod val="50000"/>
                  </a:schemeClr>
                </a:solidFill>
                <a:latin typeface="Century Gothic"/>
              </a:rPr>
              <a:t>billete</a:t>
            </a:r>
            <a:r>
              <a:rPr lang="en-US" sz="3200" dirty="0">
                <a:solidFill>
                  <a:schemeClr val="accent5">
                    <a:lumMod val="50000"/>
                  </a:schemeClr>
                </a:solidFill>
                <a:latin typeface="Century Gothic"/>
              </a:rPr>
              <a:t> de </a:t>
            </a:r>
            <a:r>
              <a:rPr lang="en-US" sz="3200" dirty="0" err="1">
                <a:solidFill>
                  <a:schemeClr val="accent5">
                    <a:lumMod val="50000"/>
                  </a:schemeClr>
                </a:solidFill>
                <a:latin typeface="Century Gothic"/>
              </a:rPr>
              <a:t>avión</a:t>
            </a:r>
            <a:r>
              <a:rPr kumimoji="0" lang="en-US" sz="3200" b="0" i="0" u="none" strike="noStrike" kern="1200" cap="none" spc="0" normalizeH="0" baseline="0" noProof="0" dirty="0">
                <a:ln>
                  <a:noFill/>
                </a:ln>
                <a:solidFill>
                  <a:schemeClr val="accent5">
                    <a:lumMod val="50000"/>
                  </a:schemeClr>
                </a:solidFill>
                <a:effectLst/>
                <a:uLnTx/>
                <a:uFillTx/>
                <a:latin typeface="Century Gothic"/>
                <a:ea typeface="+mn-ea"/>
                <a:cs typeface="+mn-cs"/>
              </a:rPr>
              <a:t> es </a:t>
            </a:r>
            <a:r>
              <a:rPr kumimoji="0" lang="en-US" sz="3200" b="1" i="0" u="none" strike="noStrike" kern="1200" cap="none" spc="0" normalizeH="0" baseline="0" noProof="0" dirty="0" err="1">
                <a:ln>
                  <a:noFill/>
                </a:ln>
                <a:solidFill>
                  <a:srgbClr val="E56800"/>
                </a:solidFill>
                <a:effectLst/>
                <a:uLnTx/>
                <a:uFillTx/>
                <a:latin typeface="Century Gothic"/>
                <a:ea typeface="+mn-ea"/>
                <a:cs typeface="+mn-cs"/>
              </a:rPr>
              <a:t>suyo</a:t>
            </a:r>
            <a:r>
              <a:rPr kumimoji="0" lang="en-US" sz="32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26" name="TextBox 6">
            <a:extLst>
              <a:ext uri="{FF2B5EF4-FFF2-40B4-BE49-F238E27FC236}">
                <a16:creationId xmlns:a16="http://schemas.microsoft.com/office/drawing/2014/main" id="{720DEC15-320B-634F-80FA-EA477D069C33}"/>
              </a:ext>
            </a:extLst>
          </p:cNvPr>
          <p:cNvSpPr txBox="1"/>
          <p:nvPr/>
        </p:nvSpPr>
        <p:spPr>
          <a:xfrm>
            <a:off x="6331737" y="2849997"/>
            <a:ext cx="62787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5">
                    <a:lumMod val="50000"/>
                  </a:schemeClr>
                </a:solidFill>
                <a:effectLst/>
                <a:uLnTx/>
                <a:uFillTx/>
                <a:latin typeface="Century Gothic"/>
                <a:ea typeface="+mn-ea"/>
                <a:cs typeface="+mn-cs"/>
              </a:rPr>
              <a:t>That train ticket is his/hers.</a:t>
            </a:r>
          </a:p>
        </p:txBody>
      </p:sp>
      <p:sp>
        <p:nvSpPr>
          <p:cNvPr id="27" name="TextBox 6">
            <a:extLst>
              <a:ext uri="{FF2B5EF4-FFF2-40B4-BE49-F238E27FC236}">
                <a16:creationId xmlns:a16="http://schemas.microsoft.com/office/drawing/2014/main" id="{E1641235-A973-B24B-9DB6-A9886E53B115}"/>
              </a:ext>
            </a:extLst>
          </p:cNvPr>
          <p:cNvSpPr txBox="1"/>
          <p:nvPr/>
        </p:nvSpPr>
        <p:spPr>
          <a:xfrm>
            <a:off x="82286" y="3802551"/>
            <a:ext cx="1151609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5">
                    <a:lumMod val="50000"/>
                  </a:schemeClr>
                </a:solidFill>
                <a:effectLst/>
                <a:uLnTx/>
                <a:uFillTx/>
                <a:latin typeface="Century Gothic"/>
                <a:ea typeface="+mn-ea"/>
                <a:cs typeface="+mn-cs"/>
              </a:rPr>
              <a:t>To say ‘her’ or ‘his’ after a singular feminine</a:t>
            </a:r>
            <a:r>
              <a:rPr kumimoji="0" lang="en-US" sz="3200" b="0" i="0" u="none" strike="noStrike" kern="1200" cap="none" spc="0" normalizeH="0" noProof="0" dirty="0">
                <a:ln>
                  <a:noFill/>
                </a:ln>
                <a:solidFill>
                  <a:schemeClr val="accent5">
                    <a:lumMod val="50000"/>
                  </a:schemeClr>
                </a:solidFill>
                <a:effectLst/>
                <a:uLnTx/>
                <a:uFillTx/>
                <a:latin typeface="Century Gothic"/>
                <a:ea typeface="+mn-ea"/>
                <a:cs typeface="+mn-cs"/>
              </a:rPr>
              <a:t> noun</a:t>
            </a:r>
            <a:r>
              <a:rPr kumimoji="0" lang="en-US" sz="3200" b="0" i="0" u="none" strike="noStrike" kern="1200" cap="none" spc="0" normalizeH="0" baseline="0" noProof="0" dirty="0">
                <a:ln>
                  <a:noFill/>
                </a:ln>
                <a:solidFill>
                  <a:schemeClr val="accent5">
                    <a:lumMod val="50000"/>
                  </a:schemeClr>
                </a:solidFill>
                <a:effectLst/>
                <a:uLnTx/>
                <a:uFillTx/>
                <a:latin typeface="Century Gothic"/>
                <a:ea typeface="+mn-ea"/>
                <a:cs typeface="+mn-cs"/>
              </a:rPr>
              <a:t>, use ‘</a:t>
            </a:r>
            <a:r>
              <a:rPr lang="en-US" sz="3200" b="1" dirty="0" err="1">
                <a:solidFill>
                  <a:srgbClr val="E56800"/>
                </a:solidFill>
                <a:latin typeface="Century Gothic"/>
              </a:rPr>
              <a:t>suy</a:t>
            </a:r>
            <a:r>
              <a:rPr kumimoji="0" lang="en-US" sz="3200" b="1" i="0" u="none" strike="noStrike" kern="1200" cap="none" spc="0" normalizeH="0" baseline="0" noProof="0" dirty="0">
                <a:ln>
                  <a:noFill/>
                </a:ln>
                <a:solidFill>
                  <a:srgbClr val="E56800"/>
                </a:solidFill>
                <a:effectLst/>
                <a:uLnTx/>
                <a:uFillTx/>
                <a:latin typeface="Century Gothic"/>
                <a:ea typeface="+mn-ea"/>
                <a:cs typeface="+mn-cs"/>
              </a:rPr>
              <a:t>a</a:t>
            </a:r>
            <a:r>
              <a:rPr kumimoji="0" lang="en-US" sz="32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28" name="TextBox 6">
            <a:extLst>
              <a:ext uri="{FF2B5EF4-FFF2-40B4-BE49-F238E27FC236}">
                <a16:creationId xmlns:a16="http://schemas.microsoft.com/office/drawing/2014/main" id="{CE759EA0-BC7F-C04A-BBC2-65935EA2F259}"/>
              </a:ext>
            </a:extLst>
          </p:cNvPr>
          <p:cNvSpPr txBox="1"/>
          <p:nvPr/>
        </p:nvSpPr>
        <p:spPr>
          <a:xfrm>
            <a:off x="82286" y="5247548"/>
            <a:ext cx="54139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Esa</a:t>
            </a:r>
            <a:r>
              <a:rPr kumimoji="0" lang="en-US" sz="32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lang="en-US" sz="3200" dirty="0">
                <a:solidFill>
                  <a:schemeClr val="accent5">
                    <a:lumMod val="50000"/>
                  </a:schemeClr>
                </a:solidFill>
                <a:latin typeface="Century Gothic"/>
              </a:rPr>
              <a:t>planta </a:t>
            </a:r>
            <a:r>
              <a:rPr lang="en-US" sz="3200" dirty="0" err="1">
                <a:solidFill>
                  <a:schemeClr val="accent5">
                    <a:lumMod val="50000"/>
                  </a:schemeClr>
                </a:solidFill>
                <a:latin typeface="Century Gothic"/>
              </a:rPr>
              <a:t>seca</a:t>
            </a:r>
            <a:r>
              <a:rPr kumimoji="0" lang="en-US" sz="3200" b="0" i="0" u="none" strike="noStrike" kern="1200" cap="none" spc="0" normalizeH="0" baseline="0" noProof="0" dirty="0">
                <a:ln>
                  <a:noFill/>
                </a:ln>
                <a:solidFill>
                  <a:schemeClr val="accent5">
                    <a:lumMod val="50000"/>
                  </a:schemeClr>
                </a:solidFill>
                <a:effectLst/>
                <a:uLnTx/>
                <a:uFillTx/>
                <a:latin typeface="Century Gothic"/>
                <a:ea typeface="+mn-ea"/>
                <a:cs typeface="+mn-cs"/>
              </a:rPr>
              <a:t> es </a:t>
            </a:r>
            <a:r>
              <a:rPr lang="en-US" sz="3200" b="1" dirty="0" err="1">
                <a:solidFill>
                  <a:srgbClr val="E56800"/>
                </a:solidFill>
                <a:latin typeface="Century Gothic"/>
              </a:rPr>
              <a:t>suy</a:t>
            </a:r>
            <a:r>
              <a:rPr kumimoji="0" lang="en-US" sz="3200" b="1" i="0" u="none" strike="noStrike" kern="1200" cap="none" spc="0" normalizeH="0" baseline="0" noProof="0" dirty="0">
                <a:ln>
                  <a:noFill/>
                </a:ln>
                <a:solidFill>
                  <a:srgbClr val="E56800"/>
                </a:solidFill>
                <a:effectLst/>
                <a:uLnTx/>
                <a:uFillTx/>
                <a:latin typeface="Century Gothic"/>
                <a:ea typeface="+mn-ea"/>
                <a:cs typeface="+mn-cs"/>
              </a:rPr>
              <a:t>a</a:t>
            </a:r>
            <a:r>
              <a:rPr kumimoji="0" lang="en-US" sz="32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29" name="TextBox 6">
            <a:extLst>
              <a:ext uri="{FF2B5EF4-FFF2-40B4-BE49-F238E27FC236}">
                <a16:creationId xmlns:a16="http://schemas.microsoft.com/office/drawing/2014/main" id="{76FF3DA9-53E7-304E-880C-4AC49C8FB02B}"/>
              </a:ext>
            </a:extLst>
          </p:cNvPr>
          <p:cNvSpPr txBox="1"/>
          <p:nvPr/>
        </p:nvSpPr>
        <p:spPr>
          <a:xfrm>
            <a:off x="6331737" y="5247547"/>
            <a:ext cx="54423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5">
                    <a:lumMod val="50000"/>
                  </a:schemeClr>
                </a:solidFill>
                <a:effectLst/>
                <a:uLnTx/>
                <a:uFillTx/>
                <a:latin typeface="Century Gothic"/>
                <a:ea typeface="+mn-ea"/>
                <a:cs typeface="+mn-cs"/>
              </a:rPr>
              <a:t>That dry</a:t>
            </a:r>
            <a:r>
              <a:rPr kumimoji="0" lang="en-US" sz="3200" b="0" i="0" u="none" strike="noStrike" kern="1200" cap="none" spc="0" normalizeH="0" noProof="0" dirty="0">
                <a:ln>
                  <a:noFill/>
                </a:ln>
                <a:solidFill>
                  <a:schemeClr val="accent5">
                    <a:lumMod val="50000"/>
                  </a:schemeClr>
                </a:solidFill>
                <a:effectLst/>
                <a:uLnTx/>
                <a:uFillTx/>
                <a:latin typeface="Century Gothic"/>
                <a:ea typeface="+mn-ea"/>
                <a:cs typeface="+mn-cs"/>
              </a:rPr>
              <a:t> plant</a:t>
            </a:r>
            <a:r>
              <a:rPr kumimoji="0" lang="en-US" sz="3200" b="0" i="0" u="none" strike="noStrike" kern="1200" cap="none" spc="0" normalizeH="0" baseline="0" noProof="0" dirty="0">
                <a:ln>
                  <a:noFill/>
                </a:ln>
                <a:solidFill>
                  <a:schemeClr val="accent5">
                    <a:lumMod val="50000"/>
                  </a:schemeClr>
                </a:solidFill>
                <a:effectLst/>
                <a:uLnTx/>
                <a:uFillTx/>
                <a:latin typeface="Century Gothic"/>
                <a:ea typeface="+mn-ea"/>
                <a:cs typeface="+mn-cs"/>
              </a:rPr>
              <a:t> is</a:t>
            </a:r>
            <a:r>
              <a:rPr kumimoji="0" lang="en-US" sz="3200" b="0" i="0" u="none" strike="noStrike" kern="1200" cap="none" spc="0" normalizeH="0" noProof="0" dirty="0">
                <a:ln>
                  <a:noFill/>
                </a:ln>
                <a:solidFill>
                  <a:schemeClr val="accent5">
                    <a:lumMod val="50000"/>
                  </a:schemeClr>
                </a:solidFill>
                <a:effectLst/>
                <a:uLnTx/>
                <a:uFillTx/>
                <a:latin typeface="Century Gothic"/>
                <a:ea typeface="+mn-ea"/>
                <a:cs typeface="+mn-cs"/>
              </a:rPr>
              <a:t> mine.</a:t>
            </a:r>
            <a:endParaRPr kumimoji="0" lang="en-US" sz="32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Tree>
    <p:extLst>
      <p:ext uri="{BB962C8B-B14F-4D97-AF65-F5344CB8AC3E}">
        <p14:creationId xmlns:p14="http://schemas.microsoft.com/office/powerpoint/2010/main" val="163233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P spid="27"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3" name="Rectangle 32"/>
          <p:cNvSpPr/>
          <p:nvPr/>
        </p:nvSpPr>
        <p:spPr>
          <a:xfrm>
            <a:off x="4875316" y="4518707"/>
            <a:ext cx="1730202"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to smoke, smoking</a:t>
            </a:r>
          </a:p>
        </p:txBody>
      </p:sp>
      <p:sp>
        <p:nvSpPr>
          <p:cNvPr id="35" name="Rectangle 34"/>
          <p:cNvSpPr/>
          <p:nvPr/>
        </p:nvSpPr>
        <p:spPr>
          <a:xfrm>
            <a:off x="9121285" y="4703373"/>
            <a:ext cx="1223383"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yours</a:t>
            </a:r>
          </a:p>
        </p:txBody>
      </p:sp>
      <p:sp>
        <p:nvSpPr>
          <p:cNvPr id="36" name="Rectangle 35"/>
          <p:cNvSpPr/>
          <p:nvPr/>
        </p:nvSpPr>
        <p:spPr>
          <a:xfrm>
            <a:off x="1550487" y="4703373"/>
            <a:ext cx="1223383"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blood</a:t>
            </a:r>
          </a:p>
        </p:txBody>
      </p:sp>
      <p:sp>
        <p:nvSpPr>
          <p:cNvPr id="37" name="Rectangle 36"/>
          <p:cNvSpPr/>
          <p:nvPr/>
        </p:nvSpPr>
        <p:spPr>
          <a:xfrm>
            <a:off x="7932821" y="4703373"/>
            <a:ext cx="1049625"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crime</a:t>
            </a:r>
          </a:p>
        </p:txBody>
      </p:sp>
      <p:sp>
        <p:nvSpPr>
          <p:cNvPr id="38" name="Rectangle 37"/>
          <p:cNvSpPr/>
          <p:nvPr/>
        </p:nvSpPr>
        <p:spPr>
          <a:xfrm>
            <a:off x="129006" y="4703373"/>
            <a:ext cx="1282642"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proof</a:t>
            </a:r>
          </a:p>
        </p:txBody>
      </p:sp>
      <p:sp>
        <p:nvSpPr>
          <p:cNvPr id="7" name="Rounded Rectangle 6"/>
          <p:cNvSpPr/>
          <p:nvPr/>
        </p:nvSpPr>
        <p:spPr>
          <a:xfrm>
            <a:off x="4825386" y="4518707"/>
            <a:ext cx="1823769" cy="830997"/>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12" name="Rectangle 11">
            <a:extLst>
              <a:ext uri="{FF2B5EF4-FFF2-40B4-BE49-F238E27FC236}">
                <a16:creationId xmlns:a16="http://schemas.microsoft.com/office/drawing/2014/main" id="{F5AD92F7-F7C3-DC4E-B3F7-FE5C82B54113}"/>
              </a:ext>
            </a:extLst>
          </p:cNvPr>
          <p:cNvSpPr/>
          <p:nvPr/>
        </p:nvSpPr>
        <p:spPr>
          <a:xfrm>
            <a:off x="6744357" y="4703373"/>
            <a:ext cx="1049625"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mine</a:t>
            </a:r>
          </a:p>
        </p:txBody>
      </p:sp>
      <p:sp>
        <p:nvSpPr>
          <p:cNvPr id="14" name="Rectangle 35">
            <a:extLst>
              <a:ext uri="{FF2B5EF4-FFF2-40B4-BE49-F238E27FC236}">
                <a16:creationId xmlns:a16="http://schemas.microsoft.com/office/drawing/2014/main" id="{09B40829-C649-D947-8521-305EC738DB7B}"/>
              </a:ext>
            </a:extLst>
          </p:cNvPr>
          <p:cNvSpPr/>
          <p:nvPr/>
        </p:nvSpPr>
        <p:spPr>
          <a:xfrm>
            <a:off x="2912709" y="4703373"/>
            <a:ext cx="1823768"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document</a:t>
            </a:r>
          </a:p>
        </p:txBody>
      </p:sp>
      <p:sp>
        <p:nvSpPr>
          <p:cNvPr id="15" name="Rectangle 35">
            <a:extLst>
              <a:ext uri="{FF2B5EF4-FFF2-40B4-BE49-F238E27FC236}">
                <a16:creationId xmlns:a16="http://schemas.microsoft.com/office/drawing/2014/main" id="{F8A7472A-8828-344D-B3BE-3ADF923BAFFF}"/>
              </a:ext>
            </a:extLst>
          </p:cNvPr>
          <p:cNvSpPr/>
          <p:nvPr/>
        </p:nvSpPr>
        <p:spPr>
          <a:xfrm>
            <a:off x="10483505" y="4703373"/>
            <a:ext cx="160978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cigarette</a:t>
            </a:r>
          </a:p>
        </p:txBody>
      </p:sp>
      <p:pic>
        <p:nvPicPr>
          <p:cNvPr id="16" name="Picture 8" descr="Smoker, Cigarette, Smoking, Woman">
            <a:extLst>
              <a:ext uri="{FF2B5EF4-FFF2-40B4-BE49-F238E27FC236}">
                <a16:creationId xmlns:a16="http://schemas.microsoft.com/office/drawing/2014/main" id="{85A13E1C-639E-1941-AFBA-A97C7C0471D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a:ext>
            </a:extLst>
          </a:blip>
          <a:srcRect l="6287" t="8162" r="10156" b="6588"/>
          <a:stretch/>
        </p:blipFill>
        <p:spPr bwMode="auto">
          <a:xfrm>
            <a:off x="5397949" y="1508296"/>
            <a:ext cx="1862588" cy="17897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20">
            <a:extLst>
              <a:ext uri="{FF2B5EF4-FFF2-40B4-BE49-F238E27FC236}">
                <a16:creationId xmlns:a16="http://schemas.microsoft.com/office/drawing/2014/main" id="{852AEB93-E4CB-1240-91BC-1B266D9F3D65}"/>
              </a:ext>
            </a:extLst>
          </p:cNvPr>
          <p:cNvSpPr txBox="1"/>
          <p:nvPr/>
        </p:nvSpPr>
        <p:spPr>
          <a:xfrm>
            <a:off x="5258963" y="3447824"/>
            <a:ext cx="2140560"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err="1">
                <a:solidFill>
                  <a:schemeClr val="accent5">
                    <a:lumMod val="50000"/>
                  </a:schemeClr>
                </a:solidFill>
              </a:rPr>
              <a:t>fumar</a:t>
            </a:r>
            <a:endParaRPr lang="en-GB" sz="2800" b="1" dirty="0">
              <a:solidFill>
                <a:schemeClr val="accent5">
                  <a:lumMod val="50000"/>
                </a:schemeClr>
              </a:solidFill>
            </a:endParaRPr>
          </a:p>
        </p:txBody>
      </p:sp>
    </p:spTree>
    <p:extLst>
      <p:ext uri="{BB962C8B-B14F-4D97-AF65-F5344CB8AC3E}">
        <p14:creationId xmlns:p14="http://schemas.microsoft.com/office/powerpoint/2010/main" val="387370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FD7417-4E25-2D4A-977B-5586A10A919E}"/>
              </a:ext>
            </a:extLst>
          </p:cNvPr>
          <p:cNvSpPr>
            <a:spLocks noGrp="1"/>
          </p:cNvSpPr>
          <p:nvPr>
            <p:ph type="title"/>
          </p:nvPr>
        </p:nvSpPr>
        <p:spPr>
          <a:xfrm>
            <a:off x="169511" y="59260"/>
            <a:ext cx="6372150" cy="747774"/>
          </a:xfrm>
        </p:spPr>
        <p:txBody>
          <a:bodyPr>
            <a:normAutofit/>
          </a:bodyPr>
          <a:lstStyle/>
          <a:p>
            <a:r>
              <a:rPr lang="es-GB" sz="2000" b="1" dirty="0"/>
              <a:t>La abogada habla con Gabriel durante el juicio*. Lee y completa la tabla.</a:t>
            </a:r>
          </a:p>
        </p:txBody>
      </p:sp>
      <p:sp>
        <p:nvSpPr>
          <p:cNvPr id="5" name="Rounded Rectangle 11">
            <a:extLst>
              <a:ext uri="{FF2B5EF4-FFF2-40B4-BE49-F238E27FC236}">
                <a16:creationId xmlns:a16="http://schemas.microsoft.com/office/drawing/2014/main" id="{BF29E8C4-C720-B244-B00A-5E9A5796B5CA}"/>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3" name="Tabla 5">
            <a:extLst>
              <a:ext uri="{FF2B5EF4-FFF2-40B4-BE49-F238E27FC236}">
                <a16:creationId xmlns:a16="http://schemas.microsoft.com/office/drawing/2014/main" id="{95CA03C6-E928-7D46-A43E-3B124B80E663}"/>
              </a:ext>
            </a:extLst>
          </p:cNvPr>
          <p:cNvGraphicFramePr>
            <a:graphicFrameLocks noGrp="1"/>
          </p:cNvGraphicFramePr>
          <p:nvPr>
            <p:extLst>
              <p:ext uri="{D42A27DB-BD31-4B8C-83A1-F6EECF244321}">
                <p14:modId xmlns:p14="http://schemas.microsoft.com/office/powerpoint/2010/main" val="2570997997"/>
              </p:ext>
            </p:extLst>
          </p:nvPr>
        </p:nvGraphicFramePr>
        <p:xfrm>
          <a:off x="9654363" y="942594"/>
          <a:ext cx="2368126" cy="5316829"/>
        </p:xfrm>
        <a:graphic>
          <a:graphicData uri="http://schemas.openxmlformats.org/drawingml/2006/table">
            <a:tbl>
              <a:tblPr firstRow="1" bandRow="1">
                <a:tableStyleId>{5DA37D80-6434-44D0-A028-1B22A696006F}</a:tableStyleId>
              </a:tblPr>
              <a:tblGrid>
                <a:gridCol w="1052219">
                  <a:extLst>
                    <a:ext uri="{9D8B030D-6E8A-4147-A177-3AD203B41FA5}">
                      <a16:colId xmlns:a16="http://schemas.microsoft.com/office/drawing/2014/main" val="1626110496"/>
                    </a:ext>
                  </a:extLst>
                </a:gridCol>
                <a:gridCol w="1315907">
                  <a:extLst>
                    <a:ext uri="{9D8B030D-6E8A-4147-A177-3AD203B41FA5}">
                      <a16:colId xmlns:a16="http://schemas.microsoft.com/office/drawing/2014/main" val="3154857370"/>
                    </a:ext>
                  </a:extLst>
                </a:gridCol>
              </a:tblGrid>
              <a:tr h="507574">
                <a:tc>
                  <a:txBody>
                    <a:bodyPr/>
                    <a:lstStyle/>
                    <a:p>
                      <a:pPr algn="ctr"/>
                      <a:r>
                        <a:rPr lang="es-GB" sz="2000" dirty="0">
                          <a:solidFill>
                            <a:schemeClr val="accent5">
                              <a:lumMod val="50000"/>
                            </a:schemeClr>
                          </a:solidFill>
                        </a:rPr>
                        <a:t>‘mine’</a:t>
                      </a:r>
                    </a:p>
                  </a:txBody>
                  <a:tcPr>
                    <a:lnB w="12700" cap="flat" cmpd="sng" algn="ctr">
                      <a:solidFill>
                        <a:srgbClr val="E56800"/>
                      </a:solidFill>
                      <a:prstDash val="solid"/>
                      <a:round/>
                      <a:headEnd type="none" w="med" len="med"/>
                      <a:tailEnd type="none" w="med" len="med"/>
                    </a:lnB>
                    <a:noFill/>
                  </a:tcPr>
                </a:tc>
                <a:tc>
                  <a:txBody>
                    <a:bodyPr/>
                    <a:lstStyle/>
                    <a:p>
                      <a:pPr algn="ctr"/>
                      <a:r>
                        <a:rPr lang="es-GB" sz="2000" dirty="0">
                          <a:solidFill>
                            <a:schemeClr val="accent5">
                              <a:lumMod val="50000"/>
                            </a:schemeClr>
                          </a:solidFill>
                        </a:rPr>
                        <a:t>‘his/hers’</a:t>
                      </a:r>
                    </a:p>
                  </a:txBody>
                  <a:tcPr>
                    <a:lnB w="12700" cap="flat" cmpd="sng" algn="ctr">
                      <a:solidFill>
                        <a:srgbClr val="E56800"/>
                      </a:solidFill>
                      <a:prstDash val="solid"/>
                      <a:round/>
                      <a:headEnd type="none" w="med" len="med"/>
                      <a:tailEnd type="none" w="med" len="med"/>
                    </a:lnB>
                    <a:noFill/>
                  </a:tcPr>
                </a:tc>
                <a:extLst>
                  <a:ext uri="{0D108BD9-81ED-4DB2-BD59-A6C34878D82A}">
                    <a16:rowId xmlns:a16="http://schemas.microsoft.com/office/drawing/2014/main" val="2942597870"/>
                  </a:ext>
                </a:extLst>
              </a:tr>
              <a:tr h="961851">
                <a:tc>
                  <a:txBody>
                    <a:bodyPr/>
                    <a:lstStyle/>
                    <a:p>
                      <a:endParaRPr lang="es-GB" sz="2000" dirty="0">
                        <a:solidFill>
                          <a:schemeClr val="accent5">
                            <a:lumMod val="50000"/>
                          </a:schemeClr>
                        </a:solidFill>
                      </a:endParaRPr>
                    </a:p>
                  </a:txBody>
                  <a:tcPr>
                    <a:lnT w="12700" cap="flat" cmpd="sng" algn="ctr">
                      <a:solidFill>
                        <a:srgbClr val="E56800"/>
                      </a:solidFill>
                      <a:prstDash val="solid"/>
                      <a:round/>
                      <a:headEnd type="none" w="med" len="med"/>
                      <a:tailEnd type="none" w="med" len="med"/>
                    </a:lnT>
                    <a:noFill/>
                  </a:tcPr>
                </a:tc>
                <a:tc>
                  <a:txBody>
                    <a:bodyPr/>
                    <a:lstStyle/>
                    <a:p>
                      <a:endParaRPr lang="es-GB" sz="2000">
                        <a:solidFill>
                          <a:schemeClr val="accent5">
                            <a:lumMod val="50000"/>
                          </a:schemeClr>
                        </a:solidFill>
                      </a:endParaRPr>
                    </a:p>
                  </a:txBody>
                  <a:tcPr>
                    <a:lnT w="12700" cap="flat" cmpd="sng" algn="ctr">
                      <a:solidFill>
                        <a:srgbClr val="E56800"/>
                      </a:solidFill>
                      <a:prstDash val="solid"/>
                      <a:round/>
                      <a:headEnd type="none" w="med" len="med"/>
                      <a:tailEnd type="none" w="med" len="med"/>
                    </a:lnT>
                    <a:noFill/>
                  </a:tcPr>
                </a:tc>
                <a:extLst>
                  <a:ext uri="{0D108BD9-81ED-4DB2-BD59-A6C34878D82A}">
                    <a16:rowId xmlns:a16="http://schemas.microsoft.com/office/drawing/2014/main" val="751381711"/>
                  </a:ext>
                </a:extLst>
              </a:tr>
              <a:tr h="961851">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435404063"/>
                  </a:ext>
                </a:extLst>
              </a:tr>
              <a:tr h="961851">
                <a:tc>
                  <a:txBody>
                    <a:bodyPr/>
                    <a:lstStyle/>
                    <a:p>
                      <a:endParaRPr lang="es-GB" sz="2000" dirty="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1159689285"/>
                  </a:ext>
                </a:extLst>
              </a:tr>
              <a:tr h="961851">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457820010"/>
                  </a:ext>
                </a:extLst>
              </a:tr>
              <a:tr h="961851">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168062131"/>
                  </a:ext>
                </a:extLst>
              </a:tr>
            </a:tbl>
          </a:graphicData>
        </a:graphic>
      </p:graphicFrame>
      <p:sp>
        <p:nvSpPr>
          <p:cNvPr id="6" name="Llamada rectangular redondeada 5">
            <a:extLst>
              <a:ext uri="{FF2B5EF4-FFF2-40B4-BE49-F238E27FC236}">
                <a16:creationId xmlns:a16="http://schemas.microsoft.com/office/drawing/2014/main" id="{6C94F43A-CD5E-174D-A3B6-A3BEAFE42FD2}"/>
              </a:ext>
            </a:extLst>
          </p:cNvPr>
          <p:cNvSpPr/>
          <p:nvPr/>
        </p:nvSpPr>
        <p:spPr>
          <a:xfrm>
            <a:off x="169511" y="740788"/>
            <a:ext cx="7775095" cy="885339"/>
          </a:xfrm>
          <a:prstGeom prst="wedgeRoundRectCallout">
            <a:avLst>
              <a:gd name="adj1" fmla="val 52466"/>
              <a:gd name="adj2" fmla="val -7080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Gabriel, aquí tengo varias pruebas del delito. Por ejemplo, ¿qué puedes decir sobre este cigarrillo? Estaba en el suelo, al lado del muerto.</a:t>
            </a:r>
          </a:p>
        </p:txBody>
      </p:sp>
      <p:sp>
        <p:nvSpPr>
          <p:cNvPr id="12" name="Llamada rectangular redondeada 11">
            <a:extLst>
              <a:ext uri="{FF2B5EF4-FFF2-40B4-BE49-F238E27FC236}">
                <a16:creationId xmlns:a16="http://schemas.microsoft.com/office/drawing/2014/main" id="{3C2B6297-F99E-2C44-8B22-38A77D85D60C}"/>
              </a:ext>
            </a:extLst>
          </p:cNvPr>
          <p:cNvSpPr/>
          <p:nvPr/>
        </p:nvSpPr>
        <p:spPr>
          <a:xfrm>
            <a:off x="169511" y="1622767"/>
            <a:ext cx="7775095" cy="388438"/>
          </a:xfrm>
          <a:prstGeom prst="wedgeRoundRect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Ese cigarrillo es mío. ¡Pero alguien lo colocó allí! </a:t>
            </a:r>
          </a:p>
        </p:txBody>
      </p:sp>
      <p:sp>
        <p:nvSpPr>
          <p:cNvPr id="15" name="Llamada rectangular redondeada 14">
            <a:extLst>
              <a:ext uri="{FF2B5EF4-FFF2-40B4-BE49-F238E27FC236}">
                <a16:creationId xmlns:a16="http://schemas.microsoft.com/office/drawing/2014/main" id="{C537C624-ED9E-144F-B75D-61B8A25EAD7C}"/>
              </a:ext>
            </a:extLst>
          </p:cNvPr>
          <p:cNvSpPr/>
          <p:nvPr/>
        </p:nvSpPr>
        <p:spPr>
          <a:xfrm>
            <a:off x="169511" y="2007845"/>
            <a:ext cx="7775095" cy="595423"/>
          </a:xfrm>
          <a:prstGeom prst="wedgeRound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¿Es una mentira? Si me engañas puedes ir a la cárcel. </a:t>
            </a:r>
          </a:p>
          <a:p>
            <a:pPr algn="ctr"/>
            <a:r>
              <a:rPr lang="es-GB" sz="2000" dirty="0">
                <a:solidFill>
                  <a:schemeClr val="accent5">
                    <a:lumMod val="50000"/>
                  </a:schemeClr>
                </a:solidFill>
              </a:rPr>
              <a:t>¿Y esta llave que estaba en la sala?</a:t>
            </a:r>
          </a:p>
        </p:txBody>
      </p:sp>
      <p:sp>
        <p:nvSpPr>
          <p:cNvPr id="14" name="Llamada rectangular redondeada 13">
            <a:extLst>
              <a:ext uri="{FF2B5EF4-FFF2-40B4-BE49-F238E27FC236}">
                <a16:creationId xmlns:a16="http://schemas.microsoft.com/office/drawing/2014/main" id="{55714D42-0199-9A4F-952C-AF623AED81D3}"/>
              </a:ext>
            </a:extLst>
          </p:cNvPr>
          <p:cNvSpPr/>
          <p:nvPr/>
        </p:nvSpPr>
        <p:spPr>
          <a:xfrm>
            <a:off x="169511" y="2599908"/>
            <a:ext cx="7775095" cy="595423"/>
          </a:xfrm>
          <a:prstGeom prst="wedgeRoundRect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¡No es una mentira! ¿Esa llave? Carlos la dejó encima de la mesa. La llave es suya.</a:t>
            </a:r>
          </a:p>
        </p:txBody>
      </p:sp>
      <p:sp>
        <p:nvSpPr>
          <p:cNvPr id="13" name="Llamada rectangular redondeada 12">
            <a:extLst>
              <a:ext uri="{FF2B5EF4-FFF2-40B4-BE49-F238E27FC236}">
                <a16:creationId xmlns:a16="http://schemas.microsoft.com/office/drawing/2014/main" id="{3C8B14C1-20BB-8A4A-BAA1-B48A1222E5F2}"/>
              </a:ext>
            </a:extLst>
          </p:cNvPr>
          <p:cNvSpPr/>
          <p:nvPr/>
        </p:nvSpPr>
        <p:spPr>
          <a:xfrm>
            <a:off x="169511" y="3191971"/>
            <a:ext cx="7775095" cy="622002"/>
          </a:xfrm>
          <a:prstGeom prst="wedgeRound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También encontramos este documento en la escena del delito. Tiene tu nombre.</a:t>
            </a:r>
          </a:p>
        </p:txBody>
      </p:sp>
      <p:sp>
        <p:nvSpPr>
          <p:cNvPr id="16" name="Llamada rectangular redondeada 15">
            <a:extLst>
              <a:ext uri="{FF2B5EF4-FFF2-40B4-BE49-F238E27FC236}">
                <a16:creationId xmlns:a16="http://schemas.microsoft.com/office/drawing/2014/main" id="{F3CCF2AA-893C-5047-933A-9DB975940D3A}"/>
              </a:ext>
            </a:extLst>
          </p:cNvPr>
          <p:cNvSpPr/>
          <p:nvPr/>
        </p:nvSpPr>
        <p:spPr>
          <a:xfrm>
            <a:off x="169511" y="3810613"/>
            <a:ext cx="7760393" cy="595423"/>
          </a:xfrm>
          <a:prstGeom prst="wedgeRoundRect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Sí, vale. Ese documento es mío. Lo perdí la semana pasada. </a:t>
            </a:r>
          </a:p>
        </p:txBody>
      </p:sp>
      <p:sp>
        <p:nvSpPr>
          <p:cNvPr id="17" name="Llamada rectangular redondeada 16">
            <a:extLst>
              <a:ext uri="{FF2B5EF4-FFF2-40B4-BE49-F238E27FC236}">
                <a16:creationId xmlns:a16="http://schemas.microsoft.com/office/drawing/2014/main" id="{AFA98BEA-A648-9F4A-AAA2-A1DE4E527D15}"/>
              </a:ext>
            </a:extLst>
          </p:cNvPr>
          <p:cNvSpPr/>
          <p:nvPr/>
        </p:nvSpPr>
        <p:spPr>
          <a:xfrm>
            <a:off x="169511" y="4402676"/>
            <a:ext cx="7775095" cy="622002"/>
          </a:xfrm>
          <a:prstGeom prst="wedgeRound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En esta foto de una cámara de seguridad estás saliendo del hostal con algo en cada mano...</a:t>
            </a:r>
          </a:p>
        </p:txBody>
      </p:sp>
      <p:sp>
        <p:nvSpPr>
          <p:cNvPr id="18" name="Llamada rectangular redondeada 17">
            <a:extLst>
              <a:ext uri="{FF2B5EF4-FFF2-40B4-BE49-F238E27FC236}">
                <a16:creationId xmlns:a16="http://schemas.microsoft.com/office/drawing/2014/main" id="{721A43D2-B8C6-734A-AF36-B3848F45020F}"/>
              </a:ext>
            </a:extLst>
          </p:cNvPr>
          <p:cNvSpPr/>
          <p:nvPr/>
        </p:nvSpPr>
        <p:spPr>
          <a:xfrm>
            <a:off x="169511" y="5021317"/>
            <a:ext cx="7775095" cy="1238107"/>
          </a:xfrm>
          <a:prstGeom prst="wedgeRoundRectCallout">
            <a:avLst>
              <a:gd name="adj1" fmla="val 51782"/>
              <a:gd name="adj2" fmla="val 3330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En la mano derecha llevo un móvil y en la mano izquierda llevo un arma. El móvil es mío, estaba llamando a un amigo. Pero el arma la encontré fuera de mi habitación. Creo que Carlota la dejó allí. Esa arma es suya.</a:t>
            </a:r>
          </a:p>
        </p:txBody>
      </p:sp>
      <p:pic>
        <p:nvPicPr>
          <p:cNvPr id="19" name="Imagen 18">
            <a:extLst>
              <a:ext uri="{FF2B5EF4-FFF2-40B4-BE49-F238E27FC236}">
                <a16:creationId xmlns:a16="http://schemas.microsoft.com/office/drawing/2014/main" id="{23957FE5-0337-4A49-9862-A81B1273EF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051" r="33604" b="46513"/>
          <a:stretch/>
        </p:blipFill>
        <p:spPr>
          <a:xfrm>
            <a:off x="7555985" y="4846795"/>
            <a:ext cx="1284549" cy="1515190"/>
          </a:xfrm>
          <a:prstGeom prst="rect">
            <a:avLst/>
          </a:prstGeom>
        </p:spPr>
      </p:pic>
      <p:pic>
        <p:nvPicPr>
          <p:cNvPr id="20" name="Imagen 19">
            <a:extLst>
              <a:ext uri="{FF2B5EF4-FFF2-40B4-BE49-F238E27FC236}">
                <a16:creationId xmlns:a16="http://schemas.microsoft.com/office/drawing/2014/main" id="{6B7077DA-4C6A-1E40-A64C-F202CBC7C30C}"/>
              </a:ext>
            </a:extLst>
          </p:cNvPr>
          <p:cNvPicPr>
            <a:picLocks noChangeAspect="1"/>
          </p:cNvPicPr>
          <p:nvPr/>
        </p:nvPicPr>
        <p:blipFill rotWithShape="1">
          <a:blip r:embed="rId4" cstate="screen">
            <a:clrChange>
              <a:clrFrom>
                <a:srgbClr val="FCFEFC"/>
              </a:clrFrom>
              <a:clrTo>
                <a:srgbClr val="FCFEFC">
                  <a:alpha val="0"/>
                </a:srgbClr>
              </a:clrTo>
            </a:clrChange>
            <a:extLst>
              <a:ext uri="{28A0092B-C50C-407E-A947-70E740481C1C}">
                <a14:useLocalDpi xmlns:a14="http://schemas.microsoft.com/office/drawing/2010/main"/>
              </a:ext>
            </a:extLst>
          </a:blip>
          <a:srcRect b="59640"/>
          <a:stretch/>
        </p:blipFill>
        <p:spPr>
          <a:xfrm>
            <a:off x="7714736" y="173077"/>
            <a:ext cx="1668566" cy="989944"/>
          </a:xfrm>
          <a:prstGeom prst="rect">
            <a:avLst/>
          </a:prstGeom>
        </p:spPr>
      </p:pic>
      <p:pic>
        <p:nvPicPr>
          <p:cNvPr id="21" name="Picture 4" descr="Ash, Cigarette, Color, Colour, Smoke">
            <a:extLst>
              <a:ext uri="{FF2B5EF4-FFF2-40B4-BE49-F238E27FC236}">
                <a16:creationId xmlns:a16="http://schemas.microsoft.com/office/drawing/2014/main" id="{18813B39-7C23-EA44-8939-231E5F50574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38833" y="3290007"/>
            <a:ext cx="803402" cy="622002"/>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
            <a:extLst>
              <a:ext uri="{FF2B5EF4-FFF2-40B4-BE49-F238E27FC236}">
                <a16:creationId xmlns:a16="http://schemas.microsoft.com/office/drawing/2014/main" id="{56CA4CBD-7EF5-9240-86A6-AC68EE66AA19}"/>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728337" y="5400783"/>
            <a:ext cx="536080" cy="537497"/>
          </a:xfrm>
          <a:prstGeom prst="rect">
            <a:avLst/>
          </a:prstGeom>
        </p:spPr>
      </p:pic>
      <p:pic>
        <p:nvPicPr>
          <p:cNvPr id="23" name="Imagen 22">
            <a:extLst>
              <a:ext uri="{FF2B5EF4-FFF2-40B4-BE49-F238E27FC236}">
                <a16:creationId xmlns:a16="http://schemas.microsoft.com/office/drawing/2014/main" id="{7197A623-F7F3-BD4E-AC37-ADCF32B0FB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33948" y="4451564"/>
            <a:ext cx="766846" cy="537497"/>
          </a:xfrm>
          <a:prstGeom prst="rect">
            <a:avLst/>
          </a:prstGeom>
        </p:spPr>
      </p:pic>
      <p:pic>
        <p:nvPicPr>
          <p:cNvPr id="24" name="Imagen 23">
            <a:extLst>
              <a:ext uri="{FF2B5EF4-FFF2-40B4-BE49-F238E27FC236}">
                <a16:creationId xmlns:a16="http://schemas.microsoft.com/office/drawing/2014/main" id="{51F3E5BA-EBBB-AA4E-AA71-71D420BDDCB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33948" y="2504041"/>
            <a:ext cx="443886" cy="564346"/>
          </a:xfrm>
          <a:prstGeom prst="rect">
            <a:avLst/>
          </a:prstGeom>
        </p:spPr>
      </p:pic>
      <p:pic>
        <p:nvPicPr>
          <p:cNvPr id="25" name="Imagen 24">
            <a:extLst>
              <a:ext uri="{FF2B5EF4-FFF2-40B4-BE49-F238E27FC236}">
                <a16:creationId xmlns:a16="http://schemas.microsoft.com/office/drawing/2014/main" id="{C1CC4F90-E88F-8146-8C8B-A9EC41C34CE6}"/>
              </a:ext>
            </a:extLst>
          </p:cNvPr>
          <p:cNvPicPr>
            <a:picLocks noChangeAspect="1"/>
          </p:cNvPicPr>
          <p:nvPr/>
        </p:nvPicPr>
        <p:blipFill>
          <a:blip r:embed="rId9"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rot="20967097" flipH="1">
            <a:off x="8475082" y="1548386"/>
            <a:ext cx="872303" cy="664015"/>
          </a:xfrm>
          <a:prstGeom prst="rect">
            <a:avLst/>
          </a:prstGeom>
        </p:spPr>
      </p:pic>
      <p:sp>
        <p:nvSpPr>
          <p:cNvPr id="7" name="CuadroTexto 6">
            <a:extLst>
              <a:ext uri="{FF2B5EF4-FFF2-40B4-BE49-F238E27FC236}">
                <a16:creationId xmlns:a16="http://schemas.microsoft.com/office/drawing/2014/main" id="{5C4DE400-8168-F04E-AA61-C8015E1E8765}"/>
              </a:ext>
            </a:extLst>
          </p:cNvPr>
          <p:cNvSpPr txBox="1"/>
          <p:nvPr/>
        </p:nvSpPr>
        <p:spPr>
          <a:xfrm>
            <a:off x="8220682" y="2001637"/>
            <a:ext cx="1418978" cy="400110"/>
          </a:xfrm>
          <a:prstGeom prst="rect">
            <a:avLst/>
          </a:prstGeom>
          <a:noFill/>
        </p:spPr>
        <p:txBody>
          <a:bodyPr wrap="none" rtlCol="0">
            <a:spAutoFit/>
          </a:bodyPr>
          <a:lstStyle/>
          <a:p>
            <a:pPr algn="l"/>
            <a:r>
              <a:rPr lang="es-GB" sz="2000" dirty="0">
                <a:solidFill>
                  <a:schemeClr val="accent5">
                    <a:lumMod val="50000"/>
                  </a:schemeClr>
                </a:solidFill>
              </a:rPr>
              <a:t>[weapon]</a:t>
            </a:r>
          </a:p>
        </p:txBody>
      </p:sp>
      <p:sp>
        <p:nvSpPr>
          <p:cNvPr id="26" name="CuadroTexto 25">
            <a:extLst>
              <a:ext uri="{FF2B5EF4-FFF2-40B4-BE49-F238E27FC236}">
                <a16:creationId xmlns:a16="http://schemas.microsoft.com/office/drawing/2014/main" id="{0ACFB13B-3C76-F740-84A7-C05CAB879F1C}"/>
              </a:ext>
            </a:extLst>
          </p:cNvPr>
          <p:cNvSpPr txBox="1"/>
          <p:nvPr/>
        </p:nvSpPr>
        <p:spPr>
          <a:xfrm>
            <a:off x="8321671" y="4922128"/>
            <a:ext cx="1217000" cy="400110"/>
          </a:xfrm>
          <a:prstGeom prst="rect">
            <a:avLst/>
          </a:prstGeom>
          <a:noFill/>
        </p:spPr>
        <p:txBody>
          <a:bodyPr wrap="none" rtlCol="0">
            <a:spAutoFit/>
          </a:bodyPr>
          <a:lstStyle/>
          <a:p>
            <a:pPr algn="l"/>
            <a:r>
              <a:rPr lang="es-GB" sz="2000" dirty="0">
                <a:solidFill>
                  <a:schemeClr val="accent5">
                    <a:lumMod val="50000"/>
                  </a:schemeClr>
                </a:solidFill>
              </a:rPr>
              <a:t>[mobile]</a:t>
            </a:r>
          </a:p>
        </p:txBody>
      </p:sp>
      <p:sp>
        <p:nvSpPr>
          <p:cNvPr id="27" name="CuadroTexto 26">
            <a:extLst>
              <a:ext uri="{FF2B5EF4-FFF2-40B4-BE49-F238E27FC236}">
                <a16:creationId xmlns:a16="http://schemas.microsoft.com/office/drawing/2014/main" id="{9C7F4A10-5C4D-964D-9F36-290D009CA0D9}"/>
              </a:ext>
            </a:extLst>
          </p:cNvPr>
          <p:cNvSpPr txBox="1"/>
          <p:nvPr/>
        </p:nvSpPr>
        <p:spPr>
          <a:xfrm>
            <a:off x="8173394" y="3905976"/>
            <a:ext cx="1513556" cy="400110"/>
          </a:xfrm>
          <a:prstGeom prst="rect">
            <a:avLst/>
          </a:prstGeom>
          <a:noFill/>
        </p:spPr>
        <p:txBody>
          <a:bodyPr wrap="none" rtlCol="0">
            <a:spAutoFit/>
          </a:bodyPr>
          <a:lstStyle/>
          <a:p>
            <a:pPr algn="l"/>
            <a:r>
              <a:rPr lang="es-GB" sz="2000" dirty="0">
                <a:solidFill>
                  <a:schemeClr val="accent5">
                    <a:lumMod val="50000"/>
                  </a:schemeClr>
                </a:solidFill>
              </a:rPr>
              <a:t>[cigarette]</a:t>
            </a:r>
          </a:p>
        </p:txBody>
      </p:sp>
      <p:sp>
        <p:nvSpPr>
          <p:cNvPr id="28" name="CuadroTexto 27">
            <a:extLst>
              <a:ext uri="{FF2B5EF4-FFF2-40B4-BE49-F238E27FC236}">
                <a16:creationId xmlns:a16="http://schemas.microsoft.com/office/drawing/2014/main" id="{C620E00C-74F4-B946-B4C8-7F1D92A166BC}"/>
              </a:ext>
            </a:extLst>
          </p:cNvPr>
          <p:cNvSpPr txBox="1"/>
          <p:nvPr/>
        </p:nvSpPr>
        <p:spPr>
          <a:xfrm>
            <a:off x="8089236" y="2975886"/>
            <a:ext cx="1681871" cy="400110"/>
          </a:xfrm>
          <a:prstGeom prst="rect">
            <a:avLst/>
          </a:prstGeom>
          <a:noFill/>
        </p:spPr>
        <p:txBody>
          <a:bodyPr wrap="none" rtlCol="0">
            <a:spAutoFit/>
          </a:bodyPr>
          <a:lstStyle/>
          <a:p>
            <a:pPr algn="l"/>
            <a:r>
              <a:rPr lang="es-GB" sz="2000" dirty="0">
                <a:solidFill>
                  <a:schemeClr val="accent5">
                    <a:lumMod val="50000"/>
                  </a:schemeClr>
                </a:solidFill>
              </a:rPr>
              <a:t>[document]</a:t>
            </a:r>
          </a:p>
        </p:txBody>
      </p:sp>
      <p:sp>
        <p:nvSpPr>
          <p:cNvPr id="29" name="CuadroTexto 28">
            <a:extLst>
              <a:ext uri="{FF2B5EF4-FFF2-40B4-BE49-F238E27FC236}">
                <a16:creationId xmlns:a16="http://schemas.microsoft.com/office/drawing/2014/main" id="{59D93511-9887-EB4C-8929-860E4D54CC44}"/>
              </a:ext>
            </a:extLst>
          </p:cNvPr>
          <p:cNvSpPr txBox="1"/>
          <p:nvPr/>
        </p:nvSpPr>
        <p:spPr>
          <a:xfrm>
            <a:off x="8658147" y="5862947"/>
            <a:ext cx="797013" cy="400110"/>
          </a:xfrm>
          <a:prstGeom prst="rect">
            <a:avLst/>
          </a:prstGeom>
          <a:noFill/>
        </p:spPr>
        <p:txBody>
          <a:bodyPr wrap="none" rtlCol="0">
            <a:spAutoFit/>
          </a:bodyPr>
          <a:lstStyle/>
          <a:p>
            <a:pPr algn="l"/>
            <a:r>
              <a:rPr lang="es-GB" sz="2000" dirty="0">
                <a:solidFill>
                  <a:schemeClr val="accent5">
                    <a:lumMod val="50000"/>
                  </a:schemeClr>
                </a:solidFill>
              </a:rPr>
              <a:t>[key]</a:t>
            </a:r>
          </a:p>
        </p:txBody>
      </p:sp>
      <p:pic>
        <p:nvPicPr>
          <p:cNvPr id="30" name="Picture 8" descr="green checkmark">
            <a:extLst>
              <a:ext uri="{FF2B5EF4-FFF2-40B4-BE49-F238E27FC236}">
                <a16:creationId xmlns:a16="http://schemas.microsoft.com/office/drawing/2014/main" id="{BFB12189-FAC9-E44A-A2AB-66238F42D4F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190889" y="1670752"/>
            <a:ext cx="509701" cy="530940"/>
          </a:xfrm>
          <a:prstGeom prst="rect">
            <a:avLst/>
          </a:prstGeom>
        </p:spPr>
      </p:pic>
      <p:pic>
        <p:nvPicPr>
          <p:cNvPr id="31" name="Picture 8" descr="green checkmark">
            <a:extLst>
              <a:ext uri="{FF2B5EF4-FFF2-40B4-BE49-F238E27FC236}">
                <a16:creationId xmlns:a16="http://schemas.microsoft.com/office/drawing/2014/main" id="{207D6357-2AEC-DC4F-A0E0-FB4FD35331A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91078" y="2622231"/>
            <a:ext cx="509701" cy="530940"/>
          </a:xfrm>
          <a:prstGeom prst="rect">
            <a:avLst/>
          </a:prstGeom>
        </p:spPr>
      </p:pic>
      <p:pic>
        <p:nvPicPr>
          <p:cNvPr id="32" name="Picture 8" descr="green checkmark">
            <a:extLst>
              <a:ext uri="{FF2B5EF4-FFF2-40B4-BE49-F238E27FC236}">
                <a16:creationId xmlns:a16="http://schemas.microsoft.com/office/drawing/2014/main" id="{72AB1AC9-F674-964A-A9F6-E368A65E99C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91078" y="3535225"/>
            <a:ext cx="509701" cy="530940"/>
          </a:xfrm>
          <a:prstGeom prst="rect">
            <a:avLst/>
          </a:prstGeom>
        </p:spPr>
      </p:pic>
      <p:pic>
        <p:nvPicPr>
          <p:cNvPr id="33" name="Picture 8" descr="green checkmark">
            <a:extLst>
              <a:ext uri="{FF2B5EF4-FFF2-40B4-BE49-F238E27FC236}">
                <a16:creationId xmlns:a16="http://schemas.microsoft.com/office/drawing/2014/main" id="{E6B142EE-6AEF-704E-818E-CA9FED273B0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91078" y="4581325"/>
            <a:ext cx="509701" cy="530940"/>
          </a:xfrm>
          <a:prstGeom prst="rect">
            <a:avLst/>
          </a:prstGeom>
        </p:spPr>
      </p:pic>
      <p:pic>
        <p:nvPicPr>
          <p:cNvPr id="34" name="Picture 8" descr="green checkmark">
            <a:extLst>
              <a:ext uri="{FF2B5EF4-FFF2-40B4-BE49-F238E27FC236}">
                <a16:creationId xmlns:a16="http://schemas.microsoft.com/office/drawing/2014/main" id="{EF7E14D3-0EBB-1241-ABDF-70C4D0E5533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190889" y="5427749"/>
            <a:ext cx="509701" cy="530940"/>
          </a:xfrm>
          <a:prstGeom prst="rect">
            <a:avLst/>
          </a:prstGeom>
        </p:spPr>
      </p:pic>
      <p:sp>
        <p:nvSpPr>
          <p:cNvPr id="8" name="CuadroTexto 7">
            <a:extLst>
              <a:ext uri="{FF2B5EF4-FFF2-40B4-BE49-F238E27FC236}">
                <a16:creationId xmlns:a16="http://schemas.microsoft.com/office/drawing/2014/main" id="{23325914-2915-0E46-ABAA-B661FE8ED468}"/>
              </a:ext>
            </a:extLst>
          </p:cNvPr>
          <p:cNvSpPr txBox="1"/>
          <p:nvPr/>
        </p:nvSpPr>
        <p:spPr>
          <a:xfrm>
            <a:off x="6521197" y="110805"/>
            <a:ext cx="1677062" cy="400110"/>
          </a:xfrm>
          <a:prstGeom prst="rect">
            <a:avLst/>
          </a:prstGeom>
          <a:noFill/>
        </p:spPr>
        <p:txBody>
          <a:bodyPr wrap="none" rtlCol="0">
            <a:spAutoFit/>
          </a:bodyPr>
          <a:lstStyle/>
          <a:p>
            <a:pPr algn="l"/>
            <a:r>
              <a:rPr lang="es-GB" sz="2000" dirty="0">
                <a:solidFill>
                  <a:schemeClr val="accent5">
                    <a:lumMod val="50000"/>
                  </a:schemeClr>
                </a:solidFill>
              </a:rPr>
              <a:t>*juicio = trial</a:t>
            </a:r>
          </a:p>
        </p:txBody>
      </p:sp>
    </p:spTree>
    <p:extLst>
      <p:ext uri="{BB962C8B-B14F-4D97-AF65-F5344CB8AC3E}">
        <p14:creationId xmlns:p14="http://schemas.microsoft.com/office/powerpoint/2010/main" val="220225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FD7417-4E25-2D4A-977B-5586A10A919E}"/>
              </a:ext>
            </a:extLst>
          </p:cNvPr>
          <p:cNvSpPr>
            <a:spLocks noGrp="1"/>
          </p:cNvSpPr>
          <p:nvPr>
            <p:ph type="title"/>
          </p:nvPr>
        </p:nvSpPr>
        <p:spPr>
          <a:xfrm>
            <a:off x="263857" y="232901"/>
            <a:ext cx="10102701" cy="747774"/>
          </a:xfrm>
        </p:spPr>
        <p:txBody>
          <a:bodyPr>
            <a:normAutofit fontScale="90000"/>
          </a:bodyPr>
          <a:lstStyle/>
          <a:p>
            <a:r>
              <a:rPr lang="es-GB" sz="2400" b="1" dirty="0"/>
              <a:t>La abogada hace preguntas a Gabriel. Escucha y marca la opción correcta.</a:t>
            </a:r>
          </a:p>
        </p:txBody>
      </p:sp>
      <p:sp>
        <p:nvSpPr>
          <p:cNvPr id="5" name="Rounded Rectangle 11">
            <a:extLst>
              <a:ext uri="{FF2B5EF4-FFF2-40B4-BE49-F238E27FC236}">
                <a16:creationId xmlns:a16="http://schemas.microsoft.com/office/drawing/2014/main" id="{BF29E8C4-C720-B244-B00A-5E9A5796B5CA}"/>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a 5">
            <a:extLst>
              <a:ext uri="{FF2B5EF4-FFF2-40B4-BE49-F238E27FC236}">
                <a16:creationId xmlns:a16="http://schemas.microsoft.com/office/drawing/2014/main" id="{E517E69B-34B1-EE47-8947-AC3E0EEF850B}"/>
              </a:ext>
            </a:extLst>
          </p:cNvPr>
          <p:cNvGraphicFramePr>
            <a:graphicFrameLocks noGrp="1"/>
          </p:cNvGraphicFramePr>
          <p:nvPr>
            <p:extLst>
              <p:ext uri="{D42A27DB-BD31-4B8C-83A1-F6EECF244321}">
                <p14:modId xmlns:p14="http://schemas.microsoft.com/office/powerpoint/2010/main" val="768798061"/>
              </p:ext>
            </p:extLst>
          </p:nvPr>
        </p:nvGraphicFramePr>
        <p:xfrm>
          <a:off x="424655" y="980675"/>
          <a:ext cx="10102702" cy="5165478"/>
        </p:xfrm>
        <a:graphic>
          <a:graphicData uri="http://schemas.openxmlformats.org/drawingml/2006/table">
            <a:tbl>
              <a:tblPr firstRow="1" bandRow="1">
                <a:tableStyleId>{5DA37D80-6434-44D0-A028-1B22A696006F}</a:tableStyleId>
              </a:tblPr>
              <a:tblGrid>
                <a:gridCol w="1086645">
                  <a:extLst>
                    <a:ext uri="{9D8B030D-6E8A-4147-A177-3AD203B41FA5}">
                      <a16:colId xmlns:a16="http://schemas.microsoft.com/office/drawing/2014/main" val="2308623109"/>
                    </a:ext>
                  </a:extLst>
                </a:gridCol>
                <a:gridCol w="2984500">
                  <a:extLst>
                    <a:ext uri="{9D8B030D-6E8A-4147-A177-3AD203B41FA5}">
                      <a16:colId xmlns:a16="http://schemas.microsoft.com/office/drawing/2014/main" val="3536523900"/>
                    </a:ext>
                  </a:extLst>
                </a:gridCol>
                <a:gridCol w="6031557">
                  <a:extLst>
                    <a:ext uri="{9D8B030D-6E8A-4147-A177-3AD203B41FA5}">
                      <a16:colId xmlns:a16="http://schemas.microsoft.com/office/drawing/2014/main" val="954590919"/>
                    </a:ext>
                  </a:extLst>
                </a:gridCol>
              </a:tblGrid>
              <a:tr h="573942">
                <a:tc>
                  <a:txBody>
                    <a:bodyPr/>
                    <a:lstStyle/>
                    <a:p>
                      <a:endParaRPr lang="es-GB" sz="2000" dirty="0">
                        <a:solidFill>
                          <a:schemeClr val="accent5">
                            <a:lumMod val="50000"/>
                          </a:schemeClr>
                        </a:solidFill>
                      </a:endParaRPr>
                    </a:p>
                  </a:txBody>
                  <a:tcPr>
                    <a:lnB w="12700" cap="flat" cmpd="sng" algn="ctr">
                      <a:solidFill>
                        <a:srgbClr val="E56800"/>
                      </a:solidFill>
                      <a:prstDash val="solid"/>
                      <a:round/>
                      <a:headEnd type="none" w="med" len="med"/>
                      <a:tailEnd type="none" w="med" len="med"/>
                    </a:lnB>
                    <a:noFill/>
                  </a:tcPr>
                </a:tc>
                <a:tc>
                  <a:txBody>
                    <a:bodyPr/>
                    <a:lstStyle/>
                    <a:p>
                      <a:pPr algn="ctr"/>
                      <a:r>
                        <a:rPr lang="es-GB" sz="2000" dirty="0">
                          <a:solidFill>
                            <a:schemeClr val="accent5">
                              <a:lumMod val="50000"/>
                            </a:schemeClr>
                          </a:solidFill>
                        </a:rPr>
                        <a:t>Opciones</a:t>
                      </a:r>
                    </a:p>
                  </a:txBody>
                  <a:tcPr anchor="ctr">
                    <a:lnB w="12700" cap="flat" cmpd="sng" algn="ctr">
                      <a:solidFill>
                        <a:srgbClr val="E56800"/>
                      </a:solidFill>
                      <a:prstDash val="solid"/>
                      <a:round/>
                      <a:headEnd type="none" w="med" len="med"/>
                      <a:tailEnd type="none" w="med" len="med"/>
                    </a:lnB>
                    <a:noFill/>
                  </a:tcPr>
                </a:tc>
                <a:tc>
                  <a:txBody>
                    <a:bodyPr/>
                    <a:lstStyle/>
                    <a:p>
                      <a:pPr algn="ctr"/>
                      <a:r>
                        <a:rPr lang="es-GB" sz="2000" dirty="0">
                          <a:solidFill>
                            <a:schemeClr val="accent5">
                              <a:lumMod val="50000"/>
                            </a:schemeClr>
                          </a:solidFill>
                        </a:rPr>
                        <a:t>¿Qué es?</a:t>
                      </a:r>
                    </a:p>
                  </a:txBody>
                  <a:tcPr anchor="ctr">
                    <a:lnB w="12700" cap="flat" cmpd="sng" algn="ctr">
                      <a:solidFill>
                        <a:srgbClr val="E56800"/>
                      </a:solidFill>
                      <a:prstDash val="solid"/>
                      <a:round/>
                      <a:headEnd type="none" w="med" len="med"/>
                      <a:tailEnd type="none" w="med" len="med"/>
                    </a:lnB>
                    <a:noFill/>
                  </a:tcPr>
                </a:tc>
                <a:extLst>
                  <a:ext uri="{0D108BD9-81ED-4DB2-BD59-A6C34878D82A}">
                    <a16:rowId xmlns:a16="http://schemas.microsoft.com/office/drawing/2014/main" val="1191054052"/>
                  </a:ext>
                </a:extLst>
              </a:tr>
              <a:tr h="573942">
                <a:tc>
                  <a:txBody>
                    <a:bodyPr/>
                    <a:lstStyle/>
                    <a:p>
                      <a:endParaRPr lang="es-GB" sz="2000" dirty="0">
                        <a:solidFill>
                          <a:schemeClr val="accent5">
                            <a:lumMod val="50000"/>
                          </a:schemeClr>
                        </a:solidFill>
                      </a:endParaRPr>
                    </a:p>
                  </a:txBody>
                  <a:tcPr>
                    <a:lnT w="12700" cap="flat" cmpd="sng" algn="ctr">
                      <a:solidFill>
                        <a:srgbClr val="E56800"/>
                      </a:solidFill>
                      <a:prstDash val="solid"/>
                      <a:round/>
                      <a:headEnd type="none" w="med" len="med"/>
                      <a:tailEnd type="none" w="med" len="med"/>
                    </a:lnT>
                    <a:noFill/>
                  </a:tcPr>
                </a:tc>
                <a:tc>
                  <a:txBody>
                    <a:bodyPr/>
                    <a:lstStyle/>
                    <a:p>
                      <a:pPr algn="ctr"/>
                      <a:r>
                        <a:rPr lang="es-GB" sz="2000" dirty="0">
                          <a:solidFill>
                            <a:schemeClr val="accent5">
                              <a:lumMod val="50000"/>
                            </a:schemeClr>
                          </a:solidFill>
                        </a:rPr>
                        <a:t>A) tuyo     B) tuya</a:t>
                      </a:r>
                    </a:p>
                  </a:txBody>
                  <a:tcPr anchor="ctr">
                    <a:lnT w="12700" cap="flat" cmpd="sng" algn="ctr">
                      <a:solidFill>
                        <a:srgbClr val="E56800"/>
                      </a:solidFill>
                      <a:prstDash val="solid"/>
                      <a:round/>
                      <a:headEnd type="none" w="med" len="med"/>
                      <a:tailEnd type="none" w="med" len="med"/>
                    </a:lnT>
                    <a:noFill/>
                  </a:tcPr>
                </a:tc>
                <a:tc>
                  <a:txBody>
                    <a:bodyPr/>
                    <a:lstStyle/>
                    <a:p>
                      <a:pPr marL="457200" indent="-457200">
                        <a:buAutoNum type="alphaLcParenR"/>
                      </a:pPr>
                      <a:endParaRPr lang="es-GB" sz="2000" dirty="0">
                        <a:solidFill>
                          <a:schemeClr val="accent5">
                            <a:lumMod val="50000"/>
                          </a:schemeClr>
                        </a:solidFill>
                      </a:endParaRPr>
                    </a:p>
                  </a:txBody>
                  <a:tcPr>
                    <a:lnT w="12700" cap="flat" cmpd="sng" algn="ctr">
                      <a:solidFill>
                        <a:srgbClr val="E56800"/>
                      </a:solidFill>
                      <a:prstDash val="solid"/>
                      <a:round/>
                      <a:headEnd type="none" w="med" len="med"/>
                      <a:tailEnd type="none" w="med" len="med"/>
                    </a:lnT>
                    <a:noFill/>
                  </a:tcPr>
                </a:tc>
                <a:extLst>
                  <a:ext uri="{0D108BD9-81ED-4DB2-BD59-A6C34878D82A}">
                    <a16:rowId xmlns:a16="http://schemas.microsoft.com/office/drawing/2014/main" val="3922421175"/>
                  </a:ext>
                </a:extLst>
              </a:tr>
              <a:tr h="573942">
                <a:tc>
                  <a:txBody>
                    <a:bodyPr/>
                    <a:lstStyle/>
                    <a:p>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A) suya      B) suyo</a:t>
                      </a:r>
                    </a:p>
                  </a:txBody>
                  <a:tcPr anchor="ctr">
                    <a:noFill/>
                  </a:tcPr>
                </a:tc>
                <a:tc>
                  <a:txBody>
                    <a:bodyPr/>
                    <a:lstStyle/>
                    <a:p>
                      <a:pPr marL="457200" indent="-457200">
                        <a:buAutoNum type="alphaLcParenR"/>
                      </a:pPr>
                      <a:endParaRPr lang="es-GB" sz="2000" dirty="0">
                        <a:solidFill>
                          <a:schemeClr val="accent5">
                            <a:lumMod val="50000"/>
                          </a:schemeClr>
                        </a:solidFill>
                      </a:endParaRPr>
                    </a:p>
                  </a:txBody>
                  <a:tcPr>
                    <a:noFill/>
                  </a:tcPr>
                </a:tc>
                <a:extLst>
                  <a:ext uri="{0D108BD9-81ED-4DB2-BD59-A6C34878D82A}">
                    <a16:rowId xmlns:a16="http://schemas.microsoft.com/office/drawing/2014/main" val="2557648107"/>
                  </a:ext>
                </a:extLst>
              </a:tr>
              <a:tr h="573942">
                <a:tc>
                  <a:txBody>
                    <a:bodyPr/>
                    <a:lstStyle/>
                    <a:p>
                      <a:endParaRPr lang="es-GB" sz="2000" dirty="0">
                        <a:solidFill>
                          <a:schemeClr val="accent5">
                            <a:lumMod val="50000"/>
                          </a:schemeClr>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A) suya      B) suyo</a:t>
                      </a:r>
                    </a:p>
                  </a:txBody>
                  <a:tcPr anchor="ct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1264114168"/>
                  </a:ext>
                </a:extLst>
              </a:tr>
              <a:tr h="573942">
                <a:tc>
                  <a:txBody>
                    <a:bodyPr/>
                    <a:lstStyle/>
                    <a:p>
                      <a:endParaRPr lang="es-GB" sz="2000">
                        <a:solidFill>
                          <a:schemeClr val="accent5">
                            <a:lumMod val="50000"/>
                          </a:schemeClr>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A) tuyo      B) tuya</a:t>
                      </a:r>
                    </a:p>
                  </a:txBody>
                  <a:tcPr anchor="ct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1744700485"/>
                  </a:ext>
                </a:extLst>
              </a:tr>
              <a:tr h="573942">
                <a:tc>
                  <a:txBody>
                    <a:bodyPr/>
                    <a:lstStyle/>
                    <a:p>
                      <a:endParaRPr lang="es-GB" sz="2000">
                        <a:solidFill>
                          <a:schemeClr val="accent5">
                            <a:lumMod val="50000"/>
                          </a:schemeClr>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A) suya      B) suyo</a:t>
                      </a:r>
                    </a:p>
                  </a:txBody>
                  <a:tcPr anchor="ct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510098247"/>
                  </a:ext>
                </a:extLst>
              </a:tr>
              <a:tr h="573942">
                <a:tc>
                  <a:txBody>
                    <a:bodyPr/>
                    <a:lstStyle/>
                    <a:p>
                      <a:endParaRPr lang="es-GB" sz="2000" dirty="0">
                        <a:solidFill>
                          <a:schemeClr val="accent5">
                            <a:lumMod val="50000"/>
                          </a:schemeClr>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A) tuya      B) tuyo</a:t>
                      </a:r>
                    </a:p>
                  </a:txBody>
                  <a:tcPr anchor="ct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2464300460"/>
                  </a:ext>
                </a:extLst>
              </a:tr>
              <a:tr h="573942">
                <a:tc>
                  <a:txBody>
                    <a:bodyPr/>
                    <a:lstStyle/>
                    <a:p>
                      <a:endParaRPr lang="es-GB" sz="2000">
                        <a:solidFill>
                          <a:schemeClr val="accent5">
                            <a:lumMod val="50000"/>
                          </a:schemeClr>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A) tuya      B) tuyo</a:t>
                      </a:r>
                    </a:p>
                  </a:txBody>
                  <a:tcPr anchor="ct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893267576"/>
                  </a:ext>
                </a:extLst>
              </a:tr>
              <a:tr h="573942">
                <a:tc>
                  <a:txBody>
                    <a:bodyPr/>
                    <a:lstStyle/>
                    <a:p>
                      <a:endParaRPr lang="es-GB" sz="2000">
                        <a:solidFill>
                          <a:schemeClr val="accent5">
                            <a:lumMod val="50000"/>
                          </a:schemeClr>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A) suyo      B) suya</a:t>
                      </a:r>
                    </a:p>
                  </a:txBody>
                  <a:tcPr anchor="ct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1450456825"/>
                  </a:ext>
                </a:extLst>
              </a:tr>
            </a:tbl>
          </a:graphicData>
        </a:graphic>
      </p:graphicFrame>
      <p:sp>
        <p:nvSpPr>
          <p:cNvPr id="7" name="Action Button: Custom 20">
            <a:hlinkClick r:id="" action="ppaction://noaction" highlightClick="1">
              <a:snd r:embed="rId3" name="1 %C2%BFEsa bicicleta B.wav"/>
            </a:hlinkClick>
            <a:extLst>
              <a:ext uri="{FF2B5EF4-FFF2-40B4-BE49-F238E27FC236}">
                <a16:creationId xmlns:a16="http://schemas.microsoft.com/office/drawing/2014/main" id="{4DD8C6C2-5A91-2542-B1F8-976C9B8DF17F}"/>
              </a:ext>
            </a:extLst>
          </p:cNvPr>
          <p:cNvSpPr/>
          <p:nvPr/>
        </p:nvSpPr>
        <p:spPr>
          <a:xfrm>
            <a:off x="518448" y="1626954"/>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8" name="Action Button: Custom 20">
            <a:hlinkClick r:id="" action="ppaction://noaction" highlightClick="1">
              <a:snd r:embed="rId4" name="2 %C2%BFLa sangre en esta camiseta B.wav"/>
            </a:hlinkClick>
            <a:extLst>
              <a:ext uri="{FF2B5EF4-FFF2-40B4-BE49-F238E27FC236}">
                <a16:creationId xmlns:a16="http://schemas.microsoft.com/office/drawing/2014/main" id="{83A22797-B891-FC44-8027-6A32908C72E0}"/>
              </a:ext>
            </a:extLst>
          </p:cNvPr>
          <p:cNvSpPr/>
          <p:nvPr/>
        </p:nvSpPr>
        <p:spPr>
          <a:xfrm>
            <a:off x="514926" y="2203543"/>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9" name="Action Button: Custom 20">
            <a:hlinkClick r:id="" action="ppaction://noaction" highlightClick="1">
              <a:snd r:embed="rId5" name="3 %C2%BFEsa arma B.wav"/>
            </a:hlinkClick>
            <a:extLst>
              <a:ext uri="{FF2B5EF4-FFF2-40B4-BE49-F238E27FC236}">
                <a16:creationId xmlns:a16="http://schemas.microsoft.com/office/drawing/2014/main" id="{7853FFD3-C5F7-6F40-8D1C-585705E99D9B}"/>
              </a:ext>
            </a:extLst>
          </p:cNvPr>
          <p:cNvSpPr/>
          <p:nvPr/>
        </p:nvSpPr>
        <p:spPr>
          <a:xfrm>
            <a:off x="514927" y="2774067"/>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10" name="Action Button: Custom 20">
            <a:hlinkClick r:id="" action="ppaction://noaction" highlightClick="1">
              <a:snd r:embed="rId6" name="4 %C2%BFEl libro de B.wav"/>
            </a:hlinkClick>
            <a:extLst>
              <a:ext uri="{FF2B5EF4-FFF2-40B4-BE49-F238E27FC236}">
                <a16:creationId xmlns:a16="http://schemas.microsoft.com/office/drawing/2014/main" id="{05A222AD-F7F3-A741-B0FB-800CC016857D}"/>
              </a:ext>
            </a:extLst>
          </p:cNvPr>
          <p:cNvSpPr/>
          <p:nvPr/>
        </p:nvSpPr>
        <p:spPr>
          <a:xfrm>
            <a:off x="514928" y="3343252"/>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11" name="Action Button: Custom 20">
            <a:hlinkClick r:id="" action="ppaction://noaction" highlightClick="1">
              <a:snd r:embed="rId7" name="5 %C2%BFEste billete B.wav"/>
            </a:hlinkClick>
            <a:extLst>
              <a:ext uri="{FF2B5EF4-FFF2-40B4-BE49-F238E27FC236}">
                <a16:creationId xmlns:a16="http://schemas.microsoft.com/office/drawing/2014/main" id="{95D46F32-F090-A54B-975B-1E7A24000544}"/>
              </a:ext>
            </a:extLst>
          </p:cNvPr>
          <p:cNvSpPr/>
          <p:nvPr/>
        </p:nvSpPr>
        <p:spPr>
          <a:xfrm>
            <a:off x="514929" y="3913776"/>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12" name="Action Button: Custom 20">
            <a:hlinkClick r:id="" action="ppaction://noaction" highlightClick="1">
              <a:snd r:embed="rId8" name="6 %C2%BFEsta revista B.wav"/>
            </a:hlinkClick>
            <a:extLst>
              <a:ext uri="{FF2B5EF4-FFF2-40B4-BE49-F238E27FC236}">
                <a16:creationId xmlns:a16="http://schemas.microsoft.com/office/drawing/2014/main" id="{1551E164-B3D1-2B46-B9D7-883A23F676F6}"/>
              </a:ext>
            </a:extLst>
          </p:cNvPr>
          <p:cNvSpPr/>
          <p:nvPr/>
        </p:nvSpPr>
        <p:spPr>
          <a:xfrm>
            <a:off x="514930" y="4501271"/>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6</a:t>
            </a:r>
          </a:p>
        </p:txBody>
      </p:sp>
      <p:sp>
        <p:nvSpPr>
          <p:cNvPr id="13" name="Action Button: Custom 20">
            <a:hlinkClick r:id="" action="ppaction://noaction" highlightClick="1">
              <a:snd r:embed="rId9" name="7 %C2%BFEse juego de ordenador B.wav"/>
            </a:hlinkClick>
            <a:extLst>
              <a:ext uri="{FF2B5EF4-FFF2-40B4-BE49-F238E27FC236}">
                <a16:creationId xmlns:a16="http://schemas.microsoft.com/office/drawing/2014/main" id="{4772E794-15AD-D149-A638-824916A38B2C}"/>
              </a:ext>
            </a:extLst>
          </p:cNvPr>
          <p:cNvSpPr/>
          <p:nvPr/>
        </p:nvSpPr>
        <p:spPr>
          <a:xfrm>
            <a:off x="531359" y="5070778"/>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7</a:t>
            </a:r>
          </a:p>
        </p:txBody>
      </p:sp>
      <p:sp>
        <p:nvSpPr>
          <p:cNvPr id="14" name="Action Button: Custom 20">
            <a:hlinkClick r:id="" action="ppaction://noaction" highlightClick="1">
              <a:snd r:embed="rId10" name="8 %C2%BFLa tarjeta B.wav"/>
            </a:hlinkClick>
            <a:extLst>
              <a:ext uri="{FF2B5EF4-FFF2-40B4-BE49-F238E27FC236}">
                <a16:creationId xmlns:a16="http://schemas.microsoft.com/office/drawing/2014/main" id="{C20E21C6-98A4-F641-9DBC-5170952D944B}"/>
              </a:ext>
            </a:extLst>
          </p:cNvPr>
          <p:cNvSpPr/>
          <p:nvPr/>
        </p:nvSpPr>
        <p:spPr>
          <a:xfrm>
            <a:off x="531360" y="5640285"/>
            <a:ext cx="395725" cy="44053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8</a:t>
            </a:r>
          </a:p>
        </p:txBody>
      </p:sp>
      <p:sp>
        <p:nvSpPr>
          <p:cNvPr id="3" name="CuadroTexto 2">
            <a:extLst>
              <a:ext uri="{FF2B5EF4-FFF2-40B4-BE49-F238E27FC236}">
                <a16:creationId xmlns:a16="http://schemas.microsoft.com/office/drawing/2014/main" id="{2D7BFBD3-799D-FE4E-A177-7138D0732322}"/>
              </a:ext>
            </a:extLst>
          </p:cNvPr>
          <p:cNvSpPr txBox="1"/>
          <p:nvPr/>
        </p:nvSpPr>
        <p:spPr>
          <a:xfrm>
            <a:off x="6609544" y="1592972"/>
            <a:ext cx="1399742" cy="461665"/>
          </a:xfrm>
          <a:prstGeom prst="rect">
            <a:avLst/>
          </a:prstGeom>
          <a:noFill/>
        </p:spPr>
        <p:txBody>
          <a:bodyPr wrap="none" rtlCol="0">
            <a:spAutoFit/>
          </a:bodyPr>
          <a:lstStyle/>
          <a:p>
            <a:pPr algn="l"/>
            <a:r>
              <a:rPr lang="es-GB" sz="2400" dirty="0">
                <a:solidFill>
                  <a:schemeClr val="accent5">
                    <a:lumMod val="50000"/>
                  </a:schemeClr>
                </a:solidFill>
              </a:rPr>
              <a:t>red bike</a:t>
            </a:r>
          </a:p>
        </p:txBody>
      </p:sp>
      <p:sp>
        <p:nvSpPr>
          <p:cNvPr id="23" name="CuadroTexto 22">
            <a:extLst>
              <a:ext uri="{FF2B5EF4-FFF2-40B4-BE49-F238E27FC236}">
                <a16:creationId xmlns:a16="http://schemas.microsoft.com/office/drawing/2014/main" id="{29E794DB-D571-0647-ADAF-19CCF80D1EF5}"/>
              </a:ext>
            </a:extLst>
          </p:cNvPr>
          <p:cNvSpPr txBox="1"/>
          <p:nvPr/>
        </p:nvSpPr>
        <p:spPr>
          <a:xfrm>
            <a:off x="5960328" y="2191853"/>
            <a:ext cx="2698175" cy="461665"/>
          </a:xfrm>
          <a:prstGeom prst="rect">
            <a:avLst/>
          </a:prstGeom>
          <a:noFill/>
        </p:spPr>
        <p:txBody>
          <a:bodyPr wrap="none" rtlCol="0">
            <a:spAutoFit/>
          </a:bodyPr>
          <a:lstStyle/>
          <a:p>
            <a:pPr algn="l"/>
            <a:r>
              <a:rPr lang="es-GB" sz="2400" dirty="0">
                <a:solidFill>
                  <a:schemeClr val="accent5">
                    <a:lumMod val="50000"/>
                  </a:schemeClr>
                </a:solidFill>
              </a:rPr>
              <a:t>blood on a t-shirt</a:t>
            </a:r>
          </a:p>
        </p:txBody>
      </p:sp>
      <p:sp>
        <p:nvSpPr>
          <p:cNvPr id="24" name="CuadroTexto 23">
            <a:extLst>
              <a:ext uri="{FF2B5EF4-FFF2-40B4-BE49-F238E27FC236}">
                <a16:creationId xmlns:a16="http://schemas.microsoft.com/office/drawing/2014/main" id="{6E34E1F2-4EDA-344B-BB6A-0C5F2868A23D}"/>
              </a:ext>
            </a:extLst>
          </p:cNvPr>
          <p:cNvSpPr txBox="1"/>
          <p:nvPr/>
        </p:nvSpPr>
        <p:spPr>
          <a:xfrm>
            <a:off x="6304172" y="2751810"/>
            <a:ext cx="2010487" cy="461665"/>
          </a:xfrm>
          <a:prstGeom prst="rect">
            <a:avLst/>
          </a:prstGeom>
          <a:noFill/>
        </p:spPr>
        <p:txBody>
          <a:bodyPr wrap="none" rtlCol="0">
            <a:spAutoFit/>
          </a:bodyPr>
          <a:lstStyle/>
          <a:p>
            <a:pPr algn="l"/>
            <a:r>
              <a:rPr lang="es-GB" sz="2400" dirty="0">
                <a:solidFill>
                  <a:schemeClr val="accent5">
                    <a:lumMod val="50000"/>
                  </a:schemeClr>
                </a:solidFill>
              </a:rPr>
              <a:t>old weapon</a:t>
            </a:r>
          </a:p>
        </p:txBody>
      </p:sp>
      <p:sp>
        <p:nvSpPr>
          <p:cNvPr id="25" name="CuadroTexto 24">
            <a:extLst>
              <a:ext uri="{FF2B5EF4-FFF2-40B4-BE49-F238E27FC236}">
                <a16:creationId xmlns:a16="http://schemas.microsoft.com/office/drawing/2014/main" id="{13A736FF-13DF-A542-9245-D0D815B663B3}"/>
              </a:ext>
            </a:extLst>
          </p:cNvPr>
          <p:cNvSpPr txBox="1"/>
          <p:nvPr/>
        </p:nvSpPr>
        <p:spPr>
          <a:xfrm>
            <a:off x="6324210" y="3344307"/>
            <a:ext cx="1970411" cy="461665"/>
          </a:xfrm>
          <a:prstGeom prst="rect">
            <a:avLst/>
          </a:prstGeom>
          <a:noFill/>
        </p:spPr>
        <p:txBody>
          <a:bodyPr wrap="none" rtlCol="0">
            <a:spAutoFit/>
          </a:bodyPr>
          <a:lstStyle/>
          <a:p>
            <a:pPr algn="l"/>
            <a:r>
              <a:rPr lang="es-GB" sz="2400" dirty="0">
                <a:solidFill>
                  <a:schemeClr val="accent5">
                    <a:lumMod val="50000"/>
                  </a:schemeClr>
                </a:solidFill>
              </a:rPr>
              <a:t>history book</a:t>
            </a:r>
          </a:p>
        </p:txBody>
      </p:sp>
      <p:sp>
        <p:nvSpPr>
          <p:cNvPr id="26" name="CuadroTexto 25">
            <a:extLst>
              <a:ext uri="{FF2B5EF4-FFF2-40B4-BE49-F238E27FC236}">
                <a16:creationId xmlns:a16="http://schemas.microsoft.com/office/drawing/2014/main" id="{3A0C60EF-F307-4F47-B00B-3D9D95F38200}"/>
              </a:ext>
            </a:extLst>
          </p:cNvPr>
          <p:cNvSpPr txBox="1"/>
          <p:nvPr/>
        </p:nvSpPr>
        <p:spPr>
          <a:xfrm>
            <a:off x="6435618" y="3880953"/>
            <a:ext cx="1747594" cy="461665"/>
          </a:xfrm>
          <a:prstGeom prst="rect">
            <a:avLst/>
          </a:prstGeom>
          <a:noFill/>
        </p:spPr>
        <p:txBody>
          <a:bodyPr wrap="none" rtlCol="0">
            <a:spAutoFit/>
          </a:bodyPr>
          <a:lstStyle/>
          <a:p>
            <a:pPr algn="l"/>
            <a:r>
              <a:rPr lang="es-GB" sz="2400" dirty="0">
                <a:solidFill>
                  <a:schemeClr val="accent5">
                    <a:lumMod val="50000"/>
                  </a:schemeClr>
                </a:solidFill>
              </a:rPr>
              <a:t>train ticket</a:t>
            </a:r>
          </a:p>
        </p:txBody>
      </p:sp>
      <p:sp>
        <p:nvSpPr>
          <p:cNvPr id="27" name="CuadroTexto 26">
            <a:extLst>
              <a:ext uri="{FF2B5EF4-FFF2-40B4-BE49-F238E27FC236}">
                <a16:creationId xmlns:a16="http://schemas.microsoft.com/office/drawing/2014/main" id="{027B972F-5B39-BB43-AAE8-F3F2ECA04B47}"/>
              </a:ext>
            </a:extLst>
          </p:cNvPr>
          <p:cNvSpPr txBox="1"/>
          <p:nvPr/>
        </p:nvSpPr>
        <p:spPr>
          <a:xfrm>
            <a:off x="6189557" y="4468448"/>
            <a:ext cx="2239716" cy="461665"/>
          </a:xfrm>
          <a:prstGeom prst="rect">
            <a:avLst/>
          </a:prstGeom>
          <a:noFill/>
        </p:spPr>
        <p:txBody>
          <a:bodyPr wrap="none" rtlCol="0">
            <a:spAutoFit/>
          </a:bodyPr>
          <a:lstStyle/>
          <a:p>
            <a:pPr algn="l"/>
            <a:r>
              <a:rPr lang="es-GB" sz="2400" dirty="0">
                <a:solidFill>
                  <a:schemeClr val="accent5">
                    <a:lumMod val="50000"/>
                  </a:schemeClr>
                </a:solidFill>
              </a:rPr>
              <a:t>old magazine</a:t>
            </a:r>
          </a:p>
        </p:txBody>
      </p:sp>
      <p:sp>
        <p:nvSpPr>
          <p:cNvPr id="28" name="CuadroTexto 27">
            <a:extLst>
              <a:ext uri="{FF2B5EF4-FFF2-40B4-BE49-F238E27FC236}">
                <a16:creationId xmlns:a16="http://schemas.microsoft.com/office/drawing/2014/main" id="{07D24072-9F8E-6947-B1CA-E400CD87F594}"/>
              </a:ext>
            </a:extLst>
          </p:cNvPr>
          <p:cNvSpPr txBox="1"/>
          <p:nvPr/>
        </p:nvSpPr>
        <p:spPr>
          <a:xfrm>
            <a:off x="5979564" y="5036513"/>
            <a:ext cx="2659702" cy="461665"/>
          </a:xfrm>
          <a:prstGeom prst="rect">
            <a:avLst/>
          </a:prstGeom>
          <a:noFill/>
        </p:spPr>
        <p:txBody>
          <a:bodyPr wrap="none" rtlCol="0">
            <a:spAutoFit/>
          </a:bodyPr>
          <a:lstStyle/>
          <a:p>
            <a:pPr algn="l"/>
            <a:r>
              <a:rPr lang="es-GB" sz="2400" dirty="0">
                <a:solidFill>
                  <a:schemeClr val="accent5">
                    <a:lumMod val="50000"/>
                  </a:schemeClr>
                </a:solidFill>
              </a:rPr>
              <a:t>computer game</a:t>
            </a:r>
          </a:p>
        </p:txBody>
      </p:sp>
      <p:sp>
        <p:nvSpPr>
          <p:cNvPr id="29" name="CuadroTexto 28">
            <a:extLst>
              <a:ext uri="{FF2B5EF4-FFF2-40B4-BE49-F238E27FC236}">
                <a16:creationId xmlns:a16="http://schemas.microsoft.com/office/drawing/2014/main" id="{4855A395-6172-4445-AC52-C081F1C4E045}"/>
              </a:ext>
            </a:extLst>
          </p:cNvPr>
          <p:cNvSpPr txBox="1"/>
          <p:nvPr/>
        </p:nvSpPr>
        <p:spPr>
          <a:xfrm>
            <a:off x="6383521" y="5588935"/>
            <a:ext cx="1851789" cy="461665"/>
          </a:xfrm>
          <a:prstGeom prst="rect">
            <a:avLst/>
          </a:prstGeom>
          <a:noFill/>
        </p:spPr>
        <p:txBody>
          <a:bodyPr wrap="none" rtlCol="0">
            <a:spAutoFit/>
          </a:bodyPr>
          <a:lstStyle/>
          <a:p>
            <a:pPr algn="l"/>
            <a:r>
              <a:rPr lang="es-GB" sz="2400" dirty="0">
                <a:solidFill>
                  <a:schemeClr val="accent5">
                    <a:lumMod val="50000"/>
                  </a:schemeClr>
                </a:solidFill>
              </a:rPr>
              <a:t>credit card</a:t>
            </a:r>
          </a:p>
        </p:txBody>
      </p:sp>
      <p:grpSp>
        <p:nvGrpSpPr>
          <p:cNvPr id="32" name="Grupo 31">
            <a:extLst>
              <a:ext uri="{FF2B5EF4-FFF2-40B4-BE49-F238E27FC236}">
                <a16:creationId xmlns:a16="http://schemas.microsoft.com/office/drawing/2014/main" id="{BBDF4E66-EC95-A243-B88C-782CDFCAB769}"/>
              </a:ext>
            </a:extLst>
          </p:cNvPr>
          <p:cNvGrpSpPr/>
          <p:nvPr/>
        </p:nvGrpSpPr>
        <p:grpSpPr>
          <a:xfrm>
            <a:off x="10616518" y="1278232"/>
            <a:ext cx="1346838" cy="1482986"/>
            <a:chOff x="10742811" y="2369050"/>
            <a:chExt cx="1346838" cy="1482986"/>
          </a:xfrm>
        </p:grpSpPr>
        <p:pic>
          <p:nvPicPr>
            <p:cNvPr id="30" name="Imagen 29">
              <a:extLst>
                <a:ext uri="{FF2B5EF4-FFF2-40B4-BE49-F238E27FC236}">
                  <a16:creationId xmlns:a16="http://schemas.microsoft.com/office/drawing/2014/main" id="{88020DB4-B5E7-AA42-BD8D-448ABBB8916F}"/>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45087" y="2965388"/>
              <a:ext cx="742285" cy="463612"/>
            </a:xfrm>
            <a:prstGeom prst="rect">
              <a:avLst/>
            </a:prstGeom>
          </p:spPr>
        </p:pic>
        <p:pic>
          <p:nvPicPr>
            <p:cNvPr id="31" name="Imagen 30">
              <a:extLst>
                <a:ext uri="{FF2B5EF4-FFF2-40B4-BE49-F238E27FC236}">
                  <a16:creationId xmlns:a16="http://schemas.microsoft.com/office/drawing/2014/main" id="{EAEC6C05-B290-DF4C-AF07-3900BF364C01}"/>
                </a:ext>
              </a:extLst>
            </p:cNvPr>
            <p:cNvPicPr>
              <a:picLocks noChangeAspect="1"/>
            </p:cNvPicPr>
            <p:nvPr/>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r="52158"/>
            <a:stretch/>
          </p:blipFill>
          <p:spPr>
            <a:xfrm>
              <a:off x="10742811" y="2369050"/>
              <a:ext cx="1346838" cy="1482986"/>
            </a:xfrm>
            <a:prstGeom prst="rect">
              <a:avLst/>
            </a:prstGeom>
          </p:spPr>
        </p:pic>
      </p:grpSp>
      <p:pic>
        <p:nvPicPr>
          <p:cNvPr id="33" name="Imagen 32">
            <a:extLst>
              <a:ext uri="{FF2B5EF4-FFF2-40B4-BE49-F238E27FC236}">
                <a16:creationId xmlns:a16="http://schemas.microsoft.com/office/drawing/2014/main" id="{7CB174C7-1470-4F46-A414-10E66FE2217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651253" y="5110431"/>
            <a:ext cx="1346838" cy="1035722"/>
          </a:xfrm>
          <a:prstGeom prst="rect">
            <a:avLst/>
          </a:prstGeom>
        </p:spPr>
      </p:pic>
      <p:pic>
        <p:nvPicPr>
          <p:cNvPr id="34" name="Imagen 33">
            <a:extLst>
              <a:ext uri="{FF2B5EF4-FFF2-40B4-BE49-F238E27FC236}">
                <a16:creationId xmlns:a16="http://schemas.microsoft.com/office/drawing/2014/main" id="{D0AAB3D7-8019-844E-8723-60B16B20C3D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769624" y="3112431"/>
            <a:ext cx="1337412" cy="1392000"/>
          </a:xfrm>
          <a:prstGeom prst="rect">
            <a:avLst/>
          </a:prstGeom>
        </p:spPr>
      </p:pic>
      <p:sp>
        <p:nvSpPr>
          <p:cNvPr id="4" name="Anillo 3">
            <a:extLst>
              <a:ext uri="{FF2B5EF4-FFF2-40B4-BE49-F238E27FC236}">
                <a16:creationId xmlns:a16="http://schemas.microsoft.com/office/drawing/2014/main" id="{CF2146C1-3402-FA43-97B8-A294ECDBB7DE}"/>
              </a:ext>
            </a:extLst>
          </p:cNvPr>
          <p:cNvSpPr/>
          <p:nvPr/>
        </p:nvSpPr>
        <p:spPr>
          <a:xfrm>
            <a:off x="2921943" y="1639529"/>
            <a:ext cx="1393371" cy="440533"/>
          </a:xfrm>
          <a:prstGeom prst="donut">
            <a:avLst>
              <a:gd name="adj" fmla="val 848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5" name="Anillo 34">
            <a:extLst>
              <a:ext uri="{FF2B5EF4-FFF2-40B4-BE49-F238E27FC236}">
                <a16:creationId xmlns:a16="http://schemas.microsoft.com/office/drawing/2014/main" id="{FD6096DE-5B82-984E-A0D8-690202EBB37D}"/>
              </a:ext>
            </a:extLst>
          </p:cNvPr>
          <p:cNvSpPr/>
          <p:nvPr/>
        </p:nvSpPr>
        <p:spPr>
          <a:xfrm>
            <a:off x="1664643" y="2203542"/>
            <a:ext cx="1393371" cy="440533"/>
          </a:xfrm>
          <a:prstGeom prst="donut">
            <a:avLst>
              <a:gd name="adj" fmla="val 848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7" name="Anillo 36">
            <a:extLst>
              <a:ext uri="{FF2B5EF4-FFF2-40B4-BE49-F238E27FC236}">
                <a16:creationId xmlns:a16="http://schemas.microsoft.com/office/drawing/2014/main" id="{0E165B98-43F6-D343-BEBC-FB283E168030}"/>
              </a:ext>
            </a:extLst>
          </p:cNvPr>
          <p:cNvSpPr/>
          <p:nvPr/>
        </p:nvSpPr>
        <p:spPr>
          <a:xfrm>
            <a:off x="1664643" y="2774066"/>
            <a:ext cx="1393371" cy="440533"/>
          </a:xfrm>
          <a:prstGeom prst="donut">
            <a:avLst>
              <a:gd name="adj" fmla="val 848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8" name="Anillo 37">
            <a:extLst>
              <a:ext uri="{FF2B5EF4-FFF2-40B4-BE49-F238E27FC236}">
                <a16:creationId xmlns:a16="http://schemas.microsoft.com/office/drawing/2014/main" id="{262BC26D-7566-4848-BFAC-FE00108F4BFA}"/>
              </a:ext>
            </a:extLst>
          </p:cNvPr>
          <p:cNvSpPr/>
          <p:nvPr/>
        </p:nvSpPr>
        <p:spPr>
          <a:xfrm>
            <a:off x="1632044" y="3355996"/>
            <a:ext cx="1393371" cy="440533"/>
          </a:xfrm>
          <a:prstGeom prst="donut">
            <a:avLst>
              <a:gd name="adj" fmla="val 848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9" name="Anillo 38">
            <a:extLst>
              <a:ext uri="{FF2B5EF4-FFF2-40B4-BE49-F238E27FC236}">
                <a16:creationId xmlns:a16="http://schemas.microsoft.com/office/drawing/2014/main" id="{8BC00B90-064C-394D-92A2-74FFFBE2261F}"/>
              </a:ext>
            </a:extLst>
          </p:cNvPr>
          <p:cNvSpPr/>
          <p:nvPr/>
        </p:nvSpPr>
        <p:spPr>
          <a:xfrm>
            <a:off x="2921943" y="3927616"/>
            <a:ext cx="1393371" cy="440533"/>
          </a:xfrm>
          <a:prstGeom prst="donut">
            <a:avLst>
              <a:gd name="adj" fmla="val 848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40" name="Anillo 39">
            <a:extLst>
              <a:ext uri="{FF2B5EF4-FFF2-40B4-BE49-F238E27FC236}">
                <a16:creationId xmlns:a16="http://schemas.microsoft.com/office/drawing/2014/main" id="{822C0820-A3B0-1142-9B24-10A44DD5693F}"/>
              </a:ext>
            </a:extLst>
          </p:cNvPr>
          <p:cNvSpPr/>
          <p:nvPr/>
        </p:nvSpPr>
        <p:spPr>
          <a:xfrm>
            <a:off x="1632043" y="4487593"/>
            <a:ext cx="1393371" cy="440533"/>
          </a:xfrm>
          <a:prstGeom prst="donut">
            <a:avLst>
              <a:gd name="adj" fmla="val 848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41" name="Anillo 40">
            <a:extLst>
              <a:ext uri="{FF2B5EF4-FFF2-40B4-BE49-F238E27FC236}">
                <a16:creationId xmlns:a16="http://schemas.microsoft.com/office/drawing/2014/main" id="{2DAF6039-BB77-814D-99A6-65063DB3112A}"/>
              </a:ext>
            </a:extLst>
          </p:cNvPr>
          <p:cNvSpPr/>
          <p:nvPr/>
        </p:nvSpPr>
        <p:spPr>
          <a:xfrm>
            <a:off x="2944869" y="5054775"/>
            <a:ext cx="1393371" cy="440533"/>
          </a:xfrm>
          <a:prstGeom prst="donut">
            <a:avLst>
              <a:gd name="adj" fmla="val 848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42" name="Anillo 41">
            <a:extLst>
              <a:ext uri="{FF2B5EF4-FFF2-40B4-BE49-F238E27FC236}">
                <a16:creationId xmlns:a16="http://schemas.microsoft.com/office/drawing/2014/main" id="{5DA68289-06BA-9F42-AC8C-C02D83E3ABA8}"/>
              </a:ext>
            </a:extLst>
          </p:cNvPr>
          <p:cNvSpPr/>
          <p:nvPr/>
        </p:nvSpPr>
        <p:spPr>
          <a:xfrm>
            <a:off x="2906557" y="5619713"/>
            <a:ext cx="1393371" cy="440533"/>
          </a:xfrm>
          <a:prstGeom prst="donut">
            <a:avLst>
              <a:gd name="adj" fmla="val 848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51" name="Action Button: Custom 79">
            <a:hlinkClick r:id="" action="ppaction://noaction" highlightClick="1">
              <a:snd r:embed="rId15" name="1 %C2%BFEsa bicicleta.wav"/>
            </a:hlinkClick>
            <a:extLst>
              <a:ext uri="{FF2B5EF4-FFF2-40B4-BE49-F238E27FC236}">
                <a16:creationId xmlns:a16="http://schemas.microsoft.com/office/drawing/2014/main" id="{B011BA61-5C2A-2F48-9E5B-A901329A5C43}"/>
              </a:ext>
            </a:extLst>
          </p:cNvPr>
          <p:cNvSpPr/>
          <p:nvPr/>
        </p:nvSpPr>
        <p:spPr>
          <a:xfrm>
            <a:off x="1012112" y="1633271"/>
            <a:ext cx="414926" cy="434215"/>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52" name="Action Button: Custom 80">
            <a:hlinkClick r:id="" action="ppaction://noaction" highlightClick="1">
              <a:snd r:embed="rId16" name="2 %C2%BFLa sangre en esta camiseta.wav"/>
            </a:hlinkClick>
            <a:extLst>
              <a:ext uri="{FF2B5EF4-FFF2-40B4-BE49-F238E27FC236}">
                <a16:creationId xmlns:a16="http://schemas.microsoft.com/office/drawing/2014/main" id="{7985FC79-1D02-8840-BE98-500EDF1F3A10}"/>
              </a:ext>
            </a:extLst>
          </p:cNvPr>
          <p:cNvSpPr/>
          <p:nvPr/>
        </p:nvSpPr>
        <p:spPr>
          <a:xfrm>
            <a:off x="999812" y="2202784"/>
            <a:ext cx="414926" cy="434215"/>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53" name="Action Button: Custom 81">
            <a:hlinkClick r:id="" action="ppaction://noaction" highlightClick="1">
              <a:snd r:embed="rId17" name="3 %C2%BFEsa arma.wav"/>
            </a:hlinkClick>
            <a:extLst>
              <a:ext uri="{FF2B5EF4-FFF2-40B4-BE49-F238E27FC236}">
                <a16:creationId xmlns:a16="http://schemas.microsoft.com/office/drawing/2014/main" id="{92E5F1EA-EA30-BA43-B4E8-04C109470925}"/>
              </a:ext>
            </a:extLst>
          </p:cNvPr>
          <p:cNvSpPr/>
          <p:nvPr/>
        </p:nvSpPr>
        <p:spPr>
          <a:xfrm>
            <a:off x="999812" y="2777224"/>
            <a:ext cx="414926" cy="434215"/>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54" name="Action Button: Custom 82">
            <a:hlinkClick r:id="" action="ppaction://noaction" highlightClick="1">
              <a:snd r:embed="rId18" name="4 %C2%BFEl libro de.wav"/>
            </a:hlinkClick>
            <a:extLst>
              <a:ext uri="{FF2B5EF4-FFF2-40B4-BE49-F238E27FC236}">
                <a16:creationId xmlns:a16="http://schemas.microsoft.com/office/drawing/2014/main" id="{F7CD970A-D59A-1E43-B503-E3071B93D96B}"/>
              </a:ext>
            </a:extLst>
          </p:cNvPr>
          <p:cNvSpPr/>
          <p:nvPr/>
        </p:nvSpPr>
        <p:spPr>
          <a:xfrm>
            <a:off x="999812" y="3351064"/>
            <a:ext cx="414926" cy="434215"/>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rPr>
              <a:t>4</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5" name="Action Button: Custom 83">
            <a:hlinkClick r:id="" action="ppaction://noaction" highlightClick="1">
              <a:snd r:embed="rId19" name="5 %C2%BFEste billete.wav"/>
            </a:hlinkClick>
            <a:extLst>
              <a:ext uri="{FF2B5EF4-FFF2-40B4-BE49-F238E27FC236}">
                <a16:creationId xmlns:a16="http://schemas.microsoft.com/office/drawing/2014/main" id="{20D3225B-6F6F-3549-96E4-6F85DE998F28}"/>
              </a:ext>
            </a:extLst>
          </p:cNvPr>
          <p:cNvSpPr/>
          <p:nvPr/>
        </p:nvSpPr>
        <p:spPr>
          <a:xfrm>
            <a:off x="992589" y="3916934"/>
            <a:ext cx="414926" cy="434215"/>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56" name="Action Button: Custom 84">
            <a:hlinkClick r:id="" action="ppaction://noaction" highlightClick="1">
              <a:snd r:embed="rId20" name="6 %C2%BFEsta revista.wav"/>
            </a:hlinkClick>
            <a:extLst>
              <a:ext uri="{FF2B5EF4-FFF2-40B4-BE49-F238E27FC236}">
                <a16:creationId xmlns:a16="http://schemas.microsoft.com/office/drawing/2014/main" id="{DA42BE3E-F4DF-A64C-8856-17ED30FFE9A3}"/>
              </a:ext>
            </a:extLst>
          </p:cNvPr>
          <p:cNvSpPr/>
          <p:nvPr/>
        </p:nvSpPr>
        <p:spPr>
          <a:xfrm>
            <a:off x="999812" y="4493911"/>
            <a:ext cx="414926" cy="434215"/>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rPr>
              <a:t>6</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9" name="Action Button: Custom 84">
            <a:hlinkClick r:id="" action="ppaction://noaction" highlightClick="1">
              <a:snd r:embed="rId21" name="7 %C2%BFEse juego de ordenador.wav"/>
            </a:hlinkClick>
            <a:extLst>
              <a:ext uri="{FF2B5EF4-FFF2-40B4-BE49-F238E27FC236}">
                <a16:creationId xmlns:a16="http://schemas.microsoft.com/office/drawing/2014/main" id="{A87C223C-6359-1B40-B58E-ED78789935B0}"/>
              </a:ext>
            </a:extLst>
          </p:cNvPr>
          <p:cNvSpPr/>
          <p:nvPr/>
        </p:nvSpPr>
        <p:spPr>
          <a:xfrm>
            <a:off x="992589" y="5078064"/>
            <a:ext cx="414926" cy="434215"/>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7</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0" name="Action Button: Custom 84">
            <a:hlinkClick r:id="" action="ppaction://noaction" highlightClick="1">
              <a:snd r:embed="rId22" name="8 %C2%BFLa tarjeta.wav"/>
            </a:hlinkClick>
            <a:extLst>
              <a:ext uri="{FF2B5EF4-FFF2-40B4-BE49-F238E27FC236}">
                <a16:creationId xmlns:a16="http://schemas.microsoft.com/office/drawing/2014/main" id="{59EC2C12-753D-5841-B583-3780AAA9CE67}"/>
              </a:ext>
            </a:extLst>
          </p:cNvPr>
          <p:cNvSpPr/>
          <p:nvPr/>
        </p:nvSpPr>
        <p:spPr>
          <a:xfrm>
            <a:off x="992589" y="5660217"/>
            <a:ext cx="414926" cy="434215"/>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002060"/>
                </a:solidFill>
                <a:latin typeface="Century Gothic" panose="020B0502020202020204" pitchFamily="34" charset="0"/>
              </a:rPr>
              <a:t>8</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65548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4" grpId="0"/>
      <p:bldP spid="25" grpId="0"/>
      <p:bldP spid="26" grpId="0"/>
      <p:bldP spid="27" grpId="0"/>
      <p:bldP spid="28" grpId="0"/>
      <p:bldP spid="29" grpId="0"/>
      <p:bldP spid="4" grpId="0" animBg="1"/>
      <p:bldP spid="35" grpId="0" animBg="1"/>
      <p:bldP spid="37" grpId="0" animBg="1"/>
      <p:bldP spid="38" grpId="0" animBg="1"/>
      <p:bldP spid="39" grpId="0" animBg="1"/>
      <p:bldP spid="40" grpId="0" animBg="1"/>
      <p:bldP spid="41" grpId="0" animBg="1"/>
      <p:bldP spid="42" grpId="0" animBg="1"/>
      <p:bldP spid="51" grpId="0" animBg="1"/>
      <p:bldP spid="52" grpId="0" animBg="1"/>
      <p:bldP spid="53" grpId="0" animBg="1"/>
      <p:bldP spid="54" grpId="0" animBg="1"/>
      <p:bldP spid="55" grpId="0" animBg="1"/>
      <p:bldP spid="56" grpId="0" animBg="1"/>
      <p:bldP spid="69" grpId="0" animBg="1"/>
      <p:bldP spid="7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634" y="220726"/>
            <a:ext cx="386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¡Estamos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un </a:t>
            </a:r>
            <a:r>
              <a:rPr lang="en-GB" sz="2400" b="1" dirty="0" err="1">
                <a:solidFill>
                  <a:srgbClr val="002060"/>
                </a:solidFill>
                <a:latin typeface="Century Gothic" panose="020B0502020202020204" pitchFamily="34" charset="0"/>
              </a:rPr>
              <a:t>juicio</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p:cNvSpPr txBox="1"/>
          <p:nvPr/>
        </p:nvSpPr>
        <p:spPr>
          <a:xfrm>
            <a:off x="171464" y="740942"/>
            <a:ext cx="93879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pregunta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Usa</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tuyo</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 o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suyo</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en</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femenino</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o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masculino</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según</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la palabra.</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p:cNvSpPr txBox="1"/>
          <p:nvPr/>
        </p:nvSpPr>
        <p:spPr>
          <a:xfrm>
            <a:off x="126634" y="2267843"/>
            <a:ext cx="59740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ejemplo:</a:t>
            </a:r>
          </a:p>
        </p:txBody>
      </p:sp>
      <p:sp>
        <p:nvSpPr>
          <p:cNvPr id="46" name="Oval Callout 45"/>
          <p:cNvSpPr/>
          <p:nvPr/>
        </p:nvSpPr>
        <p:spPr>
          <a:xfrm>
            <a:off x="2490813" y="2411495"/>
            <a:ext cx="4055476" cy="868942"/>
          </a:xfrm>
          <a:prstGeom prst="wedgeEllipseCallout">
            <a:avLst>
              <a:gd name="adj1" fmla="val -67265"/>
              <a:gd name="adj2" fmla="val 10136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lang="en-GB" sz="2400" dirty="0" err="1">
                <a:solidFill>
                  <a:srgbClr val="002060"/>
                </a:solidFill>
                <a:latin typeface="Century Gothic" panose="020B0502020202020204" pitchFamily="34" charset="0"/>
              </a:rPr>
              <a:t>sta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foto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vieja</a:t>
            </a:r>
            <a:r>
              <a:rPr lang="en-GB" sz="2400"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tuya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7" name="TextBox 46"/>
          <p:cNvSpPr txBox="1"/>
          <p:nvPr/>
        </p:nvSpPr>
        <p:spPr>
          <a:xfrm>
            <a:off x="126634" y="3073675"/>
            <a:ext cx="27771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(pregunta):</a:t>
            </a:r>
          </a:p>
        </p:txBody>
      </p:sp>
      <p:sp>
        <p:nvSpPr>
          <p:cNvPr id="48" name="TextBox 47"/>
          <p:cNvSpPr txBox="1"/>
          <p:nvPr/>
        </p:nvSpPr>
        <p:spPr>
          <a:xfrm>
            <a:off x="9971615" y="3323533"/>
            <a:ext cx="18459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(contesta):</a:t>
            </a:r>
          </a:p>
        </p:txBody>
      </p:sp>
      <p:sp>
        <p:nvSpPr>
          <p:cNvPr id="49" name="Oval Callout 48"/>
          <p:cNvSpPr/>
          <p:nvPr/>
        </p:nvSpPr>
        <p:spPr>
          <a:xfrm>
            <a:off x="4865420" y="2966405"/>
            <a:ext cx="3890653" cy="968900"/>
          </a:xfrm>
          <a:prstGeom prst="wedgeEllipseCallout">
            <a:avLst>
              <a:gd name="adj1" fmla="val 76126"/>
              <a:gd name="adj2" fmla="val 3952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Sí</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foto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mía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 name="Rectangle 2">
            <a:extLst>
              <a:ext uri="{FF2B5EF4-FFF2-40B4-BE49-F238E27FC236}">
                <a16:creationId xmlns:a16="http://schemas.microsoft.com/office/drawing/2014/main" id="{94C9B716-5EA8-AB48-A633-EA1D72AD1EA5}"/>
              </a:ext>
            </a:extLst>
          </p:cNvPr>
          <p:cNvSpPr/>
          <p:nvPr/>
        </p:nvSpPr>
        <p:spPr>
          <a:xfrm>
            <a:off x="199680" y="4160293"/>
            <a:ext cx="5345365" cy="194544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2">
            <a:extLst>
              <a:ext uri="{FF2B5EF4-FFF2-40B4-BE49-F238E27FC236}">
                <a16:creationId xmlns:a16="http://schemas.microsoft.com/office/drawing/2014/main" id="{CBF81529-E004-BA40-8DEF-918035FEE8F1}"/>
              </a:ext>
            </a:extLst>
          </p:cNvPr>
          <p:cNvSpPr/>
          <p:nvPr/>
        </p:nvSpPr>
        <p:spPr>
          <a:xfrm>
            <a:off x="5691195" y="4160293"/>
            <a:ext cx="6181345" cy="194544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6">
            <a:extLst>
              <a:ext uri="{FF2B5EF4-FFF2-40B4-BE49-F238E27FC236}">
                <a16:creationId xmlns:a16="http://schemas.microsoft.com/office/drawing/2014/main" id="{048C2848-894C-1F40-A0BB-E1D33E8AAE24}"/>
              </a:ext>
            </a:extLst>
          </p:cNvPr>
          <p:cNvSpPr txBox="1"/>
          <p:nvPr/>
        </p:nvSpPr>
        <p:spPr>
          <a:xfrm>
            <a:off x="199680" y="4988237"/>
            <a:ext cx="5246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this old photo yours</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itle 2">
            <a:extLst>
              <a:ext uri="{FF2B5EF4-FFF2-40B4-BE49-F238E27FC236}">
                <a16:creationId xmlns:a16="http://schemas.microsoft.com/office/drawing/2014/main" id="{34183E21-D1A2-CA4F-9E27-66E8113BEA2C}"/>
              </a:ext>
            </a:extLst>
          </p:cNvPr>
          <p:cNvSpPr txBox="1">
            <a:spLocks/>
          </p:cNvSpPr>
          <p:nvPr/>
        </p:nvSpPr>
        <p:spPr>
          <a:xfrm>
            <a:off x="5753476" y="4192077"/>
            <a:ext cx="6064092"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a:solidFill>
                  <a:srgbClr val="002060"/>
                </a:solidFill>
              </a:rPr>
              <a:t>Listen for whether it’s ‘</a:t>
            </a:r>
            <a:r>
              <a:rPr lang="en-GB" sz="2000" b="1" dirty="0" err="1">
                <a:solidFill>
                  <a:srgbClr val="F66400"/>
                </a:solidFill>
              </a:rPr>
              <a:t>tuyo</a:t>
            </a:r>
            <a:r>
              <a:rPr lang="en-GB" sz="2000" b="1" dirty="0">
                <a:solidFill>
                  <a:srgbClr val="F66400"/>
                </a:solidFill>
              </a:rPr>
              <a:t>/a</a:t>
            </a:r>
            <a:r>
              <a:rPr lang="en-GB" sz="2000" b="1" dirty="0">
                <a:solidFill>
                  <a:srgbClr val="002060"/>
                </a:solidFill>
              </a:rPr>
              <a:t>’ or ‘</a:t>
            </a:r>
            <a:r>
              <a:rPr lang="en-GB" sz="2000" b="1" dirty="0" err="1">
                <a:solidFill>
                  <a:srgbClr val="F66400"/>
                </a:solidFill>
              </a:rPr>
              <a:t>suyo</a:t>
            </a:r>
            <a:r>
              <a:rPr lang="en-GB" sz="2000" b="1" dirty="0">
                <a:solidFill>
                  <a:srgbClr val="F66400"/>
                </a:solidFill>
              </a:rPr>
              <a:t>/a</a:t>
            </a:r>
            <a:r>
              <a:rPr lang="en-GB" sz="2000" b="1" dirty="0">
                <a:solidFill>
                  <a:srgbClr val="002060"/>
                </a:solidFill>
              </a:rPr>
              <a:t>’, then give the corresponding information in Spanish.</a:t>
            </a:r>
            <a:endParaRPr lang="en-US" sz="2000" dirty="0">
              <a:solidFill>
                <a:srgbClr val="002060"/>
              </a:solidFill>
            </a:endParaRPr>
          </a:p>
        </p:txBody>
      </p:sp>
      <p:sp>
        <p:nvSpPr>
          <p:cNvPr id="41" name="CuadroTexto 40">
            <a:extLst>
              <a:ext uri="{FF2B5EF4-FFF2-40B4-BE49-F238E27FC236}">
                <a16:creationId xmlns:a16="http://schemas.microsoft.com/office/drawing/2014/main" id="{82BC57BC-083B-304F-B40B-C03D4D2F72E7}"/>
              </a:ext>
            </a:extLst>
          </p:cNvPr>
          <p:cNvSpPr txBox="1"/>
          <p:nvPr/>
        </p:nvSpPr>
        <p:spPr>
          <a:xfrm>
            <a:off x="5863074" y="5499304"/>
            <a:ext cx="296747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yes, that photo is mine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CuadroTexto 41">
            <a:extLst>
              <a:ext uri="{FF2B5EF4-FFF2-40B4-BE49-F238E27FC236}">
                <a16:creationId xmlns:a16="http://schemas.microsoft.com/office/drawing/2014/main" id="{E56F390D-5DA7-8747-81B9-0B0C1A23E5FA}"/>
              </a:ext>
            </a:extLst>
          </p:cNvPr>
          <p:cNvSpPr txBox="1"/>
          <p:nvPr/>
        </p:nvSpPr>
        <p:spPr>
          <a:xfrm>
            <a:off x="9527707" y="5525606"/>
            <a:ext cx="162416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I’m not sure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Anillo 8">
            <a:extLst>
              <a:ext uri="{FF2B5EF4-FFF2-40B4-BE49-F238E27FC236}">
                <a16:creationId xmlns:a16="http://schemas.microsoft.com/office/drawing/2014/main" id="{5E33EAEF-611F-364F-8E9B-676581F5BF8A}"/>
              </a:ext>
            </a:extLst>
          </p:cNvPr>
          <p:cNvSpPr/>
          <p:nvPr/>
        </p:nvSpPr>
        <p:spPr>
          <a:xfrm>
            <a:off x="5716924" y="5476533"/>
            <a:ext cx="3090113" cy="494697"/>
          </a:xfrm>
          <a:prstGeom prst="donut">
            <a:avLst>
              <a:gd name="adj" fmla="val 8523"/>
            </a:avLst>
          </a:prstGeom>
          <a:solidFill>
            <a:srgbClr val="E25B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6" name="Rounded Rectangle 25">
            <a:extLst>
              <a:ext uri="{FF2B5EF4-FFF2-40B4-BE49-F238E27FC236}">
                <a16:creationId xmlns:a16="http://schemas.microsoft.com/office/drawing/2014/main" id="{D578714D-3580-C545-B5C1-E2A9449A0E26}"/>
              </a:ext>
            </a:extLst>
          </p:cNvPr>
          <p:cNvSpPr/>
          <p:nvPr/>
        </p:nvSpPr>
        <p:spPr>
          <a:xfrm>
            <a:off x="9282544" y="241212"/>
            <a:ext cx="2685115" cy="416014"/>
          </a:xfrm>
          <a:prstGeom prst="roundRect">
            <a:avLst/>
          </a:prstGeom>
          <a:solidFill>
            <a:srgbClr val="F6640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277105" y="5571773"/>
            <a:ext cx="3593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4472C4">
                    <a:lumMod val="50000"/>
                  </a:srgbClr>
                </a:solidFill>
                <a:latin typeface="Century Gothic" panose="020F0302020204030204"/>
              </a:rPr>
              <a:t>yes, that photo is mine</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0" name="Straight Connector 9"/>
          <p:cNvCxnSpPr>
            <a:cxnSpLocks/>
          </p:cNvCxnSpPr>
          <p:nvPr/>
        </p:nvCxnSpPr>
        <p:spPr>
          <a:xfrm>
            <a:off x="300621" y="5953647"/>
            <a:ext cx="3569630" cy="1758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idx="4294967295"/>
          </p:nvPr>
        </p:nvSpPr>
        <p:spPr>
          <a:xfrm>
            <a:off x="9424554" y="-201071"/>
            <a:ext cx="2767446" cy="1325563"/>
          </a:xfrm>
        </p:spPr>
        <p:txBody>
          <a:bodyPr>
            <a:normAutofit/>
          </a:bodyPr>
          <a:lstStyle/>
          <a:p>
            <a:r>
              <a:rPr lang="en-GB" sz="2000" b="1" dirty="0" err="1">
                <a:solidFill>
                  <a:schemeClr val="bg1"/>
                </a:solidFill>
              </a:rPr>
              <a:t>hablar</a:t>
            </a:r>
            <a:r>
              <a:rPr lang="en-GB" sz="2000" b="1" baseline="0" dirty="0">
                <a:solidFill>
                  <a:schemeClr val="bg1"/>
                </a:solidFill>
              </a:rPr>
              <a:t> </a:t>
            </a:r>
            <a:r>
              <a:rPr lang="en-GB" sz="2000" b="1" baseline="0">
                <a:solidFill>
                  <a:schemeClr val="bg1"/>
                </a:solidFill>
              </a:rPr>
              <a:t>/ escuchar</a:t>
            </a:r>
            <a:endParaRPr lang="en-GB" sz="2000" b="1" dirty="0">
              <a:solidFill>
                <a:schemeClr val="bg1"/>
              </a:solidFill>
            </a:endParaRPr>
          </a:p>
        </p:txBody>
      </p:sp>
      <p:sp>
        <p:nvSpPr>
          <p:cNvPr id="28" name="TextBox 27"/>
          <p:cNvSpPr txBox="1"/>
          <p:nvPr/>
        </p:nvSpPr>
        <p:spPr>
          <a:xfrm>
            <a:off x="171464" y="1385272"/>
            <a:ext cx="93879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y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contesta</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las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preguntas</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p:cNvSpPr txBox="1"/>
          <p:nvPr/>
        </p:nvSpPr>
        <p:spPr>
          <a:xfrm>
            <a:off x="171464" y="1743452"/>
            <a:ext cx="93879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Luego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cambia.</a:t>
            </a:r>
          </a:p>
        </p:txBody>
      </p:sp>
      <p:sp>
        <p:nvSpPr>
          <p:cNvPr id="32" name="Title 2">
            <a:extLst>
              <a:ext uri="{FF2B5EF4-FFF2-40B4-BE49-F238E27FC236}">
                <a16:creationId xmlns:a16="http://schemas.microsoft.com/office/drawing/2014/main" id="{2E916929-990F-7F44-8E90-6C2F9A2BE70F}"/>
              </a:ext>
            </a:extLst>
          </p:cNvPr>
          <p:cNvSpPr txBox="1">
            <a:spLocks/>
          </p:cNvSpPr>
          <p:nvPr/>
        </p:nvSpPr>
        <p:spPr>
          <a:xfrm>
            <a:off x="199680" y="4231388"/>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Ask your partner these questions.</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3" name="Title 2">
            <a:extLst>
              <a:ext uri="{FF2B5EF4-FFF2-40B4-BE49-F238E27FC236}">
                <a16:creationId xmlns:a16="http://schemas.microsoft.com/office/drawing/2014/main" id="{A6DCB872-8CC4-A943-B035-7C944DE75F8C}"/>
              </a:ext>
            </a:extLst>
          </p:cNvPr>
          <p:cNvSpPr txBox="1">
            <a:spLocks/>
          </p:cNvSpPr>
          <p:nvPr/>
        </p:nvSpPr>
        <p:spPr>
          <a:xfrm>
            <a:off x="199680" y="4507528"/>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Write down the answer.</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7" name="TextBox 4">
            <a:extLst>
              <a:ext uri="{FF2B5EF4-FFF2-40B4-BE49-F238E27FC236}">
                <a16:creationId xmlns:a16="http://schemas.microsoft.com/office/drawing/2014/main" id="{92221A00-EC5F-5440-8440-C76231737D85}"/>
              </a:ext>
            </a:extLst>
          </p:cNvPr>
          <p:cNvSpPr txBox="1"/>
          <p:nvPr/>
        </p:nvSpPr>
        <p:spPr>
          <a:xfrm>
            <a:off x="5943700" y="4945475"/>
            <a:ext cx="25647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says ‘yours’</a:t>
            </a:r>
          </a:p>
        </p:txBody>
      </p:sp>
      <p:sp>
        <p:nvSpPr>
          <p:cNvPr id="30" name="TextBox 30">
            <a:extLst>
              <a:ext uri="{FF2B5EF4-FFF2-40B4-BE49-F238E27FC236}">
                <a16:creationId xmlns:a16="http://schemas.microsoft.com/office/drawing/2014/main" id="{BB0ECB62-169E-BA42-8C82-109981F36900}"/>
              </a:ext>
            </a:extLst>
          </p:cNvPr>
          <p:cNvSpPr txBox="1"/>
          <p:nvPr/>
        </p:nvSpPr>
        <p:spPr>
          <a:xfrm>
            <a:off x="8727454" y="4945475"/>
            <a:ext cx="30901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says ‘his/hers’</a:t>
            </a:r>
          </a:p>
        </p:txBody>
      </p:sp>
      <p:pic>
        <p:nvPicPr>
          <p:cNvPr id="5" name="Imagen 4">
            <a:extLst>
              <a:ext uri="{FF2B5EF4-FFF2-40B4-BE49-F238E27FC236}">
                <a16:creationId xmlns:a16="http://schemas.microsoft.com/office/drawing/2014/main" id="{14815CF8-60CB-314B-B7E4-3EEF8E83962E}"/>
              </a:ext>
            </a:extLst>
          </p:cNvPr>
          <p:cNvPicPr>
            <a:picLocks noChangeAspect="1"/>
          </p:cNvPicPr>
          <p:nvPr/>
        </p:nvPicPr>
        <p:blipFill>
          <a:blip r:embed="rId3" cstate="screen">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6689" b="95191" l="9982" r="89834">
                        <a14:foregroundMark x1="74701" y1="20785" x2="63155" y2="6744"/>
                        <a14:foregroundMark x1="63155" y1="6744" x2="61960" y2="6744"/>
                        <a14:foregroundMark x1="79301" y1="92206" x2="74379" y2="92206"/>
                        <a14:foregroundMark x1="39328" y1="89221" x2="40018" y2="92648"/>
                        <a14:foregroundMark x1="33671" y1="90934" x2="33671" y2="95191"/>
                        <a14:foregroundMark x1="40386" y1="42012" x2="34361" y2="32228"/>
                        <a14:foregroundMark x1="39328" y1="87949" x2="42502" y2="94748"/>
                        <a14:foregroundMark x1="40754" y1="66722" x2="40018" y2="77778"/>
                        <a14:foregroundMark x1="31877" y1="33941" x2="30129" y2="43284"/>
                      </a14:backgroundRemoval>
                    </a14:imgEffect>
                  </a14:imgLayer>
                </a14:imgProps>
              </a:ext>
              <a:ext uri="{28A0092B-C50C-407E-A947-70E740481C1C}">
                <a14:useLocalDpi xmlns:a14="http://schemas.microsoft.com/office/drawing/2010/main"/>
              </a:ext>
            </a:extLst>
          </a:blip>
          <a:stretch>
            <a:fillRect/>
          </a:stretch>
        </p:blipFill>
        <p:spPr>
          <a:xfrm>
            <a:off x="8388062" y="895133"/>
            <a:ext cx="3004193" cy="2499809"/>
          </a:xfrm>
          <a:prstGeom prst="rect">
            <a:avLst/>
          </a:prstGeom>
        </p:spPr>
      </p:pic>
      <p:sp>
        <p:nvSpPr>
          <p:cNvPr id="2" name="CuadroTexto 1">
            <a:extLst>
              <a:ext uri="{FF2B5EF4-FFF2-40B4-BE49-F238E27FC236}">
                <a16:creationId xmlns:a16="http://schemas.microsoft.com/office/drawing/2014/main" id="{A9157F33-3590-8541-B1E0-A7A8676692A0}"/>
              </a:ext>
            </a:extLst>
          </p:cNvPr>
          <p:cNvSpPr txBox="1"/>
          <p:nvPr/>
        </p:nvSpPr>
        <p:spPr>
          <a:xfrm>
            <a:off x="3959478" y="207511"/>
            <a:ext cx="1677062" cy="400110"/>
          </a:xfrm>
          <a:prstGeom prst="rect">
            <a:avLst/>
          </a:prstGeom>
          <a:noFill/>
        </p:spPr>
        <p:txBody>
          <a:bodyPr wrap="none" rtlCol="0">
            <a:spAutoFit/>
          </a:bodyPr>
          <a:lstStyle/>
          <a:p>
            <a:pPr algn="l"/>
            <a:r>
              <a:rPr lang="es-GB" sz="2000" dirty="0">
                <a:solidFill>
                  <a:schemeClr val="accent5">
                    <a:lumMod val="50000"/>
                  </a:schemeClr>
                </a:solidFill>
              </a:rPr>
              <a:t>*juicio = trial</a:t>
            </a:r>
          </a:p>
        </p:txBody>
      </p:sp>
    </p:spTree>
    <p:extLst>
      <p:ext uri="{BB962C8B-B14F-4D97-AF65-F5344CB8AC3E}">
        <p14:creationId xmlns:p14="http://schemas.microsoft.com/office/powerpoint/2010/main" val="286675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5" grpId="0"/>
      <p:bldP spid="46" grpId="0" animBg="1"/>
      <p:bldP spid="47" grpId="0"/>
      <p:bldP spid="48" grpId="0"/>
      <p:bldP spid="49" grpId="0" animBg="1"/>
      <p:bldP spid="19" grpId="0" animBg="1"/>
      <p:bldP spid="20" grpId="0" animBg="1"/>
      <p:bldP spid="29" grpId="0"/>
      <p:bldP spid="37" grpId="0"/>
      <p:bldP spid="41" grpId="0"/>
      <p:bldP spid="42" grpId="0"/>
      <p:bldP spid="9" grpId="0" animBg="1"/>
      <p:bldP spid="6" grpId="0"/>
      <p:bldP spid="28" grpId="0"/>
      <p:bldP spid="31" grpId="0"/>
      <p:bldP spid="32" grpId="0"/>
      <p:bldP spid="33" grpId="0"/>
      <p:bldP spid="27" grpId="0"/>
      <p:bldP spid="30"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42287" y="449678"/>
            <a:ext cx="5967118"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2E916929-990F-7F44-8E90-6C2F9A2BE70F}"/>
              </a:ext>
            </a:extLst>
          </p:cNvPr>
          <p:cNvSpPr txBox="1">
            <a:spLocks/>
          </p:cNvSpPr>
          <p:nvPr/>
        </p:nvSpPr>
        <p:spPr>
          <a:xfrm>
            <a:off x="26270" y="843854"/>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Ask your partner these questions.</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3" name="TextBox 7">
            <a:extLst>
              <a:ext uri="{FF2B5EF4-FFF2-40B4-BE49-F238E27FC236}">
                <a16:creationId xmlns:a16="http://schemas.microsoft.com/office/drawing/2014/main" id="{8DC3A518-4E14-3C44-8A84-B5E5C7C93710}"/>
              </a:ext>
            </a:extLst>
          </p:cNvPr>
          <p:cNvSpPr txBox="1"/>
          <p:nvPr/>
        </p:nvSpPr>
        <p:spPr>
          <a:xfrm>
            <a:off x="110997" y="2544093"/>
            <a:ext cx="6151257" cy="461665"/>
          </a:xfrm>
          <a:prstGeom prst="rect">
            <a:avLst/>
          </a:prstGeom>
          <a:noFill/>
        </p:spPr>
        <p:txBody>
          <a:bodyPr wrap="square" rtlCol="0">
            <a:spAutoFit/>
          </a:bodyPr>
          <a:lstStyle/>
          <a:p>
            <a:pPr>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lang="en-GB" sz="2400" dirty="0">
                <a:solidFill>
                  <a:srgbClr val="4472C4">
                    <a:lumMod val="50000"/>
                  </a:srgbClr>
                </a:solidFill>
                <a:latin typeface="Century Gothic" panose="020B0502020202020204" pitchFamily="34" charset="0"/>
              </a:rPr>
              <a:t>Is this new phone </a:t>
            </a:r>
            <a:r>
              <a:rPr lang="en-GB" sz="2400" b="1" dirty="0">
                <a:solidFill>
                  <a:srgbClr val="4472C4">
                    <a:lumMod val="50000"/>
                  </a:srgbClr>
                </a:solidFill>
                <a:latin typeface="Century Gothic" panose="020B0502020202020204" pitchFamily="34" charset="0"/>
              </a:rPr>
              <a:t>his?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5" name="Title 2">
            <a:extLst>
              <a:ext uri="{FF2B5EF4-FFF2-40B4-BE49-F238E27FC236}">
                <a16:creationId xmlns:a16="http://schemas.microsoft.com/office/drawing/2014/main" id="{A6DCB872-8CC4-A943-B035-7C944DE75F8C}"/>
              </a:ext>
            </a:extLst>
          </p:cNvPr>
          <p:cNvSpPr txBox="1">
            <a:spLocks/>
          </p:cNvSpPr>
          <p:nvPr/>
        </p:nvSpPr>
        <p:spPr>
          <a:xfrm>
            <a:off x="26270" y="1211117"/>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Write down the answer.</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6" name="TextBox 6">
            <a:extLst>
              <a:ext uri="{FF2B5EF4-FFF2-40B4-BE49-F238E27FC236}">
                <a16:creationId xmlns:a16="http://schemas.microsoft.com/office/drawing/2014/main" id="{E150F2CC-C803-574B-9220-7DADD99AB06E}"/>
              </a:ext>
            </a:extLst>
          </p:cNvPr>
          <p:cNvSpPr txBox="1"/>
          <p:nvPr/>
        </p:nvSpPr>
        <p:spPr>
          <a:xfrm>
            <a:off x="128115" y="1812218"/>
            <a:ext cx="5755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this red t-shirt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yours</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7" name="TextBox 56">
            <a:extLst>
              <a:ext uri="{FF2B5EF4-FFF2-40B4-BE49-F238E27FC236}">
                <a16:creationId xmlns:a16="http://schemas.microsoft.com/office/drawing/2014/main" id="{44ACD847-DE5B-1B43-9684-973E8B9EF474}"/>
              </a:ext>
            </a:extLst>
          </p:cNvPr>
          <p:cNvSpPr txBox="1"/>
          <p:nvPr/>
        </p:nvSpPr>
        <p:spPr>
          <a:xfrm>
            <a:off x="128115" y="3282923"/>
            <a:ext cx="6373604"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lang="en-GB" sz="2400" dirty="0">
                <a:solidFill>
                  <a:srgbClr val="4472C4">
                    <a:lumMod val="50000"/>
                  </a:srgbClr>
                </a:solidFill>
                <a:latin typeface="Century Gothic" panose="020B0502020202020204" pitchFamily="34" charset="0"/>
              </a:rPr>
              <a:t>Is this small key </a:t>
            </a:r>
            <a:r>
              <a:rPr lang="en-GB" sz="2400" b="1" dirty="0">
                <a:solidFill>
                  <a:srgbClr val="4472C4">
                    <a:lumMod val="50000"/>
                  </a:srgbClr>
                </a:solidFill>
                <a:latin typeface="Century Gothic" panose="020B0502020202020204" pitchFamily="34" charset="0"/>
              </a:rPr>
              <a:t>yours</a:t>
            </a:r>
            <a:r>
              <a:rPr lang="en-GB" sz="2400" dirty="0">
                <a:solidFill>
                  <a:srgbClr val="4472C4">
                    <a:lumMod val="50000"/>
                  </a:srgbClr>
                </a:solidFill>
                <a:latin typeface="Century Gothic" panose="020B0502020202020204" pitchFamily="34" charset="0"/>
              </a:rPr>
              <a:t>?</a:t>
            </a:r>
          </a:p>
        </p:txBody>
      </p:sp>
      <p:sp>
        <p:nvSpPr>
          <p:cNvPr id="52" name="TextBox 57">
            <a:extLst>
              <a:ext uri="{FF2B5EF4-FFF2-40B4-BE49-F238E27FC236}">
                <a16:creationId xmlns:a16="http://schemas.microsoft.com/office/drawing/2014/main" id="{9F905CD9-F55B-934D-A7AE-CAEA8A266694}"/>
              </a:ext>
            </a:extLst>
          </p:cNvPr>
          <p:cNvSpPr txBox="1"/>
          <p:nvPr/>
        </p:nvSpPr>
        <p:spPr>
          <a:xfrm>
            <a:off x="121066" y="4017705"/>
            <a:ext cx="6141187"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lang="en-GB" sz="2400" dirty="0">
                <a:solidFill>
                  <a:srgbClr val="4472C4">
                    <a:lumMod val="50000"/>
                  </a:srgbClr>
                </a:solidFill>
                <a:latin typeface="Century Gothic" panose="020B0502020202020204" pitchFamily="34" charset="0"/>
              </a:rPr>
              <a:t>Is this yellow skirt </a:t>
            </a:r>
            <a:r>
              <a:rPr lang="en-GB" sz="2400" b="1" dirty="0">
                <a:solidFill>
                  <a:srgbClr val="4472C4">
                    <a:lumMod val="50000"/>
                  </a:srgbClr>
                </a:solidFill>
                <a:latin typeface="Century Gothic" panose="020B0502020202020204" pitchFamily="34" charset="0"/>
              </a:rPr>
              <a:t>yours</a:t>
            </a:r>
            <a:r>
              <a:rPr lang="en-GB" sz="2400" dirty="0">
                <a:solidFill>
                  <a:srgbClr val="4472C4">
                    <a:lumMod val="50000"/>
                  </a:srgbClr>
                </a:solidFill>
                <a:latin typeface="Century Gothic" panose="020B0502020202020204" pitchFamily="34" charset="0"/>
              </a:rPr>
              <a:t>?</a:t>
            </a:r>
          </a:p>
        </p:txBody>
      </p:sp>
      <p:sp>
        <p:nvSpPr>
          <p:cNvPr id="55" name="TextBox 59">
            <a:extLst>
              <a:ext uri="{FF2B5EF4-FFF2-40B4-BE49-F238E27FC236}">
                <a16:creationId xmlns:a16="http://schemas.microsoft.com/office/drawing/2014/main" id="{231DB558-158F-AE45-9C29-2D704D3DCE06}"/>
              </a:ext>
            </a:extLst>
          </p:cNvPr>
          <p:cNvSpPr txBox="1"/>
          <p:nvPr/>
        </p:nvSpPr>
        <p:spPr>
          <a:xfrm>
            <a:off x="136809" y="5450591"/>
            <a:ext cx="6714822"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a:t>
            </a:r>
            <a:r>
              <a:rPr lang="en-GB" sz="2400" dirty="0">
                <a:solidFill>
                  <a:srgbClr val="4472C4">
                    <a:lumMod val="50000"/>
                  </a:srgbClr>
                </a:solidFill>
                <a:latin typeface="Century Gothic" panose="020B0502020202020204" pitchFamily="34" charset="0"/>
              </a:rPr>
              <a:t>Is this expensive gift </a:t>
            </a:r>
            <a:r>
              <a:rPr lang="en-GB" sz="2400" b="1" dirty="0">
                <a:solidFill>
                  <a:srgbClr val="4472C4">
                    <a:lumMod val="50000"/>
                  </a:srgbClr>
                </a:solidFill>
                <a:latin typeface="Century Gothic" panose="020B0502020202020204" pitchFamily="34" charset="0"/>
              </a:rPr>
              <a:t>hers</a:t>
            </a:r>
            <a:r>
              <a:rPr lang="en-GB" sz="2400" dirty="0">
                <a:solidFill>
                  <a:srgbClr val="4472C4">
                    <a:lumMod val="50000"/>
                  </a:srgbClr>
                </a:solidFill>
                <a:latin typeface="Century Gothic" panose="020B0502020202020204" pitchFamily="34" charset="0"/>
              </a:rPr>
              <a:t>?</a:t>
            </a:r>
          </a:p>
        </p:txBody>
      </p:sp>
      <p:sp>
        <p:nvSpPr>
          <p:cNvPr id="56" name="TextBox 58">
            <a:extLst>
              <a:ext uri="{FF2B5EF4-FFF2-40B4-BE49-F238E27FC236}">
                <a16:creationId xmlns:a16="http://schemas.microsoft.com/office/drawing/2014/main" id="{4CE5CCF7-6DBC-6B41-AA45-F2FEE7868F20}"/>
              </a:ext>
            </a:extLst>
          </p:cNvPr>
          <p:cNvSpPr txBox="1"/>
          <p:nvPr/>
        </p:nvSpPr>
        <p:spPr>
          <a:xfrm>
            <a:off x="105050" y="4734148"/>
            <a:ext cx="6186978" cy="461665"/>
          </a:xfrm>
          <a:prstGeom prst="rect">
            <a:avLst/>
          </a:prstGeom>
          <a:noFill/>
        </p:spPr>
        <p:txBody>
          <a:bodyPr wrap="square" rtlCol="0">
            <a:spAutoFit/>
          </a:bodyPr>
          <a:lstStyle/>
          <a:p>
            <a:pPr>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lang="en-GB" sz="2400" dirty="0">
                <a:solidFill>
                  <a:srgbClr val="4472C4">
                    <a:lumMod val="50000"/>
                  </a:srgbClr>
                </a:solidFill>
                <a:latin typeface="Century Gothic" panose="020B0502020202020204" pitchFamily="34" charset="0"/>
              </a:rPr>
              <a:t>Is this old camera </a:t>
            </a:r>
            <a:r>
              <a:rPr lang="en-GB" sz="2400" b="1" dirty="0">
                <a:solidFill>
                  <a:srgbClr val="4472C4">
                    <a:lumMod val="50000"/>
                  </a:srgbClr>
                </a:solidFill>
                <a:latin typeface="Century Gothic" panose="020B0502020202020204" pitchFamily="34" charset="0"/>
              </a:rPr>
              <a:t>hers</a:t>
            </a:r>
            <a:r>
              <a:rPr lang="en-GB" sz="2400" dirty="0">
                <a:solidFill>
                  <a:srgbClr val="4472C4">
                    <a:lumMod val="50000"/>
                  </a:srgbClr>
                </a:solidFill>
                <a:latin typeface="Century Gothic" panose="020B0502020202020204" pitchFamily="34" charset="0"/>
              </a:rPr>
              <a:t>?</a:t>
            </a:r>
          </a:p>
        </p:txBody>
      </p:sp>
      <p:cxnSp>
        <p:nvCxnSpPr>
          <p:cNvPr id="34" name="Straight Connector 33"/>
          <p:cNvCxnSpPr/>
          <p:nvPr/>
        </p:nvCxnSpPr>
        <p:spPr>
          <a:xfrm>
            <a:off x="508385" y="2544093"/>
            <a:ext cx="27174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08385" y="3322458"/>
            <a:ext cx="2761940"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08385" y="4014504"/>
            <a:ext cx="2717415" cy="167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08385" y="4730287"/>
            <a:ext cx="2717415" cy="294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08385" y="5450591"/>
            <a:ext cx="2717415" cy="40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08385" y="6138754"/>
            <a:ext cx="2717415" cy="1696"/>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011191" y="6904984"/>
            <a:ext cx="1129885" cy="492258"/>
          </a:xfrm>
        </p:spPr>
        <p:txBody>
          <a:bodyPr>
            <a:normAutofit/>
          </a:bodyPr>
          <a:lstStyle/>
          <a:p>
            <a:r>
              <a:rPr lang="en-GB" sz="500" dirty="0">
                <a:solidFill>
                  <a:schemeClr val="bg1"/>
                </a:solidFill>
              </a:rPr>
              <a:t>Persona A</a:t>
            </a:r>
          </a:p>
        </p:txBody>
      </p:sp>
      <p:sp>
        <p:nvSpPr>
          <p:cNvPr id="44" name="Title 2">
            <a:extLst>
              <a:ext uri="{FF2B5EF4-FFF2-40B4-BE49-F238E27FC236}">
                <a16:creationId xmlns:a16="http://schemas.microsoft.com/office/drawing/2014/main" id="{A6DCB872-8CC4-A943-B035-7C944DE75F8C}"/>
              </a:ext>
            </a:extLst>
          </p:cNvPr>
          <p:cNvSpPr txBox="1">
            <a:spLocks/>
          </p:cNvSpPr>
          <p:nvPr/>
        </p:nvSpPr>
        <p:spPr>
          <a:xfrm>
            <a:off x="42287" y="368882"/>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Persona A</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pSp>
        <p:nvGrpSpPr>
          <p:cNvPr id="57" name="Group 56">
            <a:extLst>
              <a:ext uri="{FF2B5EF4-FFF2-40B4-BE49-F238E27FC236}">
                <a16:creationId xmlns:a16="http://schemas.microsoft.com/office/drawing/2014/main" id="{93283391-56A7-334E-B4D4-BD492D57E1B1}"/>
              </a:ext>
            </a:extLst>
          </p:cNvPr>
          <p:cNvGrpSpPr/>
          <p:nvPr/>
        </p:nvGrpSpPr>
        <p:grpSpPr>
          <a:xfrm>
            <a:off x="6098901" y="442596"/>
            <a:ext cx="5972033" cy="5754040"/>
            <a:chOff x="6077230" y="449678"/>
            <a:chExt cx="5972033" cy="5754040"/>
          </a:xfrm>
        </p:grpSpPr>
        <p:sp>
          <p:nvSpPr>
            <p:cNvPr id="58" name="Rectangle 16">
              <a:extLst>
                <a:ext uri="{FF2B5EF4-FFF2-40B4-BE49-F238E27FC236}">
                  <a16:creationId xmlns:a16="http://schemas.microsoft.com/office/drawing/2014/main" id="{5063AE64-83FB-524A-B6DE-4137F575C581}"/>
                </a:ext>
              </a:extLst>
            </p:cNvPr>
            <p:cNvSpPr/>
            <p:nvPr/>
          </p:nvSpPr>
          <p:spPr>
            <a:xfrm>
              <a:off x="6077230" y="449678"/>
              <a:ext cx="5972033" cy="57540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itle 2">
              <a:extLst>
                <a:ext uri="{FF2B5EF4-FFF2-40B4-BE49-F238E27FC236}">
                  <a16:creationId xmlns:a16="http://schemas.microsoft.com/office/drawing/2014/main" id="{062131B8-030D-7941-A2B0-342A58478DE9}"/>
                </a:ext>
              </a:extLst>
            </p:cNvPr>
            <p:cNvSpPr txBox="1">
              <a:spLocks/>
            </p:cNvSpPr>
            <p:nvPr/>
          </p:nvSpPr>
          <p:spPr>
            <a:xfrm>
              <a:off x="6077230" y="616196"/>
              <a:ext cx="5929426"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A </a:t>
              </a:r>
            </a:p>
            <a:p>
              <a:pPr lvl="0">
                <a:lnSpc>
                  <a:spcPct val="120000"/>
                </a:lnSpc>
                <a:defRPr/>
              </a:pPr>
              <a:r>
                <a:rPr lang="en-GB" sz="2000" b="1" dirty="0">
                  <a:solidFill>
                    <a:srgbClr val="002060"/>
                  </a:solidFill>
                </a:rPr>
                <a:t>Listen for whether it’s ‘</a:t>
              </a:r>
              <a:r>
                <a:rPr lang="en-GB" sz="2000" b="1" dirty="0" err="1">
                  <a:solidFill>
                    <a:srgbClr val="F66400"/>
                  </a:solidFill>
                </a:rPr>
                <a:t>tuyo</a:t>
              </a:r>
              <a:r>
                <a:rPr lang="en-GB" sz="2000" b="1" dirty="0">
                  <a:solidFill>
                    <a:srgbClr val="F66400"/>
                  </a:solidFill>
                </a:rPr>
                <a:t>/a</a:t>
              </a:r>
              <a:r>
                <a:rPr lang="en-GB" sz="2000" b="1" dirty="0">
                  <a:solidFill>
                    <a:srgbClr val="002060"/>
                  </a:solidFill>
                </a:rPr>
                <a:t>’ or ‘</a:t>
              </a:r>
              <a:r>
                <a:rPr lang="en-GB" sz="2000" b="1" dirty="0" err="1">
                  <a:solidFill>
                    <a:srgbClr val="F66400"/>
                  </a:solidFill>
                </a:rPr>
                <a:t>suyo</a:t>
              </a:r>
              <a:r>
                <a:rPr lang="en-GB" sz="2000" b="1" dirty="0">
                  <a:solidFill>
                    <a:srgbClr val="F66400"/>
                  </a:solidFill>
                </a:rPr>
                <a:t>/a</a:t>
              </a:r>
              <a:r>
                <a:rPr lang="en-GB" sz="2000" b="1" dirty="0">
                  <a:solidFill>
                    <a:srgbClr val="002060"/>
                  </a:solidFill>
                </a:rPr>
                <a:t>’, then give the corresponding information in Spanish.</a:t>
              </a:r>
              <a:endParaRPr lang="en-US" sz="2000" dirty="0">
                <a:solidFill>
                  <a:srgbClr val="002060"/>
                </a:solidFill>
              </a:endParaRPr>
            </a:p>
          </p:txBody>
        </p:sp>
      </p:grpSp>
      <p:sp>
        <p:nvSpPr>
          <p:cNvPr id="53" name="TextBox 4">
            <a:extLst>
              <a:ext uri="{FF2B5EF4-FFF2-40B4-BE49-F238E27FC236}">
                <a16:creationId xmlns:a16="http://schemas.microsoft.com/office/drawing/2014/main" id="{26E2A0B1-FA9E-954C-A7B7-440423B5724A}"/>
              </a:ext>
            </a:extLst>
          </p:cNvPr>
          <p:cNvSpPr txBox="1"/>
          <p:nvPr/>
        </p:nvSpPr>
        <p:spPr>
          <a:xfrm>
            <a:off x="6171178" y="1632093"/>
            <a:ext cx="25647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says ’yours’</a:t>
            </a:r>
          </a:p>
        </p:txBody>
      </p:sp>
      <p:sp>
        <p:nvSpPr>
          <p:cNvPr id="54" name="TextBox 30">
            <a:extLst>
              <a:ext uri="{FF2B5EF4-FFF2-40B4-BE49-F238E27FC236}">
                <a16:creationId xmlns:a16="http://schemas.microsoft.com/office/drawing/2014/main" id="{6EA57384-912F-E648-B356-2929C5D75E0B}"/>
              </a:ext>
            </a:extLst>
          </p:cNvPr>
          <p:cNvSpPr txBox="1"/>
          <p:nvPr/>
        </p:nvSpPr>
        <p:spPr>
          <a:xfrm>
            <a:off x="8898880" y="1632093"/>
            <a:ext cx="30901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says ‘his/hers’</a:t>
            </a:r>
          </a:p>
        </p:txBody>
      </p:sp>
      <p:sp>
        <p:nvSpPr>
          <p:cNvPr id="65" name="CuadroTexto 74">
            <a:extLst>
              <a:ext uri="{FF2B5EF4-FFF2-40B4-BE49-F238E27FC236}">
                <a16:creationId xmlns:a16="http://schemas.microsoft.com/office/drawing/2014/main" id="{E399E5FF-D8A0-164A-B5D2-C1A595BAD932}"/>
              </a:ext>
            </a:extLst>
          </p:cNvPr>
          <p:cNvSpPr txBox="1"/>
          <p:nvPr/>
        </p:nvSpPr>
        <p:spPr>
          <a:xfrm>
            <a:off x="6580713" y="2713339"/>
            <a:ext cx="2155196"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no, that coin is not mine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CuadroTexto 75">
            <a:extLst>
              <a:ext uri="{FF2B5EF4-FFF2-40B4-BE49-F238E27FC236}">
                <a16:creationId xmlns:a16="http://schemas.microsoft.com/office/drawing/2014/main" id="{DA4E16A8-2892-3B4A-9EEC-51E3100B8AE0}"/>
              </a:ext>
            </a:extLst>
          </p:cNvPr>
          <p:cNvSpPr txBox="1"/>
          <p:nvPr/>
        </p:nvSpPr>
        <p:spPr>
          <a:xfrm>
            <a:off x="8936595" y="2781347"/>
            <a:ext cx="21691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yes, she found it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CuadroTexto 76">
            <a:extLst>
              <a:ext uri="{FF2B5EF4-FFF2-40B4-BE49-F238E27FC236}">
                <a16:creationId xmlns:a16="http://schemas.microsoft.com/office/drawing/2014/main" id="{93F11341-7327-7045-9C8F-07EB0300B65D}"/>
              </a:ext>
            </a:extLst>
          </p:cNvPr>
          <p:cNvSpPr txBox="1"/>
          <p:nvPr/>
        </p:nvSpPr>
        <p:spPr>
          <a:xfrm>
            <a:off x="6572124" y="2098909"/>
            <a:ext cx="1981633" cy="400110"/>
          </a:xfrm>
          <a:prstGeom prst="rect">
            <a:avLst/>
          </a:prstGeom>
          <a:noFill/>
        </p:spPr>
        <p:txBody>
          <a:bodyPr wrap="none" rtlCol="0">
            <a:spAutoFit/>
          </a:bodyPr>
          <a:lstStyle/>
          <a:p>
            <a:pPr lvl="0"/>
            <a:r>
              <a:rPr lang="en-GB" sz="2000" dirty="0">
                <a:solidFill>
                  <a:srgbClr val="4472C4">
                    <a:lumMod val="50000"/>
                  </a:srgbClr>
                </a:solidFill>
              </a:rPr>
              <a:t>yes, I bought it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CuadroTexto 77">
            <a:extLst>
              <a:ext uri="{FF2B5EF4-FFF2-40B4-BE49-F238E27FC236}">
                <a16:creationId xmlns:a16="http://schemas.microsoft.com/office/drawing/2014/main" id="{BFC34B4F-53E0-924A-AE9A-8960F3D0D64C}"/>
              </a:ext>
            </a:extLst>
          </p:cNvPr>
          <p:cNvSpPr txBox="1"/>
          <p:nvPr/>
        </p:nvSpPr>
        <p:spPr>
          <a:xfrm>
            <a:off x="8936595" y="2070065"/>
            <a:ext cx="31598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that painting is mine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CuadroTexto 78">
            <a:extLst>
              <a:ext uri="{FF2B5EF4-FFF2-40B4-BE49-F238E27FC236}">
                <a16:creationId xmlns:a16="http://schemas.microsoft.com/office/drawing/2014/main" id="{CD31B20D-CEEC-D54F-8BFB-0241A04FCBFE}"/>
              </a:ext>
            </a:extLst>
          </p:cNvPr>
          <p:cNvSpPr txBox="1"/>
          <p:nvPr/>
        </p:nvSpPr>
        <p:spPr>
          <a:xfrm>
            <a:off x="6609517" y="3483334"/>
            <a:ext cx="24160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maybe!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CuadroTexto 79">
            <a:extLst>
              <a:ext uri="{FF2B5EF4-FFF2-40B4-BE49-F238E27FC236}">
                <a16:creationId xmlns:a16="http://schemas.microsoft.com/office/drawing/2014/main" id="{4980EA0A-1ACF-434B-8989-6A87AC42F8F4}"/>
              </a:ext>
            </a:extLst>
          </p:cNvPr>
          <p:cNvSpPr txBox="1"/>
          <p:nvPr/>
        </p:nvSpPr>
        <p:spPr>
          <a:xfrm>
            <a:off x="8929617" y="3329446"/>
            <a:ext cx="2427268" cy="707886"/>
          </a:xfrm>
          <a:prstGeom prst="rect">
            <a:avLst/>
          </a:prstGeom>
          <a:noFill/>
        </p:spPr>
        <p:txBody>
          <a:bodyPr wrap="square" rtlCol="0">
            <a:spAutoFit/>
          </a:bodyPr>
          <a:lstStyle/>
          <a:p>
            <a:pPr lvl="0">
              <a:defRPr/>
            </a:pPr>
            <a:r>
              <a:rPr lang="en-GB" sz="2000" dirty="0">
                <a:solidFill>
                  <a:srgbClr val="4472C4">
                    <a:lumMod val="50000"/>
                  </a:srgbClr>
                </a:solidFill>
              </a:rPr>
              <a:t>yes, she always plays that guitar</a:t>
            </a:r>
            <a:endParaRPr lang="es-GB" sz="2000" dirty="0">
              <a:solidFill>
                <a:srgbClr val="4472C4">
                  <a:lumMod val="50000"/>
                </a:srgbClr>
              </a:solidFill>
            </a:endParaRPr>
          </a:p>
        </p:txBody>
      </p:sp>
      <p:sp>
        <p:nvSpPr>
          <p:cNvPr id="77" name="CuadroTexto 80">
            <a:extLst>
              <a:ext uri="{FF2B5EF4-FFF2-40B4-BE49-F238E27FC236}">
                <a16:creationId xmlns:a16="http://schemas.microsoft.com/office/drawing/2014/main" id="{CD549CDC-EC3C-3A4F-B41A-D8CAC846008F}"/>
              </a:ext>
            </a:extLst>
          </p:cNvPr>
          <p:cNvSpPr txBox="1"/>
          <p:nvPr/>
        </p:nvSpPr>
        <p:spPr>
          <a:xfrm>
            <a:off x="6611942" y="4065566"/>
            <a:ext cx="2557076" cy="707886"/>
          </a:xfrm>
          <a:prstGeom prst="rect">
            <a:avLst/>
          </a:prstGeom>
          <a:noFill/>
        </p:spPr>
        <p:txBody>
          <a:bodyPr wrap="square" rtlCol="0">
            <a:spAutoFit/>
          </a:bodyPr>
          <a:lstStyle/>
          <a:p>
            <a:pPr lvl="0"/>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yes, that pen is mine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CuadroTexto 81">
            <a:extLst>
              <a:ext uri="{FF2B5EF4-FFF2-40B4-BE49-F238E27FC236}">
                <a16:creationId xmlns:a16="http://schemas.microsoft.com/office/drawing/2014/main" id="{C079EFEE-69CF-B84A-82C7-B455DB8192E7}"/>
              </a:ext>
            </a:extLst>
          </p:cNvPr>
          <p:cNvSpPr txBox="1"/>
          <p:nvPr/>
        </p:nvSpPr>
        <p:spPr>
          <a:xfrm>
            <a:off x="8936595" y="4138021"/>
            <a:ext cx="2595582" cy="400110"/>
          </a:xfrm>
          <a:prstGeom prst="rect">
            <a:avLst/>
          </a:prstGeom>
          <a:noFill/>
        </p:spPr>
        <p:txBody>
          <a:bodyPr wrap="none" rtlCol="0">
            <a:spAutoFit/>
          </a:bodyPr>
          <a:lstStyle/>
          <a:p>
            <a:pPr lvl="0">
              <a:defRPr/>
            </a:pPr>
            <a:r>
              <a:rPr lang="en-GB" sz="2000" dirty="0">
                <a:solidFill>
                  <a:srgbClr val="4472C4">
                    <a:lumMod val="50000"/>
                  </a:srgbClr>
                </a:solidFill>
              </a:rPr>
              <a:t>yes, that pen is hers</a:t>
            </a:r>
            <a:endParaRPr lang="es-GB" sz="2000" dirty="0">
              <a:solidFill>
                <a:srgbClr val="4472C4">
                  <a:lumMod val="50000"/>
                </a:srgbClr>
              </a:solidFill>
            </a:endParaRPr>
          </a:p>
        </p:txBody>
      </p:sp>
      <p:sp>
        <p:nvSpPr>
          <p:cNvPr id="79" name="CuadroTexto 82">
            <a:extLst>
              <a:ext uri="{FF2B5EF4-FFF2-40B4-BE49-F238E27FC236}">
                <a16:creationId xmlns:a16="http://schemas.microsoft.com/office/drawing/2014/main" id="{0885E6C2-A407-6D49-A112-19801DF2E81A}"/>
              </a:ext>
            </a:extLst>
          </p:cNvPr>
          <p:cNvSpPr txBox="1"/>
          <p:nvPr/>
        </p:nvSpPr>
        <p:spPr>
          <a:xfrm>
            <a:off x="6609517" y="5478835"/>
            <a:ext cx="2305401" cy="707886"/>
          </a:xfrm>
          <a:prstGeom prst="rect">
            <a:avLst/>
          </a:prstGeom>
          <a:noFill/>
        </p:spPr>
        <p:txBody>
          <a:bodyPr wrap="square" rtlCol="0">
            <a:spAutoFit/>
          </a:bodyPr>
          <a:lstStyle/>
          <a:p>
            <a:pPr lvl="0"/>
            <a:r>
              <a:rPr lang="en-GB" sz="2000" dirty="0">
                <a:solidFill>
                  <a:srgbClr val="4472C4">
                    <a:lumMod val="50000"/>
                  </a:srgbClr>
                </a:solidFill>
                <a:latin typeface="Century Gothic" panose="020F0302020204030204"/>
              </a:rPr>
              <a:t>no, I don’t have weapons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CuadroTexto 83">
            <a:extLst>
              <a:ext uri="{FF2B5EF4-FFF2-40B4-BE49-F238E27FC236}">
                <a16:creationId xmlns:a16="http://schemas.microsoft.com/office/drawing/2014/main" id="{2598612C-01ED-374E-BCE4-5C276D594199}"/>
              </a:ext>
            </a:extLst>
          </p:cNvPr>
          <p:cNvSpPr txBox="1"/>
          <p:nvPr/>
        </p:nvSpPr>
        <p:spPr>
          <a:xfrm>
            <a:off x="8936595" y="5478835"/>
            <a:ext cx="2559431" cy="707886"/>
          </a:xfrm>
          <a:prstGeom prst="rect">
            <a:avLst/>
          </a:prstGeom>
          <a:noFill/>
        </p:spPr>
        <p:txBody>
          <a:bodyPr wrap="square" rtlCol="0">
            <a:spAutoFit/>
          </a:bodyPr>
          <a:lstStyle/>
          <a:p>
            <a:pPr lvl="0">
              <a:defRPr/>
            </a:pPr>
            <a:r>
              <a:rPr lang="en-GB" sz="2000" dirty="0">
                <a:solidFill>
                  <a:srgbClr val="4472C4">
                    <a:lumMod val="50000"/>
                  </a:srgbClr>
                </a:solidFill>
              </a:rPr>
              <a:t>yes, he has many weapons</a:t>
            </a:r>
            <a:endParaRPr lang="es-GB" sz="2000" dirty="0">
              <a:solidFill>
                <a:srgbClr val="4472C4">
                  <a:lumMod val="50000"/>
                </a:srgbClr>
              </a:solidFill>
            </a:endParaRPr>
          </a:p>
        </p:txBody>
      </p:sp>
      <p:sp>
        <p:nvSpPr>
          <p:cNvPr id="81" name="CuadroTexto 84">
            <a:extLst>
              <a:ext uri="{FF2B5EF4-FFF2-40B4-BE49-F238E27FC236}">
                <a16:creationId xmlns:a16="http://schemas.microsoft.com/office/drawing/2014/main" id="{0E3D7BA8-94C6-1C4B-8884-BA330C499988}"/>
              </a:ext>
            </a:extLst>
          </p:cNvPr>
          <p:cNvSpPr txBox="1"/>
          <p:nvPr/>
        </p:nvSpPr>
        <p:spPr>
          <a:xfrm>
            <a:off x="8936595" y="4772561"/>
            <a:ext cx="2179197" cy="707886"/>
          </a:xfrm>
          <a:prstGeom prst="rect">
            <a:avLst/>
          </a:prstGeom>
          <a:noFill/>
        </p:spPr>
        <p:txBody>
          <a:bodyPr wrap="square" rtlCol="0">
            <a:spAutoFit/>
          </a:bodyPr>
          <a:lstStyle/>
          <a:p>
            <a:pPr lvl="0"/>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she never wears dresses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CuadroTexto 85">
            <a:extLst>
              <a:ext uri="{FF2B5EF4-FFF2-40B4-BE49-F238E27FC236}">
                <a16:creationId xmlns:a16="http://schemas.microsoft.com/office/drawing/2014/main" id="{8572106C-71A2-9D49-9EFB-DEB38E592D6B}"/>
              </a:ext>
            </a:extLst>
          </p:cNvPr>
          <p:cNvSpPr txBox="1"/>
          <p:nvPr/>
        </p:nvSpPr>
        <p:spPr>
          <a:xfrm>
            <a:off x="6609517" y="4864405"/>
            <a:ext cx="2520205" cy="707886"/>
          </a:xfrm>
          <a:prstGeom prst="rect">
            <a:avLst/>
          </a:prstGeom>
          <a:noFill/>
        </p:spPr>
        <p:txBody>
          <a:bodyPr wrap="square" rtlCol="0">
            <a:spAutoFit/>
          </a:bodyPr>
          <a:lstStyle/>
          <a:p>
            <a:pPr lvl="0">
              <a:defRPr/>
            </a:pPr>
            <a:r>
              <a:rPr lang="en-GB" sz="2000" dirty="0">
                <a:solidFill>
                  <a:srgbClr val="4472C4">
                    <a:lumMod val="50000"/>
                  </a:srgbClr>
                </a:solidFill>
              </a:rPr>
              <a:t>yes, my friend made it</a:t>
            </a:r>
            <a:endParaRPr lang="es-GB" sz="2000" dirty="0">
              <a:solidFill>
                <a:srgbClr val="4472C4">
                  <a:lumMod val="50000"/>
                </a:srgbClr>
              </a:solidFill>
            </a:endParaRPr>
          </a:p>
        </p:txBody>
      </p:sp>
      <p:sp>
        <p:nvSpPr>
          <p:cNvPr id="83" name="CuadroTexto 76">
            <a:extLst>
              <a:ext uri="{FF2B5EF4-FFF2-40B4-BE49-F238E27FC236}">
                <a16:creationId xmlns:a16="http://schemas.microsoft.com/office/drawing/2014/main" id="{A5D753E0-F0CD-7544-AD39-CABD0EB7950F}"/>
              </a:ext>
            </a:extLst>
          </p:cNvPr>
          <p:cNvSpPr txBox="1"/>
          <p:nvPr/>
        </p:nvSpPr>
        <p:spPr>
          <a:xfrm>
            <a:off x="6148997" y="2098909"/>
            <a:ext cx="468398" cy="400110"/>
          </a:xfrm>
          <a:prstGeom prst="rect">
            <a:avLst/>
          </a:prstGeom>
          <a:noFill/>
        </p:spPr>
        <p:txBody>
          <a:bodyPr wrap="none" rtlCol="0">
            <a:spAutoFit/>
          </a:bodyPr>
          <a:lstStyle/>
          <a:p>
            <a:pPr lvl="0"/>
            <a:r>
              <a:rPr lang="en-GB" sz="2000" dirty="0">
                <a:solidFill>
                  <a:srgbClr val="4472C4">
                    <a:lumMod val="50000"/>
                  </a:srgbClr>
                </a:solidFill>
              </a:rPr>
              <a:t>1.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CuadroTexto 76">
            <a:extLst>
              <a:ext uri="{FF2B5EF4-FFF2-40B4-BE49-F238E27FC236}">
                <a16:creationId xmlns:a16="http://schemas.microsoft.com/office/drawing/2014/main" id="{E84DD85B-BF1C-8E42-AF8F-4FA4D8C47164}"/>
              </a:ext>
            </a:extLst>
          </p:cNvPr>
          <p:cNvSpPr txBox="1"/>
          <p:nvPr/>
        </p:nvSpPr>
        <p:spPr>
          <a:xfrm>
            <a:off x="6148997" y="2775208"/>
            <a:ext cx="468398" cy="400110"/>
          </a:xfrm>
          <a:prstGeom prst="rect">
            <a:avLst/>
          </a:prstGeom>
          <a:noFill/>
        </p:spPr>
        <p:txBody>
          <a:bodyPr wrap="none" rtlCol="0">
            <a:spAutoFit/>
          </a:bodyPr>
          <a:lstStyle/>
          <a:p>
            <a:pPr lvl="0"/>
            <a:r>
              <a:rPr lang="en-GB" sz="2000" dirty="0">
                <a:solidFill>
                  <a:srgbClr val="4472C4">
                    <a:lumMod val="50000"/>
                  </a:srgbClr>
                </a:solidFill>
              </a:rPr>
              <a:t>2.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5" name="CuadroTexto 76">
            <a:extLst>
              <a:ext uri="{FF2B5EF4-FFF2-40B4-BE49-F238E27FC236}">
                <a16:creationId xmlns:a16="http://schemas.microsoft.com/office/drawing/2014/main" id="{F73B0B30-0068-3345-88E8-CC40095A300B}"/>
              </a:ext>
            </a:extLst>
          </p:cNvPr>
          <p:cNvSpPr txBox="1"/>
          <p:nvPr/>
        </p:nvSpPr>
        <p:spPr>
          <a:xfrm>
            <a:off x="6148997" y="3451507"/>
            <a:ext cx="468398" cy="400110"/>
          </a:xfrm>
          <a:prstGeom prst="rect">
            <a:avLst/>
          </a:prstGeom>
          <a:noFill/>
        </p:spPr>
        <p:txBody>
          <a:bodyPr wrap="none" rtlCol="0">
            <a:spAutoFit/>
          </a:bodyPr>
          <a:lstStyle/>
          <a:p>
            <a:pPr lvl="0"/>
            <a:r>
              <a:rPr lang="en-GB" sz="2000" dirty="0">
                <a:solidFill>
                  <a:srgbClr val="4472C4">
                    <a:lumMod val="50000"/>
                  </a:srgbClr>
                </a:solidFill>
              </a:rPr>
              <a:t>3.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6" name="CuadroTexto 76">
            <a:extLst>
              <a:ext uri="{FF2B5EF4-FFF2-40B4-BE49-F238E27FC236}">
                <a16:creationId xmlns:a16="http://schemas.microsoft.com/office/drawing/2014/main" id="{101F4FED-3997-284B-BE73-162733D11E21}"/>
              </a:ext>
            </a:extLst>
          </p:cNvPr>
          <p:cNvSpPr txBox="1"/>
          <p:nvPr/>
        </p:nvSpPr>
        <p:spPr>
          <a:xfrm>
            <a:off x="6148997" y="4127806"/>
            <a:ext cx="468398" cy="400110"/>
          </a:xfrm>
          <a:prstGeom prst="rect">
            <a:avLst/>
          </a:prstGeom>
          <a:noFill/>
        </p:spPr>
        <p:txBody>
          <a:bodyPr wrap="none" rtlCol="0">
            <a:spAutoFit/>
          </a:bodyPr>
          <a:lstStyle/>
          <a:p>
            <a:pPr lvl="0"/>
            <a:r>
              <a:rPr lang="en-GB" sz="2000" dirty="0">
                <a:solidFill>
                  <a:srgbClr val="4472C4">
                    <a:lumMod val="50000"/>
                  </a:srgbClr>
                </a:solidFill>
              </a:rPr>
              <a:t>4.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6" name="CuadroTexto 76">
            <a:extLst>
              <a:ext uri="{FF2B5EF4-FFF2-40B4-BE49-F238E27FC236}">
                <a16:creationId xmlns:a16="http://schemas.microsoft.com/office/drawing/2014/main" id="{D7547B95-D239-CA42-9659-6AAF754B175C}"/>
              </a:ext>
            </a:extLst>
          </p:cNvPr>
          <p:cNvSpPr txBox="1"/>
          <p:nvPr/>
        </p:nvSpPr>
        <p:spPr>
          <a:xfrm>
            <a:off x="6148997" y="4804105"/>
            <a:ext cx="468398" cy="400110"/>
          </a:xfrm>
          <a:prstGeom prst="rect">
            <a:avLst/>
          </a:prstGeom>
          <a:noFill/>
        </p:spPr>
        <p:txBody>
          <a:bodyPr wrap="none" rtlCol="0">
            <a:spAutoFit/>
          </a:bodyPr>
          <a:lstStyle/>
          <a:p>
            <a:pPr lvl="0"/>
            <a:r>
              <a:rPr lang="en-GB" sz="2000" dirty="0">
                <a:solidFill>
                  <a:srgbClr val="4472C4">
                    <a:lumMod val="50000"/>
                  </a:srgbClr>
                </a:solidFill>
              </a:rPr>
              <a:t>5.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7" name="CuadroTexto 76">
            <a:extLst>
              <a:ext uri="{FF2B5EF4-FFF2-40B4-BE49-F238E27FC236}">
                <a16:creationId xmlns:a16="http://schemas.microsoft.com/office/drawing/2014/main" id="{0932E388-6552-4F42-BE9A-C43AA6625D87}"/>
              </a:ext>
            </a:extLst>
          </p:cNvPr>
          <p:cNvSpPr txBox="1"/>
          <p:nvPr/>
        </p:nvSpPr>
        <p:spPr>
          <a:xfrm>
            <a:off x="6148997" y="5480405"/>
            <a:ext cx="468398" cy="400110"/>
          </a:xfrm>
          <a:prstGeom prst="rect">
            <a:avLst/>
          </a:prstGeom>
          <a:noFill/>
        </p:spPr>
        <p:txBody>
          <a:bodyPr wrap="none" rtlCol="0">
            <a:spAutoFit/>
          </a:bodyPr>
          <a:lstStyle/>
          <a:p>
            <a:pPr lvl="0"/>
            <a:r>
              <a:rPr lang="en-GB" sz="2000" dirty="0">
                <a:solidFill>
                  <a:srgbClr val="4472C4">
                    <a:lumMod val="50000"/>
                  </a:srgbClr>
                </a:solidFill>
              </a:rPr>
              <a:t>6.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99869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42287" y="449678"/>
            <a:ext cx="5967118"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2E916929-990F-7F44-8E90-6C2F9A2BE70F}"/>
              </a:ext>
            </a:extLst>
          </p:cNvPr>
          <p:cNvSpPr txBox="1">
            <a:spLocks/>
          </p:cNvSpPr>
          <p:nvPr/>
        </p:nvSpPr>
        <p:spPr>
          <a:xfrm>
            <a:off x="26270" y="843854"/>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Ask your partner these questions.</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3" name="TextBox 7">
            <a:extLst>
              <a:ext uri="{FF2B5EF4-FFF2-40B4-BE49-F238E27FC236}">
                <a16:creationId xmlns:a16="http://schemas.microsoft.com/office/drawing/2014/main" id="{8DC3A518-4E14-3C44-8A84-B5E5C7C93710}"/>
              </a:ext>
            </a:extLst>
          </p:cNvPr>
          <p:cNvSpPr txBox="1"/>
          <p:nvPr/>
        </p:nvSpPr>
        <p:spPr>
          <a:xfrm>
            <a:off x="110997" y="2544093"/>
            <a:ext cx="61512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Is this heavy coin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yours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5" name="Title 2">
            <a:extLst>
              <a:ext uri="{FF2B5EF4-FFF2-40B4-BE49-F238E27FC236}">
                <a16:creationId xmlns:a16="http://schemas.microsoft.com/office/drawing/2014/main" id="{A6DCB872-8CC4-A943-B035-7C944DE75F8C}"/>
              </a:ext>
            </a:extLst>
          </p:cNvPr>
          <p:cNvSpPr txBox="1">
            <a:spLocks/>
          </p:cNvSpPr>
          <p:nvPr/>
        </p:nvSpPr>
        <p:spPr>
          <a:xfrm>
            <a:off x="26270" y="1211117"/>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Write down the answer.</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6" name="TextBox 6">
            <a:extLst>
              <a:ext uri="{FF2B5EF4-FFF2-40B4-BE49-F238E27FC236}">
                <a16:creationId xmlns:a16="http://schemas.microsoft.com/office/drawing/2014/main" id="{E150F2CC-C803-574B-9220-7DADD99AB06E}"/>
              </a:ext>
            </a:extLst>
          </p:cNvPr>
          <p:cNvSpPr txBox="1"/>
          <p:nvPr/>
        </p:nvSpPr>
        <p:spPr>
          <a:xfrm>
            <a:off x="128115" y="1812218"/>
            <a:ext cx="5755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this cheap painting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7" name="TextBox 56">
            <a:extLst>
              <a:ext uri="{FF2B5EF4-FFF2-40B4-BE49-F238E27FC236}">
                <a16:creationId xmlns:a16="http://schemas.microsoft.com/office/drawing/2014/main" id="{44ACD847-DE5B-1B43-9684-973E8B9EF474}"/>
              </a:ext>
            </a:extLst>
          </p:cNvPr>
          <p:cNvSpPr txBox="1"/>
          <p:nvPr/>
        </p:nvSpPr>
        <p:spPr>
          <a:xfrm>
            <a:off x="128115" y="3282923"/>
            <a:ext cx="6373604"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lang="en-GB" sz="2400" dirty="0">
                <a:solidFill>
                  <a:srgbClr val="4472C4">
                    <a:lumMod val="50000"/>
                  </a:srgbClr>
                </a:solidFill>
                <a:latin typeface="Century Gothic" panose="020B0502020202020204" pitchFamily="34" charset="0"/>
              </a:rPr>
              <a:t>Is this old guitar </a:t>
            </a:r>
            <a:r>
              <a:rPr lang="en-GB" sz="2400" b="1" dirty="0">
                <a:solidFill>
                  <a:srgbClr val="4472C4">
                    <a:lumMod val="50000"/>
                  </a:srgbClr>
                </a:solidFill>
                <a:latin typeface="Century Gothic" panose="020B0502020202020204" pitchFamily="34" charset="0"/>
              </a:rPr>
              <a:t>hers</a:t>
            </a:r>
            <a:r>
              <a:rPr lang="en-GB" sz="2400" dirty="0">
                <a:solidFill>
                  <a:srgbClr val="4472C4">
                    <a:lumMod val="50000"/>
                  </a:srgbClr>
                </a:solidFill>
                <a:latin typeface="Century Gothic" panose="020B0502020202020204" pitchFamily="34" charset="0"/>
              </a:rPr>
              <a:t>?</a:t>
            </a:r>
          </a:p>
        </p:txBody>
      </p:sp>
      <p:sp>
        <p:nvSpPr>
          <p:cNvPr id="52" name="TextBox 57">
            <a:extLst>
              <a:ext uri="{FF2B5EF4-FFF2-40B4-BE49-F238E27FC236}">
                <a16:creationId xmlns:a16="http://schemas.microsoft.com/office/drawing/2014/main" id="{9F905CD9-F55B-934D-A7AE-CAEA8A266694}"/>
              </a:ext>
            </a:extLst>
          </p:cNvPr>
          <p:cNvSpPr txBox="1"/>
          <p:nvPr/>
        </p:nvSpPr>
        <p:spPr>
          <a:xfrm>
            <a:off x="121066" y="4017705"/>
            <a:ext cx="6141187"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lang="en-GB" sz="2400" dirty="0">
                <a:solidFill>
                  <a:srgbClr val="4472C4">
                    <a:lumMod val="50000"/>
                  </a:srgbClr>
                </a:solidFill>
                <a:latin typeface="Century Gothic" panose="020B0502020202020204" pitchFamily="34" charset="0"/>
              </a:rPr>
              <a:t>Is this black pen </a:t>
            </a:r>
            <a:r>
              <a:rPr lang="en-GB" sz="2400" b="1" dirty="0">
                <a:solidFill>
                  <a:srgbClr val="4472C4">
                    <a:lumMod val="50000"/>
                  </a:srgbClr>
                </a:solidFill>
                <a:latin typeface="Century Gothic" panose="020B0502020202020204" pitchFamily="34" charset="0"/>
              </a:rPr>
              <a:t>yours</a:t>
            </a:r>
            <a:r>
              <a:rPr lang="en-GB" sz="2400" dirty="0">
                <a:solidFill>
                  <a:srgbClr val="4472C4">
                    <a:lumMod val="50000"/>
                  </a:srgbClr>
                </a:solidFill>
                <a:latin typeface="Century Gothic" panose="020B0502020202020204" pitchFamily="34" charset="0"/>
              </a:rPr>
              <a:t>?</a:t>
            </a:r>
          </a:p>
        </p:txBody>
      </p:sp>
      <p:sp>
        <p:nvSpPr>
          <p:cNvPr id="55" name="TextBox 59">
            <a:extLst>
              <a:ext uri="{FF2B5EF4-FFF2-40B4-BE49-F238E27FC236}">
                <a16:creationId xmlns:a16="http://schemas.microsoft.com/office/drawing/2014/main" id="{231DB558-158F-AE45-9C29-2D704D3DCE06}"/>
              </a:ext>
            </a:extLst>
          </p:cNvPr>
          <p:cNvSpPr txBox="1"/>
          <p:nvPr/>
        </p:nvSpPr>
        <p:spPr>
          <a:xfrm>
            <a:off x="136809" y="5450591"/>
            <a:ext cx="6714822"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a:t>
            </a:r>
            <a:r>
              <a:rPr lang="en-GB" sz="2400" dirty="0">
                <a:solidFill>
                  <a:srgbClr val="4472C4">
                    <a:lumMod val="50000"/>
                  </a:srgbClr>
                </a:solidFill>
                <a:latin typeface="Century Gothic" panose="020B0502020202020204" pitchFamily="34" charset="0"/>
              </a:rPr>
              <a:t>Is this dangerous weapon </a:t>
            </a:r>
            <a:r>
              <a:rPr lang="en-GB" sz="2400" b="1" dirty="0">
                <a:solidFill>
                  <a:srgbClr val="4472C4">
                    <a:lumMod val="50000"/>
                  </a:srgbClr>
                </a:solidFill>
                <a:latin typeface="Century Gothic" panose="020B0502020202020204" pitchFamily="34" charset="0"/>
              </a:rPr>
              <a:t>his</a:t>
            </a:r>
            <a:r>
              <a:rPr lang="en-GB" sz="2400" dirty="0">
                <a:solidFill>
                  <a:srgbClr val="4472C4">
                    <a:lumMod val="50000"/>
                  </a:srgbClr>
                </a:solidFill>
                <a:latin typeface="Century Gothic" panose="020B0502020202020204" pitchFamily="34" charset="0"/>
              </a:rPr>
              <a:t>?</a:t>
            </a:r>
          </a:p>
        </p:txBody>
      </p:sp>
      <p:sp>
        <p:nvSpPr>
          <p:cNvPr id="56" name="TextBox 58">
            <a:extLst>
              <a:ext uri="{FF2B5EF4-FFF2-40B4-BE49-F238E27FC236}">
                <a16:creationId xmlns:a16="http://schemas.microsoft.com/office/drawing/2014/main" id="{4CE5CCF7-6DBC-6B41-AA45-F2FEE7868F20}"/>
              </a:ext>
            </a:extLst>
          </p:cNvPr>
          <p:cNvSpPr txBox="1"/>
          <p:nvPr/>
        </p:nvSpPr>
        <p:spPr>
          <a:xfrm>
            <a:off x="105050" y="4734148"/>
            <a:ext cx="6186978" cy="461665"/>
          </a:xfrm>
          <a:prstGeom prst="rect">
            <a:avLst/>
          </a:prstGeom>
          <a:noFill/>
        </p:spPr>
        <p:txBody>
          <a:bodyPr wrap="square" rtlCol="0">
            <a:spAutoFit/>
          </a:bodyPr>
          <a:lstStyle/>
          <a:p>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lang="en-GB" sz="2400" dirty="0">
                <a:solidFill>
                  <a:srgbClr val="4472C4">
                    <a:lumMod val="50000"/>
                  </a:srgbClr>
                </a:solidFill>
                <a:latin typeface="Century Gothic" panose="020B0502020202020204" pitchFamily="34" charset="0"/>
              </a:rPr>
              <a:t>Is this white dress </a:t>
            </a:r>
            <a:r>
              <a:rPr lang="en-GB" sz="2400" b="1" dirty="0">
                <a:solidFill>
                  <a:srgbClr val="4472C4">
                    <a:lumMod val="50000"/>
                  </a:srgbClr>
                </a:solidFill>
                <a:latin typeface="Century Gothic" panose="020B0502020202020204" pitchFamily="34" charset="0"/>
              </a:rPr>
              <a:t>hers</a:t>
            </a:r>
            <a:r>
              <a:rPr lang="en-GB" sz="2400" dirty="0">
                <a:solidFill>
                  <a:srgbClr val="4472C4">
                    <a:lumMod val="50000"/>
                  </a:srgbClr>
                </a:solidFill>
                <a:latin typeface="Century Gothic" panose="020B0502020202020204" pitchFamily="34" charset="0"/>
              </a:rPr>
              <a:t>?</a:t>
            </a:r>
          </a:p>
        </p:txBody>
      </p:sp>
      <p:cxnSp>
        <p:nvCxnSpPr>
          <p:cNvPr id="34" name="Straight Connector 33"/>
          <p:cNvCxnSpPr/>
          <p:nvPr/>
        </p:nvCxnSpPr>
        <p:spPr>
          <a:xfrm>
            <a:off x="508385" y="2544093"/>
            <a:ext cx="27174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08385" y="3322458"/>
            <a:ext cx="2761940"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08385" y="4014504"/>
            <a:ext cx="2717415" cy="167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08385" y="4730287"/>
            <a:ext cx="2717415" cy="294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08385" y="5450591"/>
            <a:ext cx="2717415" cy="40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08385" y="6138754"/>
            <a:ext cx="2717415" cy="1696"/>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011191" y="6904984"/>
            <a:ext cx="1129885" cy="492258"/>
          </a:xfrm>
        </p:spPr>
        <p:txBody>
          <a:bodyPr>
            <a:normAutofit/>
          </a:bodyPr>
          <a:lstStyle/>
          <a:p>
            <a:r>
              <a:rPr lang="en-GB" sz="500" dirty="0">
                <a:solidFill>
                  <a:schemeClr val="bg1"/>
                </a:solidFill>
              </a:rPr>
              <a:t>Persona A</a:t>
            </a:r>
          </a:p>
        </p:txBody>
      </p:sp>
      <p:sp>
        <p:nvSpPr>
          <p:cNvPr id="44" name="Title 2">
            <a:extLst>
              <a:ext uri="{FF2B5EF4-FFF2-40B4-BE49-F238E27FC236}">
                <a16:creationId xmlns:a16="http://schemas.microsoft.com/office/drawing/2014/main" id="{A6DCB872-8CC4-A943-B035-7C944DE75F8C}"/>
              </a:ext>
            </a:extLst>
          </p:cNvPr>
          <p:cNvSpPr txBox="1">
            <a:spLocks/>
          </p:cNvSpPr>
          <p:nvPr/>
        </p:nvSpPr>
        <p:spPr>
          <a:xfrm>
            <a:off x="42287" y="368882"/>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pSp>
        <p:nvGrpSpPr>
          <p:cNvPr id="57" name="Group 56">
            <a:extLst>
              <a:ext uri="{FF2B5EF4-FFF2-40B4-BE49-F238E27FC236}">
                <a16:creationId xmlns:a16="http://schemas.microsoft.com/office/drawing/2014/main" id="{93283391-56A7-334E-B4D4-BD492D57E1B1}"/>
              </a:ext>
            </a:extLst>
          </p:cNvPr>
          <p:cNvGrpSpPr/>
          <p:nvPr/>
        </p:nvGrpSpPr>
        <p:grpSpPr>
          <a:xfrm>
            <a:off x="6098901" y="442596"/>
            <a:ext cx="6028673" cy="5754293"/>
            <a:chOff x="6077230" y="449678"/>
            <a:chExt cx="6028673" cy="5754293"/>
          </a:xfrm>
        </p:grpSpPr>
        <p:sp>
          <p:nvSpPr>
            <p:cNvPr id="58" name="Rectangle 16">
              <a:extLst>
                <a:ext uri="{FF2B5EF4-FFF2-40B4-BE49-F238E27FC236}">
                  <a16:creationId xmlns:a16="http://schemas.microsoft.com/office/drawing/2014/main" id="{5063AE64-83FB-524A-B6DE-4137F575C581}"/>
                </a:ext>
              </a:extLst>
            </p:cNvPr>
            <p:cNvSpPr/>
            <p:nvPr/>
          </p:nvSpPr>
          <p:spPr>
            <a:xfrm>
              <a:off x="6077230" y="449678"/>
              <a:ext cx="5972033" cy="57540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itle 2">
              <a:extLst>
                <a:ext uri="{FF2B5EF4-FFF2-40B4-BE49-F238E27FC236}">
                  <a16:creationId xmlns:a16="http://schemas.microsoft.com/office/drawing/2014/main" id="{062131B8-030D-7941-A2B0-342A58478DE9}"/>
                </a:ext>
              </a:extLst>
            </p:cNvPr>
            <p:cNvSpPr txBox="1">
              <a:spLocks/>
            </p:cNvSpPr>
            <p:nvPr/>
          </p:nvSpPr>
          <p:spPr>
            <a:xfrm>
              <a:off x="6077230" y="616196"/>
              <a:ext cx="5929426"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 </a:t>
              </a:r>
            </a:p>
            <a:p>
              <a:pPr lvl="0">
                <a:lnSpc>
                  <a:spcPct val="120000"/>
                </a:lnSpc>
                <a:defRPr/>
              </a:pPr>
              <a:r>
                <a:rPr lang="en-GB" sz="2000" b="1" dirty="0">
                  <a:solidFill>
                    <a:srgbClr val="002060"/>
                  </a:solidFill>
                </a:rPr>
                <a:t>Listen for whether it’s ‘</a:t>
              </a:r>
              <a:r>
                <a:rPr lang="en-GB" sz="2000" b="1" dirty="0" err="1">
                  <a:solidFill>
                    <a:srgbClr val="F66400"/>
                  </a:solidFill>
                </a:rPr>
                <a:t>tuyo</a:t>
              </a:r>
              <a:r>
                <a:rPr lang="en-GB" sz="2000" b="1" dirty="0">
                  <a:solidFill>
                    <a:srgbClr val="F66400"/>
                  </a:solidFill>
                </a:rPr>
                <a:t>/a</a:t>
              </a:r>
              <a:r>
                <a:rPr lang="en-GB" sz="2000" b="1" dirty="0">
                  <a:solidFill>
                    <a:srgbClr val="002060"/>
                  </a:solidFill>
                </a:rPr>
                <a:t>’ or ‘</a:t>
              </a:r>
              <a:r>
                <a:rPr lang="en-GB" sz="2000" b="1" dirty="0" err="1">
                  <a:solidFill>
                    <a:srgbClr val="F66400"/>
                  </a:solidFill>
                </a:rPr>
                <a:t>suyo</a:t>
              </a:r>
              <a:r>
                <a:rPr lang="en-GB" sz="2000" b="1" dirty="0">
                  <a:solidFill>
                    <a:srgbClr val="F66400"/>
                  </a:solidFill>
                </a:rPr>
                <a:t>/a</a:t>
              </a:r>
              <a:r>
                <a:rPr lang="en-GB" sz="2000" b="1" dirty="0">
                  <a:solidFill>
                    <a:srgbClr val="002060"/>
                  </a:solidFill>
                </a:rPr>
                <a:t>’, then give the corresponding information in Spanish.</a:t>
              </a:r>
              <a:endParaRPr lang="en-US" sz="2000" dirty="0">
                <a:solidFill>
                  <a:srgbClr val="002060"/>
                </a:solidFill>
              </a:endParaRPr>
            </a:p>
          </p:txBody>
        </p:sp>
        <p:sp>
          <p:nvSpPr>
            <p:cNvPr id="60" name="TextBox 4">
              <a:extLst>
                <a:ext uri="{FF2B5EF4-FFF2-40B4-BE49-F238E27FC236}">
                  <a16:creationId xmlns:a16="http://schemas.microsoft.com/office/drawing/2014/main" id="{92221A00-EC5F-5440-8440-C76231737D85}"/>
                </a:ext>
              </a:extLst>
            </p:cNvPr>
            <p:cNvSpPr txBox="1"/>
            <p:nvPr/>
          </p:nvSpPr>
          <p:spPr>
            <a:xfrm>
              <a:off x="6149507" y="1639175"/>
              <a:ext cx="25647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says ’yours’</a:t>
              </a:r>
            </a:p>
          </p:txBody>
        </p:sp>
        <p:sp>
          <p:nvSpPr>
            <p:cNvPr id="61" name="TextBox 30">
              <a:extLst>
                <a:ext uri="{FF2B5EF4-FFF2-40B4-BE49-F238E27FC236}">
                  <a16:creationId xmlns:a16="http://schemas.microsoft.com/office/drawing/2014/main" id="{BB0ECB62-169E-BA42-8C82-109981F36900}"/>
                </a:ext>
              </a:extLst>
            </p:cNvPr>
            <p:cNvSpPr txBox="1"/>
            <p:nvPr/>
          </p:nvSpPr>
          <p:spPr>
            <a:xfrm>
              <a:off x="8877209" y="1639175"/>
              <a:ext cx="30901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says ‘his/hers’</a:t>
              </a:r>
            </a:p>
          </p:txBody>
        </p:sp>
        <p:sp>
          <p:nvSpPr>
            <p:cNvPr id="62" name="CuadroTexto 74">
              <a:extLst>
                <a:ext uri="{FF2B5EF4-FFF2-40B4-BE49-F238E27FC236}">
                  <a16:creationId xmlns:a16="http://schemas.microsoft.com/office/drawing/2014/main" id="{97ED206E-1603-7843-A8C1-A651C84D3038}"/>
                </a:ext>
              </a:extLst>
            </p:cNvPr>
            <p:cNvSpPr txBox="1"/>
            <p:nvPr/>
          </p:nvSpPr>
          <p:spPr>
            <a:xfrm>
              <a:off x="6439713" y="2730589"/>
              <a:ext cx="2155196"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no, my brother bought it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CuadroTexto 75">
              <a:extLst>
                <a:ext uri="{FF2B5EF4-FFF2-40B4-BE49-F238E27FC236}">
                  <a16:creationId xmlns:a16="http://schemas.microsoft.com/office/drawing/2014/main" id="{7752A4DC-AA12-CA4C-9B6A-623EF06155B4}"/>
                </a:ext>
              </a:extLst>
            </p:cNvPr>
            <p:cNvSpPr txBox="1"/>
            <p:nvPr/>
          </p:nvSpPr>
          <p:spPr>
            <a:xfrm>
              <a:off x="9080643" y="2792192"/>
              <a:ext cx="295786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that phone is mine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CuadroTexto 76">
              <a:extLst>
                <a:ext uri="{FF2B5EF4-FFF2-40B4-BE49-F238E27FC236}">
                  <a16:creationId xmlns:a16="http://schemas.microsoft.com/office/drawing/2014/main" id="{8511399D-CAFF-0A4D-9143-62215F7237DC}"/>
                </a:ext>
              </a:extLst>
            </p:cNvPr>
            <p:cNvSpPr txBox="1"/>
            <p:nvPr/>
          </p:nvSpPr>
          <p:spPr>
            <a:xfrm>
              <a:off x="6431124" y="2116159"/>
              <a:ext cx="2453421" cy="707886"/>
            </a:xfrm>
            <a:prstGeom prst="rect">
              <a:avLst/>
            </a:prstGeom>
            <a:noFill/>
          </p:spPr>
          <p:txBody>
            <a:bodyPr wrap="square" rtlCol="0">
              <a:spAutoFit/>
            </a:bodyPr>
            <a:lstStyle/>
            <a:p>
              <a:pPr lvl="0"/>
              <a:r>
                <a:rPr lang="en-GB" sz="2000" dirty="0">
                  <a:solidFill>
                    <a:srgbClr val="4472C4">
                      <a:lumMod val="50000"/>
                    </a:srgbClr>
                  </a:solidFill>
                </a:rPr>
                <a:t>no, that t-shirt is hers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CuadroTexto 77">
              <a:extLst>
                <a:ext uri="{FF2B5EF4-FFF2-40B4-BE49-F238E27FC236}">
                  <a16:creationId xmlns:a16="http://schemas.microsoft.com/office/drawing/2014/main" id="{7D62412E-33C0-BF49-8BBF-7669A494B7E8}"/>
                </a:ext>
              </a:extLst>
            </p:cNvPr>
            <p:cNvSpPr txBox="1"/>
            <p:nvPr/>
          </p:nvSpPr>
          <p:spPr>
            <a:xfrm>
              <a:off x="9080643" y="2168902"/>
              <a:ext cx="206017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yes, she loves it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CuadroTexto 78">
              <a:extLst>
                <a:ext uri="{FF2B5EF4-FFF2-40B4-BE49-F238E27FC236}">
                  <a16:creationId xmlns:a16="http://schemas.microsoft.com/office/drawing/2014/main" id="{5331C45C-2F70-2F4A-9791-31F0D31CBF0E}"/>
                </a:ext>
              </a:extLst>
            </p:cNvPr>
            <p:cNvSpPr txBox="1"/>
            <p:nvPr/>
          </p:nvSpPr>
          <p:spPr>
            <a:xfrm>
              <a:off x="6455959" y="3382412"/>
              <a:ext cx="25955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yes, that key opens my bedroom door</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CuadroTexto 79">
              <a:extLst>
                <a:ext uri="{FF2B5EF4-FFF2-40B4-BE49-F238E27FC236}">
                  <a16:creationId xmlns:a16="http://schemas.microsoft.com/office/drawing/2014/main" id="{7C0616C7-9A3B-D84B-9982-19B46C1E6D47}"/>
                </a:ext>
              </a:extLst>
            </p:cNvPr>
            <p:cNvSpPr txBox="1"/>
            <p:nvPr/>
          </p:nvSpPr>
          <p:spPr>
            <a:xfrm>
              <a:off x="9073664" y="3340291"/>
              <a:ext cx="2932991" cy="707886"/>
            </a:xfrm>
            <a:prstGeom prst="rect">
              <a:avLst/>
            </a:prstGeom>
            <a:noFill/>
          </p:spPr>
          <p:txBody>
            <a:bodyPr wrap="square" rtlCol="0">
              <a:spAutoFit/>
            </a:bodyPr>
            <a:lstStyle/>
            <a:p>
              <a:pPr lvl="0">
                <a:defRPr/>
              </a:pPr>
              <a:r>
                <a:rPr lang="en-GB" sz="2000" dirty="0">
                  <a:solidFill>
                    <a:srgbClr val="4472C4">
                      <a:lumMod val="50000"/>
                    </a:srgbClr>
                  </a:solidFill>
                </a:rPr>
                <a:t>yes, that key opens a box</a:t>
              </a:r>
              <a:endParaRPr lang="es-GB" sz="2000" dirty="0">
                <a:solidFill>
                  <a:srgbClr val="4472C4">
                    <a:lumMod val="50000"/>
                  </a:srgbClr>
                </a:solidFill>
              </a:endParaRPr>
            </a:p>
          </p:txBody>
        </p:sp>
        <p:sp>
          <p:nvSpPr>
            <p:cNvPr id="70" name="CuadroTexto 80">
              <a:extLst>
                <a:ext uri="{FF2B5EF4-FFF2-40B4-BE49-F238E27FC236}">
                  <a16:creationId xmlns:a16="http://schemas.microsoft.com/office/drawing/2014/main" id="{BBBE59F1-5DDF-D34E-B1BB-AEF921ECFE1A}"/>
                </a:ext>
              </a:extLst>
            </p:cNvPr>
            <p:cNvSpPr txBox="1"/>
            <p:nvPr/>
          </p:nvSpPr>
          <p:spPr>
            <a:xfrm>
              <a:off x="6468517" y="4072411"/>
              <a:ext cx="2675309" cy="707886"/>
            </a:xfrm>
            <a:prstGeom prst="rect">
              <a:avLst/>
            </a:prstGeom>
            <a:noFill/>
          </p:spPr>
          <p:txBody>
            <a:bodyPr wrap="square" rtlCol="0">
              <a:spAutoFit/>
            </a:bodyPr>
            <a:lstStyle/>
            <a:p>
              <a:pPr lvl="0"/>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I don’t wear skirts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CuadroTexto 81">
              <a:extLst>
                <a:ext uri="{FF2B5EF4-FFF2-40B4-BE49-F238E27FC236}">
                  <a16:creationId xmlns:a16="http://schemas.microsoft.com/office/drawing/2014/main" id="{EA57F8DF-209B-704B-978F-C47D97314FB5}"/>
                </a:ext>
              </a:extLst>
            </p:cNvPr>
            <p:cNvSpPr txBox="1"/>
            <p:nvPr/>
          </p:nvSpPr>
          <p:spPr>
            <a:xfrm>
              <a:off x="9080643" y="4039974"/>
              <a:ext cx="2926012" cy="707886"/>
            </a:xfrm>
            <a:prstGeom prst="rect">
              <a:avLst/>
            </a:prstGeom>
            <a:noFill/>
          </p:spPr>
          <p:txBody>
            <a:bodyPr wrap="square" rtlCol="0">
              <a:spAutoFit/>
            </a:bodyPr>
            <a:lstStyle/>
            <a:p>
              <a:pPr lvl="0">
                <a:defRPr/>
              </a:pPr>
              <a:r>
                <a:rPr lang="en-GB" sz="2000" dirty="0">
                  <a:solidFill>
                    <a:srgbClr val="4472C4">
                      <a:lumMod val="50000"/>
                    </a:srgbClr>
                  </a:solidFill>
                </a:rPr>
                <a:t>no, she doesn’t like skirts</a:t>
              </a:r>
              <a:endParaRPr lang="es-GB" sz="2000" dirty="0">
                <a:solidFill>
                  <a:srgbClr val="4472C4">
                    <a:lumMod val="50000"/>
                  </a:srgbClr>
                </a:solidFill>
              </a:endParaRPr>
            </a:p>
          </p:txBody>
        </p:sp>
        <p:sp>
          <p:nvSpPr>
            <p:cNvPr id="72" name="CuadroTexto 82">
              <a:extLst>
                <a:ext uri="{FF2B5EF4-FFF2-40B4-BE49-F238E27FC236}">
                  <a16:creationId xmlns:a16="http://schemas.microsoft.com/office/drawing/2014/main" id="{33C04872-F5C9-9C48-B395-AEAB88F34260}"/>
                </a:ext>
              </a:extLst>
            </p:cNvPr>
            <p:cNvSpPr txBox="1"/>
            <p:nvPr/>
          </p:nvSpPr>
          <p:spPr>
            <a:xfrm>
              <a:off x="6468517" y="5496085"/>
              <a:ext cx="2305401" cy="707886"/>
            </a:xfrm>
            <a:prstGeom prst="rect">
              <a:avLst/>
            </a:prstGeom>
            <a:noFill/>
          </p:spPr>
          <p:txBody>
            <a:bodyPr wrap="square" rtlCol="0">
              <a:spAutoFit/>
            </a:bodyPr>
            <a:lstStyle/>
            <a:p>
              <a:pPr lvl="0"/>
              <a:r>
                <a:rPr lang="en-GB" sz="2000" dirty="0">
                  <a:solidFill>
                    <a:srgbClr val="4472C4">
                      <a:lumMod val="50000"/>
                    </a:srgbClr>
                  </a:solidFill>
                  <a:latin typeface="Century Gothic" panose="020F0302020204030204"/>
                </a:rPr>
                <a:t>no, I bought it for her</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7" name="CuadroTexto 83">
              <a:extLst>
                <a:ext uri="{FF2B5EF4-FFF2-40B4-BE49-F238E27FC236}">
                  <a16:creationId xmlns:a16="http://schemas.microsoft.com/office/drawing/2014/main" id="{0B09FCD4-17F0-3149-8FEF-64124198DBC3}"/>
                </a:ext>
              </a:extLst>
            </p:cNvPr>
            <p:cNvSpPr txBox="1"/>
            <p:nvPr/>
          </p:nvSpPr>
          <p:spPr>
            <a:xfrm>
              <a:off x="9080643" y="5455746"/>
              <a:ext cx="2886679" cy="707886"/>
            </a:xfrm>
            <a:prstGeom prst="rect">
              <a:avLst/>
            </a:prstGeom>
            <a:noFill/>
          </p:spPr>
          <p:txBody>
            <a:bodyPr wrap="square" rtlCol="0">
              <a:spAutoFit/>
            </a:bodyPr>
            <a:lstStyle/>
            <a:p>
              <a:pPr lvl="0">
                <a:defRPr/>
              </a:pPr>
              <a:r>
                <a:rPr lang="en-GB" sz="2000" dirty="0">
                  <a:solidFill>
                    <a:srgbClr val="4472C4">
                      <a:lumMod val="50000"/>
                    </a:srgbClr>
                  </a:solidFill>
                </a:rPr>
                <a:t>yes, today it’s her birthday</a:t>
              </a:r>
              <a:endParaRPr lang="es-GB" sz="2000" dirty="0">
                <a:solidFill>
                  <a:srgbClr val="4472C4">
                    <a:lumMod val="50000"/>
                  </a:srgbClr>
                </a:solidFill>
              </a:endParaRPr>
            </a:p>
          </p:txBody>
        </p:sp>
        <p:sp>
          <p:nvSpPr>
            <p:cNvPr id="88" name="CuadroTexto 84">
              <a:extLst>
                <a:ext uri="{FF2B5EF4-FFF2-40B4-BE49-F238E27FC236}">
                  <a16:creationId xmlns:a16="http://schemas.microsoft.com/office/drawing/2014/main" id="{4D7A6773-5456-B24D-99B5-33832333A84B}"/>
                </a:ext>
              </a:extLst>
            </p:cNvPr>
            <p:cNvSpPr txBox="1"/>
            <p:nvPr/>
          </p:nvSpPr>
          <p:spPr>
            <a:xfrm>
              <a:off x="9087187" y="4739657"/>
              <a:ext cx="3018716" cy="707886"/>
            </a:xfrm>
            <a:prstGeom prst="rect">
              <a:avLst/>
            </a:prstGeom>
            <a:noFill/>
          </p:spPr>
          <p:txBody>
            <a:bodyPr wrap="square" rtlCol="0">
              <a:spAutoFit/>
            </a:bodyPr>
            <a:lstStyle/>
            <a:p>
              <a:pPr lvl="0"/>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yes, she uses that camera often</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9" name="CuadroTexto 85">
              <a:extLst>
                <a:ext uri="{FF2B5EF4-FFF2-40B4-BE49-F238E27FC236}">
                  <a16:creationId xmlns:a16="http://schemas.microsoft.com/office/drawing/2014/main" id="{2EEFC451-C838-5845-9410-1D6A77F41AAB}"/>
                </a:ext>
              </a:extLst>
            </p:cNvPr>
            <p:cNvSpPr txBox="1"/>
            <p:nvPr/>
          </p:nvSpPr>
          <p:spPr>
            <a:xfrm>
              <a:off x="6470942" y="4747860"/>
              <a:ext cx="2520205" cy="707886"/>
            </a:xfrm>
            <a:prstGeom prst="rect">
              <a:avLst/>
            </a:prstGeom>
            <a:noFill/>
          </p:spPr>
          <p:txBody>
            <a:bodyPr wrap="square" rtlCol="0">
              <a:spAutoFit/>
            </a:bodyPr>
            <a:lstStyle/>
            <a:p>
              <a:pPr lvl="0">
                <a:defRPr/>
              </a:pPr>
              <a:r>
                <a:rPr lang="en-GB" sz="2000" dirty="0">
                  <a:solidFill>
                    <a:srgbClr val="4472C4">
                      <a:lumMod val="50000"/>
                    </a:srgbClr>
                  </a:solidFill>
                </a:rPr>
                <a:t>no, I don’t have a camera</a:t>
              </a:r>
              <a:endParaRPr lang="es-GB" sz="2000" dirty="0">
                <a:solidFill>
                  <a:srgbClr val="4472C4">
                    <a:lumMod val="50000"/>
                  </a:srgbClr>
                </a:solidFill>
              </a:endParaRPr>
            </a:p>
          </p:txBody>
        </p:sp>
        <p:sp>
          <p:nvSpPr>
            <p:cNvPr id="90" name="CuadroTexto 76">
              <a:extLst>
                <a:ext uri="{FF2B5EF4-FFF2-40B4-BE49-F238E27FC236}">
                  <a16:creationId xmlns:a16="http://schemas.microsoft.com/office/drawing/2014/main" id="{ADA76CA9-257F-D14B-8E71-41A968CE9456}"/>
                </a:ext>
              </a:extLst>
            </p:cNvPr>
            <p:cNvSpPr txBox="1"/>
            <p:nvPr/>
          </p:nvSpPr>
          <p:spPr>
            <a:xfrm>
              <a:off x="6127326" y="2105991"/>
              <a:ext cx="468398" cy="400110"/>
            </a:xfrm>
            <a:prstGeom prst="rect">
              <a:avLst/>
            </a:prstGeom>
            <a:noFill/>
          </p:spPr>
          <p:txBody>
            <a:bodyPr wrap="none" rtlCol="0">
              <a:spAutoFit/>
            </a:bodyPr>
            <a:lstStyle/>
            <a:p>
              <a:pPr lvl="0"/>
              <a:r>
                <a:rPr lang="en-GB" sz="2000" dirty="0">
                  <a:solidFill>
                    <a:srgbClr val="4472C4">
                      <a:lumMod val="50000"/>
                    </a:srgbClr>
                  </a:solidFill>
                </a:rPr>
                <a:t>1.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1" name="CuadroTexto 76">
              <a:extLst>
                <a:ext uri="{FF2B5EF4-FFF2-40B4-BE49-F238E27FC236}">
                  <a16:creationId xmlns:a16="http://schemas.microsoft.com/office/drawing/2014/main" id="{7DE9E823-8EB9-264A-8709-E29D87345853}"/>
                </a:ext>
              </a:extLst>
            </p:cNvPr>
            <p:cNvSpPr txBox="1"/>
            <p:nvPr/>
          </p:nvSpPr>
          <p:spPr>
            <a:xfrm>
              <a:off x="6127326" y="2782290"/>
              <a:ext cx="468398" cy="400110"/>
            </a:xfrm>
            <a:prstGeom prst="rect">
              <a:avLst/>
            </a:prstGeom>
            <a:noFill/>
          </p:spPr>
          <p:txBody>
            <a:bodyPr wrap="none" rtlCol="0">
              <a:spAutoFit/>
            </a:bodyPr>
            <a:lstStyle/>
            <a:p>
              <a:pPr lvl="0"/>
              <a:r>
                <a:rPr lang="en-GB" sz="2000" dirty="0">
                  <a:solidFill>
                    <a:srgbClr val="4472C4">
                      <a:lumMod val="50000"/>
                    </a:srgbClr>
                  </a:solidFill>
                </a:rPr>
                <a:t>2.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2" name="CuadroTexto 76">
              <a:extLst>
                <a:ext uri="{FF2B5EF4-FFF2-40B4-BE49-F238E27FC236}">
                  <a16:creationId xmlns:a16="http://schemas.microsoft.com/office/drawing/2014/main" id="{8D36FECB-7E9D-9749-A5BE-81A214734501}"/>
                </a:ext>
              </a:extLst>
            </p:cNvPr>
            <p:cNvSpPr txBox="1"/>
            <p:nvPr/>
          </p:nvSpPr>
          <p:spPr>
            <a:xfrm>
              <a:off x="6127326" y="3458589"/>
              <a:ext cx="468398" cy="400110"/>
            </a:xfrm>
            <a:prstGeom prst="rect">
              <a:avLst/>
            </a:prstGeom>
            <a:noFill/>
          </p:spPr>
          <p:txBody>
            <a:bodyPr wrap="none" rtlCol="0">
              <a:spAutoFit/>
            </a:bodyPr>
            <a:lstStyle/>
            <a:p>
              <a:pPr lvl="0"/>
              <a:r>
                <a:rPr lang="en-GB" sz="2000" dirty="0">
                  <a:solidFill>
                    <a:srgbClr val="4472C4">
                      <a:lumMod val="50000"/>
                    </a:srgbClr>
                  </a:solidFill>
                </a:rPr>
                <a:t>3.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3" name="CuadroTexto 76">
              <a:extLst>
                <a:ext uri="{FF2B5EF4-FFF2-40B4-BE49-F238E27FC236}">
                  <a16:creationId xmlns:a16="http://schemas.microsoft.com/office/drawing/2014/main" id="{F23E9F17-0FCE-8645-A016-3CD62738A0BD}"/>
                </a:ext>
              </a:extLst>
            </p:cNvPr>
            <p:cNvSpPr txBox="1"/>
            <p:nvPr/>
          </p:nvSpPr>
          <p:spPr>
            <a:xfrm>
              <a:off x="6127326" y="4134888"/>
              <a:ext cx="468398" cy="400110"/>
            </a:xfrm>
            <a:prstGeom prst="rect">
              <a:avLst/>
            </a:prstGeom>
            <a:noFill/>
          </p:spPr>
          <p:txBody>
            <a:bodyPr wrap="none" rtlCol="0">
              <a:spAutoFit/>
            </a:bodyPr>
            <a:lstStyle/>
            <a:p>
              <a:pPr lvl="0"/>
              <a:r>
                <a:rPr lang="en-GB" sz="2000" dirty="0">
                  <a:solidFill>
                    <a:srgbClr val="4472C4">
                      <a:lumMod val="50000"/>
                    </a:srgbClr>
                  </a:solidFill>
                </a:rPr>
                <a:t>4.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CuadroTexto 76">
              <a:extLst>
                <a:ext uri="{FF2B5EF4-FFF2-40B4-BE49-F238E27FC236}">
                  <a16:creationId xmlns:a16="http://schemas.microsoft.com/office/drawing/2014/main" id="{1BB93AC8-CEE8-8E4A-9A18-36C29FAE1244}"/>
                </a:ext>
              </a:extLst>
            </p:cNvPr>
            <p:cNvSpPr txBox="1"/>
            <p:nvPr/>
          </p:nvSpPr>
          <p:spPr>
            <a:xfrm>
              <a:off x="6127326" y="4811187"/>
              <a:ext cx="468398" cy="400110"/>
            </a:xfrm>
            <a:prstGeom prst="rect">
              <a:avLst/>
            </a:prstGeom>
            <a:noFill/>
          </p:spPr>
          <p:txBody>
            <a:bodyPr wrap="none" rtlCol="0">
              <a:spAutoFit/>
            </a:bodyPr>
            <a:lstStyle/>
            <a:p>
              <a:pPr lvl="0"/>
              <a:r>
                <a:rPr lang="en-GB" sz="2000" dirty="0">
                  <a:solidFill>
                    <a:srgbClr val="4472C4">
                      <a:lumMod val="50000"/>
                    </a:srgbClr>
                  </a:solidFill>
                </a:rPr>
                <a:t>5.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5" name="CuadroTexto 76">
              <a:extLst>
                <a:ext uri="{FF2B5EF4-FFF2-40B4-BE49-F238E27FC236}">
                  <a16:creationId xmlns:a16="http://schemas.microsoft.com/office/drawing/2014/main" id="{79D14992-C141-1849-9C8A-DD9D00883221}"/>
                </a:ext>
              </a:extLst>
            </p:cNvPr>
            <p:cNvSpPr txBox="1"/>
            <p:nvPr/>
          </p:nvSpPr>
          <p:spPr>
            <a:xfrm>
              <a:off x="6127326" y="5487487"/>
              <a:ext cx="468398" cy="400110"/>
            </a:xfrm>
            <a:prstGeom prst="rect">
              <a:avLst/>
            </a:prstGeom>
            <a:noFill/>
          </p:spPr>
          <p:txBody>
            <a:bodyPr wrap="none" rtlCol="0">
              <a:spAutoFit/>
            </a:bodyPr>
            <a:lstStyle/>
            <a:p>
              <a:pPr lvl="0"/>
              <a:r>
                <a:rPr lang="en-GB" sz="2000" dirty="0">
                  <a:solidFill>
                    <a:srgbClr val="4472C4">
                      <a:lumMod val="50000"/>
                    </a:srgbClr>
                  </a:solidFill>
                </a:rPr>
                <a:t>6.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3535020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6112017" y="461252"/>
            <a:ext cx="5967118"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2E916929-990F-7F44-8E90-6C2F9A2BE70F}"/>
              </a:ext>
            </a:extLst>
          </p:cNvPr>
          <p:cNvSpPr txBox="1">
            <a:spLocks/>
          </p:cNvSpPr>
          <p:nvPr/>
        </p:nvSpPr>
        <p:spPr>
          <a:xfrm>
            <a:off x="6096000" y="855428"/>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Ask your partner these questions.</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3" name="TextBox 7">
            <a:extLst>
              <a:ext uri="{FF2B5EF4-FFF2-40B4-BE49-F238E27FC236}">
                <a16:creationId xmlns:a16="http://schemas.microsoft.com/office/drawing/2014/main" id="{8DC3A518-4E14-3C44-8A84-B5E5C7C93710}"/>
              </a:ext>
            </a:extLst>
          </p:cNvPr>
          <p:cNvSpPr txBox="1"/>
          <p:nvPr/>
        </p:nvSpPr>
        <p:spPr>
          <a:xfrm>
            <a:off x="6180727" y="2555667"/>
            <a:ext cx="61512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Is this heavy coin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yours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5" name="Title 2">
            <a:extLst>
              <a:ext uri="{FF2B5EF4-FFF2-40B4-BE49-F238E27FC236}">
                <a16:creationId xmlns:a16="http://schemas.microsoft.com/office/drawing/2014/main" id="{A6DCB872-8CC4-A943-B035-7C944DE75F8C}"/>
              </a:ext>
            </a:extLst>
          </p:cNvPr>
          <p:cNvSpPr txBox="1">
            <a:spLocks/>
          </p:cNvSpPr>
          <p:nvPr/>
        </p:nvSpPr>
        <p:spPr>
          <a:xfrm>
            <a:off x="6096000" y="1222691"/>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Write down the answer.</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6" name="TextBox 6">
            <a:extLst>
              <a:ext uri="{FF2B5EF4-FFF2-40B4-BE49-F238E27FC236}">
                <a16:creationId xmlns:a16="http://schemas.microsoft.com/office/drawing/2014/main" id="{E150F2CC-C803-574B-9220-7DADD99AB06E}"/>
              </a:ext>
            </a:extLst>
          </p:cNvPr>
          <p:cNvSpPr txBox="1"/>
          <p:nvPr/>
        </p:nvSpPr>
        <p:spPr>
          <a:xfrm>
            <a:off x="6197845" y="1823792"/>
            <a:ext cx="5755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this cheap painting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7" name="TextBox 56">
            <a:extLst>
              <a:ext uri="{FF2B5EF4-FFF2-40B4-BE49-F238E27FC236}">
                <a16:creationId xmlns:a16="http://schemas.microsoft.com/office/drawing/2014/main" id="{44ACD847-DE5B-1B43-9684-973E8B9EF474}"/>
              </a:ext>
            </a:extLst>
          </p:cNvPr>
          <p:cNvSpPr txBox="1"/>
          <p:nvPr/>
        </p:nvSpPr>
        <p:spPr>
          <a:xfrm>
            <a:off x="6197845" y="3294497"/>
            <a:ext cx="6373604"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lang="en-GB" sz="2400" dirty="0">
                <a:solidFill>
                  <a:srgbClr val="4472C4">
                    <a:lumMod val="50000"/>
                  </a:srgbClr>
                </a:solidFill>
                <a:latin typeface="Century Gothic" panose="020B0502020202020204" pitchFamily="34" charset="0"/>
              </a:rPr>
              <a:t>Is this old guitar </a:t>
            </a:r>
            <a:r>
              <a:rPr lang="en-GB" sz="2400" b="1" dirty="0">
                <a:solidFill>
                  <a:srgbClr val="4472C4">
                    <a:lumMod val="50000"/>
                  </a:srgbClr>
                </a:solidFill>
                <a:latin typeface="Century Gothic" panose="020B0502020202020204" pitchFamily="34" charset="0"/>
              </a:rPr>
              <a:t>hers</a:t>
            </a:r>
            <a:r>
              <a:rPr lang="en-GB" sz="2400" dirty="0">
                <a:solidFill>
                  <a:srgbClr val="4472C4">
                    <a:lumMod val="50000"/>
                  </a:srgbClr>
                </a:solidFill>
                <a:latin typeface="Century Gothic" panose="020B0502020202020204" pitchFamily="34" charset="0"/>
              </a:rPr>
              <a:t>?</a:t>
            </a:r>
          </a:p>
        </p:txBody>
      </p:sp>
      <p:sp>
        <p:nvSpPr>
          <p:cNvPr id="52" name="TextBox 57">
            <a:extLst>
              <a:ext uri="{FF2B5EF4-FFF2-40B4-BE49-F238E27FC236}">
                <a16:creationId xmlns:a16="http://schemas.microsoft.com/office/drawing/2014/main" id="{9F905CD9-F55B-934D-A7AE-CAEA8A266694}"/>
              </a:ext>
            </a:extLst>
          </p:cNvPr>
          <p:cNvSpPr txBox="1"/>
          <p:nvPr/>
        </p:nvSpPr>
        <p:spPr>
          <a:xfrm>
            <a:off x="6190796" y="4029279"/>
            <a:ext cx="6141187"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lang="en-GB" sz="2400" dirty="0">
                <a:solidFill>
                  <a:srgbClr val="4472C4">
                    <a:lumMod val="50000"/>
                  </a:srgbClr>
                </a:solidFill>
                <a:latin typeface="Century Gothic" panose="020B0502020202020204" pitchFamily="34" charset="0"/>
              </a:rPr>
              <a:t>Is this black pen </a:t>
            </a:r>
            <a:r>
              <a:rPr lang="en-GB" sz="2400" b="1" dirty="0">
                <a:solidFill>
                  <a:srgbClr val="4472C4">
                    <a:lumMod val="50000"/>
                  </a:srgbClr>
                </a:solidFill>
                <a:latin typeface="Century Gothic" panose="020B0502020202020204" pitchFamily="34" charset="0"/>
              </a:rPr>
              <a:t>yours</a:t>
            </a:r>
            <a:r>
              <a:rPr lang="en-GB" sz="2400" dirty="0">
                <a:solidFill>
                  <a:srgbClr val="4472C4">
                    <a:lumMod val="50000"/>
                  </a:srgbClr>
                </a:solidFill>
                <a:latin typeface="Century Gothic" panose="020B0502020202020204" pitchFamily="34" charset="0"/>
              </a:rPr>
              <a:t>?</a:t>
            </a:r>
          </a:p>
        </p:txBody>
      </p:sp>
      <p:sp>
        <p:nvSpPr>
          <p:cNvPr id="55" name="TextBox 59">
            <a:extLst>
              <a:ext uri="{FF2B5EF4-FFF2-40B4-BE49-F238E27FC236}">
                <a16:creationId xmlns:a16="http://schemas.microsoft.com/office/drawing/2014/main" id="{231DB558-158F-AE45-9C29-2D704D3DCE06}"/>
              </a:ext>
            </a:extLst>
          </p:cNvPr>
          <p:cNvSpPr txBox="1"/>
          <p:nvPr/>
        </p:nvSpPr>
        <p:spPr>
          <a:xfrm>
            <a:off x="6206539" y="5462165"/>
            <a:ext cx="6714822"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a:t>
            </a:r>
            <a:r>
              <a:rPr lang="en-GB" sz="2400" dirty="0">
                <a:solidFill>
                  <a:srgbClr val="4472C4">
                    <a:lumMod val="50000"/>
                  </a:srgbClr>
                </a:solidFill>
                <a:latin typeface="Century Gothic" panose="020B0502020202020204" pitchFamily="34" charset="0"/>
              </a:rPr>
              <a:t>Is this dangerous weapon </a:t>
            </a:r>
            <a:r>
              <a:rPr lang="en-GB" sz="2400" b="1" dirty="0">
                <a:solidFill>
                  <a:srgbClr val="4472C4">
                    <a:lumMod val="50000"/>
                  </a:srgbClr>
                </a:solidFill>
                <a:latin typeface="Century Gothic" panose="020B0502020202020204" pitchFamily="34" charset="0"/>
              </a:rPr>
              <a:t>his</a:t>
            </a:r>
            <a:r>
              <a:rPr lang="en-GB" sz="2400" dirty="0">
                <a:solidFill>
                  <a:srgbClr val="4472C4">
                    <a:lumMod val="50000"/>
                  </a:srgbClr>
                </a:solidFill>
                <a:latin typeface="Century Gothic" panose="020B0502020202020204" pitchFamily="34" charset="0"/>
              </a:rPr>
              <a:t>?</a:t>
            </a:r>
          </a:p>
        </p:txBody>
      </p:sp>
      <p:sp>
        <p:nvSpPr>
          <p:cNvPr id="56" name="TextBox 58">
            <a:extLst>
              <a:ext uri="{FF2B5EF4-FFF2-40B4-BE49-F238E27FC236}">
                <a16:creationId xmlns:a16="http://schemas.microsoft.com/office/drawing/2014/main" id="{4CE5CCF7-6DBC-6B41-AA45-F2FEE7868F20}"/>
              </a:ext>
            </a:extLst>
          </p:cNvPr>
          <p:cNvSpPr txBox="1"/>
          <p:nvPr/>
        </p:nvSpPr>
        <p:spPr>
          <a:xfrm>
            <a:off x="6174780" y="4745722"/>
            <a:ext cx="6186978" cy="461665"/>
          </a:xfrm>
          <a:prstGeom prst="rect">
            <a:avLst/>
          </a:prstGeom>
          <a:noFill/>
        </p:spPr>
        <p:txBody>
          <a:bodyPr wrap="square" rtlCol="0">
            <a:spAutoFit/>
          </a:bodyPr>
          <a:lstStyle/>
          <a:p>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lang="en-GB" sz="2400" dirty="0">
                <a:solidFill>
                  <a:srgbClr val="4472C4">
                    <a:lumMod val="50000"/>
                  </a:srgbClr>
                </a:solidFill>
                <a:latin typeface="Century Gothic" panose="020B0502020202020204" pitchFamily="34" charset="0"/>
              </a:rPr>
              <a:t>Is this white dress </a:t>
            </a:r>
            <a:r>
              <a:rPr lang="en-GB" sz="2400" b="1" dirty="0">
                <a:solidFill>
                  <a:srgbClr val="4472C4">
                    <a:lumMod val="50000"/>
                  </a:srgbClr>
                </a:solidFill>
                <a:latin typeface="Century Gothic" panose="020B0502020202020204" pitchFamily="34" charset="0"/>
              </a:rPr>
              <a:t>hers</a:t>
            </a:r>
            <a:r>
              <a:rPr lang="en-GB" sz="2400" dirty="0">
                <a:solidFill>
                  <a:srgbClr val="4472C4">
                    <a:lumMod val="50000"/>
                  </a:srgbClr>
                </a:solidFill>
                <a:latin typeface="Century Gothic" panose="020B0502020202020204" pitchFamily="34" charset="0"/>
              </a:rPr>
              <a:t>?</a:t>
            </a:r>
          </a:p>
        </p:txBody>
      </p:sp>
      <p:cxnSp>
        <p:nvCxnSpPr>
          <p:cNvPr id="34" name="Straight Connector 33"/>
          <p:cNvCxnSpPr/>
          <p:nvPr/>
        </p:nvCxnSpPr>
        <p:spPr>
          <a:xfrm>
            <a:off x="6578115" y="2555667"/>
            <a:ext cx="27174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578115" y="3334032"/>
            <a:ext cx="2761940"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578115" y="4026078"/>
            <a:ext cx="2717415" cy="167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6578115" y="4741861"/>
            <a:ext cx="2717415" cy="294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6578115" y="5462165"/>
            <a:ext cx="2717415" cy="40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578115" y="6150328"/>
            <a:ext cx="2717415" cy="1696"/>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011191" y="6904984"/>
            <a:ext cx="1129885" cy="492258"/>
          </a:xfrm>
        </p:spPr>
        <p:txBody>
          <a:bodyPr>
            <a:normAutofit/>
          </a:bodyPr>
          <a:lstStyle/>
          <a:p>
            <a:r>
              <a:rPr lang="en-GB" sz="500" dirty="0">
                <a:solidFill>
                  <a:schemeClr val="bg1"/>
                </a:solidFill>
              </a:rPr>
              <a:t>Persona A</a:t>
            </a:r>
          </a:p>
        </p:txBody>
      </p:sp>
      <p:sp>
        <p:nvSpPr>
          <p:cNvPr id="44" name="Title 2">
            <a:extLst>
              <a:ext uri="{FF2B5EF4-FFF2-40B4-BE49-F238E27FC236}">
                <a16:creationId xmlns:a16="http://schemas.microsoft.com/office/drawing/2014/main" id="{A6DCB872-8CC4-A943-B035-7C944DE75F8C}"/>
              </a:ext>
            </a:extLst>
          </p:cNvPr>
          <p:cNvSpPr txBox="1">
            <a:spLocks/>
          </p:cNvSpPr>
          <p:nvPr/>
        </p:nvSpPr>
        <p:spPr>
          <a:xfrm>
            <a:off x="6112017" y="380456"/>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8" name="TextBox 5">
            <a:extLst>
              <a:ext uri="{FF2B5EF4-FFF2-40B4-BE49-F238E27FC236}">
                <a16:creationId xmlns:a16="http://schemas.microsoft.com/office/drawing/2014/main" id="{5D927615-D0FE-0F4E-A3AE-8BA8AE6B7B84}"/>
              </a:ext>
            </a:extLst>
          </p:cNvPr>
          <p:cNvSpPr txBox="1"/>
          <p:nvPr/>
        </p:nvSpPr>
        <p:spPr>
          <a:xfrm>
            <a:off x="6493277" y="2191874"/>
            <a:ext cx="3593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4472C4">
                    <a:lumMod val="50000"/>
                  </a:srgbClr>
                </a:solidFill>
                <a:latin typeface="Century Gothic" panose="020F0302020204030204"/>
              </a:rPr>
              <a:t>no, that painting is mine</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5">
            <a:extLst>
              <a:ext uri="{FF2B5EF4-FFF2-40B4-BE49-F238E27FC236}">
                <a16:creationId xmlns:a16="http://schemas.microsoft.com/office/drawing/2014/main" id="{FE84D458-2639-DB46-88FA-1A5734BBE2E5}"/>
              </a:ext>
            </a:extLst>
          </p:cNvPr>
          <p:cNvSpPr txBox="1"/>
          <p:nvPr/>
        </p:nvSpPr>
        <p:spPr>
          <a:xfrm>
            <a:off x="6493277" y="2944673"/>
            <a:ext cx="3593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4472C4">
                    <a:lumMod val="50000"/>
                  </a:srgbClr>
                </a:solidFill>
                <a:latin typeface="Century Gothic" panose="020F0302020204030204"/>
              </a:rPr>
              <a:t>no, that coin is not mine</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5">
            <a:extLst>
              <a:ext uri="{FF2B5EF4-FFF2-40B4-BE49-F238E27FC236}">
                <a16:creationId xmlns:a16="http://schemas.microsoft.com/office/drawing/2014/main" id="{DC33BDDA-2FBA-8D42-8D72-F744084954BA}"/>
              </a:ext>
            </a:extLst>
          </p:cNvPr>
          <p:cNvSpPr txBox="1"/>
          <p:nvPr/>
        </p:nvSpPr>
        <p:spPr>
          <a:xfrm>
            <a:off x="6494998" y="3652559"/>
            <a:ext cx="52347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4472C4">
                    <a:lumMod val="50000"/>
                  </a:srgbClr>
                </a:solidFill>
                <a:latin typeface="Century Gothic" panose="020F0302020204030204"/>
              </a:rPr>
              <a:t>yes, she always plays that guitar</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
            <a:extLst>
              <a:ext uri="{FF2B5EF4-FFF2-40B4-BE49-F238E27FC236}">
                <a16:creationId xmlns:a16="http://schemas.microsoft.com/office/drawing/2014/main" id="{B5EB2B28-5646-A54F-B973-F16D1712C5CE}"/>
              </a:ext>
            </a:extLst>
          </p:cNvPr>
          <p:cNvSpPr txBox="1"/>
          <p:nvPr/>
        </p:nvSpPr>
        <p:spPr>
          <a:xfrm>
            <a:off x="6494998" y="4360840"/>
            <a:ext cx="52347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4472C4">
                    <a:lumMod val="50000"/>
                  </a:srgbClr>
                </a:solidFill>
                <a:latin typeface="Century Gothic" panose="020F0302020204030204"/>
              </a:rPr>
              <a:t>yes, that pen is mine</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
            <a:extLst>
              <a:ext uri="{FF2B5EF4-FFF2-40B4-BE49-F238E27FC236}">
                <a16:creationId xmlns:a16="http://schemas.microsoft.com/office/drawing/2014/main" id="{07309129-D188-8F46-911B-0534C7705AFC}"/>
              </a:ext>
            </a:extLst>
          </p:cNvPr>
          <p:cNvSpPr txBox="1"/>
          <p:nvPr/>
        </p:nvSpPr>
        <p:spPr>
          <a:xfrm>
            <a:off x="6494998" y="5069121"/>
            <a:ext cx="52347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4472C4">
                    <a:lumMod val="50000"/>
                  </a:srgbClr>
                </a:solidFill>
                <a:latin typeface="Century Gothic" panose="020F0302020204030204"/>
              </a:rPr>
              <a:t>no, she never wears dresses</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
            <a:extLst>
              <a:ext uri="{FF2B5EF4-FFF2-40B4-BE49-F238E27FC236}">
                <a16:creationId xmlns:a16="http://schemas.microsoft.com/office/drawing/2014/main" id="{DDA56B35-FA8E-F947-B613-D09B35D7ACF6}"/>
              </a:ext>
            </a:extLst>
          </p:cNvPr>
          <p:cNvSpPr txBox="1"/>
          <p:nvPr/>
        </p:nvSpPr>
        <p:spPr>
          <a:xfrm>
            <a:off x="6578115" y="5801018"/>
            <a:ext cx="52347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4472C4">
                    <a:lumMod val="50000"/>
                  </a:srgbClr>
                </a:solidFill>
                <a:latin typeface="Century Gothic" panose="020F0302020204030204"/>
              </a:rPr>
              <a:t>yes, he has many weapons</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Rectangle 2">
            <a:extLst>
              <a:ext uri="{FF2B5EF4-FFF2-40B4-BE49-F238E27FC236}">
                <a16:creationId xmlns:a16="http://schemas.microsoft.com/office/drawing/2014/main" id="{8E8D23D1-7AEA-4A46-A607-A5FCE482C710}"/>
              </a:ext>
            </a:extLst>
          </p:cNvPr>
          <p:cNvSpPr/>
          <p:nvPr/>
        </p:nvSpPr>
        <p:spPr>
          <a:xfrm>
            <a:off x="42287" y="449678"/>
            <a:ext cx="5967118"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Title 2">
            <a:extLst>
              <a:ext uri="{FF2B5EF4-FFF2-40B4-BE49-F238E27FC236}">
                <a16:creationId xmlns:a16="http://schemas.microsoft.com/office/drawing/2014/main" id="{31E6CAE5-B078-7B41-9E87-5C392B7CA942}"/>
              </a:ext>
            </a:extLst>
          </p:cNvPr>
          <p:cNvSpPr txBox="1">
            <a:spLocks/>
          </p:cNvSpPr>
          <p:nvPr/>
        </p:nvSpPr>
        <p:spPr>
          <a:xfrm>
            <a:off x="26270" y="843854"/>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Ask your partner these questions.</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73" name="TextBox 7">
            <a:extLst>
              <a:ext uri="{FF2B5EF4-FFF2-40B4-BE49-F238E27FC236}">
                <a16:creationId xmlns:a16="http://schemas.microsoft.com/office/drawing/2014/main" id="{63620DE7-F326-984A-A360-7B672611BD84}"/>
              </a:ext>
            </a:extLst>
          </p:cNvPr>
          <p:cNvSpPr txBox="1"/>
          <p:nvPr/>
        </p:nvSpPr>
        <p:spPr>
          <a:xfrm>
            <a:off x="110997" y="2544093"/>
            <a:ext cx="6151257" cy="461665"/>
          </a:xfrm>
          <a:prstGeom prst="rect">
            <a:avLst/>
          </a:prstGeom>
          <a:noFill/>
        </p:spPr>
        <p:txBody>
          <a:bodyPr wrap="square" rtlCol="0">
            <a:spAutoFit/>
          </a:bodyPr>
          <a:lstStyle/>
          <a:p>
            <a:pPr>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lang="en-GB" sz="2400" dirty="0">
                <a:solidFill>
                  <a:srgbClr val="4472C4">
                    <a:lumMod val="50000"/>
                  </a:srgbClr>
                </a:solidFill>
                <a:latin typeface="Century Gothic" panose="020B0502020202020204" pitchFamily="34" charset="0"/>
              </a:rPr>
              <a:t>Is this new phone </a:t>
            </a:r>
            <a:r>
              <a:rPr lang="en-GB" sz="2400" b="1" dirty="0">
                <a:solidFill>
                  <a:srgbClr val="4472C4">
                    <a:lumMod val="50000"/>
                  </a:srgbClr>
                </a:solidFill>
                <a:latin typeface="Century Gothic" panose="020B0502020202020204" pitchFamily="34" charset="0"/>
              </a:rPr>
              <a:t>his?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4" name="Title 2">
            <a:extLst>
              <a:ext uri="{FF2B5EF4-FFF2-40B4-BE49-F238E27FC236}">
                <a16:creationId xmlns:a16="http://schemas.microsoft.com/office/drawing/2014/main" id="{82BCE11C-0B77-4248-AF99-15102F2EABBF}"/>
              </a:ext>
            </a:extLst>
          </p:cNvPr>
          <p:cNvSpPr txBox="1">
            <a:spLocks/>
          </p:cNvSpPr>
          <p:nvPr/>
        </p:nvSpPr>
        <p:spPr>
          <a:xfrm>
            <a:off x="26270" y="1211117"/>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Write down the answer.</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75" name="TextBox 6">
            <a:extLst>
              <a:ext uri="{FF2B5EF4-FFF2-40B4-BE49-F238E27FC236}">
                <a16:creationId xmlns:a16="http://schemas.microsoft.com/office/drawing/2014/main" id="{D8137479-BE2C-824A-BBB2-621ACCB68CA4}"/>
              </a:ext>
            </a:extLst>
          </p:cNvPr>
          <p:cNvSpPr txBox="1"/>
          <p:nvPr/>
        </p:nvSpPr>
        <p:spPr>
          <a:xfrm>
            <a:off x="128115" y="1812218"/>
            <a:ext cx="5755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this red t-shirt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yours</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76" name="TextBox 56">
            <a:extLst>
              <a:ext uri="{FF2B5EF4-FFF2-40B4-BE49-F238E27FC236}">
                <a16:creationId xmlns:a16="http://schemas.microsoft.com/office/drawing/2014/main" id="{F431BEEB-ABF6-544D-8FDE-9FBD900FA502}"/>
              </a:ext>
            </a:extLst>
          </p:cNvPr>
          <p:cNvSpPr txBox="1"/>
          <p:nvPr/>
        </p:nvSpPr>
        <p:spPr>
          <a:xfrm>
            <a:off x="128115" y="3282923"/>
            <a:ext cx="6373604"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lang="en-GB" sz="2400" dirty="0">
                <a:solidFill>
                  <a:srgbClr val="4472C4">
                    <a:lumMod val="50000"/>
                  </a:srgbClr>
                </a:solidFill>
                <a:latin typeface="Century Gothic" panose="020B0502020202020204" pitchFamily="34" charset="0"/>
              </a:rPr>
              <a:t>Is this small key </a:t>
            </a:r>
            <a:r>
              <a:rPr lang="en-GB" sz="2400" b="1" dirty="0">
                <a:solidFill>
                  <a:srgbClr val="4472C4">
                    <a:lumMod val="50000"/>
                  </a:srgbClr>
                </a:solidFill>
                <a:latin typeface="Century Gothic" panose="020B0502020202020204" pitchFamily="34" charset="0"/>
              </a:rPr>
              <a:t>yours</a:t>
            </a:r>
            <a:r>
              <a:rPr lang="en-GB" sz="2400" dirty="0">
                <a:solidFill>
                  <a:srgbClr val="4472C4">
                    <a:lumMod val="50000"/>
                  </a:srgbClr>
                </a:solidFill>
                <a:latin typeface="Century Gothic" panose="020B0502020202020204" pitchFamily="34" charset="0"/>
              </a:rPr>
              <a:t>?</a:t>
            </a:r>
          </a:p>
        </p:txBody>
      </p:sp>
      <p:sp>
        <p:nvSpPr>
          <p:cNvPr id="77" name="TextBox 57">
            <a:extLst>
              <a:ext uri="{FF2B5EF4-FFF2-40B4-BE49-F238E27FC236}">
                <a16:creationId xmlns:a16="http://schemas.microsoft.com/office/drawing/2014/main" id="{32DE701A-8607-6640-BA99-464D3EF3AE4C}"/>
              </a:ext>
            </a:extLst>
          </p:cNvPr>
          <p:cNvSpPr txBox="1"/>
          <p:nvPr/>
        </p:nvSpPr>
        <p:spPr>
          <a:xfrm>
            <a:off x="121066" y="4017705"/>
            <a:ext cx="6141187"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lang="en-GB" sz="2400" dirty="0">
                <a:solidFill>
                  <a:srgbClr val="4472C4">
                    <a:lumMod val="50000"/>
                  </a:srgbClr>
                </a:solidFill>
                <a:latin typeface="Century Gothic" panose="020B0502020202020204" pitchFamily="34" charset="0"/>
              </a:rPr>
              <a:t>Is this yellow skirt </a:t>
            </a:r>
            <a:r>
              <a:rPr lang="en-GB" sz="2400" b="1" dirty="0">
                <a:solidFill>
                  <a:srgbClr val="4472C4">
                    <a:lumMod val="50000"/>
                  </a:srgbClr>
                </a:solidFill>
                <a:latin typeface="Century Gothic" panose="020B0502020202020204" pitchFamily="34" charset="0"/>
              </a:rPr>
              <a:t>yours</a:t>
            </a:r>
            <a:r>
              <a:rPr lang="en-GB" sz="2400" dirty="0">
                <a:solidFill>
                  <a:srgbClr val="4472C4">
                    <a:lumMod val="50000"/>
                  </a:srgbClr>
                </a:solidFill>
                <a:latin typeface="Century Gothic" panose="020B0502020202020204" pitchFamily="34" charset="0"/>
              </a:rPr>
              <a:t>?</a:t>
            </a:r>
          </a:p>
        </p:txBody>
      </p:sp>
      <p:sp>
        <p:nvSpPr>
          <p:cNvPr id="78" name="TextBox 59">
            <a:extLst>
              <a:ext uri="{FF2B5EF4-FFF2-40B4-BE49-F238E27FC236}">
                <a16:creationId xmlns:a16="http://schemas.microsoft.com/office/drawing/2014/main" id="{F27E8AC0-0B3B-254A-A8CC-ECA1218DF609}"/>
              </a:ext>
            </a:extLst>
          </p:cNvPr>
          <p:cNvSpPr txBox="1"/>
          <p:nvPr/>
        </p:nvSpPr>
        <p:spPr>
          <a:xfrm>
            <a:off x="136809" y="5450591"/>
            <a:ext cx="6714822"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a:t>
            </a:r>
            <a:r>
              <a:rPr lang="en-GB" sz="2400" dirty="0">
                <a:solidFill>
                  <a:srgbClr val="4472C4">
                    <a:lumMod val="50000"/>
                  </a:srgbClr>
                </a:solidFill>
                <a:latin typeface="Century Gothic" panose="020B0502020202020204" pitchFamily="34" charset="0"/>
              </a:rPr>
              <a:t>Is this expensive gift </a:t>
            </a:r>
            <a:r>
              <a:rPr lang="en-GB" sz="2400" b="1" dirty="0">
                <a:solidFill>
                  <a:srgbClr val="4472C4">
                    <a:lumMod val="50000"/>
                  </a:srgbClr>
                </a:solidFill>
                <a:latin typeface="Century Gothic" panose="020B0502020202020204" pitchFamily="34" charset="0"/>
              </a:rPr>
              <a:t>hers</a:t>
            </a:r>
            <a:r>
              <a:rPr lang="en-GB" sz="2400" dirty="0">
                <a:solidFill>
                  <a:srgbClr val="4472C4">
                    <a:lumMod val="50000"/>
                  </a:srgbClr>
                </a:solidFill>
                <a:latin typeface="Century Gothic" panose="020B0502020202020204" pitchFamily="34" charset="0"/>
              </a:rPr>
              <a:t>?</a:t>
            </a:r>
          </a:p>
        </p:txBody>
      </p:sp>
      <p:sp>
        <p:nvSpPr>
          <p:cNvPr id="79" name="TextBox 58">
            <a:extLst>
              <a:ext uri="{FF2B5EF4-FFF2-40B4-BE49-F238E27FC236}">
                <a16:creationId xmlns:a16="http://schemas.microsoft.com/office/drawing/2014/main" id="{1CAD5CC5-292B-6049-8D82-DF739EF3A86D}"/>
              </a:ext>
            </a:extLst>
          </p:cNvPr>
          <p:cNvSpPr txBox="1"/>
          <p:nvPr/>
        </p:nvSpPr>
        <p:spPr>
          <a:xfrm>
            <a:off x="105050" y="4734148"/>
            <a:ext cx="6186978" cy="461665"/>
          </a:xfrm>
          <a:prstGeom prst="rect">
            <a:avLst/>
          </a:prstGeom>
          <a:noFill/>
        </p:spPr>
        <p:txBody>
          <a:bodyPr wrap="square" rtlCol="0">
            <a:spAutoFit/>
          </a:bodyPr>
          <a:lstStyle/>
          <a:p>
            <a:pPr>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lang="en-GB" sz="2400" dirty="0">
                <a:solidFill>
                  <a:srgbClr val="4472C4">
                    <a:lumMod val="50000"/>
                  </a:srgbClr>
                </a:solidFill>
                <a:latin typeface="Century Gothic" panose="020B0502020202020204" pitchFamily="34" charset="0"/>
              </a:rPr>
              <a:t>Is this old camera </a:t>
            </a:r>
            <a:r>
              <a:rPr lang="en-GB" sz="2400" b="1" dirty="0">
                <a:solidFill>
                  <a:srgbClr val="4472C4">
                    <a:lumMod val="50000"/>
                  </a:srgbClr>
                </a:solidFill>
                <a:latin typeface="Century Gothic" panose="020B0502020202020204" pitchFamily="34" charset="0"/>
              </a:rPr>
              <a:t>hers</a:t>
            </a:r>
            <a:r>
              <a:rPr lang="en-GB" sz="2400" dirty="0">
                <a:solidFill>
                  <a:srgbClr val="4472C4">
                    <a:lumMod val="50000"/>
                  </a:srgbClr>
                </a:solidFill>
                <a:latin typeface="Century Gothic" panose="020B0502020202020204" pitchFamily="34" charset="0"/>
              </a:rPr>
              <a:t>?</a:t>
            </a:r>
          </a:p>
        </p:txBody>
      </p:sp>
      <p:cxnSp>
        <p:nvCxnSpPr>
          <p:cNvPr id="80" name="Straight Connector 33">
            <a:extLst>
              <a:ext uri="{FF2B5EF4-FFF2-40B4-BE49-F238E27FC236}">
                <a16:creationId xmlns:a16="http://schemas.microsoft.com/office/drawing/2014/main" id="{296F650C-28DB-9B4C-9761-4345D383C4DF}"/>
              </a:ext>
            </a:extLst>
          </p:cNvPr>
          <p:cNvCxnSpPr/>
          <p:nvPr/>
        </p:nvCxnSpPr>
        <p:spPr>
          <a:xfrm>
            <a:off x="508385" y="2544093"/>
            <a:ext cx="27174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34">
            <a:extLst>
              <a:ext uri="{FF2B5EF4-FFF2-40B4-BE49-F238E27FC236}">
                <a16:creationId xmlns:a16="http://schemas.microsoft.com/office/drawing/2014/main" id="{27FAC53E-5FA0-1E4A-B3A3-ADF86F7BA8DB}"/>
              </a:ext>
            </a:extLst>
          </p:cNvPr>
          <p:cNvCxnSpPr/>
          <p:nvPr/>
        </p:nvCxnSpPr>
        <p:spPr>
          <a:xfrm>
            <a:off x="508385" y="3322458"/>
            <a:ext cx="2761940"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35">
            <a:extLst>
              <a:ext uri="{FF2B5EF4-FFF2-40B4-BE49-F238E27FC236}">
                <a16:creationId xmlns:a16="http://schemas.microsoft.com/office/drawing/2014/main" id="{C630558E-212B-904E-98A2-005E53A32DF5}"/>
              </a:ext>
            </a:extLst>
          </p:cNvPr>
          <p:cNvCxnSpPr/>
          <p:nvPr/>
        </p:nvCxnSpPr>
        <p:spPr>
          <a:xfrm flipV="1">
            <a:off x="508385" y="4014504"/>
            <a:ext cx="2717415" cy="167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36">
            <a:extLst>
              <a:ext uri="{FF2B5EF4-FFF2-40B4-BE49-F238E27FC236}">
                <a16:creationId xmlns:a16="http://schemas.microsoft.com/office/drawing/2014/main" id="{B1E05F11-493B-B74D-A8DD-C5CD6B832BB0}"/>
              </a:ext>
            </a:extLst>
          </p:cNvPr>
          <p:cNvCxnSpPr/>
          <p:nvPr/>
        </p:nvCxnSpPr>
        <p:spPr>
          <a:xfrm flipV="1">
            <a:off x="508385" y="4730287"/>
            <a:ext cx="2717415" cy="294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37">
            <a:extLst>
              <a:ext uri="{FF2B5EF4-FFF2-40B4-BE49-F238E27FC236}">
                <a16:creationId xmlns:a16="http://schemas.microsoft.com/office/drawing/2014/main" id="{13B8F515-CC69-2844-A21E-DEDF4628B54D}"/>
              </a:ext>
            </a:extLst>
          </p:cNvPr>
          <p:cNvCxnSpPr/>
          <p:nvPr/>
        </p:nvCxnSpPr>
        <p:spPr>
          <a:xfrm flipV="1">
            <a:off x="508385" y="5450591"/>
            <a:ext cx="2717415" cy="40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38">
            <a:extLst>
              <a:ext uri="{FF2B5EF4-FFF2-40B4-BE49-F238E27FC236}">
                <a16:creationId xmlns:a16="http://schemas.microsoft.com/office/drawing/2014/main" id="{F223D6DE-21D8-224B-A97E-1E931272B68B}"/>
              </a:ext>
            </a:extLst>
          </p:cNvPr>
          <p:cNvCxnSpPr/>
          <p:nvPr/>
        </p:nvCxnSpPr>
        <p:spPr>
          <a:xfrm>
            <a:off x="508385" y="6138754"/>
            <a:ext cx="2717415" cy="1696"/>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86" name="Title 2">
            <a:extLst>
              <a:ext uri="{FF2B5EF4-FFF2-40B4-BE49-F238E27FC236}">
                <a16:creationId xmlns:a16="http://schemas.microsoft.com/office/drawing/2014/main" id="{0AF0798F-8D79-644A-A2E6-77DEC084393B}"/>
              </a:ext>
            </a:extLst>
          </p:cNvPr>
          <p:cNvSpPr txBox="1">
            <a:spLocks/>
          </p:cNvSpPr>
          <p:nvPr/>
        </p:nvSpPr>
        <p:spPr>
          <a:xfrm>
            <a:off x="42287" y="368882"/>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Persona A</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02" name="TextBox 5">
            <a:extLst>
              <a:ext uri="{FF2B5EF4-FFF2-40B4-BE49-F238E27FC236}">
                <a16:creationId xmlns:a16="http://schemas.microsoft.com/office/drawing/2014/main" id="{55C63CE3-EB0A-BF46-81F9-B7A5F2187307}"/>
              </a:ext>
            </a:extLst>
          </p:cNvPr>
          <p:cNvSpPr txBox="1"/>
          <p:nvPr/>
        </p:nvSpPr>
        <p:spPr>
          <a:xfrm>
            <a:off x="338594" y="2169831"/>
            <a:ext cx="3593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4472C4">
                    <a:lumMod val="50000"/>
                  </a:srgbClr>
                </a:solidFill>
                <a:latin typeface="Century Gothic" panose="020F0302020204030204"/>
              </a:rPr>
              <a:t>no, that t-shirt is hers</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3" name="TextBox 5">
            <a:extLst>
              <a:ext uri="{FF2B5EF4-FFF2-40B4-BE49-F238E27FC236}">
                <a16:creationId xmlns:a16="http://schemas.microsoft.com/office/drawing/2014/main" id="{95726C9D-AD17-C540-A0D1-5FDBD80B7017}"/>
              </a:ext>
            </a:extLst>
          </p:cNvPr>
          <p:cNvSpPr txBox="1"/>
          <p:nvPr/>
        </p:nvSpPr>
        <p:spPr>
          <a:xfrm>
            <a:off x="338594" y="2926210"/>
            <a:ext cx="3593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4472C4">
                    <a:lumMod val="50000"/>
                  </a:srgbClr>
                </a:solidFill>
                <a:latin typeface="Century Gothic" panose="020F0302020204030204"/>
              </a:rPr>
              <a:t>no, that phone is mine</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4" name="TextBox 5">
            <a:extLst>
              <a:ext uri="{FF2B5EF4-FFF2-40B4-BE49-F238E27FC236}">
                <a16:creationId xmlns:a16="http://schemas.microsoft.com/office/drawing/2014/main" id="{572FC910-1587-3F49-85DA-6C213C4C0266}"/>
              </a:ext>
            </a:extLst>
          </p:cNvPr>
          <p:cNvSpPr txBox="1"/>
          <p:nvPr/>
        </p:nvSpPr>
        <p:spPr>
          <a:xfrm>
            <a:off x="338594" y="3679491"/>
            <a:ext cx="5639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4472C4">
                    <a:lumMod val="50000"/>
                  </a:srgbClr>
                </a:solidFill>
                <a:latin typeface="Century Gothic" panose="020F0302020204030204"/>
              </a:rPr>
              <a:t>yes, that key opens my bedroom door</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5" name="TextBox 5">
            <a:extLst>
              <a:ext uri="{FF2B5EF4-FFF2-40B4-BE49-F238E27FC236}">
                <a16:creationId xmlns:a16="http://schemas.microsoft.com/office/drawing/2014/main" id="{802229EF-D665-DF4E-9977-011A88FCDF71}"/>
              </a:ext>
            </a:extLst>
          </p:cNvPr>
          <p:cNvSpPr txBox="1"/>
          <p:nvPr/>
        </p:nvSpPr>
        <p:spPr>
          <a:xfrm>
            <a:off x="338594" y="4352377"/>
            <a:ext cx="5639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4472C4">
                    <a:lumMod val="50000"/>
                  </a:srgbClr>
                </a:solidFill>
                <a:latin typeface="Century Gothic" panose="020F0302020204030204"/>
              </a:rPr>
              <a:t>no, I don’t wear skirts</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6" name="TextBox 5">
            <a:extLst>
              <a:ext uri="{FF2B5EF4-FFF2-40B4-BE49-F238E27FC236}">
                <a16:creationId xmlns:a16="http://schemas.microsoft.com/office/drawing/2014/main" id="{919E0B27-DD36-444E-9FD0-F15BF8FC0943}"/>
              </a:ext>
            </a:extLst>
          </p:cNvPr>
          <p:cNvSpPr txBox="1"/>
          <p:nvPr/>
        </p:nvSpPr>
        <p:spPr>
          <a:xfrm>
            <a:off x="338594" y="5082645"/>
            <a:ext cx="5639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4472C4">
                    <a:lumMod val="50000"/>
                  </a:srgbClr>
                </a:solidFill>
                <a:latin typeface="Century Gothic" panose="020F0302020204030204"/>
              </a:rPr>
              <a:t>yes, she uses that camera often</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7" name="TextBox 5">
            <a:extLst>
              <a:ext uri="{FF2B5EF4-FFF2-40B4-BE49-F238E27FC236}">
                <a16:creationId xmlns:a16="http://schemas.microsoft.com/office/drawing/2014/main" id="{444EA3A6-9B02-D148-8186-25C81257E278}"/>
              </a:ext>
            </a:extLst>
          </p:cNvPr>
          <p:cNvSpPr txBox="1"/>
          <p:nvPr/>
        </p:nvSpPr>
        <p:spPr>
          <a:xfrm>
            <a:off x="338594" y="5807991"/>
            <a:ext cx="5639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4472C4">
                    <a:lumMod val="50000"/>
                  </a:srgbClr>
                </a:solidFill>
                <a:latin typeface="Century Gothic" panose="020F0302020204030204"/>
              </a:rPr>
              <a:t>yes, today it’s her birthday</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9268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3" grpId="0"/>
      <p:bldP spid="54" grpId="0"/>
      <p:bldP spid="102" grpId="0"/>
      <p:bldP spid="103" grpId="0"/>
      <p:bldP spid="104" grpId="0"/>
      <p:bldP spid="105" grpId="0"/>
      <p:bldP spid="106" grpId="0"/>
      <p:bldP spid="10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Term 3.2, Week </a:t>
            </a:r>
            <a:r>
              <a:rPr lang="en-GB" sz="2800" b="1" noProof="0" dirty="0">
                <a:solidFill>
                  <a:schemeClr val="accent5">
                    <a:lumMod val="50000"/>
                  </a:schemeClr>
                </a:solidFill>
                <a:latin typeface="Century Gothic" panose="020B0502020202020204" pitchFamily="34" charset="0"/>
                <a:ea typeface="Calibri" panose="020F0502020204030204" pitchFamily="34" charset="0"/>
                <a:cs typeface="Calibri" panose="020F0502020204030204" pitchFamily="34" charset="0"/>
              </a:rPr>
              <a:t>5</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265514" y="1973125"/>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hlinkClick r:id="rId5"/>
              </a:rPr>
              <a:t>Student worksheet</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265515" y="2732370"/>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7"/>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21537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3" name="Rectangle 32"/>
          <p:cNvSpPr/>
          <p:nvPr/>
        </p:nvSpPr>
        <p:spPr>
          <a:xfrm>
            <a:off x="4875316" y="4518707"/>
            <a:ext cx="1730202"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to smoke, smoking</a:t>
            </a:r>
          </a:p>
        </p:txBody>
      </p:sp>
      <p:sp>
        <p:nvSpPr>
          <p:cNvPr id="35" name="Rectangle 34"/>
          <p:cNvSpPr/>
          <p:nvPr/>
        </p:nvSpPr>
        <p:spPr>
          <a:xfrm>
            <a:off x="9121285" y="4703373"/>
            <a:ext cx="1223383"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yours</a:t>
            </a:r>
          </a:p>
        </p:txBody>
      </p:sp>
      <p:sp>
        <p:nvSpPr>
          <p:cNvPr id="36" name="Rectangle 35"/>
          <p:cNvSpPr/>
          <p:nvPr/>
        </p:nvSpPr>
        <p:spPr>
          <a:xfrm>
            <a:off x="1550487" y="4703373"/>
            <a:ext cx="1223383"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blood</a:t>
            </a:r>
          </a:p>
        </p:txBody>
      </p:sp>
      <p:sp>
        <p:nvSpPr>
          <p:cNvPr id="37" name="Rectangle 36"/>
          <p:cNvSpPr/>
          <p:nvPr/>
        </p:nvSpPr>
        <p:spPr>
          <a:xfrm>
            <a:off x="7932821" y="4703373"/>
            <a:ext cx="1049625"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crime</a:t>
            </a:r>
          </a:p>
        </p:txBody>
      </p:sp>
      <p:sp>
        <p:nvSpPr>
          <p:cNvPr id="38" name="Rectangle 37"/>
          <p:cNvSpPr/>
          <p:nvPr/>
        </p:nvSpPr>
        <p:spPr>
          <a:xfrm>
            <a:off x="129006" y="4703373"/>
            <a:ext cx="1282642"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proof</a:t>
            </a:r>
          </a:p>
        </p:txBody>
      </p:sp>
      <p:sp>
        <p:nvSpPr>
          <p:cNvPr id="12" name="Rectangle 11">
            <a:extLst>
              <a:ext uri="{FF2B5EF4-FFF2-40B4-BE49-F238E27FC236}">
                <a16:creationId xmlns:a16="http://schemas.microsoft.com/office/drawing/2014/main" id="{F5AD92F7-F7C3-DC4E-B3F7-FE5C82B54113}"/>
              </a:ext>
            </a:extLst>
          </p:cNvPr>
          <p:cNvSpPr/>
          <p:nvPr/>
        </p:nvSpPr>
        <p:spPr>
          <a:xfrm>
            <a:off x="6744357" y="4703373"/>
            <a:ext cx="1049625"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mine</a:t>
            </a:r>
          </a:p>
        </p:txBody>
      </p:sp>
      <p:sp>
        <p:nvSpPr>
          <p:cNvPr id="14" name="Rectangle 35">
            <a:extLst>
              <a:ext uri="{FF2B5EF4-FFF2-40B4-BE49-F238E27FC236}">
                <a16:creationId xmlns:a16="http://schemas.microsoft.com/office/drawing/2014/main" id="{09B40829-C649-D947-8521-305EC738DB7B}"/>
              </a:ext>
            </a:extLst>
          </p:cNvPr>
          <p:cNvSpPr/>
          <p:nvPr/>
        </p:nvSpPr>
        <p:spPr>
          <a:xfrm>
            <a:off x="2912709" y="4703373"/>
            <a:ext cx="1823768"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document</a:t>
            </a:r>
          </a:p>
        </p:txBody>
      </p:sp>
      <p:sp>
        <p:nvSpPr>
          <p:cNvPr id="15" name="Rectangle 35">
            <a:extLst>
              <a:ext uri="{FF2B5EF4-FFF2-40B4-BE49-F238E27FC236}">
                <a16:creationId xmlns:a16="http://schemas.microsoft.com/office/drawing/2014/main" id="{F8A7472A-8828-344D-B3BE-3ADF923BAFFF}"/>
              </a:ext>
            </a:extLst>
          </p:cNvPr>
          <p:cNvSpPr/>
          <p:nvPr/>
        </p:nvSpPr>
        <p:spPr>
          <a:xfrm>
            <a:off x="10483505" y="4703373"/>
            <a:ext cx="160978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cigarette</a:t>
            </a:r>
          </a:p>
        </p:txBody>
      </p:sp>
      <p:sp>
        <p:nvSpPr>
          <p:cNvPr id="18" name="TextBox 21">
            <a:extLst>
              <a:ext uri="{FF2B5EF4-FFF2-40B4-BE49-F238E27FC236}">
                <a16:creationId xmlns:a16="http://schemas.microsoft.com/office/drawing/2014/main" id="{E4C8261F-1B34-A34E-BF32-ECFA65065009}"/>
              </a:ext>
            </a:extLst>
          </p:cNvPr>
          <p:cNvSpPr txBox="1"/>
          <p:nvPr/>
        </p:nvSpPr>
        <p:spPr>
          <a:xfrm>
            <a:off x="4768043" y="3592962"/>
            <a:ext cx="336934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a:solidFill>
                  <a:schemeClr val="accent5">
                    <a:lumMod val="50000"/>
                  </a:schemeClr>
                </a:solidFill>
              </a:rPr>
              <a:t>el </a:t>
            </a:r>
            <a:r>
              <a:rPr lang="en-GB" sz="2800" b="1" dirty="0" err="1">
                <a:solidFill>
                  <a:schemeClr val="accent5">
                    <a:lumMod val="50000"/>
                  </a:schemeClr>
                </a:solidFill>
              </a:rPr>
              <a:t>documento</a:t>
            </a:r>
            <a:endParaRPr lang="en-GB" sz="2800" b="1" dirty="0">
              <a:solidFill>
                <a:schemeClr val="accent5">
                  <a:lumMod val="50000"/>
                </a:schemeClr>
              </a:solidFill>
            </a:endParaRPr>
          </a:p>
        </p:txBody>
      </p:sp>
      <p:pic>
        <p:nvPicPr>
          <p:cNvPr id="19" name="Imagen 18">
            <a:extLst>
              <a:ext uri="{FF2B5EF4-FFF2-40B4-BE49-F238E27FC236}">
                <a16:creationId xmlns:a16="http://schemas.microsoft.com/office/drawing/2014/main" id="{0A64C4A7-3B71-594C-920B-709A0E62AB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8777" y="1591338"/>
            <a:ext cx="1187880" cy="1510242"/>
          </a:xfrm>
          <a:prstGeom prst="rect">
            <a:avLst/>
          </a:prstGeom>
        </p:spPr>
      </p:pic>
      <p:sp>
        <p:nvSpPr>
          <p:cNvPr id="7" name="Rounded Rectangle 6"/>
          <p:cNvSpPr/>
          <p:nvPr/>
        </p:nvSpPr>
        <p:spPr>
          <a:xfrm>
            <a:off x="2912710" y="4644777"/>
            <a:ext cx="1823768" cy="520261"/>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Tree>
    <p:extLst>
      <p:ext uri="{BB962C8B-B14F-4D97-AF65-F5344CB8AC3E}">
        <p14:creationId xmlns:p14="http://schemas.microsoft.com/office/powerpoint/2010/main" val="112032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3" name="Rectangle 32"/>
          <p:cNvSpPr/>
          <p:nvPr/>
        </p:nvSpPr>
        <p:spPr>
          <a:xfrm>
            <a:off x="4875316" y="4518707"/>
            <a:ext cx="1730202"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to smoke, smoking</a:t>
            </a:r>
          </a:p>
        </p:txBody>
      </p:sp>
      <p:sp>
        <p:nvSpPr>
          <p:cNvPr id="35" name="Rectangle 34"/>
          <p:cNvSpPr/>
          <p:nvPr/>
        </p:nvSpPr>
        <p:spPr>
          <a:xfrm>
            <a:off x="9121285" y="4703373"/>
            <a:ext cx="1223383"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yours</a:t>
            </a:r>
          </a:p>
        </p:txBody>
      </p:sp>
      <p:sp>
        <p:nvSpPr>
          <p:cNvPr id="36" name="Rectangle 35"/>
          <p:cNvSpPr/>
          <p:nvPr/>
        </p:nvSpPr>
        <p:spPr>
          <a:xfrm>
            <a:off x="1550487" y="4703373"/>
            <a:ext cx="1223383"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blood</a:t>
            </a:r>
          </a:p>
        </p:txBody>
      </p:sp>
      <p:sp>
        <p:nvSpPr>
          <p:cNvPr id="37" name="Rectangle 36"/>
          <p:cNvSpPr/>
          <p:nvPr/>
        </p:nvSpPr>
        <p:spPr>
          <a:xfrm>
            <a:off x="7932821" y="4703373"/>
            <a:ext cx="1049625"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crime</a:t>
            </a:r>
          </a:p>
        </p:txBody>
      </p:sp>
      <p:sp>
        <p:nvSpPr>
          <p:cNvPr id="38" name="Rectangle 37"/>
          <p:cNvSpPr/>
          <p:nvPr/>
        </p:nvSpPr>
        <p:spPr>
          <a:xfrm>
            <a:off x="129006" y="4703373"/>
            <a:ext cx="1282642"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proof</a:t>
            </a:r>
          </a:p>
        </p:txBody>
      </p:sp>
      <p:sp>
        <p:nvSpPr>
          <p:cNvPr id="7" name="Rounded Rectangle 6"/>
          <p:cNvSpPr/>
          <p:nvPr/>
        </p:nvSpPr>
        <p:spPr>
          <a:xfrm>
            <a:off x="129006" y="4650612"/>
            <a:ext cx="1337332" cy="567185"/>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12" name="Rectangle 11">
            <a:extLst>
              <a:ext uri="{FF2B5EF4-FFF2-40B4-BE49-F238E27FC236}">
                <a16:creationId xmlns:a16="http://schemas.microsoft.com/office/drawing/2014/main" id="{F5AD92F7-F7C3-DC4E-B3F7-FE5C82B54113}"/>
              </a:ext>
            </a:extLst>
          </p:cNvPr>
          <p:cNvSpPr/>
          <p:nvPr/>
        </p:nvSpPr>
        <p:spPr>
          <a:xfrm>
            <a:off x="6744357" y="4703373"/>
            <a:ext cx="1049625"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mine</a:t>
            </a:r>
          </a:p>
        </p:txBody>
      </p:sp>
      <p:sp>
        <p:nvSpPr>
          <p:cNvPr id="14" name="Rectangle 35">
            <a:extLst>
              <a:ext uri="{FF2B5EF4-FFF2-40B4-BE49-F238E27FC236}">
                <a16:creationId xmlns:a16="http://schemas.microsoft.com/office/drawing/2014/main" id="{09B40829-C649-D947-8521-305EC738DB7B}"/>
              </a:ext>
            </a:extLst>
          </p:cNvPr>
          <p:cNvSpPr/>
          <p:nvPr/>
        </p:nvSpPr>
        <p:spPr>
          <a:xfrm>
            <a:off x="2912709" y="4703373"/>
            <a:ext cx="1823768"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document</a:t>
            </a:r>
          </a:p>
        </p:txBody>
      </p:sp>
      <p:sp>
        <p:nvSpPr>
          <p:cNvPr id="15" name="Rectangle 35">
            <a:extLst>
              <a:ext uri="{FF2B5EF4-FFF2-40B4-BE49-F238E27FC236}">
                <a16:creationId xmlns:a16="http://schemas.microsoft.com/office/drawing/2014/main" id="{F8A7472A-8828-344D-B3BE-3ADF923BAFFF}"/>
              </a:ext>
            </a:extLst>
          </p:cNvPr>
          <p:cNvSpPr/>
          <p:nvPr/>
        </p:nvSpPr>
        <p:spPr>
          <a:xfrm>
            <a:off x="10483505" y="4703373"/>
            <a:ext cx="160978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cigarette</a:t>
            </a:r>
          </a:p>
        </p:txBody>
      </p:sp>
      <p:sp>
        <p:nvSpPr>
          <p:cNvPr id="16" name="TextBox 23">
            <a:extLst>
              <a:ext uri="{FF2B5EF4-FFF2-40B4-BE49-F238E27FC236}">
                <a16:creationId xmlns:a16="http://schemas.microsoft.com/office/drawing/2014/main" id="{F8CAE907-F739-534B-B5A9-6E54CD7C045B}"/>
              </a:ext>
            </a:extLst>
          </p:cNvPr>
          <p:cNvSpPr txBox="1"/>
          <p:nvPr/>
        </p:nvSpPr>
        <p:spPr>
          <a:xfrm>
            <a:off x="5185634" y="3507722"/>
            <a:ext cx="2140560"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a:solidFill>
                  <a:schemeClr val="accent5">
                    <a:lumMod val="50000"/>
                  </a:schemeClr>
                </a:solidFill>
              </a:rPr>
              <a:t>la </a:t>
            </a:r>
            <a:r>
              <a:rPr lang="en-GB" sz="2800" b="1" dirty="0" err="1">
                <a:solidFill>
                  <a:schemeClr val="accent5">
                    <a:lumMod val="50000"/>
                  </a:schemeClr>
                </a:solidFill>
              </a:rPr>
              <a:t>prueba</a:t>
            </a:r>
            <a:endParaRPr lang="en-GB" sz="2800" b="1" dirty="0">
              <a:solidFill>
                <a:schemeClr val="accent5">
                  <a:lumMod val="50000"/>
                </a:schemeClr>
              </a:solidFill>
            </a:endParaRPr>
          </a:p>
        </p:txBody>
      </p:sp>
      <p:pic>
        <p:nvPicPr>
          <p:cNvPr id="17" name="Picture 6" descr="Crime, Fingerprint, Magnifying, Glass">
            <a:extLst>
              <a:ext uri="{FF2B5EF4-FFF2-40B4-BE49-F238E27FC236}">
                <a16:creationId xmlns:a16="http://schemas.microsoft.com/office/drawing/2014/main" id="{7721868B-2916-6A47-9E4A-F5712236D65B}"/>
              </a:ext>
            </a:extLst>
          </p:cNvPr>
          <p:cNvPicPr>
            <a:picLocks noChangeAspect="1" noChangeArrowheads="1"/>
          </p:cNvPicPr>
          <p:nvPr/>
        </p:nvPicPr>
        <p:blipFill>
          <a:blip r:embed="rId4" cstate="screen">
            <a:clrChange>
              <a:clrFrom>
                <a:srgbClr val="83F3FE"/>
              </a:clrFrom>
              <a:clrTo>
                <a:srgbClr val="83F3FE">
                  <a:alpha val="0"/>
                </a:srgbClr>
              </a:clrTo>
            </a:clrChange>
            <a:extLst>
              <a:ext uri="{28A0092B-C50C-407E-A947-70E740481C1C}">
                <a14:useLocalDpi xmlns:a14="http://schemas.microsoft.com/office/drawing/2010/main"/>
              </a:ext>
            </a:extLst>
          </a:blip>
          <a:srcRect/>
          <a:stretch>
            <a:fillRect/>
          </a:stretch>
        </p:blipFill>
        <p:spPr bwMode="auto">
          <a:xfrm>
            <a:off x="4999855" y="1515006"/>
            <a:ext cx="2358696" cy="152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38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3" name="Rectangle 32"/>
          <p:cNvSpPr/>
          <p:nvPr/>
        </p:nvSpPr>
        <p:spPr>
          <a:xfrm>
            <a:off x="4875316" y="4518707"/>
            <a:ext cx="1730202"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to smoke, smoking</a:t>
            </a:r>
          </a:p>
        </p:txBody>
      </p:sp>
      <p:sp>
        <p:nvSpPr>
          <p:cNvPr id="35" name="Rectangle 34"/>
          <p:cNvSpPr/>
          <p:nvPr/>
        </p:nvSpPr>
        <p:spPr>
          <a:xfrm>
            <a:off x="9121285" y="4703373"/>
            <a:ext cx="1223383"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yours</a:t>
            </a:r>
          </a:p>
        </p:txBody>
      </p:sp>
      <p:sp>
        <p:nvSpPr>
          <p:cNvPr id="36" name="Rectangle 35"/>
          <p:cNvSpPr/>
          <p:nvPr/>
        </p:nvSpPr>
        <p:spPr>
          <a:xfrm>
            <a:off x="1550487" y="4703373"/>
            <a:ext cx="1223383"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blood</a:t>
            </a:r>
          </a:p>
        </p:txBody>
      </p:sp>
      <p:sp>
        <p:nvSpPr>
          <p:cNvPr id="37" name="Rectangle 36"/>
          <p:cNvSpPr/>
          <p:nvPr/>
        </p:nvSpPr>
        <p:spPr>
          <a:xfrm>
            <a:off x="7932821" y="4703373"/>
            <a:ext cx="1049625"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crime</a:t>
            </a:r>
          </a:p>
        </p:txBody>
      </p:sp>
      <p:sp>
        <p:nvSpPr>
          <p:cNvPr id="38" name="Rectangle 37"/>
          <p:cNvSpPr/>
          <p:nvPr/>
        </p:nvSpPr>
        <p:spPr>
          <a:xfrm>
            <a:off x="129006" y="4703373"/>
            <a:ext cx="1282642"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proof</a:t>
            </a:r>
          </a:p>
        </p:txBody>
      </p:sp>
      <p:sp>
        <p:nvSpPr>
          <p:cNvPr id="7" name="Rounded Rectangle 6"/>
          <p:cNvSpPr/>
          <p:nvPr/>
        </p:nvSpPr>
        <p:spPr>
          <a:xfrm>
            <a:off x="1513283" y="4659165"/>
            <a:ext cx="1297789" cy="505873"/>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12" name="Rectangle 11">
            <a:extLst>
              <a:ext uri="{FF2B5EF4-FFF2-40B4-BE49-F238E27FC236}">
                <a16:creationId xmlns:a16="http://schemas.microsoft.com/office/drawing/2014/main" id="{F5AD92F7-F7C3-DC4E-B3F7-FE5C82B54113}"/>
              </a:ext>
            </a:extLst>
          </p:cNvPr>
          <p:cNvSpPr/>
          <p:nvPr/>
        </p:nvSpPr>
        <p:spPr>
          <a:xfrm>
            <a:off x="6744357" y="4703373"/>
            <a:ext cx="1049625"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mine</a:t>
            </a:r>
          </a:p>
        </p:txBody>
      </p:sp>
      <p:sp>
        <p:nvSpPr>
          <p:cNvPr id="14" name="Rectangle 35">
            <a:extLst>
              <a:ext uri="{FF2B5EF4-FFF2-40B4-BE49-F238E27FC236}">
                <a16:creationId xmlns:a16="http://schemas.microsoft.com/office/drawing/2014/main" id="{09B40829-C649-D947-8521-305EC738DB7B}"/>
              </a:ext>
            </a:extLst>
          </p:cNvPr>
          <p:cNvSpPr/>
          <p:nvPr/>
        </p:nvSpPr>
        <p:spPr>
          <a:xfrm>
            <a:off x="2912709" y="4703373"/>
            <a:ext cx="1823768"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document</a:t>
            </a:r>
          </a:p>
        </p:txBody>
      </p:sp>
      <p:sp>
        <p:nvSpPr>
          <p:cNvPr id="15" name="Rectangle 35">
            <a:extLst>
              <a:ext uri="{FF2B5EF4-FFF2-40B4-BE49-F238E27FC236}">
                <a16:creationId xmlns:a16="http://schemas.microsoft.com/office/drawing/2014/main" id="{F8A7472A-8828-344D-B3BE-3ADF923BAFFF}"/>
              </a:ext>
            </a:extLst>
          </p:cNvPr>
          <p:cNvSpPr/>
          <p:nvPr/>
        </p:nvSpPr>
        <p:spPr>
          <a:xfrm>
            <a:off x="10483505" y="4703373"/>
            <a:ext cx="160978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cigarette</a:t>
            </a:r>
          </a:p>
        </p:txBody>
      </p:sp>
      <p:sp>
        <p:nvSpPr>
          <p:cNvPr id="18" name="TextBox 22">
            <a:extLst>
              <a:ext uri="{FF2B5EF4-FFF2-40B4-BE49-F238E27FC236}">
                <a16:creationId xmlns:a16="http://schemas.microsoft.com/office/drawing/2014/main" id="{3680BF5A-D0A5-974F-A4FA-1416607F2175}"/>
              </a:ext>
            </a:extLst>
          </p:cNvPr>
          <p:cNvSpPr txBox="1"/>
          <p:nvPr/>
        </p:nvSpPr>
        <p:spPr>
          <a:xfrm>
            <a:off x="4875316" y="3398382"/>
            <a:ext cx="2140560"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a:solidFill>
                  <a:schemeClr val="accent5">
                    <a:lumMod val="50000"/>
                  </a:schemeClr>
                </a:solidFill>
              </a:rPr>
              <a:t>la </a:t>
            </a:r>
            <a:r>
              <a:rPr lang="en-GB" sz="2800" b="1" dirty="0" err="1">
                <a:solidFill>
                  <a:schemeClr val="accent5">
                    <a:lumMod val="50000"/>
                  </a:schemeClr>
                </a:solidFill>
              </a:rPr>
              <a:t>sangre</a:t>
            </a:r>
            <a:endParaRPr lang="en-GB" sz="2800" b="1" dirty="0">
              <a:solidFill>
                <a:schemeClr val="accent5">
                  <a:lumMod val="50000"/>
                </a:schemeClr>
              </a:solidFill>
            </a:endParaRPr>
          </a:p>
        </p:txBody>
      </p:sp>
      <p:pic>
        <p:nvPicPr>
          <p:cNvPr id="19" name="Picture 12" descr="A Drop Of, Droplet, Blood, Drop Of Blood">
            <a:extLst>
              <a:ext uri="{FF2B5EF4-FFF2-40B4-BE49-F238E27FC236}">
                <a16:creationId xmlns:a16="http://schemas.microsoft.com/office/drawing/2014/main" id="{9F41D535-CF66-7843-BD58-9971A4AA3A7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45807" y="1684149"/>
            <a:ext cx="999578" cy="1517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61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3" name="Rectangle 32"/>
          <p:cNvSpPr/>
          <p:nvPr/>
        </p:nvSpPr>
        <p:spPr>
          <a:xfrm>
            <a:off x="4875316" y="4518707"/>
            <a:ext cx="1730202"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to smoke, smoking</a:t>
            </a:r>
          </a:p>
        </p:txBody>
      </p:sp>
      <p:sp>
        <p:nvSpPr>
          <p:cNvPr id="35" name="Rectangle 34"/>
          <p:cNvSpPr/>
          <p:nvPr/>
        </p:nvSpPr>
        <p:spPr>
          <a:xfrm>
            <a:off x="9121285" y="4703373"/>
            <a:ext cx="1223383"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yours</a:t>
            </a:r>
          </a:p>
        </p:txBody>
      </p:sp>
      <p:sp>
        <p:nvSpPr>
          <p:cNvPr id="36" name="Rectangle 35"/>
          <p:cNvSpPr/>
          <p:nvPr/>
        </p:nvSpPr>
        <p:spPr>
          <a:xfrm>
            <a:off x="1550487" y="4703373"/>
            <a:ext cx="1223383"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blood</a:t>
            </a:r>
          </a:p>
        </p:txBody>
      </p:sp>
      <p:sp>
        <p:nvSpPr>
          <p:cNvPr id="37" name="Rectangle 36"/>
          <p:cNvSpPr/>
          <p:nvPr/>
        </p:nvSpPr>
        <p:spPr>
          <a:xfrm>
            <a:off x="7932821" y="4703373"/>
            <a:ext cx="1049625"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crime</a:t>
            </a:r>
          </a:p>
        </p:txBody>
      </p:sp>
      <p:sp>
        <p:nvSpPr>
          <p:cNvPr id="38" name="Rectangle 37"/>
          <p:cNvSpPr/>
          <p:nvPr/>
        </p:nvSpPr>
        <p:spPr>
          <a:xfrm>
            <a:off x="129006" y="4703373"/>
            <a:ext cx="1282642"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proof</a:t>
            </a:r>
          </a:p>
        </p:txBody>
      </p:sp>
      <p:sp>
        <p:nvSpPr>
          <p:cNvPr id="12" name="Rectangle 11">
            <a:extLst>
              <a:ext uri="{FF2B5EF4-FFF2-40B4-BE49-F238E27FC236}">
                <a16:creationId xmlns:a16="http://schemas.microsoft.com/office/drawing/2014/main" id="{F5AD92F7-F7C3-DC4E-B3F7-FE5C82B54113}"/>
              </a:ext>
            </a:extLst>
          </p:cNvPr>
          <p:cNvSpPr/>
          <p:nvPr/>
        </p:nvSpPr>
        <p:spPr>
          <a:xfrm>
            <a:off x="6744357" y="4703373"/>
            <a:ext cx="1049625"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mine</a:t>
            </a:r>
          </a:p>
        </p:txBody>
      </p:sp>
      <p:sp>
        <p:nvSpPr>
          <p:cNvPr id="14" name="Rectangle 35">
            <a:extLst>
              <a:ext uri="{FF2B5EF4-FFF2-40B4-BE49-F238E27FC236}">
                <a16:creationId xmlns:a16="http://schemas.microsoft.com/office/drawing/2014/main" id="{09B40829-C649-D947-8521-305EC738DB7B}"/>
              </a:ext>
            </a:extLst>
          </p:cNvPr>
          <p:cNvSpPr/>
          <p:nvPr/>
        </p:nvSpPr>
        <p:spPr>
          <a:xfrm>
            <a:off x="2912709" y="4703373"/>
            <a:ext cx="1823768"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document</a:t>
            </a:r>
          </a:p>
        </p:txBody>
      </p:sp>
      <p:sp>
        <p:nvSpPr>
          <p:cNvPr id="15" name="Rectangle 35">
            <a:extLst>
              <a:ext uri="{FF2B5EF4-FFF2-40B4-BE49-F238E27FC236}">
                <a16:creationId xmlns:a16="http://schemas.microsoft.com/office/drawing/2014/main" id="{F8A7472A-8828-344D-B3BE-3ADF923BAFFF}"/>
              </a:ext>
            </a:extLst>
          </p:cNvPr>
          <p:cNvSpPr/>
          <p:nvPr/>
        </p:nvSpPr>
        <p:spPr>
          <a:xfrm>
            <a:off x="10483505" y="4703373"/>
            <a:ext cx="160978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cigarette</a:t>
            </a:r>
          </a:p>
        </p:txBody>
      </p:sp>
      <p:sp>
        <p:nvSpPr>
          <p:cNvPr id="16" name="TextBox 23">
            <a:extLst>
              <a:ext uri="{FF2B5EF4-FFF2-40B4-BE49-F238E27FC236}">
                <a16:creationId xmlns:a16="http://schemas.microsoft.com/office/drawing/2014/main" id="{35150E85-995D-E749-B383-3D0458883001}"/>
              </a:ext>
            </a:extLst>
          </p:cNvPr>
          <p:cNvSpPr txBox="1"/>
          <p:nvPr/>
        </p:nvSpPr>
        <p:spPr>
          <a:xfrm>
            <a:off x="5181786" y="3425194"/>
            <a:ext cx="2140560"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800" b="1" dirty="0">
                <a:solidFill>
                  <a:schemeClr val="accent5">
                    <a:lumMod val="50000"/>
                  </a:schemeClr>
                </a:solidFill>
              </a:rPr>
              <a:t>el cigarillo</a:t>
            </a:r>
          </a:p>
        </p:txBody>
      </p:sp>
      <p:pic>
        <p:nvPicPr>
          <p:cNvPr id="17" name="Picture 4" descr="Ash, Cigarette, Color, Colour, Smoke">
            <a:extLst>
              <a:ext uri="{FF2B5EF4-FFF2-40B4-BE49-F238E27FC236}">
                <a16:creationId xmlns:a16="http://schemas.microsoft.com/office/drawing/2014/main" id="{145514CE-A8DD-914D-8939-0DA680D0D45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5723" y="1570750"/>
            <a:ext cx="1671276" cy="129391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0483505" y="4646653"/>
            <a:ext cx="1624545" cy="518386"/>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Tree>
    <p:extLst>
      <p:ext uri="{BB962C8B-B14F-4D97-AF65-F5344CB8AC3E}">
        <p14:creationId xmlns:p14="http://schemas.microsoft.com/office/powerpoint/2010/main" val="418633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3" name="Rectangle 32"/>
          <p:cNvSpPr/>
          <p:nvPr/>
        </p:nvSpPr>
        <p:spPr>
          <a:xfrm>
            <a:off x="4875316" y="4518707"/>
            <a:ext cx="1730202"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to smoke, smoking</a:t>
            </a:r>
          </a:p>
        </p:txBody>
      </p:sp>
      <p:sp>
        <p:nvSpPr>
          <p:cNvPr id="35" name="Rectangle 34"/>
          <p:cNvSpPr/>
          <p:nvPr/>
        </p:nvSpPr>
        <p:spPr>
          <a:xfrm>
            <a:off x="9121285" y="4703373"/>
            <a:ext cx="1223383"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yours</a:t>
            </a:r>
          </a:p>
        </p:txBody>
      </p:sp>
      <p:sp>
        <p:nvSpPr>
          <p:cNvPr id="36" name="Rectangle 35"/>
          <p:cNvSpPr/>
          <p:nvPr/>
        </p:nvSpPr>
        <p:spPr>
          <a:xfrm>
            <a:off x="1550487" y="4703373"/>
            <a:ext cx="1223383"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blood</a:t>
            </a:r>
          </a:p>
        </p:txBody>
      </p:sp>
      <p:sp>
        <p:nvSpPr>
          <p:cNvPr id="37" name="Rectangle 36"/>
          <p:cNvSpPr/>
          <p:nvPr/>
        </p:nvSpPr>
        <p:spPr>
          <a:xfrm>
            <a:off x="7932821" y="4703373"/>
            <a:ext cx="1049625"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crime</a:t>
            </a:r>
          </a:p>
        </p:txBody>
      </p:sp>
      <p:sp>
        <p:nvSpPr>
          <p:cNvPr id="38" name="Rectangle 37"/>
          <p:cNvSpPr/>
          <p:nvPr/>
        </p:nvSpPr>
        <p:spPr>
          <a:xfrm>
            <a:off x="129006" y="4703373"/>
            <a:ext cx="1282642"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proof</a:t>
            </a:r>
          </a:p>
        </p:txBody>
      </p:sp>
      <p:sp>
        <p:nvSpPr>
          <p:cNvPr id="12" name="Rectangle 11">
            <a:extLst>
              <a:ext uri="{FF2B5EF4-FFF2-40B4-BE49-F238E27FC236}">
                <a16:creationId xmlns:a16="http://schemas.microsoft.com/office/drawing/2014/main" id="{F5AD92F7-F7C3-DC4E-B3F7-FE5C82B54113}"/>
              </a:ext>
            </a:extLst>
          </p:cNvPr>
          <p:cNvSpPr/>
          <p:nvPr/>
        </p:nvSpPr>
        <p:spPr>
          <a:xfrm>
            <a:off x="6744357" y="4703373"/>
            <a:ext cx="1049625"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mine</a:t>
            </a:r>
          </a:p>
        </p:txBody>
      </p:sp>
      <p:sp>
        <p:nvSpPr>
          <p:cNvPr id="14" name="Rectangle 35">
            <a:extLst>
              <a:ext uri="{FF2B5EF4-FFF2-40B4-BE49-F238E27FC236}">
                <a16:creationId xmlns:a16="http://schemas.microsoft.com/office/drawing/2014/main" id="{09B40829-C649-D947-8521-305EC738DB7B}"/>
              </a:ext>
            </a:extLst>
          </p:cNvPr>
          <p:cNvSpPr/>
          <p:nvPr/>
        </p:nvSpPr>
        <p:spPr>
          <a:xfrm>
            <a:off x="2912709" y="4703373"/>
            <a:ext cx="1823768"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document</a:t>
            </a:r>
          </a:p>
        </p:txBody>
      </p:sp>
      <p:sp>
        <p:nvSpPr>
          <p:cNvPr id="15" name="Rectangle 35">
            <a:extLst>
              <a:ext uri="{FF2B5EF4-FFF2-40B4-BE49-F238E27FC236}">
                <a16:creationId xmlns:a16="http://schemas.microsoft.com/office/drawing/2014/main" id="{F8A7472A-8828-344D-B3BE-3ADF923BAFFF}"/>
              </a:ext>
            </a:extLst>
          </p:cNvPr>
          <p:cNvSpPr/>
          <p:nvPr/>
        </p:nvSpPr>
        <p:spPr>
          <a:xfrm>
            <a:off x="10483505" y="4703373"/>
            <a:ext cx="1609781" cy="46166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400" dirty="0">
                <a:solidFill>
                  <a:schemeClr val="accent1">
                    <a:lumMod val="50000"/>
                  </a:schemeClr>
                </a:solidFill>
              </a:rPr>
              <a:t>cigarette</a:t>
            </a:r>
          </a:p>
        </p:txBody>
      </p:sp>
      <p:sp>
        <p:nvSpPr>
          <p:cNvPr id="7" name="Rounded Rectangle 6"/>
          <p:cNvSpPr/>
          <p:nvPr/>
        </p:nvSpPr>
        <p:spPr>
          <a:xfrm>
            <a:off x="9121283" y="4658991"/>
            <a:ext cx="1223385" cy="506047"/>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19" name="TextBox 20">
            <a:extLst>
              <a:ext uri="{FF2B5EF4-FFF2-40B4-BE49-F238E27FC236}">
                <a16:creationId xmlns:a16="http://schemas.microsoft.com/office/drawing/2014/main" id="{DB585295-EF59-4D42-A2E0-00668734AA5B}"/>
              </a:ext>
            </a:extLst>
          </p:cNvPr>
          <p:cNvSpPr txBox="1"/>
          <p:nvPr/>
        </p:nvSpPr>
        <p:spPr>
          <a:xfrm>
            <a:off x="4576042" y="2648978"/>
            <a:ext cx="3039915" cy="707886"/>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000" b="1" dirty="0" err="1">
                <a:solidFill>
                  <a:schemeClr val="accent5">
                    <a:lumMod val="50000"/>
                  </a:schemeClr>
                </a:solidFill>
              </a:rPr>
              <a:t>tuyo</a:t>
            </a:r>
            <a:r>
              <a:rPr lang="en-GB" sz="4000" b="1" dirty="0">
                <a:solidFill>
                  <a:schemeClr val="accent5">
                    <a:lumMod val="50000"/>
                  </a:schemeClr>
                </a:solidFill>
              </a:rPr>
              <a:t>, </a:t>
            </a:r>
            <a:r>
              <a:rPr lang="en-GB" sz="4000" b="1" dirty="0" err="1">
                <a:solidFill>
                  <a:schemeClr val="accent5">
                    <a:lumMod val="50000"/>
                  </a:schemeClr>
                </a:solidFill>
              </a:rPr>
              <a:t>tuya</a:t>
            </a:r>
            <a:endParaRPr lang="en-GB" sz="4000" b="1" dirty="0">
              <a:solidFill>
                <a:schemeClr val="accent5">
                  <a:lumMod val="50000"/>
                </a:schemeClr>
              </a:solidFill>
            </a:endParaRPr>
          </a:p>
        </p:txBody>
      </p:sp>
    </p:spTree>
    <p:extLst>
      <p:ext uri="{BB962C8B-B14F-4D97-AF65-F5344CB8AC3E}">
        <p14:creationId xmlns:p14="http://schemas.microsoft.com/office/powerpoint/2010/main" val="107723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19" grpId="1"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7086</TotalTime>
  <Words>8431</Words>
  <Application>Microsoft Office PowerPoint</Application>
  <PresentationFormat>Widescreen</PresentationFormat>
  <Paragraphs>1465</Paragraphs>
  <Slides>46</Slides>
  <Notes>46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Book Antiqua</vt:lpstr>
      <vt:lpstr>Calibri</vt:lpstr>
      <vt:lpstr>Century Gothic</vt:lpstr>
      <vt:lpstr>Courier</vt:lpstr>
      <vt:lpstr>Lucida Console</vt:lpstr>
      <vt:lpstr>Times New Roman</vt:lpstr>
      <vt:lpstr>1_Office Theme</vt:lpstr>
      <vt:lpstr>Talking about possessions</vt:lpstr>
      <vt:lpstr>¿Cómo es en español?</vt:lpstr>
      <vt:lpstr>Vocabulario</vt:lpstr>
      <vt:lpstr>Vocabulario</vt:lpstr>
      <vt:lpstr>Vocabulario</vt:lpstr>
      <vt:lpstr>Vocabulario</vt:lpstr>
      <vt:lpstr>Vocabulario</vt:lpstr>
      <vt:lpstr>Vocabulario</vt:lpstr>
      <vt:lpstr>Vocabulario</vt:lpstr>
      <vt:lpstr>Vocabulario</vt:lpstr>
      <vt:lpstr>Vocabulario</vt:lpstr>
      <vt:lpstr>En el hostal “Casa Gálvez” hay una detective que investiga un delito. Escucha las frases y escribe las palabras, ¿es “ca” o ga”? ¿quién es cada personaje?</vt:lpstr>
      <vt:lpstr>Distinguishing one thing from another Demonstrative adjectives</vt:lpstr>
      <vt:lpstr>¡Estamos en la escena de un crimen! La detective observa las pruebas. Lee y elige la palabra correcta.</vt:lpstr>
      <vt:lpstr>Distinguishing one thing from another Demonstrative adjectives</vt:lpstr>
      <vt:lpstr>Escucha las frases. ¿Cuál es la opción correcta? ¿Cómo es la frase en inglés?</vt:lpstr>
      <vt:lpstr>Talking about possessions Possessive adjectives</vt:lpstr>
      <vt:lpstr>Carlota y Gabriel hablan con la detective y discuten sobre los objetos en la escena del crimen. </vt:lpstr>
      <vt:lpstr>Lee y escucha la conversación de la detective con Gabriel y Carlota. Completa las partes en blanco con la palabra correcta.</vt:lpstr>
      <vt:lpstr>escribir / hablar</vt:lpstr>
      <vt:lpstr>PowerPoint Presentation</vt:lpstr>
      <vt:lpstr>Describing a crime scene</vt:lpstr>
      <vt:lpstr>Primero el profesor/la profesora dice una palabra en español y tú dices el número correcto. Después el profesor/la profesora dice un número y tú dices la palabra correcta en español.</vt:lpstr>
      <vt:lpstr>Vocabulario</vt:lpstr>
      <vt:lpstr>Vocabulario</vt:lpstr>
      <vt:lpstr>Vocabulario</vt:lpstr>
      <vt:lpstr>Vocabulario</vt:lpstr>
      <vt:lpstr>Vocabulario</vt:lpstr>
      <vt:lpstr>Vocabulario</vt:lpstr>
      <vt:lpstr>Vocabulario</vt:lpstr>
      <vt:lpstr>Vocabulario</vt:lpstr>
      <vt:lpstr>Vocabulario</vt:lpstr>
      <vt:lpstr>Como poco coco* como, poco coco* compro.  El domingo digo que salgo pero si salgo no digo qué hago.    Conozco a un chico cocinero que cocina un cocido* típico manchego* y lo sigo porque algo rico consigo*.</vt:lpstr>
      <vt:lpstr>Talking about possessions Possessive adjectives [revisited]</vt:lpstr>
      <vt:lpstr>Talking about locations, states or traits</vt:lpstr>
      <vt:lpstr>Gabriel es sospechoso* de un delito y está en la cárcel. La detective habla con Gabriel. Lee cada frase y elige la opción correcta.  ¿Cómo es en inglés?</vt:lpstr>
      <vt:lpstr>Ahora la detective hace preguntas. Escucha y marca la opción correcta. ¿Cómo termina la frase? </vt:lpstr>
      <vt:lpstr>Talking about possessions Possessive adjectives</vt:lpstr>
      <vt:lpstr>Talking about possessions Possessive adjectives</vt:lpstr>
      <vt:lpstr>La abogada habla con Gabriel durante el juicio*. Lee y completa la tabla.</vt:lpstr>
      <vt:lpstr>La abogada hace preguntas a Gabriel. Escucha y marca la opción correcta.</vt:lpstr>
      <vt:lpstr>hablar / escuchar</vt:lpstr>
      <vt:lpstr>Persona A</vt:lpstr>
      <vt:lpstr>Persona A</vt:lpstr>
      <vt:lpstr>Persona A</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migration and the lives of native Spanish speakers in USA</dc:title>
  <dc:creator>Louise Caruso</dc:creator>
  <cp:lastModifiedBy>Mollie Bentley-Smith</cp:lastModifiedBy>
  <cp:revision>115</cp:revision>
  <dcterms:created xsi:type="dcterms:W3CDTF">2021-06-23T17:04:36Z</dcterms:created>
  <dcterms:modified xsi:type="dcterms:W3CDTF">2022-09-22T17:09:06Z</dcterms:modified>
</cp:coreProperties>
</file>